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AC3-2641-466F-A83C-C14D1C04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80F7-9C3F-4769-A26E-1E6E5B4B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86AA-A29B-4ABE-AAE2-F619CC0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04A2-B727-42CA-BC99-AB2DE161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A3E0-95BD-48E2-B39A-E2B27588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AFE5-30EF-4E9C-8FC0-A3A4AF4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16A4F-443F-4E6B-8614-7D3886773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EC20-F7C3-4C8F-8C29-E7D33CCA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5836-3C16-4A9D-AC7A-FC0D2B2D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D165-3832-45D4-8A6E-2BCDBDF2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0EC51-0593-48A5-AF1B-7C998E0E8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77B0-3711-4EFF-BAA2-F01E54BA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B1C5-03D9-4911-B6A7-927A8479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1C9E-87DC-49C4-BD71-A375BC93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A2E5-FA3F-44E0-928C-BBAF9ED7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369-EBB8-4455-9242-69CC6E95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9A95-11C9-48B0-9A46-D14583BC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7541-5661-4FDA-9B0B-B36BFEF6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2188-510C-422D-9A64-1A28C3F7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D3BD-72FF-4622-BD57-0A6910A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186-0B25-48BE-A9E4-82BB8A48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87A3-7ACD-44D7-8DFB-F868DC0B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33-7B73-4481-8B9B-9C8C4CB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877F-DB26-4D86-B61C-D3952383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34F0-7741-4DB9-885B-4BA5CF4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4AF-007B-4729-80BC-C7BC0AD5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12AC-AE80-4FEE-9FD9-094E921FF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68D6-E1E2-4F96-88B3-DADE186C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D14C-ACC9-4950-9836-611BF982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E890-1E9E-4211-A033-D244E0A9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CEC0-67D4-4B3A-8BA1-45241849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9813-49B2-4FFF-881E-7ACFF2C3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56A8-E07D-4D3C-A869-983E5470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A78C-CF96-4638-A776-BC82953E0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0968-593B-4CCD-8518-F4101A02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66D44-5138-4A88-AD14-834A9ACAD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2E240-DF78-4699-855F-173450F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8331B-44D5-4A75-874F-574EEC86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0DF8A-A917-4BD7-A0C7-AD2F22E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EDDF-E699-4195-B599-9EFFD10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DFF4C-0C01-466C-A83E-EE319DE4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D98C-736F-4D21-BE4E-AEC7B6E4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72D51-6918-493F-BB6C-C0706233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8377F-5182-456C-BBF1-803DE5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F2534-A3C0-4B8A-9F2F-8C9BF97A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0F4A-AECD-4CF9-9CAD-0E2B0CD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8F82-62DC-40C8-B4A8-E8634897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12D9-6CE2-4E1E-B3AA-90C2D055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FD25-40FD-40B3-B361-7D2C34DE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9F0E-40A4-4204-913F-AA11E4D6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E1C3-DCCD-4043-A804-1176F95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5CAA-EED8-43BA-B357-D79E4CA1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D614-32EC-45D3-B580-D96EA5A7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1A0ED-38E8-4108-93ED-2AA66CEF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D223-A1C3-44A1-9937-0AA1D581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6823-2399-4932-8CFF-8A75DBD4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7FE6-63FB-4D67-9ECD-C0DAD59C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10BA-6E65-4B40-AA2F-12C842E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11A57-9FC9-4FA5-A499-59804296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4C89E-9811-4896-B783-54332FE3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4E4-7196-4D1E-A962-93F3A40B5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29F3-B853-465B-A2A6-CCAF9FF0B83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2B5E-F7C7-4445-803D-66B66CAC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02D9-B651-4992-89F1-C264B35B3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7206-57E5-450D-A046-D9D3B6C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2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3459-EA7D-49A3-AE74-683A894C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6644-AF70-4283-B137-843F25B0D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Aninda</dc:creator>
  <cp:lastModifiedBy>Aninda</cp:lastModifiedBy>
  <cp:revision>1</cp:revision>
  <dcterms:created xsi:type="dcterms:W3CDTF">2021-02-07T11:59:54Z</dcterms:created>
  <dcterms:modified xsi:type="dcterms:W3CDTF">2021-02-07T12:00:28Z</dcterms:modified>
</cp:coreProperties>
</file>