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9" r:id="rId2"/>
    <p:sldId id="270" r:id="rId3"/>
    <p:sldId id="271" r:id="rId4"/>
    <p:sldId id="275" r:id="rId5"/>
    <p:sldId id="272" r:id="rId6"/>
    <p:sldId id="257" r:id="rId7"/>
    <p:sldId id="273" r:id="rId8"/>
    <p:sldId id="259" r:id="rId9"/>
    <p:sldId id="258" r:id="rId10"/>
    <p:sldId id="260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0A76D-82C4-4439-9717-92DB295AE1EC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504B82-3BA1-45DF-998E-27537589A9A9}">
      <dgm:prSet phldrT="[Text]"/>
      <dgm:spPr/>
      <dgm:t>
        <a:bodyPr/>
        <a:lstStyle/>
        <a:p>
          <a:r>
            <a:rPr lang="en-US" dirty="0" err="1" smtClean="0"/>
            <a:t>Ilmu</a:t>
          </a:r>
          <a:endParaRPr lang="en-US" dirty="0"/>
        </a:p>
      </dgm:t>
    </dgm:pt>
    <dgm:pt modelId="{F7154670-57B5-4CA0-9750-11AAAD530B93}" type="parTrans" cxnId="{94D0AB33-4310-4D80-9768-791BA02A5563}">
      <dgm:prSet/>
      <dgm:spPr/>
      <dgm:t>
        <a:bodyPr/>
        <a:lstStyle/>
        <a:p>
          <a:endParaRPr lang="en-US"/>
        </a:p>
      </dgm:t>
    </dgm:pt>
    <dgm:pt modelId="{4F5B414E-2907-4C13-8A4A-7142DBF67672}" type="sibTrans" cxnId="{94D0AB33-4310-4D80-9768-791BA02A5563}">
      <dgm:prSet/>
      <dgm:spPr/>
      <dgm:t>
        <a:bodyPr/>
        <a:lstStyle/>
        <a:p>
          <a:endParaRPr lang="en-US"/>
        </a:p>
      </dgm:t>
    </dgm:pt>
    <dgm:pt modelId="{740B6166-4191-41B8-8899-836512D76985}">
      <dgm:prSet phldrT="[Text]"/>
      <dgm:spPr/>
      <dgm:t>
        <a:bodyPr/>
        <a:lstStyle/>
        <a:p>
          <a:r>
            <a:rPr lang="en-US" dirty="0" err="1" smtClean="0"/>
            <a:t>Teknologi</a:t>
          </a:r>
          <a:endParaRPr lang="en-US" dirty="0"/>
        </a:p>
      </dgm:t>
    </dgm:pt>
    <dgm:pt modelId="{2E5E2EE8-D3F3-4950-B29B-FA1029EC9744}" type="parTrans" cxnId="{7BAC5C23-D622-4FB7-81F4-A70EA47D41B7}">
      <dgm:prSet/>
      <dgm:spPr/>
      <dgm:t>
        <a:bodyPr/>
        <a:lstStyle/>
        <a:p>
          <a:endParaRPr lang="en-US"/>
        </a:p>
      </dgm:t>
    </dgm:pt>
    <dgm:pt modelId="{0E2DDF89-25C6-440E-BF73-7FAE3414B6AF}" type="sibTrans" cxnId="{7BAC5C23-D622-4FB7-81F4-A70EA47D41B7}">
      <dgm:prSet/>
      <dgm:spPr/>
      <dgm:t>
        <a:bodyPr/>
        <a:lstStyle/>
        <a:p>
          <a:endParaRPr lang="en-US"/>
        </a:p>
      </dgm:t>
    </dgm:pt>
    <dgm:pt modelId="{20E55CBE-B6D4-4F1E-93CC-1F114E9B5C9B}">
      <dgm:prSet phldrT="[Text]"/>
      <dgm:spPr/>
      <dgm:t>
        <a:bodyPr/>
        <a:lstStyle/>
        <a:p>
          <a:r>
            <a:rPr lang="en-US" dirty="0" err="1" smtClean="0"/>
            <a:t>Pengetahuan</a:t>
          </a:r>
          <a:endParaRPr lang="en-US" dirty="0"/>
        </a:p>
      </dgm:t>
    </dgm:pt>
    <dgm:pt modelId="{942172DE-6163-42C7-8853-78DE076B0696}" type="parTrans" cxnId="{DB986C62-C665-45E5-A614-4554C6C165E8}">
      <dgm:prSet/>
      <dgm:spPr/>
      <dgm:t>
        <a:bodyPr/>
        <a:lstStyle/>
        <a:p>
          <a:endParaRPr lang="en-US"/>
        </a:p>
      </dgm:t>
    </dgm:pt>
    <dgm:pt modelId="{F24F862D-299A-4863-BA14-3E8F48530AE9}" type="sibTrans" cxnId="{DB986C62-C665-45E5-A614-4554C6C165E8}">
      <dgm:prSet/>
      <dgm:spPr/>
      <dgm:t>
        <a:bodyPr/>
        <a:lstStyle/>
        <a:p>
          <a:endParaRPr lang="en-US"/>
        </a:p>
      </dgm:t>
    </dgm:pt>
    <dgm:pt modelId="{3EED45EF-533E-45B2-9254-541D01ED8F68}" type="pres">
      <dgm:prSet presAssocID="{C110A76D-82C4-4439-9717-92DB295AE1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D9F133-F1FA-4AC0-A72B-7D2AAEE8B21F}" type="pres">
      <dgm:prSet presAssocID="{52504B82-3BA1-45DF-998E-27537589A9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205C3-691F-4988-98FA-459BC6EEC53F}" type="pres">
      <dgm:prSet presAssocID="{4F5B414E-2907-4C13-8A4A-7142DBF6767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7554EDC-75AD-481A-800F-2B0B8B9A2FA7}" type="pres">
      <dgm:prSet presAssocID="{4F5B414E-2907-4C13-8A4A-7142DBF6767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7B0FDCE-171B-48FA-AB32-2ED9084FCBF2}" type="pres">
      <dgm:prSet presAssocID="{740B6166-4191-41B8-8899-836512D7698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6D126-48DA-4EDF-8A98-900640AF5441}" type="pres">
      <dgm:prSet presAssocID="{0E2DDF89-25C6-440E-BF73-7FAE3414B6A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47E36CC-8EFB-4933-85F2-F271E50C308D}" type="pres">
      <dgm:prSet presAssocID="{0E2DDF89-25C6-440E-BF73-7FAE3414B6A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8CED82B-BC07-46EA-B751-2ABB40C04FC6}" type="pres">
      <dgm:prSet presAssocID="{20E55CBE-B6D4-4F1E-93CC-1F114E9B5C9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4E581-7F9A-4226-8C13-CFEE87D38181}" type="pres">
      <dgm:prSet presAssocID="{F24F862D-299A-4863-BA14-3E8F48530AE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66B272-4D7D-4130-A075-3E6341AE5862}" type="pres">
      <dgm:prSet presAssocID="{F24F862D-299A-4863-BA14-3E8F48530AE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63F556D-1704-489C-BD44-B52C89FED902}" type="presOf" srcId="{52504B82-3BA1-45DF-998E-27537589A9A9}" destId="{B7D9F133-F1FA-4AC0-A72B-7D2AAEE8B21F}" srcOrd="0" destOrd="0" presId="urn:microsoft.com/office/officeart/2005/8/layout/cycle7"/>
    <dgm:cxn modelId="{26FC0393-CE12-4FB4-9745-CCF986F9CE16}" type="presOf" srcId="{C110A76D-82C4-4439-9717-92DB295AE1EC}" destId="{3EED45EF-533E-45B2-9254-541D01ED8F68}" srcOrd="0" destOrd="0" presId="urn:microsoft.com/office/officeart/2005/8/layout/cycle7"/>
    <dgm:cxn modelId="{96E7EFC2-F7A1-4A30-983C-D3A63B887CAB}" type="presOf" srcId="{20E55CBE-B6D4-4F1E-93CC-1F114E9B5C9B}" destId="{98CED82B-BC07-46EA-B751-2ABB40C04FC6}" srcOrd="0" destOrd="0" presId="urn:microsoft.com/office/officeart/2005/8/layout/cycle7"/>
    <dgm:cxn modelId="{BE85DC07-30FD-4A39-9BF5-26C599CB978F}" type="presOf" srcId="{4F5B414E-2907-4C13-8A4A-7142DBF67672}" destId="{982205C3-691F-4988-98FA-459BC6EEC53F}" srcOrd="0" destOrd="0" presId="urn:microsoft.com/office/officeart/2005/8/layout/cycle7"/>
    <dgm:cxn modelId="{4E8B2F19-77B6-4EF3-87FE-25A5D0CC4FBC}" type="presOf" srcId="{740B6166-4191-41B8-8899-836512D76985}" destId="{77B0FDCE-171B-48FA-AB32-2ED9084FCBF2}" srcOrd="0" destOrd="0" presId="urn:microsoft.com/office/officeart/2005/8/layout/cycle7"/>
    <dgm:cxn modelId="{7BAC5C23-D622-4FB7-81F4-A70EA47D41B7}" srcId="{C110A76D-82C4-4439-9717-92DB295AE1EC}" destId="{740B6166-4191-41B8-8899-836512D76985}" srcOrd="1" destOrd="0" parTransId="{2E5E2EE8-D3F3-4950-B29B-FA1029EC9744}" sibTransId="{0E2DDF89-25C6-440E-BF73-7FAE3414B6AF}"/>
    <dgm:cxn modelId="{A28A0D94-E71D-4302-B33F-E3C5CAC1D387}" type="presOf" srcId="{0E2DDF89-25C6-440E-BF73-7FAE3414B6AF}" destId="{3F76D126-48DA-4EDF-8A98-900640AF5441}" srcOrd="0" destOrd="0" presId="urn:microsoft.com/office/officeart/2005/8/layout/cycle7"/>
    <dgm:cxn modelId="{07F254AB-7A29-4DE7-BE69-02A8C7B9FEE0}" type="presOf" srcId="{4F5B414E-2907-4C13-8A4A-7142DBF67672}" destId="{A7554EDC-75AD-481A-800F-2B0B8B9A2FA7}" srcOrd="1" destOrd="0" presId="urn:microsoft.com/office/officeart/2005/8/layout/cycle7"/>
    <dgm:cxn modelId="{5B8D5FB6-0456-4605-9DE5-05E4DA82BD92}" type="presOf" srcId="{F24F862D-299A-4863-BA14-3E8F48530AE9}" destId="{4EA4E581-7F9A-4226-8C13-CFEE87D38181}" srcOrd="0" destOrd="0" presId="urn:microsoft.com/office/officeart/2005/8/layout/cycle7"/>
    <dgm:cxn modelId="{D55C7F73-2EC4-41B4-8045-3F16773A0EA8}" type="presOf" srcId="{0E2DDF89-25C6-440E-BF73-7FAE3414B6AF}" destId="{347E36CC-8EFB-4933-85F2-F271E50C308D}" srcOrd="1" destOrd="0" presId="urn:microsoft.com/office/officeart/2005/8/layout/cycle7"/>
    <dgm:cxn modelId="{94D0AB33-4310-4D80-9768-791BA02A5563}" srcId="{C110A76D-82C4-4439-9717-92DB295AE1EC}" destId="{52504B82-3BA1-45DF-998E-27537589A9A9}" srcOrd="0" destOrd="0" parTransId="{F7154670-57B5-4CA0-9750-11AAAD530B93}" sibTransId="{4F5B414E-2907-4C13-8A4A-7142DBF67672}"/>
    <dgm:cxn modelId="{91F792E4-7308-4CD0-A167-B190A730AB25}" type="presOf" srcId="{F24F862D-299A-4863-BA14-3E8F48530AE9}" destId="{1E66B272-4D7D-4130-A075-3E6341AE5862}" srcOrd="1" destOrd="0" presId="urn:microsoft.com/office/officeart/2005/8/layout/cycle7"/>
    <dgm:cxn modelId="{DB986C62-C665-45E5-A614-4554C6C165E8}" srcId="{C110A76D-82C4-4439-9717-92DB295AE1EC}" destId="{20E55CBE-B6D4-4F1E-93CC-1F114E9B5C9B}" srcOrd="2" destOrd="0" parTransId="{942172DE-6163-42C7-8853-78DE076B0696}" sibTransId="{F24F862D-299A-4863-BA14-3E8F48530AE9}"/>
    <dgm:cxn modelId="{85431574-CD61-4EB0-A837-18B1C7C1A08E}" type="presParOf" srcId="{3EED45EF-533E-45B2-9254-541D01ED8F68}" destId="{B7D9F133-F1FA-4AC0-A72B-7D2AAEE8B21F}" srcOrd="0" destOrd="0" presId="urn:microsoft.com/office/officeart/2005/8/layout/cycle7"/>
    <dgm:cxn modelId="{84B8E778-B255-4C0C-BFF1-10636ACEF1A1}" type="presParOf" srcId="{3EED45EF-533E-45B2-9254-541D01ED8F68}" destId="{982205C3-691F-4988-98FA-459BC6EEC53F}" srcOrd="1" destOrd="0" presId="urn:microsoft.com/office/officeart/2005/8/layout/cycle7"/>
    <dgm:cxn modelId="{275A9987-9FDF-4501-8D80-D52F1AB65BBE}" type="presParOf" srcId="{982205C3-691F-4988-98FA-459BC6EEC53F}" destId="{A7554EDC-75AD-481A-800F-2B0B8B9A2FA7}" srcOrd="0" destOrd="0" presId="urn:microsoft.com/office/officeart/2005/8/layout/cycle7"/>
    <dgm:cxn modelId="{3F5DDC16-E0EF-412E-B8B1-4D91FEDC94E4}" type="presParOf" srcId="{3EED45EF-533E-45B2-9254-541D01ED8F68}" destId="{77B0FDCE-171B-48FA-AB32-2ED9084FCBF2}" srcOrd="2" destOrd="0" presId="urn:microsoft.com/office/officeart/2005/8/layout/cycle7"/>
    <dgm:cxn modelId="{4DCDA4CF-D31B-4A4B-B88F-5347E7294318}" type="presParOf" srcId="{3EED45EF-533E-45B2-9254-541D01ED8F68}" destId="{3F76D126-48DA-4EDF-8A98-900640AF5441}" srcOrd="3" destOrd="0" presId="urn:microsoft.com/office/officeart/2005/8/layout/cycle7"/>
    <dgm:cxn modelId="{9645E2DA-54F9-4198-A3D4-84760C02E768}" type="presParOf" srcId="{3F76D126-48DA-4EDF-8A98-900640AF5441}" destId="{347E36CC-8EFB-4933-85F2-F271E50C308D}" srcOrd="0" destOrd="0" presId="urn:microsoft.com/office/officeart/2005/8/layout/cycle7"/>
    <dgm:cxn modelId="{8F3B5DDF-A8AB-49FA-9FDB-80807AF406A2}" type="presParOf" srcId="{3EED45EF-533E-45B2-9254-541D01ED8F68}" destId="{98CED82B-BC07-46EA-B751-2ABB40C04FC6}" srcOrd="4" destOrd="0" presId="urn:microsoft.com/office/officeart/2005/8/layout/cycle7"/>
    <dgm:cxn modelId="{D7FD499A-B061-4EF3-96C2-B0E09C72C77A}" type="presParOf" srcId="{3EED45EF-533E-45B2-9254-541D01ED8F68}" destId="{4EA4E581-7F9A-4226-8C13-CFEE87D38181}" srcOrd="5" destOrd="0" presId="urn:microsoft.com/office/officeart/2005/8/layout/cycle7"/>
    <dgm:cxn modelId="{88B000A4-A249-4F6F-AC28-FF2F26C338D7}" type="presParOf" srcId="{4EA4E581-7F9A-4226-8C13-CFEE87D38181}" destId="{1E66B272-4D7D-4130-A075-3E6341AE5862}" srcOrd="0" destOrd="0" presId="urn:microsoft.com/office/officeart/2005/8/layout/cycle7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1BBD0-7F47-44C6-88E0-C0757BD8ECA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D98CD3A8-EDF4-4858-81F9-BE06BAFD1712}">
      <dgm:prSet phldrT="[Text]"/>
      <dgm:spPr/>
      <dgm:t>
        <a:bodyPr/>
        <a:lstStyle/>
        <a:p>
          <a:r>
            <a:rPr lang="en-US" dirty="0" smtClean="0"/>
            <a:t>Islam </a:t>
          </a:r>
          <a:r>
            <a:rPr lang="en-US" dirty="0" err="1" smtClean="0"/>
            <a:t>Perhatian</a:t>
          </a:r>
          <a:endParaRPr lang="en-US" dirty="0" smtClean="0"/>
        </a:p>
        <a:p>
          <a:r>
            <a:rPr lang="en-US" dirty="0" err="1" smtClean="0"/>
            <a:t>Ke</a:t>
          </a:r>
          <a:r>
            <a:rPr lang="en-US" dirty="0" smtClean="0"/>
            <a:t> IPTEKS</a:t>
          </a:r>
          <a:endParaRPr lang="en-US" dirty="0"/>
        </a:p>
      </dgm:t>
    </dgm:pt>
    <dgm:pt modelId="{A7163026-44EC-4BF8-AD5F-13BD65D574E9}" type="parTrans" cxnId="{6C64127E-8576-4006-A7E7-1FD7F901682E}">
      <dgm:prSet/>
      <dgm:spPr/>
      <dgm:t>
        <a:bodyPr/>
        <a:lstStyle/>
        <a:p>
          <a:endParaRPr lang="en-US"/>
        </a:p>
      </dgm:t>
    </dgm:pt>
    <dgm:pt modelId="{460B1295-0461-4032-9B82-C9FEB9EE816B}" type="sibTrans" cxnId="{6C64127E-8576-4006-A7E7-1FD7F901682E}">
      <dgm:prSet/>
      <dgm:spPr/>
      <dgm:t>
        <a:bodyPr/>
        <a:lstStyle/>
        <a:p>
          <a:endParaRPr lang="en-US"/>
        </a:p>
      </dgm:t>
    </dgm:pt>
    <dgm:pt modelId="{B8915620-ACAE-4F98-A194-5BE728F73ACB}">
      <dgm:prSet phldrT="[Text]"/>
      <dgm:spPr/>
      <dgm:t>
        <a:bodyPr/>
        <a:lstStyle/>
        <a:p>
          <a:r>
            <a:rPr lang="en-US" dirty="0" err="1" smtClean="0"/>
            <a:t>Martabat</a:t>
          </a:r>
          <a:r>
            <a:rPr lang="en-US" dirty="0" smtClean="0"/>
            <a:t> </a:t>
          </a:r>
          <a:r>
            <a:rPr lang="en-US" dirty="0" err="1" smtClean="0"/>
            <a:t>Manusia</a:t>
          </a:r>
          <a:r>
            <a:rPr lang="en-US" dirty="0" smtClean="0"/>
            <a:t>:</a:t>
          </a:r>
        </a:p>
        <a:p>
          <a:r>
            <a:rPr lang="en-US" dirty="0" smtClean="0"/>
            <a:t>1. </a:t>
          </a:r>
          <a:r>
            <a:rPr lang="en-US" dirty="0" err="1" smtClean="0"/>
            <a:t>Ibadah</a:t>
          </a:r>
          <a:endParaRPr lang="en-US" dirty="0" smtClean="0"/>
        </a:p>
        <a:p>
          <a:r>
            <a:rPr lang="en-US" dirty="0" smtClean="0"/>
            <a:t>2. </a:t>
          </a:r>
          <a:r>
            <a:rPr lang="en-US" dirty="0" err="1" smtClean="0"/>
            <a:t>Menguasai</a:t>
          </a:r>
          <a:r>
            <a:rPr lang="en-US" dirty="0" smtClean="0"/>
            <a:t> IPTEKS</a:t>
          </a:r>
          <a:endParaRPr lang="en-US" dirty="0"/>
        </a:p>
      </dgm:t>
    </dgm:pt>
    <dgm:pt modelId="{1A8D00A0-377F-480B-B2B3-3685D8CA1217}" type="parTrans" cxnId="{89067FC9-FF0B-43FF-A8F9-23743DC39AF7}">
      <dgm:prSet/>
      <dgm:spPr/>
      <dgm:t>
        <a:bodyPr/>
        <a:lstStyle/>
        <a:p>
          <a:endParaRPr lang="en-US"/>
        </a:p>
      </dgm:t>
    </dgm:pt>
    <dgm:pt modelId="{9CB3B934-204D-4345-938A-79ACD5713F89}" type="sibTrans" cxnId="{89067FC9-FF0B-43FF-A8F9-23743DC39AF7}">
      <dgm:prSet/>
      <dgm:spPr/>
      <dgm:t>
        <a:bodyPr/>
        <a:lstStyle/>
        <a:p>
          <a:endParaRPr lang="en-US"/>
        </a:p>
      </dgm:t>
    </dgm:pt>
    <dgm:pt modelId="{BBD83E6E-A995-4CB5-9C43-80992AFFF09B}">
      <dgm:prSet phldrT="[Text]"/>
      <dgm:spPr/>
      <dgm:t>
        <a:bodyPr/>
        <a:lstStyle/>
        <a:p>
          <a:r>
            <a:rPr lang="en-US" dirty="0" err="1" smtClean="0"/>
            <a:t>Orang</a:t>
          </a:r>
          <a:r>
            <a:rPr lang="en-US" dirty="0" smtClean="0"/>
            <a:t> </a:t>
          </a:r>
          <a:r>
            <a:rPr lang="en-US" dirty="0" err="1" smtClean="0"/>
            <a:t>Berilmu</a:t>
          </a:r>
          <a:r>
            <a:rPr lang="en-US" dirty="0" smtClean="0"/>
            <a:t> </a:t>
          </a:r>
          <a:r>
            <a:rPr lang="en-US" dirty="0" err="1" smtClean="0"/>
            <a:t>itu</a:t>
          </a:r>
          <a:r>
            <a:rPr lang="en-US" dirty="0" smtClean="0"/>
            <a:t>, </a:t>
          </a:r>
          <a:r>
            <a:rPr lang="en-US" dirty="0" err="1" smtClean="0"/>
            <a:t>Takut</a:t>
          </a:r>
          <a:r>
            <a:rPr lang="en-US" dirty="0" smtClean="0"/>
            <a:t> </a:t>
          </a:r>
          <a:r>
            <a:rPr lang="en-US" dirty="0" err="1" smtClean="0"/>
            <a:t>Kpd</a:t>
          </a:r>
          <a:r>
            <a:rPr lang="en-US" dirty="0" smtClean="0"/>
            <a:t> Allah,</a:t>
          </a:r>
        </a:p>
        <a:p>
          <a:r>
            <a:rPr lang="en-US" dirty="0" smtClean="0"/>
            <a:t>&amp;</a:t>
          </a:r>
        </a:p>
        <a:p>
          <a:r>
            <a:rPr lang="en-US" dirty="0" err="1" smtClean="0"/>
            <a:t>Diangkat</a:t>
          </a:r>
          <a:r>
            <a:rPr lang="en-US" dirty="0" smtClean="0"/>
            <a:t> </a:t>
          </a:r>
          <a:r>
            <a:rPr lang="en-US" dirty="0" err="1" smtClean="0"/>
            <a:t>Derajatnya</a:t>
          </a:r>
          <a:endParaRPr lang="en-US" dirty="0" smtClean="0"/>
        </a:p>
        <a:p>
          <a:endParaRPr lang="en-US" dirty="0"/>
        </a:p>
      </dgm:t>
    </dgm:pt>
    <dgm:pt modelId="{7891B87D-4ECA-4A9A-9BB9-FAC8FD3BD176}" type="parTrans" cxnId="{A30A85A4-65BB-4AE7-AC59-A1CB845845EF}">
      <dgm:prSet/>
      <dgm:spPr/>
      <dgm:t>
        <a:bodyPr/>
        <a:lstStyle/>
        <a:p>
          <a:endParaRPr lang="en-US"/>
        </a:p>
      </dgm:t>
    </dgm:pt>
    <dgm:pt modelId="{75346B2C-842D-4A26-A29C-DB06ED8257DB}" type="sibTrans" cxnId="{A30A85A4-65BB-4AE7-AC59-A1CB845845EF}">
      <dgm:prSet/>
      <dgm:spPr/>
      <dgm:t>
        <a:bodyPr/>
        <a:lstStyle/>
        <a:p>
          <a:endParaRPr lang="en-US"/>
        </a:p>
      </dgm:t>
    </dgm:pt>
    <dgm:pt modelId="{9D2DD029-8214-4384-8AB0-C25F2E560793}" type="pres">
      <dgm:prSet presAssocID="{F711BBD0-7F47-44C6-88E0-C0757BD8ECA6}" presName="arrowDiagram" presStyleCnt="0">
        <dgm:presLayoutVars>
          <dgm:chMax val="5"/>
          <dgm:dir/>
          <dgm:resizeHandles val="exact"/>
        </dgm:presLayoutVars>
      </dgm:prSet>
      <dgm:spPr/>
    </dgm:pt>
    <dgm:pt modelId="{4F0600D5-347C-40B3-90CA-30F5FA122F91}" type="pres">
      <dgm:prSet presAssocID="{F711BBD0-7F47-44C6-88E0-C0757BD8ECA6}" presName="arrow" presStyleLbl="bgShp" presStyleIdx="0" presStyleCnt="1"/>
      <dgm:spPr/>
    </dgm:pt>
    <dgm:pt modelId="{484F01CC-0D45-4101-B274-FEFED08AD2F6}" type="pres">
      <dgm:prSet presAssocID="{F711BBD0-7F47-44C6-88E0-C0757BD8ECA6}" presName="arrowDiagram3" presStyleCnt="0"/>
      <dgm:spPr/>
    </dgm:pt>
    <dgm:pt modelId="{EED1D524-B710-4A0A-A946-8F05C67864DA}" type="pres">
      <dgm:prSet presAssocID="{D98CD3A8-EDF4-4858-81F9-BE06BAFD1712}" presName="bullet3a" presStyleLbl="node1" presStyleIdx="0" presStyleCnt="3"/>
      <dgm:spPr/>
    </dgm:pt>
    <dgm:pt modelId="{1CCB8757-7488-4F69-A3DA-D237FA751CC5}" type="pres">
      <dgm:prSet presAssocID="{D98CD3A8-EDF4-4858-81F9-BE06BAFD171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23861-ACC1-4BE9-9838-5C98F1377375}" type="pres">
      <dgm:prSet presAssocID="{B8915620-ACAE-4F98-A194-5BE728F73ACB}" presName="bullet3b" presStyleLbl="node1" presStyleIdx="1" presStyleCnt="3"/>
      <dgm:spPr/>
    </dgm:pt>
    <dgm:pt modelId="{DA8B374B-8859-4E78-9763-7CA6D359B810}" type="pres">
      <dgm:prSet presAssocID="{B8915620-ACAE-4F98-A194-5BE728F73ACB}" presName="textBox3b" presStyleLbl="revTx" presStyleIdx="1" presStyleCnt="3" custScaleX="9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A3C8D-6B56-45F8-BAA1-282842ADA53B}" type="pres">
      <dgm:prSet presAssocID="{BBD83E6E-A995-4CB5-9C43-80992AFFF09B}" presName="bullet3c" presStyleLbl="node1" presStyleIdx="2" presStyleCnt="3"/>
      <dgm:spPr/>
    </dgm:pt>
    <dgm:pt modelId="{DFD03151-7D46-4795-9ED3-DC15938C2C28}" type="pres">
      <dgm:prSet presAssocID="{BBD83E6E-A995-4CB5-9C43-80992AFFF09B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067FC9-FF0B-43FF-A8F9-23743DC39AF7}" srcId="{F711BBD0-7F47-44C6-88E0-C0757BD8ECA6}" destId="{B8915620-ACAE-4F98-A194-5BE728F73ACB}" srcOrd="1" destOrd="0" parTransId="{1A8D00A0-377F-480B-B2B3-3685D8CA1217}" sibTransId="{9CB3B934-204D-4345-938A-79ACD5713F89}"/>
    <dgm:cxn modelId="{A9791239-FF32-41C3-9E08-6296383F1705}" type="presOf" srcId="{BBD83E6E-A995-4CB5-9C43-80992AFFF09B}" destId="{DFD03151-7D46-4795-9ED3-DC15938C2C28}" srcOrd="0" destOrd="0" presId="urn:microsoft.com/office/officeart/2005/8/layout/arrow2"/>
    <dgm:cxn modelId="{E6117C9D-A66F-41AA-B02D-4ABF2450B529}" type="presOf" srcId="{B8915620-ACAE-4F98-A194-5BE728F73ACB}" destId="{DA8B374B-8859-4E78-9763-7CA6D359B810}" srcOrd="0" destOrd="0" presId="urn:microsoft.com/office/officeart/2005/8/layout/arrow2"/>
    <dgm:cxn modelId="{9257EF30-33D0-474A-A970-BF8025A6E837}" type="presOf" srcId="{F711BBD0-7F47-44C6-88E0-C0757BD8ECA6}" destId="{9D2DD029-8214-4384-8AB0-C25F2E560793}" srcOrd="0" destOrd="0" presId="urn:microsoft.com/office/officeart/2005/8/layout/arrow2"/>
    <dgm:cxn modelId="{6C64127E-8576-4006-A7E7-1FD7F901682E}" srcId="{F711BBD0-7F47-44C6-88E0-C0757BD8ECA6}" destId="{D98CD3A8-EDF4-4858-81F9-BE06BAFD1712}" srcOrd="0" destOrd="0" parTransId="{A7163026-44EC-4BF8-AD5F-13BD65D574E9}" sibTransId="{460B1295-0461-4032-9B82-C9FEB9EE816B}"/>
    <dgm:cxn modelId="{A30A85A4-65BB-4AE7-AC59-A1CB845845EF}" srcId="{F711BBD0-7F47-44C6-88E0-C0757BD8ECA6}" destId="{BBD83E6E-A995-4CB5-9C43-80992AFFF09B}" srcOrd="2" destOrd="0" parTransId="{7891B87D-4ECA-4A9A-9BB9-FAC8FD3BD176}" sibTransId="{75346B2C-842D-4A26-A29C-DB06ED8257DB}"/>
    <dgm:cxn modelId="{29461834-8DB5-4210-BDAA-2D9E3E7AC0DB}" type="presOf" srcId="{D98CD3A8-EDF4-4858-81F9-BE06BAFD1712}" destId="{1CCB8757-7488-4F69-A3DA-D237FA751CC5}" srcOrd="0" destOrd="0" presId="urn:microsoft.com/office/officeart/2005/8/layout/arrow2"/>
    <dgm:cxn modelId="{2AE0B388-D2AB-4A4A-9D6D-B21E45636179}" type="presParOf" srcId="{9D2DD029-8214-4384-8AB0-C25F2E560793}" destId="{4F0600D5-347C-40B3-90CA-30F5FA122F91}" srcOrd="0" destOrd="0" presId="urn:microsoft.com/office/officeart/2005/8/layout/arrow2"/>
    <dgm:cxn modelId="{E6982915-967C-47E4-966B-9B3B3F042424}" type="presParOf" srcId="{9D2DD029-8214-4384-8AB0-C25F2E560793}" destId="{484F01CC-0D45-4101-B274-FEFED08AD2F6}" srcOrd="1" destOrd="0" presId="urn:microsoft.com/office/officeart/2005/8/layout/arrow2"/>
    <dgm:cxn modelId="{2A57D580-5BAB-4B1B-A353-0A34D16376B8}" type="presParOf" srcId="{484F01CC-0D45-4101-B274-FEFED08AD2F6}" destId="{EED1D524-B710-4A0A-A946-8F05C67864DA}" srcOrd="0" destOrd="0" presId="urn:microsoft.com/office/officeart/2005/8/layout/arrow2"/>
    <dgm:cxn modelId="{D5D267CC-58EC-4577-991D-ECAD1960BF7C}" type="presParOf" srcId="{484F01CC-0D45-4101-B274-FEFED08AD2F6}" destId="{1CCB8757-7488-4F69-A3DA-D237FA751CC5}" srcOrd="1" destOrd="0" presId="urn:microsoft.com/office/officeart/2005/8/layout/arrow2"/>
    <dgm:cxn modelId="{E852DC51-74C7-4765-9BEF-0ED078FA839C}" type="presParOf" srcId="{484F01CC-0D45-4101-B274-FEFED08AD2F6}" destId="{6E123861-ACC1-4BE9-9838-5C98F1377375}" srcOrd="2" destOrd="0" presId="urn:microsoft.com/office/officeart/2005/8/layout/arrow2"/>
    <dgm:cxn modelId="{43BB0DAC-C2DD-4A3C-A0A5-DD1DD75013C1}" type="presParOf" srcId="{484F01CC-0D45-4101-B274-FEFED08AD2F6}" destId="{DA8B374B-8859-4E78-9763-7CA6D359B810}" srcOrd="3" destOrd="0" presId="urn:microsoft.com/office/officeart/2005/8/layout/arrow2"/>
    <dgm:cxn modelId="{56B92D7D-49D9-4F7F-A1AD-4BB849905EC4}" type="presParOf" srcId="{484F01CC-0D45-4101-B274-FEFED08AD2F6}" destId="{1B3A3C8D-6B56-45F8-BAA1-282842ADA53B}" srcOrd="4" destOrd="0" presId="urn:microsoft.com/office/officeart/2005/8/layout/arrow2"/>
    <dgm:cxn modelId="{01CD2E30-638F-4610-9E25-932CBEA34784}" type="presParOf" srcId="{484F01CC-0D45-4101-B274-FEFED08AD2F6}" destId="{DFD03151-7D46-4795-9ED3-DC15938C2C28}" srcOrd="5" destOrd="0" presId="urn:microsoft.com/office/officeart/2005/8/layout/arrow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0DE65-7811-4AD3-85F0-44738A7067F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009CE-AC50-48C0-AD91-63A41498DAD3}">
      <dgm:prSet phldrT="[Text]"/>
      <dgm:spPr/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0D7FBADC-5F1A-451C-B04B-E5CCBBEF7F1D}" type="parTrans" cxnId="{714672BD-02DA-4147-A91C-2CAD4999BFEE}">
      <dgm:prSet/>
      <dgm:spPr/>
      <dgm:t>
        <a:bodyPr/>
        <a:lstStyle/>
        <a:p>
          <a:endParaRPr lang="en-US"/>
        </a:p>
      </dgm:t>
    </dgm:pt>
    <dgm:pt modelId="{C204E5E4-8E2A-40FF-B9E8-04000986CAE8}" type="sibTrans" cxnId="{714672BD-02DA-4147-A91C-2CAD4999BFEE}">
      <dgm:prSet/>
      <dgm:spPr/>
      <dgm:t>
        <a:bodyPr/>
        <a:lstStyle/>
        <a:p>
          <a:endParaRPr lang="en-US"/>
        </a:p>
      </dgm:t>
    </dgm:pt>
    <dgm:pt modelId="{3F7E6D36-56BB-4EEB-96CF-3EBE9D10124B}">
      <dgm:prSet phldrT="[Text]"/>
      <dgm:spPr/>
      <dgm:t>
        <a:bodyPr/>
        <a:lstStyle/>
        <a:p>
          <a:r>
            <a:rPr lang="en-US" dirty="0" smtClean="0"/>
            <a:t>AL-ALAQ  AYAT 1-5</a:t>
          </a:r>
          <a:endParaRPr lang="en-US" dirty="0"/>
        </a:p>
      </dgm:t>
    </dgm:pt>
    <dgm:pt modelId="{2B52F8AD-873F-4B76-9C4F-4BDD7B2C2091}" type="parTrans" cxnId="{8D11B3FA-BA62-48DF-A4D0-73BCB115623C}">
      <dgm:prSet/>
      <dgm:spPr/>
      <dgm:t>
        <a:bodyPr/>
        <a:lstStyle/>
        <a:p>
          <a:endParaRPr lang="en-US"/>
        </a:p>
      </dgm:t>
    </dgm:pt>
    <dgm:pt modelId="{AF3E0C35-7110-40B9-8500-2BB00A669131}" type="sibTrans" cxnId="{8D11B3FA-BA62-48DF-A4D0-73BCB115623C}">
      <dgm:prSet/>
      <dgm:spPr/>
      <dgm:t>
        <a:bodyPr/>
        <a:lstStyle/>
        <a:p>
          <a:endParaRPr lang="en-US"/>
        </a:p>
      </dgm:t>
    </dgm:pt>
    <dgm:pt modelId="{5E743614-30D6-4001-B984-46EBC1DD7807}">
      <dgm:prSet phldrT="[Text]"/>
      <dgm:spPr/>
      <dgm:t>
        <a:bodyPr/>
        <a:lstStyle/>
        <a:p>
          <a:r>
            <a:rPr lang="en-US" dirty="0" smtClean="0"/>
            <a:t>AL-MUJADILAH AYAT 11</a:t>
          </a:r>
          <a:endParaRPr lang="en-US" dirty="0"/>
        </a:p>
      </dgm:t>
    </dgm:pt>
    <dgm:pt modelId="{E539BB0E-4D2C-41B7-954B-BFDE592D8DF4}" type="parTrans" cxnId="{CD44DBAE-0B20-4EF5-9308-2E9AB512A7AB}">
      <dgm:prSet/>
      <dgm:spPr/>
      <dgm:t>
        <a:bodyPr/>
        <a:lstStyle/>
        <a:p>
          <a:endParaRPr lang="en-US"/>
        </a:p>
      </dgm:t>
    </dgm:pt>
    <dgm:pt modelId="{5202353A-EDD8-4019-832C-25BE5C2F14F2}" type="sibTrans" cxnId="{CD44DBAE-0B20-4EF5-9308-2E9AB512A7AB}">
      <dgm:prSet/>
      <dgm:spPr/>
      <dgm:t>
        <a:bodyPr/>
        <a:lstStyle/>
        <a:p>
          <a:endParaRPr lang="en-US"/>
        </a:p>
      </dgm:t>
    </dgm:pt>
    <dgm:pt modelId="{E72BEEF6-DC41-4F81-AC15-5C3E94374B9A}">
      <dgm:prSet phldrT="[Text]" phldr="1"/>
      <dgm:spPr/>
      <dgm:t>
        <a:bodyPr/>
        <a:lstStyle/>
        <a:p>
          <a:endParaRPr lang="en-US"/>
        </a:p>
      </dgm:t>
    </dgm:pt>
    <dgm:pt modelId="{94A0489A-A405-4A13-B503-D5E41F186E66}" type="parTrans" cxnId="{8DE6AB22-2E38-4628-842F-0A6F4041FC70}">
      <dgm:prSet/>
      <dgm:spPr/>
      <dgm:t>
        <a:bodyPr/>
        <a:lstStyle/>
        <a:p>
          <a:endParaRPr lang="en-US"/>
        </a:p>
      </dgm:t>
    </dgm:pt>
    <dgm:pt modelId="{39EEA530-7C25-40F9-A755-C6813F078B64}" type="sibTrans" cxnId="{8DE6AB22-2E38-4628-842F-0A6F4041FC70}">
      <dgm:prSet/>
      <dgm:spPr/>
      <dgm:t>
        <a:bodyPr/>
        <a:lstStyle/>
        <a:p>
          <a:endParaRPr lang="en-US"/>
        </a:p>
      </dgm:t>
    </dgm:pt>
    <dgm:pt modelId="{0E8B122B-77CE-4B39-A56A-8C8F3FDC9E4F}">
      <dgm:prSet phldrT="[Text]"/>
      <dgm:spPr/>
      <dgm:t>
        <a:bodyPr/>
        <a:lstStyle/>
        <a:p>
          <a:r>
            <a:rPr lang="en-US" dirty="0" smtClean="0"/>
            <a:t>Al-</a:t>
          </a:r>
          <a:r>
            <a:rPr lang="en-US" dirty="0" err="1" smtClean="0"/>
            <a:t>Fathir</a:t>
          </a:r>
          <a:r>
            <a:rPr lang="en-US" dirty="0" smtClean="0"/>
            <a:t> (35), </a:t>
          </a:r>
          <a:r>
            <a:rPr lang="en-US" dirty="0" err="1" smtClean="0"/>
            <a:t>ayat</a:t>
          </a:r>
          <a:r>
            <a:rPr lang="en-US" dirty="0" smtClean="0"/>
            <a:t> 28</a:t>
          </a:r>
          <a:endParaRPr lang="en-US" dirty="0"/>
        </a:p>
      </dgm:t>
    </dgm:pt>
    <dgm:pt modelId="{CC0C2D76-195D-4E60-B635-8001796F0B4B}" type="parTrans" cxnId="{B07EB80A-081E-4DBB-A50E-79F166F7AD04}">
      <dgm:prSet/>
      <dgm:spPr/>
      <dgm:t>
        <a:bodyPr/>
        <a:lstStyle/>
        <a:p>
          <a:endParaRPr lang="en-US"/>
        </a:p>
      </dgm:t>
    </dgm:pt>
    <dgm:pt modelId="{4B9CE35D-9D54-472E-A7CB-5E5B513AB2EE}" type="sibTrans" cxnId="{B07EB80A-081E-4DBB-A50E-79F166F7AD04}">
      <dgm:prSet/>
      <dgm:spPr/>
      <dgm:t>
        <a:bodyPr/>
        <a:lstStyle/>
        <a:p>
          <a:endParaRPr lang="en-US"/>
        </a:p>
      </dgm:t>
    </dgm:pt>
    <dgm:pt modelId="{07204562-A84B-4A26-BA94-DBA02E27E534}">
      <dgm:prSet phldrT="[Text]"/>
      <dgm:spPr/>
      <dgm:t>
        <a:bodyPr/>
        <a:lstStyle/>
        <a:p>
          <a:r>
            <a:rPr lang="en-US" dirty="0" smtClean="0"/>
            <a:t>Al-</a:t>
          </a:r>
          <a:r>
            <a:rPr lang="en-US" dirty="0" err="1" smtClean="0"/>
            <a:t>Fushilat</a:t>
          </a:r>
          <a:r>
            <a:rPr lang="en-US" dirty="0" smtClean="0"/>
            <a:t> ( 41), </a:t>
          </a:r>
          <a:r>
            <a:rPr lang="en-US" dirty="0" err="1" smtClean="0"/>
            <a:t>ayat</a:t>
          </a:r>
          <a:r>
            <a:rPr lang="en-US" dirty="0" smtClean="0"/>
            <a:t> 53</a:t>
          </a:r>
          <a:endParaRPr lang="en-US" dirty="0"/>
        </a:p>
      </dgm:t>
    </dgm:pt>
    <dgm:pt modelId="{4F957132-3A7A-4361-B66E-445E578EF840}" type="parTrans" cxnId="{DB26AB58-080F-4FCE-ACCF-72704022EC8D}">
      <dgm:prSet/>
      <dgm:spPr/>
      <dgm:t>
        <a:bodyPr/>
        <a:lstStyle/>
        <a:p>
          <a:endParaRPr lang="en-US"/>
        </a:p>
      </dgm:t>
    </dgm:pt>
    <dgm:pt modelId="{161B4F49-5B3C-4A28-98C4-CE98D7B0664A}" type="sibTrans" cxnId="{DB26AB58-080F-4FCE-ACCF-72704022EC8D}">
      <dgm:prSet/>
      <dgm:spPr/>
      <dgm:t>
        <a:bodyPr/>
        <a:lstStyle/>
        <a:p>
          <a:endParaRPr lang="en-US"/>
        </a:p>
      </dgm:t>
    </dgm:pt>
    <dgm:pt modelId="{8CC272EB-A022-4352-9E6F-70B2D3402E47}">
      <dgm:prSet phldrT="[Text]" phldr="1"/>
      <dgm:spPr/>
      <dgm:t>
        <a:bodyPr/>
        <a:lstStyle/>
        <a:p>
          <a:endParaRPr lang="en-US"/>
        </a:p>
      </dgm:t>
    </dgm:pt>
    <dgm:pt modelId="{70833196-B6B8-4D25-8D29-D5628F237A36}" type="parTrans" cxnId="{B4B0D6CD-1B78-477E-BCEA-A9529EE939E6}">
      <dgm:prSet/>
      <dgm:spPr/>
      <dgm:t>
        <a:bodyPr/>
        <a:lstStyle/>
        <a:p>
          <a:endParaRPr lang="en-US"/>
        </a:p>
      </dgm:t>
    </dgm:pt>
    <dgm:pt modelId="{387592B8-A8DC-4152-9EFC-D88A5C091F4E}" type="sibTrans" cxnId="{B4B0D6CD-1B78-477E-BCEA-A9529EE939E6}">
      <dgm:prSet/>
      <dgm:spPr/>
      <dgm:t>
        <a:bodyPr/>
        <a:lstStyle/>
        <a:p>
          <a:endParaRPr lang="en-US"/>
        </a:p>
      </dgm:t>
    </dgm:pt>
    <dgm:pt modelId="{5C2828C9-EAEC-4B99-A3C8-D43BA8B62A94}">
      <dgm:prSet phldrT="[Text]"/>
      <dgm:spPr/>
      <dgm:t>
        <a:bodyPr/>
        <a:lstStyle/>
        <a:p>
          <a:r>
            <a:rPr lang="en-US" dirty="0" smtClean="0"/>
            <a:t>AL-BAQOROH AYAT 164</a:t>
          </a:r>
          <a:endParaRPr lang="en-US" dirty="0"/>
        </a:p>
      </dgm:t>
    </dgm:pt>
    <dgm:pt modelId="{35D07795-A8FC-4BBA-A15A-B3C867A7C850}" type="parTrans" cxnId="{595492EE-5D52-4BE2-A6A6-557043169330}">
      <dgm:prSet/>
      <dgm:spPr/>
      <dgm:t>
        <a:bodyPr/>
        <a:lstStyle/>
        <a:p>
          <a:endParaRPr lang="en-US"/>
        </a:p>
      </dgm:t>
    </dgm:pt>
    <dgm:pt modelId="{6D16BEF6-9109-4DDD-A970-8A3D0BE21D70}" type="sibTrans" cxnId="{595492EE-5D52-4BE2-A6A6-557043169330}">
      <dgm:prSet/>
      <dgm:spPr/>
      <dgm:t>
        <a:bodyPr/>
        <a:lstStyle/>
        <a:p>
          <a:endParaRPr lang="en-US"/>
        </a:p>
      </dgm:t>
    </dgm:pt>
    <dgm:pt modelId="{3DAE8CB0-6F1F-450C-A289-F7B83F693CF7}">
      <dgm:prSet phldrT="[Text]"/>
      <dgm:spPr/>
      <dgm:t>
        <a:bodyPr/>
        <a:lstStyle/>
        <a:p>
          <a:r>
            <a:rPr lang="en-US" dirty="0" smtClean="0"/>
            <a:t>AR-RAHMAN AYAT 33</a:t>
          </a:r>
          <a:endParaRPr lang="en-US" dirty="0"/>
        </a:p>
      </dgm:t>
    </dgm:pt>
    <dgm:pt modelId="{7DE8C18A-6AA2-4BE2-8F8D-B76C5C437E67}" type="parTrans" cxnId="{964AFAA3-0F0A-414E-80AA-D19AC7AAF858}">
      <dgm:prSet/>
      <dgm:spPr/>
      <dgm:t>
        <a:bodyPr/>
        <a:lstStyle/>
        <a:p>
          <a:endParaRPr lang="en-US"/>
        </a:p>
      </dgm:t>
    </dgm:pt>
    <dgm:pt modelId="{9615220E-C978-448A-AE93-8FEA9E5BAAAC}" type="sibTrans" cxnId="{964AFAA3-0F0A-414E-80AA-D19AC7AAF858}">
      <dgm:prSet/>
      <dgm:spPr/>
      <dgm:t>
        <a:bodyPr/>
        <a:lstStyle/>
        <a:p>
          <a:endParaRPr lang="en-US"/>
        </a:p>
      </dgm:t>
    </dgm:pt>
    <dgm:pt modelId="{5CFF6DC4-6DB8-4288-AAE1-D6F9B768FB06}" type="pres">
      <dgm:prSet presAssocID="{E840DE65-7811-4AD3-85F0-44738A7067F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AC5B3D-0425-4262-8CB8-976ADBD2A060}" type="pres">
      <dgm:prSet presAssocID="{B32009CE-AC50-48C0-AD91-63A41498DAD3}" presName="composite" presStyleCnt="0"/>
      <dgm:spPr/>
    </dgm:pt>
    <dgm:pt modelId="{CB54022F-C0B5-42EF-A8C0-DB884F4223CD}" type="pres">
      <dgm:prSet presAssocID="{B32009CE-AC50-48C0-AD91-63A41498DAD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E4A40-888C-4C16-A61B-2D1E3C53BF20}" type="pres">
      <dgm:prSet presAssocID="{B32009CE-AC50-48C0-AD91-63A41498DAD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EBEF9-47A4-476C-B94A-79465B4224D4}" type="pres">
      <dgm:prSet presAssocID="{C204E5E4-8E2A-40FF-B9E8-04000986CAE8}" presName="sp" presStyleCnt="0"/>
      <dgm:spPr/>
    </dgm:pt>
    <dgm:pt modelId="{E30D9AEA-FFAA-499D-B40C-AFFCE5AFB9F0}" type="pres">
      <dgm:prSet presAssocID="{E72BEEF6-DC41-4F81-AC15-5C3E94374B9A}" presName="composite" presStyleCnt="0"/>
      <dgm:spPr/>
    </dgm:pt>
    <dgm:pt modelId="{F2AB5AF5-CD4B-4872-AE0F-65A79DADF6E6}" type="pres">
      <dgm:prSet presAssocID="{E72BEEF6-DC41-4F81-AC15-5C3E94374B9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306AA-A884-4115-81E9-D6DCD8A13A5E}" type="pres">
      <dgm:prSet presAssocID="{E72BEEF6-DC41-4F81-AC15-5C3E94374B9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16306-33C7-416D-B7A3-680AEB2C3EA3}" type="pres">
      <dgm:prSet presAssocID="{39EEA530-7C25-40F9-A755-C6813F078B64}" presName="sp" presStyleCnt="0"/>
      <dgm:spPr/>
    </dgm:pt>
    <dgm:pt modelId="{7D525FA2-EFA4-4F34-90B4-F6AC4A9044FF}" type="pres">
      <dgm:prSet presAssocID="{8CC272EB-A022-4352-9E6F-70B2D3402E47}" presName="composite" presStyleCnt="0"/>
      <dgm:spPr/>
    </dgm:pt>
    <dgm:pt modelId="{13DA92C7-AC28-4A72-9580-31DB9C49EADB}" type="pres">
      <dgm:prSet presAssocID="{8CC272EB-A022-4352-9E6F-70B2D3402E4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F2A8C-5A13-4310-A838-E2E9A88166D7}" type="pres">
      <dgm:prSet presAssocID="{8CC272EB-A022-4352-9E6F-70B2D3402E4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26AB58-080F-4FCE-ACCF-72704022EC8D}" srcId="{E72BEEF6-DC41-4F81-AC15-5C3E94374B9A}" destId="{07204562-A84B-4A26-BA94-DBA02E27E534}" srcOrd="1" destOrd="0" parTransId="{4F957132-3A7A-4361-B66E-445E578EF840}" sibTransId="{161B4F49-5B3C-4A28-98C4-CE98D7B0664A}"/>
    <dgm:cxn modelId="{11B92B96-42DF-4395-AC15-4988B54638E5}" type="presOf" srcId="{E72BEEF6-DC41-4F81-AC15-5C3E94374B9A}" destId="{F2AB5AF5-CD4B-4872-AE0F-65A79DADF6E6}" srcOrd="0" destOrd="0" presId="urn:microsoft.com/office/officeart/2005/8/layout/chevron2"/>
    <dgm:cxn modelId="{595492EE-5D52-4BE2-A6A6-557043169330}" srcId="{8CC272EB-A022-4352-9E6F-70B2D3402E47}" destId="{5C2828C9-EAEC-4B99-A3C8-D43BA8B62A94}" srcOrd="0" destOrd="0" parTransId="{35D07795-A8FC-4BBA-A15A-B3C867A7C850}" sibTransId="{6D16BEF6-9109-4DDD-A970-8A3D0BE21D70}"/>
    <dgm:cxn modelId="{B07EB80A-081E-4DBB-A50E-79F166F7AD04}" srcId="{E72BEEF6-DC41-4F81-AC15-5C3E94374B9A}" destId="{0E8B122B-77CE-4B39-A56A-8C8F3FDC9E4F}" srcOrd="0" destOrd="0" parTransId="{CC0C2D76-195D-4E60-B635-8001796F0B4B}" sibTransId="{4B9CE35D-9D54-472E-A7CB-5E5B513AB2EE}"/>
    <dgm:cxn modelId="{29087C11-0FD2-4CE0-B8C0-F5B2F8CE0DD1}" type="presOf" srcId="{E840DE65-7811-4AD3-85F0-44738A7067F3}" destId="{5CFF6DC4-6DB8-4288-AAE1-D6F9B768FB06}" srcOrd="0" destOrd="0" presId="urn:microsoft.com/office/officeart/2005/8/layout/chevron2"/>
    <dgm:cxn modelId="{714672BD-02DA-4147-A91C-2CAD4999BFEE}" srcId="{E840DE65-7811-4AD3-85F0-44738A7067F3}" destId="{B32009CE-AC50-48C0-AD91-63A41498DAD3}" srcOrd="0" destOrd="0" parTransId="{0D7FBADC-5F1A-451C-B04B-E5CCBBEF7F1D}" sibTransId="{C204E5E4-8E2A-40FF-B9E8-04000986CAE8}"/>
    <dgm:cxn modelId="{8D11B3FA-BA62-48DF-A4D0-73BCB115623C}" srcId="{B32009CE-AC50-48C0-AD91-63A41498DAD3}" destId="{3F7E6D36-56BB-4EEB-96CF-3EBE9D10124B}" srcOrd="0" destOrd="0" parTransId="{2B52F8AD-873F-4B76-9C4F-4BDD7B2C2091}" sibTransId="{AF3E0C35-7110-40B9-8500-2BB00A669131}"/>
    <dgm:cxn modelId="{71E7E61A-B8CB-4721-A4D3-B6663E62D106}" type="presOf" srcId="{8CC272EB-A022-4352-9E6F-70B2D3402E47}" destId="{13DA92C7-AC28-4A72-9580-31DB9C49EADB}" srcOrd="0" destOrd="0" presId="urn:microsoft.com/office/officeart/2005/8/layout/chevron2"/>
    <dgm:cxn modelId="{0413E4CC-1B5E-4FBD-A191-C467B3897012}" type="presOf" srcId="{B32009CE-AC50-48C0-AD91-63A41498DAD3}" destId="{CB54022F-C0B5-42EF-A8C0-DB884F4223CD}" srcOrd="0" destOrd="0" presId="urn:microsoft.com/office/officeart/2005/8/layout/chevron2"/>
    <dgm:cxn modelId="{F4247E48-2D72-4C51-BAC3-01BB9674CDE6}" type="presOf" srcId="{3F7E6D36-56BB-4EEB-96CF-3EBE9D10124B}" destId="{734E4A40-888C-4C16-A61B-2D1E3C53BF20}" srcOrd="0" destOrd="0" presId="urn:microsoft.com/office/officeart/2005/8/layout/chevron2"/>
    <dgm:cxn modelId="{CD44DBAE-0B20-4EF5-9308-2E9AB512A7AB}" srcId="{B32009CE-AC50-48C0-AD91-63A41498DAD3}" destId="{5E743614-30D6-4001-B984-46EBC1DD7807}" srcOrd="1" destOrd="0" parTransId="{E539BB0E-4D2C-41B7-954B-BFDE592D8DF4}" sibTransId="{5202353A-EDD8-4019-832C-25BE5C2F14F2}"/>
    <dgm:cxn modelId="{8DE6AB22-2E38-4628-842F-0A6F4041FC70}" srcId="{E840DE65-7811-4AD3-85F0-44738A7067F3}" destId="{E72BEEF6-DC41-4F81-AC15-5C3E94374B9A}" srcOrd="1" destOrd="0" parTransId="{94A0489A-A405-4A13-B503-D5E41F186E66}" sibTransId="{39EEA530-7C25-40F9-A755-C6813F078B64}"/>
    <dgm:cxn modelId="{D38383ED-9AD8-4AE0-83C6-7878148C397F}" type="presOf" srcId="{5C2828C9-EAEC-4B99-A3C8-D43BA8B62A94}" destId="{39FF2A8C-5A13-4310-A838-E2E9A88166D7}" srcOrd="0" destOrd="0" presId="urn:microsoft.com/office/officeart/2005/8/layout/chevron2"/>
    <dgm:cxn modelId="{EEA1F6A9-2983-41AE-BD07-A1BAAA91524D}" type="presOf" srcId="{3DAE8CB0-6F1F-450C-A289-F7B83F693CF7}" destId="{39FF2A8C-5A13-4310-A838-E2E9A88166D7}" srcOrd="0" destOrd="1" presId="urn:microsoft.com/office/officeart/2005/8/layout/chevron2"/>
    <dgm:cxn modelId="{B4B0D6CD-1B78-477E-BCEA-A9529EE939E6}" srcId="{E840DE65-7811-4AD3-85F0-44738A7067F3}" destId="{8CC272EB-A022-4352-9E6F-70B2D3402E47}" srcOrd="2" destOrd="0" parTransId="{70833196-B6B8-4D25-8D29-D5628F237A36}" sibTransId="{387592B8-A8DC-4152-9EFC-D88A5C091F4E}"/>
    <dgm:cxn modelId="{A99AA38D-C777-4644-84B6-4A7B73DDF900}" type="presOf" srcId="{5E743614-30D6-4001-B984-46EBC1DD7807}" destId="{734E4A40-888C-4C16-A61B-2D1E3C53BF20}" srcOrd="0" destOrd="1" presId="urn:microsoft.com/office/officeart/2005/8/layout/chevron2"/>
    <dgm:cxn modelId="{3EBEFC9C-6490-4F21-A456-D332C44B34AF}" type="presOf" srcId="{0E8B122B-77CE-4B39-A56A-8C8F3FDC9E4F}" destId="{2CA306AA-A884-4115-81E9-D6DCD8A13A5E}" srcOrd="0" destOrd="0" presId="urn:microsoft.com/office/officeart/2005/8/layout/chevron2"/>
    <dgm:cxn modelId="{170749F9-06C3-4F39-92A9-236D8B1A89D5}" type="presOf" srcId="{07204562-A84B-4A26-BA94-DBA02E27E534}" destId="{2CA306AA-A884-4115-81E9-D6DCD8A13A5E}" srcOrd="0" destOrd="1" presId="urn:microsoft.com/office/officeart/2005/8/layout/chevron2"/>
    <dgm:cxn modelId="{964AFAA3-0F0A-414E-80AA-D19AC7AAF858}" srcId="{8CC272EB-A022-4352-9E6F-70B2D3402E47}" destId="{3DAE8CB0-6F1F-450C-A289-F7B83F693CF7}" srcOrd="1" destOrd="0" parTransId="{7DE8C18A-6AA2-4BE2-8F8D-B76C5C437E67}" sibTransId="{9615220E-C978-448A-AE93-8FEA9E5BAAAC}"/>
    <dgm:cxn modelId="{BC4BDD42-E962-4B53-BD37-DA72B7B99B27}" type="presParOf" srcId="{5CFF6DC4-6DB8-4288-AAE1-D6F9B768FB06}" destId="{A6AC5B3D-0425-4262-8CB8-976ADBD2A060}" srcOrd="0" destOrd="0" presId="urn:microsoft.com/office/officeart/2005/8/layout/chevron2"/>
    <dgm:cxn modelId="{19CBBEDA-5A09-4914-8DFF-3A2EF39CF3C9}" type="presParOf" srcId="{A6AC5B3D-0425-4262-8CB8-976ADBD2A060}" destId="{CB54022F-C0B5-42EF-A8C0-DB884F4223CD}" srcOrd="0" destOrd="0" presId="urn:microsoft.com/office/officeart/2005/8/layout/chevron2"/>
    <dgm:cxn modelId="{B86C2862-5E73-4580-92EF-8C1A930D5A1C}" type="presParOf" srcId="{A6AC5B3D-0425-4262-8CB8-976ADBD2A060}" destId="{734E4A40-888C-4C16-A61B-2D1E3C53BF20}" srcOrd="1" destOrd="0" presId="urn:microsoft.com/office/officeart/2005/8/layout/chevron2"/>
    <dgm:cxn modelId="{B2578B5F-AE17-4061-B074-7E587CCFD902}" type="presParOf" srcId="{5CFF6DC4-6DB8-4288-AAE1-D6F9B768FB06}" destId="{C8CEBEF9-47A4-476C-B94A-79465B4224D4}" srcOrd="1" destOrd="0" presId="urn:microsoft.com/office/officeart/2005/8/layout/chevron2"/>
    <dgm:cxn modelId="{774F1F69-0D1B-45F0-90A4-DAEE2EB455E0}" type="presParOf" srcId="{5CFF6DC4-6DB8-4288-AAE1-D6F9B768FB06}" destId="{E30D9AEA-FFAA-499D-B40C-AFFCE5AFB9F0}" srcOrd="2" destOrd="0" presId="urn:microsoft.com/office/officeart/2005/8/layout/chevron2"/>
    <dgm:cxn modelId="{A080BFD5-4211-4B48-B0FE-27D6665FEABE}" type="presParOf" srcId="{E30D9AEA-FFAA-499D-B40C-AFFCE5AFB9F0}" destId="{F2AB5AF5-CD4B-4872-AE0F-65A79DADF6E6}" srcOrd="0" destOrd="0" presId="urn:microsoft.com/office/officeart/2005/8/layout/chevron2"/>
    <dgm:cxn modelId="{C5AC7DFB-CFAB-41CA-B2FE-AE6A359ECC2E}" type="presParOf" srcId="{E30D9AEA-FFAA-499D-B40C-AFFCE5AFB9F0}" destId="{2CA306AA-A884-4115-81E9-D6DCD8A13A5E}" srcOrd="1" destOrd="0" presId="urn:microsoft.com/office/officeart/2005/8/layout/chevron2"/>
    <dgm:cxn modelId="{2D3C1B91-767C-4A29-A818-2892548D4238}" type="presParOf" srcId="{5CFF6DC4-6DB8-4288-AAE1-D6F9B768FB06}" destId="{8DD16306-33C7-416D-B7A3-680AEB2C3EA3}" srcOrd="3" destOrd="0" presId="urn:microsoft.com/office/officeart/2005/8/layout/chevron2"/>
    <dgm:cxn modelId="{136348EF-E186-4C0D-B390-6202E6516A98}" type="presParOf" srcId="{5CFF6DC4-6DB8-4288-AAE1-D6F9B768FB06}" destId="{7D525FA2-EFA4-4F34-90B4-F6AC4A9044FF}" srcOrd="4" destOrd="0" presId="urn:microsoft.com/office/officeart/2005/8/layout/chevron2"/>
    <dgm:cxn modelId="{FD6928E5-7429-444F-8E08-AB80118C6B26}" type="presParOf" srcId="{7D525FA2-EFA4-4F34-90B4-F6AC4A9044FF}" destId="{13DA92C7-AC28-4A72-9580-31DB9C49EADB}" srcOrd="0" destOrd="0" presId="urn:microsoft.com/office/officeart/2005/8/layout/chevron2"/>
    <dgm:cxn modelId="{032EB618-89DC-4B75-93F1-69F3B344102E}" type="presParOf" srcId="{7D525FA2-EFA4-4F34-90B4-F6AC4A9044FF}" destId="{39FF2A8C-5A13-4310-A838-E2E9A88166D7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0159E5-2AEE-4D81-A517-17F61CFEF2C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4AD2FF1-484A-4BCB-9942-7F8FBCED07E5}">
      <dgm:prSet phldrT="[Text]"/>
      <dgm:spPr/>
      <dgm:t>
        <a:bodyPr/>
        <a:lstStyle/>
        <a:p>
          <a:r>
            <a:rPr lang="en-US" dirty="0" smtClean="0"/>
            <a:t>ILMU</a:t>
          </a:r>
          <a:endParaRPr lang="en-US" dirty="0"/>
        </a:p>
      </dgm:t>
    </dgm:pt>
    <dgm:pt modelId="{EAD96285-6D1E-42A1-ABC7-FC62D2D577E6}" type="parTrans" cxnId="{4BFDE06D-E1CD-4DA0-975A-834F8B3FEB54}">
      <dgm:prSet/>
      <dgm:spPr/>
      <dgm:t>
        <a:bodyPr/>
        <a:lstStyle/>
        <a:p>
          <a:endParaRPr lang="en-US"/>
        </a:p>
      </dgm:t>
    </dgm:pt>
    <dgm:pt modelId="{9385A04A-11EB-4788-A1B4-500B7EF8BBD7}" type="sibTrans" cxnId="{4BFDE06D-E1CD-4DA0-975A-834F8B3FEB54}">
      <dgm:prSet/>
      <dgm:spPr/>
      <dgm:t>
        <a:bodyPr/>
        <a:lstStyle/>
        <a:p>
          <a:endParaRPr lang="en-US"/>
        </a:p>
      </dgm:t>
    </dgm:pt>
    <dgm:pt modelId="{39EEEA08-0782-4E82-89FE-D0A0E66E1587}">
      <dgm:prSet phldrT="[Text]"/>
      <dgm:spPr/>
      <dgm:t>
        <a:bodyPr/>
        <a:lstStyle/>
        <a:p>
          <a:r>
            <a:rPr lang="en-US" dirty="0" smtClean="0"/>
            <a:t>LADUNI</a:t>
          </a:r>
          <a:endParaRPr lang="en-US" dirty="0"/>
        </a:p>
      </dgm:t>
    </dgm:pt>
    <dgm:pt modelId="{C5758AF2-4069-4001-B7F0-4E8818D2680D}" type="parTrans" cxnId="{078756E0-C5E7-44F3-9D02-CA0DA8CF218C}">
      <dgm:prSet/>
      <dgm:spPr/>
      <dgm:t>
        <a:bodyPr/>
        <a:lstStyle/>
        <a:p>
          <a:endParaRPr lang="en-US"/>
        </a:p>
      </dgm:t>
    </dgm:pt>
    <dgm:pt modelId="{F7122488-0D66-4B8E-AE75-56E917864B12}" type="sibTrans" cxnId="{078756E0-C5E7-44F3-9D02-CA0DA8CF218C}">
      <dgm:prSet/>
      <dgm:spPr/>
      <dgm:t>
        <a:bodyPr/>
        <a:lstStyle/>
        <a:p>
          <a:endParaRPr lang="en-US"/>
        </a:p>
      </dgm:t>
    </dgm:pt>
    <dgm:pt modelId="{F1C96169-4028-4E23-BDB1-0085A38CFB5D}">
      <dgm:prSet phldrT="[Text]"/>
      <dgm:spPr/>
      <dgm:t>
        <a:bodyPr/>
        <a:lstStyle/>
        <a:p>
          <a:r>
            <a:rPr lang="en-US" dirty="0" smtClean="0"/>
            <a:t>KASBI</a:t>
          </a:r>
          <a:endParaRPr lang="en-US" dirty="0"/>
        </a:p>
      </dgm:t>
    </dgm:pt>
    <dgm:pt modelId="{9C20EC8C-3133-4C83-A8C6-1965B0050ECF}" type="parTrans" cxnId="{050A239A-C402-4AD4-841E-D6DA735A524D}">
      <dgm:prSet/>
      <dgm:spPr/>
      <dgm:t>
        <a:bodyPr/>
        <a:lstStyle/>
        <a:p>
          <a:endParaRPr lang="en-US"/>
        </a:p>
      </dgm:t>
    </dgm:pt>
    <dgm:pt modelId="{BFBD45E8-478A-42C7-8F8C-0C390435F256}" type="sibTrans" cxnId="{050A239A-C402-4AD4-841E-D6DA735A524D}">
      <dgm:prSet/>
      <dgm:spPr/>
      <dgm:t>
        <a:bodyPr/>
        <a:lstStyle/>
        <a:p>
          <a:endParaRPr lang="en-US"/>
        </a:p>
      </dgm:t>
    </dgm:pt>
    <dgm:pt modelId="{3D8C739B-64AF-4CE9-AE25-47862E050CAA}" type="pres">
      <dgm:prSet presAssocID="{540159E5-2AEE-4D81-A517-17F61CFEF2C0}" presName="compositeShape" presStyleCnt="0">
        <dgm:presLayoutVars>
          <dgm:chMax val="7"/>
          <dgm:dir/>
          <dgm:resizeHandles val="exact"/>
        </dgm:presLayoutVars>
      </dgm:prSet>
      <dgm:spPr/>
    </dgm:pt>
    <dgm:pt modelId="{1D48B861-0FBC-4CB7-BBBE-72C3853B29AC}" type="pres">
      <dgm:prSet presAssocID="{E4AD2FF1-484A-4BCB-9942-7F8FBCED07E5}" presName="circ1" presStyleLbl="vennNode1" presStyleIdx="0" presStyleCnt="3"/>
      <dgm:spPr/>
      <dgm:t>
        <a:bodyPr/>
        <a:lstStyle/>
        <a:p>
          <a:endParaRPr lang="en-US"/>
        </a:p>
      </dgm:t>
    </dgm:pt>
    <dgm:pt modelId="{B9E85984-F6E4-4268-90FC-9A78384A5D81}" type="pres">
      <dgm:prSet presAssocID="{E4AD2FF1-484A-4BCB-9942-7F8FBCED07E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951FE-0EFA-48D6-A847-908269AFE340}" type="pres">
      <dgm:prSet presAssocID="{39EEEA08-0782-4E82-89FE-D0A0E66E1587}" presName="circ2" presStyleLbl="vennNode1" presStyleIdx="1" presStyleCnt="3"/>
      <dgm:spPr/>
      <dgm:t>
        <a:bodyPr/>
        <a:lstStyle/>
        <a:p>
          <a:endParaRPr lang="en-US"/>
        </a:p>
      </dgm:t>
    </dgm:pt>
    <dgm:pt modelId="{045778E4-A1CD-4F1F-871C-41732899D819}" type="pres">
      <dgm:prSet presAssocID="{39EEEA08-0782-4E82-89FE-D0A0E66E158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21446-4CC0-4AA5-8273-67DC7358B484}" type="pres">
      <dgm:prSet presAssocID="{F1C96169-4028-4E23-BDB1-0085A38CFB5D}" presName="circ3" presStyleLbl="vennNode1" presStyleIdx="2" presStyleCnt="3"/>
      <dgm:spPr/>
      <dgm:t>
        <a:bodyPr/>
        <a:lstStyle/>
        <a:p>
          <a:endParaRPr lang="en-US"/>
        </a:p>
      </dgm:t>
    </dgm:pt>
    <dgm:pt modelId="{4B013E19-4BC7-4E75-87E8-9011AE7DA45F}" type="pres">
      <dgm:prSet presAssocID="{F1C96169-4028-4E23-BDB1-0085A38CFB5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FDE06D-E1CD-4DA0-975A-834F8B3FEB54}" srcId="{540159E5-2AEE-4D81-A517-17F61CFEF2C0}" destId="{E4AD2FF1-484A-4BCB-9942-7F8FBCED07E5}" srcOrd="0" destOrd="0" parTransId="{EAD96285-6D1E-42A1-ABC7-FC62D2D577E6}" sibTransId="{9385A04A-11EB-4788-A1B4-500B7EF8BBD7}"/>
    <dgm:cxn modelId="{078756E0-C5E7-44F3-9D02-CA0DA8CF218C}" srcId="{540159E5-2AEE-4D81-A517-17F61CFEF2C0}" destId="{39EEEA08-0782-4E82-89FE-D0A0E66E1587}" srcOrd="1" destOrd="0" parTransId="{C5758AF2-4069-4001-B7F0-4E8818D2680D}" sibTransId="{F7122488-0D66-4B8E-AE75-56E917864B12}"/>
    <dgm:cxn modelId="{050A239A-C402-4AD4-841E-D6DA735A524D}" srcId="{540159E5-2AEE-4D81-A517-17F61CFEF2C0}" destId="{F1C96169-4028-4E23-BDB1-0085A38CFB5D}" srcOrd="2" destOrd="0" parTransId="{9C20EC8C-3133-4C83-A8C6-1965B0050ECF}" sibTransId="{BFBD45E8-478A-42C7-8F8C-0C390435F256}"/>
    <dgm:cxn modelId="{1916A0F0-02EF-4EE2-86B1-ADC213B04B27}" type="presOf" srcId="{39EEEA08-0782-4E82-89FE-D0A0E66E1587}" destId="{2BC951FE-0EFA-48D6-A847-908269AFE340}" srcOrd="0" destOrd="0" presId="urn:microsoft.com/office/officeart/2005/8/layout/venn1"/>
    <dgm:cxn modelId="{374D5F62-3AA3-4224-8611-DAA05EB4BECE}" type="presOf" srcId="{39EEEA08-0782-4E82-89FE-D0A0E66E1587}" destId="{045778E4-A1CD-4F1F-871C-41732899D819}" srcOrd="1" destOrd="0" presId="urn:microsoft.com/office/officeart/2005/8/layout/venn1"/>
    <dgm:cxn modelId="{624545AA-FF33-4C03-912E-0A0CEB7794AF}" type="presOf" srcId="{E4AD2FF1-484A-4BCB-9942-7F8FBCED07E5}" destId="{B9E85984-F6E4-4268-90FC-9A78384A5D81}" srcOrd="1" destOrd="0" presId="urn:microsoft.com/office/officeart/2005/8/layout/venn1"/>
    <dgm:cxn modelId="{558947CD-9C5C-41CE-BB81-5D8E3C8F03AF}" type="presOf" srcId="{540159E5-2AEE-4D81-A517-17F61CFEF2C0}" destId="{3D8C739B-64AF-4CE9-AE25-47862E050CAA}" srcOrd="0" destOrd="0" presId="urn:microsoft.com/office/officeart/2005/8/layout/venn1"/>
    <dgm:cxn modelId="{B6A34D8F-E8D2-4BFE-8599-7E07FD1BA1DD}" type="presOf" srcId="{E4AD2FF1-484A-4BCB-9942-7F8FBCED07E5}" destId="{1D48B861-0FBC-4CB7-BBBE-72C3853B29AC}" srcOrd="0" destOrd="0" presId="urn:microsoft.com/office/officeart/2005/8/layout/venn1"/>
    <dgm:cxn modelId="{FA33F0EA-876F-4F68-8A46-AAF04ECFCA4E}" type="presOf" srcId="{F1C96169-4028-4E23-BDB1-0085A38CFB5D}" destId="{76721446-4CC0-4AA5-8273-67DC7358B484}" srcOrd="0" destOrd="0" presId="urn:microsoft.com/office/officeart/2005/8/layout/venn1"/>
    <dgm:cxn modelId="{D8045F7D-AB54-4EF0-B559-60DF8FC6852D}" type="presOf" srcId="{F1C96169-4028-4E23-BDB1-0085A38CFB5D}" destId="{4B013E19-4BC7-4E75-87E8-9011AE7DA45F}" srcOrd="1" destOrd="0" presId="urn:microsoft.com/office/officeart/2005/8/layout/venn1"/>
    <dgm:cxn modelId="{1F3A52AA-486F-465F-8BFA-BC6B3B6ED5AB}" type="presParOf" srcId="{3D8C739B-64AF-4CE9-AE25-47862E050CAA}" destId="{1D48B861-0FBC-4CB7-BBBE-72C3853B29AC}" srcOrd="0" destOrd="0" presId="urn:microsoft.com/office/officeart/2005/8/layout/venn1"/>
    <dgm:cxn modelId="{4FF8772B-106C-4113-BA34-B5FF6D24DF5D}" type="presParOf" srcId="{3D8C739B-64AF-4CE9-AE25-47862E050CAA}" destId="{B9E85984-F6E4-4268-90FC-9A78384A5D81}" srcOrd="1" destOrd="0" presId="urn:microsoft.com/office/officeart/2005/8/layout/venn1"/>
    <dgm:cxn modelId="{232EF5AF-4AED-4198-BFEE-B8DAD5CC0F24}" type="presParOf" srcId="{3D8C739B-64AF-4CE9-AE25-47862E050CAA}" destId="{2BC951FE-0EFA-48D6-A847-908269AFE340}" srcOrd="2" destOrd="0" presId="urn:microsoft.com/office/officeart/2005/8/layout/venn1"/>
    <dgm:cxn modelId="{BCDC5610-A8BA-48EA-B9AF-9976BEED1F08}" type="presParOf" srcId="{3D8C739B-64AF-4CE9-AE25-47862E050CAA}" destId="{045778E4-A1CD-4F1F-871C-41732899D819}" srcOrd="3" destOrd="0" presId="urn:microsoft.com/office/officeart/2005/8/layout/venn1"/>
    <dgm:cxn modelId="{142E94B0-AFF7-492C-9160-7650C519DFFA}" type="presParOf" srcId="{3D8C739B-64AF-4CE9-AE25-47862E050CAA}" destId="{76721446-4CC0-4AA5-8273-67DC7358B484}" srcOrd="4" destOrd="0" presId="urn:microsoft.com/office/officeart/2005/8/layout/venn1"/>
    <dgm:cxn modelId="{A38C395D-8DCA-4FB3-8DC1-4662CA13F4F3}" type="presParOf" srcId="{3D8C739B-64AF-4CE9-AE25-47862E050CAA}" destId="{4B013E19-4BC7-4E75-87E8-9011AE7DA45F}" srcOrd="5" destOrd="0" presId="urn:microsoft.com/office/officeart/2005/8/layout/ven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D1D087-8E03-45B5-82CC-80577E39213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9F23C-9EDE-42D8-A370-044A00187CF4}">
      <dgm:prSet phldrT="[Text]"/>
      <dgm:spPr/>
      <dgm:t>
        <a:bodyPr/>
        <a:lstStyle/>
        <a:p>
          <a:r>
            <a:rPr lang="en-US" dirty="0" smtClean="0"/>
            <a:t>ALLAH</a:t>
          </a:r>
        </a:p>
      </dgm:t>
    </dgm:pt>
    <dgm:pt modelId="{1C10F79D-5019-410D-8139-DC9BF81EF735}" type="parTrans" cxnId="{05A102BE-B140-4F48-ABBB-B0A1D8D346DF}">
      <dgm:prSet/>
      <dgm:spPr/>
      <dgm:t>
        <a:bodyPr/>
        <a:lstStyle/>
        <a:p>
          <a:endParaRPr lang="en-US"/>
        </a:p>
      </dgm:t>
    </dgm:pt>
    <dgm:pt modelId="{5D1B941C-A803-44CA-940B-2D5AFEA8731A}" type="sibTrans" cxnId="{05A102BE-B140-4F48-ABBB-B0A1D8D346DF}">
      <dgm:prSet/>
      <dgm:spPr/>
      <dgm:t>
        <a:bodyPr/>
        <a:lstStyle/>
        <a:p>
          <a:endParaRPr lang="en-US"/>
        </a:p>
      </dgm:t>
    </dgm:pt>
    <dgm:pt modelId="{4F955DE8-265E-46CD-8B61-301F163D4043}">
      <dgm:prSet phldrT="[Text]"/>
      <dgm:spPr/>
      <dgm:t>
        <a:bodyPr/>
        <a:lstStyle/>
        <a:p>
          <a:r>
            <a:rPr lang="en-US" dirty="0" smtClean="0"/>
            <a:t>ALQUR’AN</a:t>
          </a:r>
          <a:endParaRPr lang="en-US" dirty="0"/>
        </a:p>
      </dgm:t>
    </dgm:pt>
    <dgm:pt modelId="{256B5A9F-7BD9-46C2-BAAF-11D8D00E5971}" type="parTrans" cxnId="{F48ABC5E-6F79-4285-A898-EB1ACAE251D3}">
      <dgm:prSet/>
      <dgm:spPr/>
      <dgm:t>
        <a:bodyPr/>
        <a:lstStyle/>
        <a:p>
          <a:endParaRPr lang="en-US"/>
        </a:p>
      </dgm:t>
    </dgm:pt>
    <dgm:pt modelId="{ADEFC367-CB6B-47FB-9FBF-F060FD50BDE8}" type="sibTrans" cxnId="{F48ABC5E-6F79-4285-A898-EB1ACAE251D3}">
      <dgm:prSet/>
      <dgm:spPr/>
      <dgm:t>
        <a:bodyPr/>
        <a:lstStyle/>
        <a:p>
          <a:endParaRPr lang="en-US"/>
        </a:p>
      </dgm:t>
    </dgm:pt>
    <dgm:pt modelId="{AD3810BC-415D-4D36-AEB8-CD2F63B0D0D1}">
      <dgm:prSet phldrT="[Text]"/>
      <dgm:spPr/>
      <dgm:t>
        <a:bodyPr/>
        <a:lstStyle/>
        <a:p>
          <a:r>
            <a:rPr lang="en-US" dirty="0" smtClean="0"/>
            <a:t>PETUNJUK</a:t>
          </a:r>
          <a:endParaRPr lang="en-US" dirty="0"/>
        </a:p>
      </dgm:t>
    </dgm:pt>
    <dgm:pt modelId="{EC505A7A-CB5C-4EFF-B164-19A993D08548}" type="parTrans" cxnId="{799266ED-CF78-41BA-ADB0-7F40B684B555}">
      <dgm:prSet/>
      <dgm:spPr/>
      <dgm:t>
        <a:bodyPr/>
        <a:lstStyle/>
        <a:p>
          <a:endParaRPr lang="en-US"/>
        </a:p>
      </dgm:t>
    </dgm:pt>
    <dgm:pt modelId="{2202FA74-4895-498F-B65A-BE9FCBE7E6FA}" type="sibTrans" cxnId="{799266ED-CF78-41BA-ADB0-7F40B684B555}">
      <dgm:prSet/>
      <dgm:spPr/>
      <dgm:t>
        <a:bodyPr/>
        <a:lstStyle/>
        <a:p>
          <a:endParaRPr lang="en-US"/>
        </a:p>
      </dgm:t>
    </dgm:pt>
    <dgm:pt modelId="{8394E14D-B072-40A3-8FAB-865B2B04A983}">
      <dgm:prSet phldrT="[Text]"/>
      <dgm:spPr/>
      <dgm:t>
        <a:bodyPr/>
        <a:lstStyle/>
        <a:p>
          <a:r>
            <a:rPr lang="en-US" dirty="0" smtClean="0"/>
            <a:t>PEMBANDING</a:t>
          </a:r>
          <a:endParaRPr lang="en-US" dirty="0"/>
        </a:p>
      </dgm:t>
    </dgm:pt>
    <dgm:pt modelId="{2A56CAC5-FF89-4D1B-B56A-FA28FFDF2A55}" type="parTrans" cxnId="{1E4C2DF0-8313-468F-9EE4-D25D34325158}">
      <dgm:prSet/>
      <dgm:spPr/>
      <dgm:t>
        <a:bodyPr/>
        <a:lstStyle/>
        <a:p>
          <a:endParaRPr lang="en-US"/>
        </a:p>
      </dgm:t>
    </dgm:pt>
    <dgm:pt modelId="{373079DC-F019-431D-90D4-958DA98AAAC9}" type="sibTrans" cxnId="{1E4C2DF0-8313-468F-9EE4-D25D34325158}">
      <dgm:prSet/>
      <dgm:spPr/>
      <dgm:t>
        <a:bodyPr/>
        <a:lstStyle/>
        <a:p>
          <a:endParaRPr lang="en-US"/>
        </a:p>
      </dgm:t>
    </dgm:pt>
    <dgm:pt modelId="{05D26A74-A0CC-4E09-A194-E371D54FC979}">
      <dgm:prSet phldrT="[Text]"/>
      <dgm:spPr/>
      <dgm:t>
        <a:bodyPr/>
        <a:lstStyle/>
        <a:p>
          <a:r>
            <a:rPr lang="en-US" dirty="0" smtClean="0"/>
            <a:t>PENJELAS</a:t>
          </a:r>
          <a:endParaRPr lang="en-US" dirty="0"/>
        </a:p>
      </dgm:t>
    </dgm:pt>
    <dgm:pt modelId="{B48DD0E3-E1C0-4961-BC99-82ECE2D9149C}" type="parTrans" cxnId="{EE24E6CF-3A8A-4A91-B01D-8E87715065A5}">
      <dgm:prSet/>
      <dgm:spPr/>
      <dgm:t>
        <a:bodyPr/>
        <a:lstStyle/>
        <a:p>
          <a:endParaRPr lang="en-US"/>
        </a:p>
      </dgm:t>
    </dgm:pt>
    <dgm:pt modelId="{BBFC60C3-1712-4C0B-93D1-1FEBC74FFDFE}" type="sibTrans" cxnId="{EE24E6CF-3A8A-4A91-B01D-8E87715065A5}">
      <dgm:prSet/>
      <dgm:spPr/>
      <dgm:t>
        <a:bodyPr/>
        <a:lstStyle/>
        <a:p>
          <a:endParaRPr lang="en-US"/>
        </a:p>
      </dgm:t>
    </dgm:pt>
    <dgm:pt modelId="{6F5CC8A7-F358-43A8-BC6B-4DFD208A7F7D}" type="pres">
      <dgm:prSet presAssocID="{F7D1D087-8E03-45B5-82CC-80577E3921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3A928E-A5C3-4247-96F5-B45607C23507}" type="pres">
      <dgm:prSet presAssocID="{F7D1D087-8E03-45B5-82CC-80577E392133}" presName="cycle" presStyleCnt="0"/>
      <dgm:spPr/>
    </dgm:pt>
    <dgm:pt modelId="{7774BF5A-3DEF-47A0-99EF-DC44A4350832}" type="pres">
      <dgm:prSet presAssocID="{4D79F23C-9EDE-42D8-A370-044A00187CF4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3C39D-C301-4625-B630-1093E2DBE4BA}" type="pres">
      <dgm:prSet presAssocID="{5D1B941C-A803-44CA-940B-2D5AFEA8731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39BAA1D-8219-4F45-BF84-5894100D0F04}" type="pres">
      <dgm:prSet presAssocID="{4F955DE8-265E-46CD-8B61-301F163D4043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31CD4-6559-4E6A-A390-634D4ADDA1D2}" type="pres">
      <dgm:prSet presAssocID="{AD3810BC-415D-4D36-AEB8-CD2F63B0D0D1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7E53B-1B31-448B-94E8-7E69C048DB67}" type="pres">
      <dgm:prSet presAssocID="{8394E14D-B072-40A3-8FAB-865B2B04A983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77A0B-94F8-4B20-8B9A-847B9F973806}" type="pres">
      <dgm:prSet presAssocID="{05D26A74-A0CC-4E09-A194-E371D54FC979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8ABC5E-6F79-4285-A898-EB1ACAE251D3}" srcId="{F7D1D087-8E03-45B5-82CC-80577E392133}" destId="{4F955DE8-265E-46CD-8B61-301F163D4043}" srcOrd="1" destOrd="0" parTransId="{256B5A9F-7BD9-46C2-BAAF-11D8D00E5971}" sibTransId="{ADEFC367-CB6B-47FB-9FBF-F060FD50BDE8}"/>
    <dgm:cxn modelId="{1E609B74-52AA-4FA2-9902-C95DA222821D}" type="presOf" srcId="{5D1B941C-A803-44CA-940B-2D5AFEA8731A}" destId="{B943C39D-C301-4625-B630-1093E2DBE4BA}" srcOrd="0" destOrd="0" presId="urn:microsoft.com/office/officeart/2005/8/layout/cycle3"/>
    <dgm:cxn modelId="{AA6D3209-30B0-4D22-9566-08468BFE7C21}" type="presOf" srcId="{8394E14D-B072-40A3-8FAB-865B2B04A983}" destId="{D907E53B-1B31-448B-94E8-7E69C048DB67}" srcOrd="0" destOrd="0" presId="urn:microsoft.com/office/officeart/2005/8/layout/cycle3"/>
    <dgm:cxn modelId="{9E857D4C-0A3E-41A1-92E9-E867BC9F8DE8}" type="presOf" srcId="{AD3810BC-415D-4D36-AEB8-CD2F63B0D0D1}" destId="{C1531CD4-6559-4E6A-A390-634D4ADDA1D2}" srcOrd="0" destOrd="0" presId="urn:microsoft.com/office/officeart/2005/8/layout/cycle3"/>
    <dgm:cxn modelId="{057DEF1D-19C5-496E-A26F-267884BD2B7A}" type="presOf" srcId="{F7D1D087-8E03-45B5-82CC-80577E392133}" destId="{6F5CC8A7-F358-43A8-BC6B-4DFD208A7F7D}" srcOrd="0" destOrd="0" presId="urn:microsoft.com/office/officeart/2005/8/layout/cycle3"/>
    <dgm:cxn modelId="{F1B8E760-AA54-4232-A625-DFF6AE8CD711}" type="presOf" srcId="{05D26A74-A0CC-4E09-A194-E371D54FC979}" destId="{FD277A0B-94F8-4B20-8B9A-847B9F973806}" srcOrd="0" destOrd="0" presId="urn:microsoft.com/office/officeart/2005/8/layout/cycle3"/>
    <dgm:cxn modelId="{335E1907-B005-4969-8672-1EBE82EA34D8}" type="presOf" srcId="{4F955DE8-265E-46CD-8B61-301F163D4043}" destId="{439BAA1D-8219-4F45-BF84-5894100D0F04}" srcOrd="0" destOrd="0" presId="urn:microsoft.com/office/officeart/2005/8/layout/cycle3"/>
    <dgm:cxn modelId="{1E4C2DF0-8313-468F-9EE4-D25D34325158}" srcId="{F7D1D087-8E03-45B5-82CC-80577E392133}" destId="{8394E14D-B072-40A3-8FAB-865B2B04A983}" srcOrd="3" destOrd="0" parTransId="{2A56CAC5-FF89-4D1B-B56A-FA28FFDF2A55}" sibTransId="{373079DC-F019-431D-90D4-958DA98AAAC9}"/>
    <dgm:cxn modelId="{05A102BE-B140-4F48-ABBB-B0A1D8D346DF}" srcId="{F7D1D087-8E03-45B5-82CC-80577E392133}" destId="{4D79F23C-9EDE-42D8-A370-044A00187CF4}" srcOrd="0" destOrd="0" parTransId="{1C10F79D-5019-410D-8139-DC9BF81EF735}" sibTransId="{5D1B941C-A803-44CA-940B-2D5AFEA8731A}"/>
    <dgm:cxn modelId="{EE24E6CF-3A8A-4A91-B01D-8E87715065A5}" srcId="{F7D1D087-8E03-45B5-82CC-80577E392133}" destId="{05D26A74-A0CC-4E09-A194-E371D54FC979}" srcOrd="4" destOrd="0" parTransId="{B48DD0E3-E1C0-4961-BC99-82ECE2D9149C}" sibTransId="{BBFC60C3-1712-4C0B-93D1-1FEBC74FFDFE}"/>
    <dgm:cxn modelId="{799266ED-CF78-41BA-ADB0-7F40B684B555}" srcId="{F7D1D087-8E03-45B5-82CC-80577E392133}" destId="{AD3810BC-415D-4D36-AEB8-CD2F63B0D0D1}" srcOrd="2" destOrd="0" parTransId="{EC505A7A-CB5C-4EFF-B164-19A993D08548}" sibTransId="{2202FA74-4895-498F-B65A-BE9FCBE7E6FA}"/>
    <dgm:cxn modelId="{7DEC1ADA-C0E3-4A45-A035-43BA93812A55}" type="presOf" srcId="{4D79F23C-9EDE-42D8-A370-044A00187CF4}" destId="{7774BF5A-3DEF-47A0-99EF-DC44A4350832}" srcOrd="0" destOrd="0" presId="urn:microsoft.com/office/officeart/2005/8/layout/cycle3"/>
    <dgm:cxn modelId="{FE256434-951E-46EC-9739-548B106C49FC}" type="presParOf" srcId="{6F5CC8A7-F358-43A8-BC6B-4DFD208A7F7D}" destId="{B53A928E-A5C3-4247-96F5-B45607C23507}" srcOrd="0" destOrd="0" presId="urn:microsoft.com/office/officeart/2005/8/layout/cycle3"/>
    <dgm:cxn modelId="{218FB2D2-4EDD-4014-AFBA-35CFF613BCC0}" type="presParOf" srcId="{B53A928E-A5C3-4247-96F5-B45607C23507}" destId="{7774BF5A-3DEF-47A0-99EF-DC44A4350832}" srcOrd="0" destOrd="0" presId="urn:microsoft.com/office/officeart/2005/8/layout/cycle3"/>
    <dgm:cxn modelId="{8B471EAE-1C4E-468F-811B-7B120A3B826C}" type="presParOf" srcId="{B53A928E-A5C3-4247-96F5-B45607C23507}" destId="{B943C39D-C301-4625-B630-1093E2DBE4BA}" srcOrd="1" destOrd="0" presId="urn:microsoft.com/office/officeart/2005/8/layout/cycle3"/>
    <dgm:cxn modelId="{787546C0-B570-4D2C-A3D3-A2D5DF2DC798}" type="presParOf" srcId="{B53A928E-A5C3-4247-96F5-B45607C23507}" destId="{439BAA1D-8219-4F45-BF84-5894100D0F04}" srcOrd="2" destOrd="0" presId="urn:microsoft.com/office/officeart/2005/8/layout/cycle3"/>
    <dgm:cxn modelId="{8F81C7F5-7F5A-4030-9C74-E33C7B5F87DC}" type="presParOf" srcId="{B53A928E-A5C3-4247-96F5-B45607C23507}" destId="{C1531CD4-6559-4E6A-A390-634D4ADDA1D2}" srcOrd="3" destOrd="0" presId="urn:microsoft.com/office/officeart/2005/8/layout/cycle3"/>
    <dgm:cxn modelId="{3DDA53D8-41D5-4496-96A4-23C536A5D42A}" type="presParOf" srcId="{B53A928E-A5C3-4247-96F5-B45607C23507}" destId="{D907E53B-1B31-448B-94E8-7E69C048DB67}" srcOrd="4" destOrd="0" presId="urn:microsoft.com/office/officeart/2005/8/layout/cycle3"/>
    <dgm:cxn modelId="{E2F1925A-7C44-4C88-89A2-AB1AF6E2894A}" type="presParOf" srcId="{B53A928E-A5C3-4247-96F5-B45607C23507}" destId="{FD277A0B-94F8-4B20-8B9A-847B9F973806}" srcOrd="5" destOrd="0" presId="urn:microsoft.com/office/officeart/2005/8/layout/cycle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946CDA-70F8-4E58-94C1-630102B73E9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83B37-43C3-46B6-88EC-EE9DA7CFED53}">
      <dgm:prSet phldrT="[Text]"/>
      <dgm:spPr/>
      <dgm:t>
        <a:bodyPr/>
        <a:lstStyle/>
        <a:p>
          <a:r>
            <a:rPr lang="en-US" dirty="0" smtClean="0"/>
            <a:t>AL-FARAGHI</a:t>
          </a:r>
          <a:endParaRPr lang="en-US" dirty="0"/>
        </a:p>
      </dgm:t>
    </dgm:pt>
    <dgm:pt modelId="{36031C4C-C7BF-4C24-86DF-A046DD67E0B1}" type="parTrans" cxnId="{9A98AB96-1765-4B28-9B3A-2FB8FF0C55EE}">
      <dgm:prSet/>
      <dgm:spPr/>
      <dgm:t>
        <a:bodyPr/>
        <a:lstStyle/>
        <a:p>
          <a:endParaRPr lang="en-US"/>
        </a:p>
      </dgm:t>
    </dgm:pt>
    <dgm:pt modelId="{71CBFE92-D160-49E8-9C95-FA2537734084}" type="sibTrans" cxnId="{9A98AB96-1765-4B28-9B3A-2FB8FF0C55EE}">
      <dgm:prSet/>
      <dgm:spPr/>
      <dgm:t>
        <a:bodyPr/>
        <a:lstStyle/>
        <a:p>
          <a:endParaRPr lang="en-US"/>
        </a:p>
      </dgm:t>
    </dgm:pt>
    <dgm:pt modelId="{7D6E27CE-6BB3-49C1-9F5F-B99A58737121}">
      <dgm:prSet phldrT="[Text]"/>
      <dgm:spPr/>
      <dgm:t>
        <a:bodyPr/>
        <a:lstStyle/>
        <a:p>
          <a:r>
            <a:rPr lang="en-US" dirty="0" smtClean="0"/>
            <a:t>AL-BATTANI</a:t>
          </a:r>
          <a:endParaRPr lang="en-US" dirty="0"/>
        </a:p>
      </dgm:t>
    </dgm:pt>
    <dgm:pt modelId="{CBB506D7-34E2-4BB0-9ADF-96126AE5F49B}" type="parTrans" cxnId="{3E666887-9473-4DD1-8237-331DBFD7CBDD}">
      <dgm:prSet/>
      <dgm:spPr/>
      <dgm:t>
        <a:bodyPr/>
        <a:lstStyle/>
        <a:p>
          <a:endParaRPr lang="en-US"/>
        </a:p>
      </dgm:t>
    </dgm:pt>
    <dgm:pt modelId="{A2D7EF7A-86F0-43AB-B75F-CB5382306679}" type="sibTrans" cxnId="{3E666887-9473-4DD1-8237-331DBFD7CBDD}">
      <dgm:prSet/>
      <dgm:spPr/>
      <dgm:t>
        <a:bodyPr/>
        <a:lstStyle/>
        <a:p>
          <a:endParaRPr lang="en-US"/>
        </a:p>
      </dgm:t>
    </dgm:pt>
    <dgm:pt modelId="{DBCA4ED1-374E-4634-809B-E0850F8C1B3E}">
      <dgm:prSet phldrT="[Text]"/>
      <dgm:spPr/>
      <dgm:t>
        <a:bodyPr/>
        <a:lstStyle/>
        <a:p>
          <a:r>
            <a:rPr lang="en-US" dirty="0" smtClean="0"/>
            <a:t>JABIR BIN AFLAH</a:t>
          </a:r>
          <a:endParaRPr lang="en-US" dirty="0"/>
        </a:p>
      </dgm:t>
    </dgm:pt>
    <dgm:pt modelId="{2DA1837D-9272-4E63-8927-A8716E00D7FD}" type="parTrans" cxnId="{C59D2412-F616-48E7-84BF-B5A85C420FD2}">
      <dgm:prSet/>
      <dgm:spPr/>
      <dgm:t>
        <a:bodyPr/>
        <a:lstStyle/>
        <a:p>
          <a:endParaRPr lang="en-US"/>
        </a:p>
      </dgm:t>
    </dgm:pt>
    <dgm:pt modelId="{09B2E9B3-06D1-417F-A6A2-1EA30EDD3265}" type="sibTrans" cxnId="{C59D2412-F616-48E7-84BF-B5A85C420FD2}">
      <dgm:prSet/>
      <dgm:spPr/>
      <dgm:t>
        <a:bodyPr/>
        <a:lstStyle/>
        <a:p>
          <a:endParaRPr lang="en-US"/>
        </a:p>
      </dgm:t>
    </dgm:pt>
    <dgm:pt modelId="{AEB031F6-1F43-44FB-8FE3-F118BA737423}">
      <dgm:prSet phldrT="[Text]"/>
      <dgm:spPr/>
      <dgm:t>
        <a:bodyPr/>
        <a:lstStyle/>
        <a:p>
          <a:r>
            <a:rPr lang="en-US" dirty="0" smtClean="0"/>
            <a:t>IBNU YUNUS</a:t>
          </a:r>
          <a:endParaRPr lang="en-US" dirty="0"/>
        </a:p>
      </dgm:t>
    </dgm:pt>
    <dgm:pt modelId="{4FA4AC7C-FB4B-4625-9189-B18791DFBEE7}" type="parTrans" cxnId="{2CE17639-E183-4CEA-A42B-D845CD8F236E}">
      <dgm:prSet/>
      <dgm:spPr/>
      <dgm:t>
        <a:bodyPr/>
        <a:lstStyle/>
        <a:p>
          <a:endParaRPr lang="en-US"/>
        </a:p>
      </dgm:t>
    </dgm:pt>
    <dgm:pt modelId="{BFBBE975-8487-4A22-9BCC-3044832BEE74}" type="sibTrans" cxnId="{2CE17639-E183-4CEA-A42B-D845CD8F236E}">
      <dgm:prSet/>
      <dgm:spPr/>
      <dgm:t>
        <a:bodyPr/>
        <a:lstStyle/>
        <a:p>
          <a:endParaRPr lang="en-US"/>
        </a:p>
      </dgm:t>
    </dgm:pt>
    <dgm:pt modelId="{1E1733D6-DE25-4CDE-94D6-988704DADC9D}" type="pres">
      <dgm:prSet presAssocID="{A5946CDA-70F8-4E58-94C1-630102B73E9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AF3FB2-A2FE-4553-A24D-765331E87322}" type="pres">
      <dgm:prSet presAssocID="{A5946CDA-70F8-4E58-94C1-630102B73E9D}" presName="arrow" presStyleLbl="bgShp" presStyleIdx="0" presStyleCnt="1"/>
      <dgm:spPr/>
    </dgm:pt>
    <dgm:pt modelId="{4C85BCC0-A841-4517-8165-6E1699D3BB4E}" type="pres">
      <dgm:prSet presAssocID="{A5946CDA-70F8-4E58-94C1-630102B73E9D}" presName="linearProcess" presStyleCnt="0"/>
      <dgm:spPr/>
    </dgm:pt>
    <dgm:pt modelId="{6128D53E-A408-48AE-9734-7104F76FF0E0}" type="pres">
      <dgm:prSet presAssocID="{58083B37-43C3-46B6-88EC-EE9DA7CFED5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7CBB9-A871-435A-BF65-49C84BF3E905}" type="pres">
      <dgm:prSet presAssocID="{71CBFE92-D160-49E8-9C95-FA2537734084}" presName="sibTrans" presStyleCnt="0"/>
      <dgm:spPr/>
    </dgm:pt>
    <dgm:pt modelId="{531CA049-F70A-4B3D-8C5B-674D1B6348E4}" type="pres">
      <dgm:prSet presAssocID="{7D6E27CE-6BB3-49C1-9F5F-B99A5873712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F900E-FF5D-4255-A584-D622445DAB9E}" type="pres">
      <dgm:prSet presAssocID="{A2D7EF7A-86F0-43AB-B75F-CB5382306679}" presName="sibTrans" presStyleCnt="0"/>
      <dgm:spPr/>
    </dgm:pt>
    <dgm:pt modelId="{41A96B0F-EF09-46A2-8E06-DDF6A745106F}" type="pres">
      <dgm:prSet presAssocID="{DBCA4ED1-374E-4634-809B-E0850F8C1B3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AFCA8-3607-4BA8-B4D4-93948A8C84E9}" type="pres">
      <dgm:prSet presAssocID="{09B2E9B3-06D1-417F-A6A2-1EA30EDD3265}" presName="sibTrans" presStyleCnt="0"/>
      <dgm:spPr/>
    </dgm:pt>
    <dgm:pt modelId="{D3A4F65C-E483-485D-BD89-45F76414CB2E}" type="pres">
      <dgm:prSet presAssocID="{AEB031F6-1F43-44FB-8FE3-F118BA73742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E6FE79-B90D-4999-9E8E-5B5AAC04B1EC}" type="presOf" srcId="{A5946CDA-70F8-4E58-94C1-630102B73E9D}" destId="{1E1733D6-DE25-4CDE-94D6-988704DADC9D}" srcOrd="0" destOrd="0" presId="urn:microsoft.com/office/officeart/2005/8/layout/hProcess9"/>
    <dgm:cxn modelId="{9A98AB96-1765-4B28-9B3A-2FB8FF0C55EE}" srcId="{A5946CDA-70F8-4E58-94C1-630102B73E9D}" destId="{58083B37-43C3-46B6-88EC-EE9DA7CFED53}" srcOrd="0" destOrd="0" parTransId="{36031C4C-C7BF-4C24-86DF-A046DD67E0B1}" sibTransId="{71CBFE92-D160-49E8-9C95-FA2537734084}"/>
    <dgm:cxn modelId="{3E666887-9473-4DD1-8237-331DBFD7CBDD}" srcId="{A5946CDA-70F8-4E58-94C1-630102B73E9D}" destId="{7D6E27CE-6BB3-49C1-9F5F-B99A58737121}" srcOrd="1" destOrd="0" parTransId="{CBB506D7-34E2-4BB0-9ADF-96126AE5F49B}" sibTransId="{A2D7EF7A-86F0-43AB-B75F-CB5382306679}"/>
    <dgm:cxn modelId="{C59D2412-F616-48E7-84BF-B5A85C420FD2}" srcId="{A5946CDA-70F8-4E58-94C1-630102B73E9D}" destId="{DBCA4ED1-374E-4634-809B-E0850F8C1B3E}" srcOrd="2" destOrd="0" parTransId="{2DA1837D-9272-4E63-8927-A8716E00D7FD}" sibTransId="{09B2E9B3-06D1-417F-A6A2-1EA30EDD3265}"/>
    <dgm:cxn modelId="{2CE17639-E183-4CEA-A42B-D845CD8F236E}" srcId="{A5946CDA-70F8-4E58-94C1-630102B73E9D}" destId="{AEB031F6-1F43-44FB-8FE3-F118BA737423}" srcOrd="3" destOrd="0" parTransId="{4FA4AC7C-FB4B-4625-9189-B18791DFBEE7}" sibTransId="{BFBBE975-8487-4A22-9BCC-3044832BEE74}"/>
    <dgm:cxn modelId="{2CCF614B-32BA-4F9A-AF45-5A23CAD688C8}" type="presOf" srcId="{AEB031F6-1F43-44FB-8FE3-F118BA737423}" destId="{D3A4F65C-E483-485D-BD89-45F76414CB2E}" srcOrd="0" destOrd="0" presId="urn:microsoft.com/office/officeart/2005/8/layout/hProcess9"/>
    <dgm:cxn modelId="{DC1C1EF5-EAE5-4528-9C58-D84FB96FB3E9}" type="presOf" srcId="{7D6E27CE-6BB3-49C1-9F5F-B99A58737121}" destId="{531CA049-F70A-4B3D-8C5B-674D1B6348E4}" srcOrd="0" destOrd="0" presId="urn:microsoft.com/office/officeart/2005/8/layout/hProcess9"/>
    <dgm:cxn modelId="{86824E3B-2FEB-42BD-8D3A-39415F0C0BFC}" type="presOf" srcId="{DBCA4ED1-374E-4634-809B-E0850F8C1B3E}" destId="{41A96B0F-EF09-46A2-8E06-DDF6A745106F}" srcOrd="0" destOrd="0" presId="urn:microsoft.com/office/officeart/2005/8/layout/hProcess9"/>
    <dgm:cxn modelId="{A4798933-4747-4667-AB0E-00F3A0E17B66}" type="presOf" srcId="{58083B37-43C3-46B6-88EC-EE9DA7CFED53}" destId="{6128D53E-A408-48AE-9734-7104F76FF0E0}" srcOrd="0" destOrd="0" presId="urn:microsoft.com/office/officeart/2005/8/layout/hProcess9"/>
    <dgm:cxn modelId="{73D28F66-5EDE-44B8-9C24-405B5BB78EFB}" type="presParOf" srcId="{1E1733D6-DE25-4CDE-94D6-988704DADC9D}" destId="{4BAF3FB2-A2FE-4553-A24D-765331E87322}" srcOrd="0" destOrd="0" presId="urn:microsoft.com/office/officeart/2005/8/layout/hProcess9"/>
    <dgm:cxn modelId="{9C7E457C-846B-4E2F-BF51-9A6F8A5748D9}" type="presParOf" srcId="{1E1733D6-DE25-4CDE-94D6-988704DADC9D}" destId="{4C85BCC0-A841-4517-8165-6E1699D3BB4E}" srcOrd="1" destOrd="0" presId="urn:microsoft.com/office/officeart/2005/8/layout/hProcess9"/>
    <dgm:cxn modelId="{E05637EB-9FB0-47B3-B4E6-2E9C7EF57168}" type="presParOf" srcId="{4C85BCC0-A841-4517-8165-6E1699D3BB4E}" destId="{6128D53E-A408-48AE-9734-7104F76FF0E0}" srcOrd="0" destOrd="0" presId="urn:microsoft.com/office/officeart/2005/8/layout/hProcess9"/>
    <dgm:cxn modelId="{B2BD1C2A-505A-436E-A9DC-BB560872CB7C}" type="presParOf" srcId="{4C85BCC0-A841-4517-8165-6E1699D3BB4E}" destId="{4ED7CBB9-A871-435A-BF65-49C84BF3E905}" srcOrd="1" destOrd="0" presId="urn:microsoft.com/office/officeart/2005/8/layout/hProcess9"/>
    <dgm:cxn modelId="{56067E3D-6FBE-445C-9324-10D4B16BEEBB}" type="presParOf" srcId="{4C85BCC0-A841-4517-8165-6E1699D3BB4E}" destId="{531CA049-F70A-4B3D-8C5B-674D1B6348E4}" srcOrd="2" destOrd="0" presId="urn:microsoft.com/office/officeart/2005/8/layout/hProcess9"/>
    <dgm:cxn modelId="{64C87949-91D0-448F-BD08-0BE5AF94B9FE}" type="presParOf" srcId="{4C85BCC0-A841-4517-8165-6E1699D3BB4E}" destId="{5D7F900E-FF5D-4255-A584-D622445DAB9E}" srcOrd="3" destOrd="0" presId="urn:microsoft.com/office/officeart/2005/8/layout/hProcess9"/>
    <dgm:cxn modelId="{49877FD6-7301-46C7-94BE-35A00FDAD22B}" type="presParOf" srcId="{4C85BCC0-A841-4517-8165-6E1699D3BB4E}" destId="{41A96B0F-EF09-46A2-8E06-DDF6A745106F}" srcOrd="4" destOrd="0" presId="urn:microsoft.com/office/officeart/2005/8/layout/hProcess9"/>
    <dgm:cxn modelId="{DAC25938-0D86-45DE-BE76-C8620D7D529F}" type="presParOf" srcId="{4C85BCC0-A841-4517-8165-6E1699D3BB4E}" destId="{8CFAFCA8-3607-4BA8-B4D4-93948A8C84E9}" srcOrd="5" destOrd="0" presId="urn:microsoft.com/office/officeart/2005/8/layout/hProcess9"/>
    <dgm:cxn modelId="{C06365A6-2F56-4AAF-8553-33D909A8DD13}" type="presParOf" srcId="{4C85BCC0-A841-4517-8165-6E1699D3BB4E}" destId="{D3A4F65C-E483-485D-BD89-45F76414CB2E}" srcOrd="6" destOrd="0" presId="urn:microsoft.com/office/officeart/2005/8/layout/hProcess9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99522A-F847-47D6-A4A7-8DE51AF59D5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374B3E8-D6B8-40FF-9456-4188610E9E53}">
      <dgm:prSet phldrT="[Text]"/>
      <dgm:spPr/>
      <dgm:t>
        <a:bodyPr/>
        <a:lstStyle/>
        <a:p>
          <a:r>
            <a:rPr lang="en-US" dirty="0" smtClean="0"/>
            <a:t>MENGHARGAI</a:t>
          </a:r>
        </a:p>
        <a:p>
          <a:r>
            <a:rPr lang="en-US" dirty="0" smtClean="0"/>
            <a:t>WAKTU</a:t>
          </a:r>
          <a:endParaRPr lang="en-US" dirty="0"/>
        </a:p>
      </dgm:t>
    </dgm:pt>
    <dgm:pt modelId="{37DB8CB1-9036-4140-B6B6-60EC9AD48A82}" type="parTrans" cxnId="{13C98F68-F840-49CB-B34D-F5859503FC66}">
      <dgm:prSet/>
      <dgm:spPr/>
      <dgm:t>
        <a:bodyPr/>
        <a:lstStyle/>
        <a:p>
          <a:endParaRPr lang="en-US"/>
        </a:p>
      </dgm:t>
    </dgm:pt>
    <dgm:pt modelId="{BFD9380C-8F85-4B50-B93F-04DF2F08F810}" type="sibTrans" cxnId="{13C98F68-F840-49CB-B34D-F5859503FC66}">
      <dgm:prSet/>
      <dgm:spPr/>
      <dgm:t>
        <a:bodyPr/>
        <a:lstStyle/>
        <a:p>
          <a:endParaRPr lang="en-US"/>
        </a:p>
      </dgm:t>
    </dgm:pt>
    <dgm:pt modelId="{B7D23045-0DDE-417F-8CD2-7AE6B23D086F}">
      <dgm:prSet phldrT="[Text]"/>
      <dgm:spPr/>
      <dgm:t>
        <a:bodyPr/>
        <a:lstStyle/>
        <a:p>
          <a:r>
            <a:rPr lang="en-US" dirty="0" smtClean="0"/>
            <a:t>ETOS KERJA KUAR</a:t>
          </a:r>
          <a:endParaRPr lang="en-US" dirty="0"/>
        </a:p>
      </dgm:t>
    </dgm:pt>
    <dgm:pt modelId="{3DA36645-B726-4346-84D0-28FA77C89C2A}" type="parTrans" cxnId="{870959B1-BDD6-4A60-B9D4-89C14844C587}">
      <dgm:prSet/>
      <dgm:spPr/>
      <dgm:t>
        <a:bodyPr/>
        <a:lstStyle/>
        <a:p>
          <a:endParaRPr lang="en-US"/>
        </a:p>
      </dgm:t>
    </dgm:pt>
    <dgm:pt modelId="{69893DE4-30EA-401E-926B-DEB4F8CCB8C3}" type="sibTrans" cxnId="{870959B1-BDD6-4A60-B9D4-89C14844C587}">
      <dgm:prSet/>
      <dgm:spPr/>
      <dgm:t>
        <a:bodyPr/>
        <a:lstStyle/>
        <a:p>
          <a:endParaRPr lang="en-US"/>
        </a:p>
      </dgm:t>
    </dgm:pt>
    <dgm:pt modelId="{C4BA0DE3-1EFD-47A3-BF9E-7F8F63C6816D}">
      <dgm:prSet phldrT="[Text]"/>
      <dgm:spPr/>
      <dgm:t>
        <a:bodyPr/>
        <a:lstStyle/>
        <a:p>
          <a:r>
            <a:rPr lang="en-US" dirty="0" smtClean="0"/>
            <a:t>CEKATAN</a:t>
          </a:r>
        </a:p>
        <a:p>
          <a:r>
            <a:rPr lang="en-US" dirty="0" smtClean="0"/>
            <a:t>MENCIPTA ALAT</a:t>
          </a:r>
          <a:endParaRPr lang="en-US" dirty="0"/>
        </a:p>
      </dgm:t>
    </dgm:pt>
    <dgm:pt modelId="{A21C883A-88A8-4CAD-A723-274A64DC3D0A}" type="parTrans" cxnId="{3C8DD8F1-1F0B-455D-96B3-66DD09B58A4D}">
      <dgm:prSet/>
      <dgm:spPr/>
      <dgm:t>
        <a:bodyPr/>
        <a:lstStyle/>
        <a:p>
          <a:endParaRPr lang="en-US"/>
        </a:p>
      </dgm:t>
    </dgm:pt>
    <dgm:pt modelId="{B63DD350-5557-4ECE-AE44-52D5DEE9AEA1}" type="sibTrans" cxnId="{3C8DD8F1-1F0B-455D-96B3-66DD09B58A4D}">
      <dgm:prSet/>
      <dgm:spPr/>
      <dgm:t>
        <a:bodyPr/>
        <a:lstStyle/>
        <a:p>
          <a:endParaRPr lang="en-US"/>
        </a:p>
      </dgm:t>
    </dgm:pt>
    <dgm:pt modelId="{67460146-1988-4660-ABB5-C24303559DA0}" type="pres">
      <dgm:prSet presAssocID="{D599522A-F847-47D6-A4A7-8DE51AF59D53}" presName="compositeShape" presStyleCnt="0">
        <dgm:presLayoutVars>
          <dgm:chMax val="7"/>
          <dgm:dir/>
          <dgm:resizeHandles val="exact"/>
        </dgm:presLayoutVars>
      </dgm:prSet>
      <dgm:spPr/>
    </dgm:pt>
    <dgm:pt modelId="{C96BC162-0700-4B37-A196-C07087267CFF}" type="pres">
      <dgm:prSet presAssocID="{D599522A-F847-47D6-A4A7-8DE51AF59D53}" presName="wedge1" presStyleLbl="node1" presStyleIdx="0" presStyleCnt="3"/>
      <dgm:spPr/>
      <dgm:t>
        <a:bodyPr/>
        <a:lstStyle/>
        <a:p>
          <a:endParaRPr lang="en-US"/>
        </a:p>
      </dgm:t>
    </dgm:pt>
    <dgm:pt modelId="{D025CBB4-7A06-41E2-A2F1-6AE8617CC9E7}" type="pres">
      <dgm:prSet presAssocID="{D599522A-F847-47D6-A4A7-8DE51AF59D53}" presName="dummy1a" presStyleCnt="0"/>
      <dgm:spPr/>
    </dgm:pt>
    <dgm:pt modelId="{26D4C510-1023-40C0-8E6A-372F6753D16D}" type="pres">
      <dgm:prSet presAssocID="{D599522A-F847-47D6-A4A7-8DE51AF59D53}" presName="dummy1b" presStyleCnt="0"/>
      <dgm:spPr/>
    </dgm:pt>
    <dgm:pt modelId="{78D4CB64-4C21-4DB9-8A87-638A8BD726D3}" type="pres">
      <dgm:prSet presAssocID="{D599522A-F847-47D6-A4A7-8DE51AF59D5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E813C-1BEA-4D8E-AC8E-DF79374C50E8}" type="pres">
      <dgm:prSet presAssocID="{D599522A-F847-47D6-A4A7-8DE51AF59D53}" presName="wedge2" presStyleLbl="node1" presStyleIdx="1" presStyleCnt="3"/>
      <dgm:spPr/>
      <dgm:t>
        <a:bodyPr/>
        <a:lstStyle/>
        <a:p>
          <a:endParaRPr lang="en-US"/>
        </a:p>
      </dgm:t>
    </dgm:pt>
    <dgm:pt modelId="{0280E0CC-1C9A-458B-962D-8E98F061D2E5}" type="pres">
      <dgm:prSet presAssocID="{D599522A-F847-47D6-A4A7-8DE51AF59D53}" presName="dummy2a" presStyleCnt="0"/>
      <dgm:spPr/>
    </dgm:pt>
    <dgm:pt modelId="{421B5498-4BB1-4E11-8E2B-A2BA4261CD56}" type="pres">
      <dgm:prSet presAssocID="{D599522A-F847-47D6-A4A7-8DE51AF59D53}" presName="dummy2b" presStyleCnt="0"/>
      <dgm:spPr/>
    </dgm:pt>
    <dgm:pt modelId="{C8D4ABFA-5A5D-461E-9ED4-258C2F13EF09}" type="pres">
      <dgm:prSet presAssocID="{D599522A-F847-47D6-A4A7-8DE51AF59D5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C8182-6658-4885-B201-166045AC40BC}" type="pres">
      <dgm:prSet presAssocID="{D599522A-F847-47D6-A4A7-8DE51AF59D53}" presName="wedge3" presStyleLbl="node1" presStyleIdx="2" presStyleCnt="3"/>
      <dgm:spPr/>
      <dgm:t>
        <a:bodyPr/>
        <a:lstStyle/>
        <a:p>
          <a:endParaRPr lang="en-US"/>
        </a:p>
      </dgm:t>
    </dgm:pt>
    <dgm:pt modelId="{DD4F24C0-8797-4769-98AB-3F1FB5D51932}" type="pres">
      <dgm:prSet presAssocID="{D599522A-F847-47D6-A4A7-8DE51AF59D53}" presName="dummy3a" presStyleCnt="0"/>
      <dgm:spPr/>
    </dgm:pt>
    <dgm:pt modelId="{54484450-68EF-4C9E-A5DB-F48EED3D0301}" type="pres">
      <dgm:prSet presAssocID="{D599522A-F847-47D6-A4A7-8DE51AF59D53}" presName="dummy3b" presStyleCnt="0"/>
      <dgm:spPr/>
    </dgm:pt>
    <dgm:pt modelId="{7F8D0AA4-B2CC-47D4-BAC8-6DD9E2893A18}" type="pres">
      <dgm:prSet presAssocID="{D599522A-F847-47D6-A4A7-8DE51AF59D5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8864E-2097-47C1-88DD-B65ADC743B45}" type="pres">
      <dgm:prSet presAssocID="{BFD9380C-8F85-4B50-B93F-04DF2F08F810}" presName="arrowWedge1" presStyleLbl="fgSibTrans2D1" presStyleIdx="0" presStyleCnt="3"/>
      <dgm:spPr/>
    </dgm:pt>
    <dgm:pt modelId="{9AF8C902-49C7-48D5-B8AF-8B6E56DDCB8C}" type="pres">
      <dgm:prSet presAssocID="{69893DE4-30EA-401E-926B-DEB4F8CCB8C3}" presName="arrowWedge2" presStyleLbl="fgSibTrans2D1" presStyleIdx="1" presStyleCnt="3"/>
      <dgm:spPr/>
    </dgm:pt>
    <dgm:pt modelId="{6D16451C-3A6D-4FAE-B0B2-D7889F242FCD}" type="pres">
      <dgm:prSet presAssocID="{B63DD350-5557-4ECE-AE44-52D5DEE9AEA1}" presName="arrowWedge3" presStyleLbl="fgSibTrans2D1" presStyleIdx="2" presStyleCnt="3"/>
      <dgm:spPr/>
    </dgm:pt>
  </dgm:ptLst>
  <dgm:cxnLst>
    <dgm:cxn modelId="{0E95B8A8-1C1B-4339-8E57-3D3A645F61DF}" type="presOf" srcId="{C4BA0DE3-1EFD-47A3-BF9E-7F8F63C6816D}" destId="{DD8C8182-6658-4885-B201-166045AC40BC}" srcOrd="0" destOrd="0" presId="urn:microsoft.com/office/officeart/2005/8/layout/cycle8"/>
    <dgm:cxn modelId="{83C90FB1-B7A5-4833-8CBC-E17AE11F6A96}" type="presOf" srcId="{B374B3E8-D6B8-40FF-9456-4188610E9E53}" destId="{78D4CB64-4C21-4DB9-8A87-638A8BD726D3}" srcOrd="1" destOrd="0" presId="urn:microsoft.com/office/officeart/2005/8/layout/cycle8"/>
    <dgm:cxn modelId="{8A43AE60-EF98-4D56-94CF-3FB5F1F8EC6F}" type="presOf" srcId="{B7D23045-0DDE-417F-8CD2-7AE6B23D086F}" destId="{336E813C-1BEA-4D8E-AC8E-DF79374C50E8}" srcOrd="0" destOrd="0" presId="urn:microsoft.com/office/officeart/2005/8/layout/cycle8"/>
    <dgm:cxn modelId="{002425BD-03AE-440B-9F7A-B76A35034F8E}" type="presOf" srcId="{B7D23045-0DDE-417F-8CD2-7AE6B23D086F}" destId="{C8D4ABFA-5A5D-461E-9ED4-258C2F13EF09}" srcOrd="1" destOrd="0" presId="urn:microsoft.com/office/officeart/2005/8/layout/cycle8"/>
    <dgm:cxn modelId="{13C98F68-F840-49CB-B34D-F5859503FC66}" srcId="{D599522A-F847-47D6-A4A7-8DE51AF59D53}" destId="{B374B3E8-D6B8-40FF-9456-4188610E9E53}" srcOrd="0" destOrd="0" parTransId="{37DB8CB1-9036-4140-B6B6-60EC9AD48A82}" sibTransId="{BFD9380C-8F85-4B50-B93F-04DF2F08F810}"/>
    <dgm:cxn modelId="{6C93B368-E075-4F7F-91DD-AC227A7902A8}" type="presOf" srcId="{C4BA0DE3-1EFD-47A3-BF9E-7F8F63C6816D}" destId="{7F8D0AA4-B2CC-47D4-BAC8-6DD9E2893A18}" srcOrd="1" destOrd="0" presId="urn:microsoft.com/office/officeart/2005/8/layout/cycle8"/>
    <dgm:cxn modelId="{3C8DD8F1-1F0B-455D-96B3-66DD09B58A4D}" srcId="{D599522A-F847-47D6-A4A7-8DE51AF59D53}" destId="{C4BA0DE3-1EFD-47A3-BF9E-7F8F63C6816D}" srcOrd="2" destOrd="0" parTransId="{A21C883A-88A8-4CAD-A723-274A64DC3D0A}" sibTransId="{B63DD350-5557-4ECE-AE44-52D5DEE9AEA1}"/>
    <dgm:cxn modelId="{870959B1-BDD6-4A60-B9D4-89C14844C587}" srcId="{D599522A-F847-47D6-A4A7-8DE51AF59D53}" destId="{B7D23045-0DDE-417F-8CD2-7AE6B23D086F}" srcOrd="1" destOrd="0" parTransId="{3DA36645-B726-4346-84D0-28FA77C89C2A}" sibTransId="{69893DE4-30EA-401E-926B-DEB4F8CCB8C3}"/>
    <dgm:cxn modelId="{43D76942-DF73-4975-8C91-F2FE31140F21}" type="presOf" srcId="{B374B3E8-D6B8-40FF-9456-4188610E9E53}" destId="{C96BC162-0700-4B37-A196-C07087267CFF}" srcOrd="0" destOrd="0" presId="urn:microsoft.com/office/officeart/2005/8/layout/cycle8"/>
    <dgm:cxn modelId="{44CBE367-3D15-4DA4-8ABB-2C0EB4546E80}" type="presOf" srcId="{D599522A-F847-47D6-A4A7-8DE51AF59D53}" destId="{67460146-1988-4660-ABB5-C24303559DA0}" srcOrd="0" destOrd="0" presId="urn:microsoft.com/office/officeart/2005/8/layout/cycle8"/>
    <dgm:cxn modelId="{7B663C58-20C8-4649-8965-B5631B5E6F11}" type="presParOf" srcId="{67460146-1988-4660-ABB5-C24303559DA0}" destId="{C96BC162-0700-4B37-A196-C07087267CFF}" srcOrd="0" destOrd="0" presId="urn:microsoft.com/office/officeart/2005/8/layout/cycle8"/>
    <dgm:cxn modelId="{14EAF899-302C-4BE4-A8A1-9F4D7CAB3D82}" type="presParOf" srcId="{67460146-1988-4660-ABB5-C24303559DA0}" destId="{D025CBB4-7A06-41E2-A2F1-6AE8617CC9E7}" srcOrd="1" destOrd="0" presId="urn:microsoft.com/office/officeart/2005/8/layout/cycle8"/>
    <dgm:cxn modelId="{1EC24594-14F8-422F-A254-8EC2E66479C4}" type="presParOf" srcId="{67460146-1988-4660-ABB5-C24303559DA0}" destId="{26D4C510-1023-40C0-8E6A-372F6753D16D}" srcOrd="2" destOrd="0" presId="urn:microsoft.com/office/officeart/2005/8/layout/cycle8"/>
    <dgm:cxn modelId="{E0DE406B-E2AC-4BF8-BD12-D34ABA29CCC4}" type="presParOf" srcId="{67460146-1988-4660-ABB5-C24303559DA0}" destId="{78D4CB64-4C21-4DB9-8A87-638A8BD726D3}" srcOrd="3" destOrd="0" presId="urn:microsoft.com/office/officeart/2005/8/layout/cycle8"/>
    <dgm:cxn modelId="{4C4FEF5A-7CF6-4DF1-991D-7D3402936E25}" type="presParOf" srcId="{67460146-1988-4660-ABB5-C24303559DA0}" destId="{336E813C-1BEA-4D8E-AC8E-DF79374C50E8}" srcOrd="4" destOrd="0" presId="urn:microsoft.com/office/officeart/2005/8/layout/cycle8"/>
    <dgm:cxn modelId="{C46314F1-FDB6-4520-812D-B448175C4855}" type="presParOf" srcId="{67460146-1988-4660-ABB5-C24303559DA0}" destId="{0280E0CC-1C9A-458B-962D-8E98F061D2E5}" srcOrd="5" destOrd="0" presId="urn:microsoft.com/office/officeart/2005/8/layout/cycle8"/>
    <dgm:cxn modelId="{E667A710-5886-4451-B94E-1C6AF45D8F07}" type="presParOf" srcId="{67460146-1988-4660-ABB5-C24303559DA0}" destId="{421B5498-4BB1-4E11-8E2B-A2BA4261CD56}" srcOrd="6" destOrd="0" presId="urn:microsoft.com/office/officeart/2005/8/layout/cycle8"/>
    <dgm:cxn modelId="{5B444E02-3670-43D8-9987-09946707B4C5}" type="presParOf" srcId="{67460146-1988-4660-ABB5-C24303559DA0}" destId="{C8D4ABFA-5A5D-461E-9ED4-258C2F13EF09}" srcOrd="7" destOrd="0" presId="urn:microsoft.com/office/officeart/2005/8/layout/cycle8"/>
    <dgm:cxn modelId="{71E3A4FB-F450-4412-B601-2424C06D0165}" type="presParOf" srcId="{67460146-1988-4660-ABB5-C24303559DA0}" destId="{DD8C8182-6658-4885-B201-166045AC40BC}" srcOrd="8" destOrd="0" presId="urn:microsoft.com/office/officeart/2005/8/layout/cycle8"/>
    <dgm:cxn modelId="{0656C8BC-E550-48DC-8CE2-0E3ACE26BD04}" type="presParOf" srcId="{67460146-1988-4660-ABB5-C24303559DA0}" destId="{DD4F24C0-8797-4769-98AB-3F1FB5D51932}" srcOrd="9" destOrd="0" presId="urn:microsoft.com/office/officeart/2005/8/layout/cycle8"/>
    <dgm:cxn modelId="{C9E53C36-CB8A-4E5C-9BD2-D3AA277774E4}" type="presParOf" srcId="{67460146-1988-4660-ABB5-C24303559DA0}" destId="{54484450-68EF-4C9E-A5DB-F48EED3D0301}" srcOrd="10" destOrd="0" presId="urn:microsoft.com/office/officeart/2005/8/layout/cycle8"/>
    <dgm:cxn modelId="{5D5FEAD8-4039-48CF-94C1-25B5B7B5D454}" type="presParOf" srcId="{67460146-1988-4660-ABB5-C24303559DA0}" destId="{7F8D0AA4-B2CC-47D4-BAC8-6DD9E2893A18}" srcOrd="11" destOrd="0" presId="urn:microsoft.com/office/officeart/2005/8/layout/cycle8"/>
    <dgm:cxn modelId="{75B98266-616A-4820-A0A3-A1CF244D49A7}" type="presParOf" srcId="{67460146-1988-4660-ABB5-C24303559DA0}" destId="{8C58864E-2097-47C1-88DD-B65ADC743B45}" srcOrd="12" destOrd="0" presId="urn:microsoft.com/office/officeart/2005/8/layout/cycle8"/>
    <dgm:cxn modelId="{2B3AE534-52C7-4EAB-9C1A-ECC8E4FF9209}" type="presParOf" srcId="{67460146-1988-4660-ABB5-C24303559DA0}" destId="{9AF8C902-49C7-48D5-B8AF-8B6E56DDCB8C}" srcOrd="13" destOrd="0" presId="urn:microsoft.com/office/officeart/2005/8/layout/cycle8"/>
    <dgm:cxn modelId="{E1EA442B-D69A-49ED-AA20-8A637C46B980}" type="presParOf" srcId="{67460146-1988-4660-ABB5-C24303559DA0}" destId="{6D16451C-3A6D-4FAE-B0B2-D7889F242FCD}" srcOrd="14" destOrd="0" presId="urn:microsoft.com/office/officeart/2005/8/layout/cycle8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8C3DB5-AE1D-4F62-BA43-2FA86279F84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01B88-64C6-472B-BE8C-222106EF1FC4}">
      <dgm:prSet phldrT="[Text]"/>
      <dgm:spPr/>
      <dgm:t>
        <a:bodyPr/>
        <a:lstStyle/>
        <a:p>
          <a:r>
            <a:rPr lang="en-US" dirty="0" err="1" smtClean="0"/>
            <a:t>Revolusi</a:t>
          </a:r>
          <a:r>
            <a:rPr lang="en-US" dirty="0" smtClean="0"/>
            <a:t> </a:t>
          </a:r>
          <a:r>
            <a:rPr lang="en-US" dirty="0" err="1" smtClean="0"/>
            <a:t>Industri</a:t>
          </a:r>
          <a:endParaRPr lang="en-US" dirty="0" smtClean="0"/>
        </a:p>
      </dgm:t>
    </dgm:pt>
    <dgm:pt modelId="{93829A8E-F917-42A5-A576-18A9023C790C}" type="parTrans" cxnId="{0B53BF13-9E38-4AA2-BFEE-2A03AEF23153}">
      <dgm:prSet/>
      <dgm:spPr/>
      <dgm:t>
        <a:bodyPr/>
        <a:lstStyle/>
        <a:p>
          <a:endParaRPr lang="en-US"/>
        </a:p>
      </dgm:t>
    </dgm:pt>
    <dgm:pt modelId="{3AD52510-BB34-4FD4-B135-0CB590F55442}" type="sibTrans" cxnId="{0B53BF13-9E38-4AA2-BFEE-2A03AEF23153}">
      <dgm:prSet/>
      <dgm:spPr/>
      <dgm:t>
        <a:bodyPr/>
        <a:lstStyle/>
        <a:p>
          <a:endParaRPr lang="en-US"/>
        </a:p>
      </dgm:t>
    </dgm:pt>
    <dgm:pt modelId="{19384F88-AAC0-4567-A074-824F52A6AF5E}">
      <dgm:prSet phldrT="[Text]"/>
      <dgm:spPr/>
      <dgm:t>
        <a:bodyPr/>
        <a:lstStyle/>
        <a:p>
          <a:r>
            <a:rPr lang="en-US" dirty="0" err="1" smtClean="0"/>
            <a:t>Dampak</a:t>
          </a:r>
          <a:endParaRPr lang="en-US" dirty="0" smtClean="0"/>
        </a:p>
        <a:p>
          <a:r>
            <a:rPr lang="en-US" dirty="0" err="1" smtClean="0"/>
            <a:t>Positif</a:t>
          </a:r>
          <a:r>
            <a:rPr lang="en-US" dirty="0" smtClean="0"/>
            <a:t> &amp; </a:t>
          </a:r>
          <a:r>
            <a:rPr lang="en-US" dirty="0" err="1" smtClean="0"/>
            <a:t>Negatif</a:t>
          </a:r>
          <a:endParaRPr lang="en-US" dirty="0"/>
        </a:p>
      </dgm:t>
    </dgm:pt>
    <dgm:pt modelId="{FD2CABE6-201B-4E99-8558-443465B45A31}" type="parTrans" cxnId="{A7FC7517-FE16-4398-80F8-84FB549C0F0A}">
      <dgm:prSet/>
      <dgm:spPr/>
      <dgm:t>
        <a:bodyPr/>
        <a:lstStyle/>
        <a:p>
          <a:endParaRPr lang="en-US"/>
        </a:p>
      </dgm:t>
    </dgm:pt>
    <dgm:pt modelId="{CF08E2DB-3FE3-4592-8591-9BCB477149CC}" type="sibTrans" cxnId="{A7FC7517-FE16-4398-80F8-84FB549C0F0A}">
      <dgm:prSet/>
      <dgm:spPr/>
      <dgm:t>
        <a:bodyPr/>
        <a:lstStyle/>
        <a:p>
          <a:endParaRPr lang="en-US"/>
        </a:p>
      </dgm:t>
    </dgm:pt>
    <dgm:pt modelId="{4A11E1E3-1EE1-434F-96D7-0B27B82C28E8}">
      <dgm:prSet phldrT="[Text]"/>
      <dgm:spPr/>
      <dgm:t>
        <a:bodyPr/>
        <a:lstStyle/>
        <a:p>
          <a:r>
            <a:rPr lang="en-US" dirty="0" err="1" smtClean="0"/>
            <a:t>Pengertian</a:t>
          </a:r>
          <a:endParaRPr lang="en-US" dirty="0"/>
        </a:p>
      </dgm:t>
    </dgm:pt>
    <dgm:pt modelId="{0B8DDD0D-E32D-46AB-8D2B-001EBBD31B6A}" type="parTrans" cxnId="{3F89E438-F8CF-4877-A97E-D92621176811}">
      <dgm:prSet/>
      <dgm:spPr/>
      <dgm:t>
        <a:bodyPr/>
        <a:lstStyle/>
        <a:p>
          <a:endParaRPr lang="en-US"/>
        </a:p>
      </dgm:t>
    </dgm:pt>
    <dgm:pt modelId="{DD53C2C0-795E-485C-B087-D7509D3C371C}" type="sibTrans" cxnId="{3F89E438-F8CF-4877-A97E-D92621176811}">
      <dgm:prSet/>
      <dgm:spPr/>
      <dgm:t>
        <a:bodyPr/>
        <a:lstStyle/>
        <a:p>
          <a:endParaRPr lang="en-US"/>
        </a:p>
      </dgm:t>
    </dgm:pt>
    <dgm:pt modelId="{0852771B-20A6-4ED5-86C2-3E98C2AB5E35}">
      <dgm:prSet phldrT="[Text]"/>
      <dgm:spPr/>
      <dgm:t>
        <a:bodyPr/>
        <a:lstStyle/>
        <a:p>
          <a:r>
            <a:rPr lang="en-US" dirty="0" smtClean="0"/>
            <a:t>QS. Al-</a:t>
          </a:r>
          <a:r>
            <a:rPr lang="en-US" dirty="0" err="1" smtClean="0"/>
            <a:t>Mujadillah</a:t>
          </a:r>
          <a:r>
            <a:rPr lang="en-US" dirty="0" smtClean="0"/>
            <a:t> 11</a:t>
          </a:r>
          <a:endParaRPr lang="en-US" dirty="0"/>
        </a:p>
      </dgm:t>
    </dgm:pt>
    <dgm:pt modelId="{C0626BA2-4F50-4EC4-86A1-6BCF792D5024}" type="parTrans" cxnId="{EF3EC867-CBBA-44BE-A3D5-5B03F477410E}">
      <dgm:prSet/>
      <dgm:spPr/>
      <dgm:t>
        <a:bodyPr/>
        <a:lstStyle/>
        <a:p>
          <a:endParaRPr lang="en-US"/>
        </a:p>
      </dgm:t>
    </dgm:pt>
    <dgm:pt modelId="{3543D6AD-1BE2-498E-94B5-1B0A87A10D4F}" type="sibTrans" cxnId="{EF3EC867-CBBA-44BE-A3D5-5B03F477410E}">
      <dgm:prSet/>
      <dgm:spPr/>
      <dgm:t>
        <a:bodyPr/>
        <a:lstStyle/>
        <a:p>
          <a:endParaRPr lang="en-US"/>
        </a:p>
      </dgm:t>
    </dgm:pt>
    <dgm:pt modelId="{1B15B7E4-3D1F-4BC5-8576-CFC91E76A860}" type="pres">
      <dgm:prSet presAssocID="{BB8C3DB5-AE1D-4F62-BA43-2FA86279F84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545D13-7093-41BC-9C80-724FC1F8F6A9}" type="pres">
      <dgm:prSet presAssocID="{36901B88-64C6-472B-BE8C-222106EF1FC4}" presName="centerShape" presStyleLbl="node0" presStyleIdx="0" presStyleCnt="1"/>
      <dgm:spPr/>
      <dgm:t>
        <a:bodyPr/>
        <a:lstStyle/>
        <a:p>
          <a:endParaRPr lang="en-US"/>
        </a:p>
      </dgm:t>
    </dgm:pt>
    <dgm:pt modelId="{B7433F6D-6C94-498A-A3CC-93A995F7E6BC}" type="pres">
      <dgm:prSet presAssocID="{FD2CABE6-201B-4E99-8558-443465B45A31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19A62531-C099-4407-9A04-68D314BFEC78}" type="pres">
      <dgm:prSet presAssocID="{19384F88-AAC0-4567-A074-824F52A6AF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B7A34-9477-4CA6-BF8E-670EAF1F9D58}" type="pres">
      <dgm:prSet presAssocID="{0B8DDD0D-E32D-46AB-8D2B-001EBBD31B6A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5C8B374A-2E04-4784-A39D-6F613FBB1A73}" type="pres">
      <dgm:prSet presAssocID="{4A11E1E3-1EE1-434F-96D7-0B27B82C28E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6504D-1AF5-4F7E-BC42-C5D7DA3D80D1}" type="pres">
      <dgm:prSet presAssocID="{C0626BA2-4F50-4EC4-86A1-6BCF792D5024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5FFA9A9F-849D-4ACA-B84C-FDFD21702501}" type="pres">
      <dgm:prSet presAssocID="{0852771B-20A6-4ED5-86C2-3E98C2AB5E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570C0-D543-4297-90E1-1229BD26D31B}" type="presOf" srcId="{19384F88-AAC0-4567-A074-824F52A6AF5E}" destId="{19A62531-C099-4407-9A04-68D314BFEC78}" srcOrd="0" destOrd="0" presId="urn:microsoft.com/office/officeart/2005/8/layout/radial4"/>
    <dgm:cxn modelId="{3DB4BC3A-6DE3-4AD0-B781-F87DEEAC8C85}" type="presOf" srcId="{0B8DDD0D-E32D-46AB-8D2B-001EBBD31B6A}" destId="{526B7A34-9477-4CA6-BF8E-670EAF1F9D58}" srcOrd="0" destOrd="0" presId="urn:microsoft.com/office/officeart/2005/8/layout/radial4"/>
    <dgm:cxn modelId="{0B53BF13-9E38-4AA2-BFEE-2A03AEF23153}" srcId="{BB8C3DB5-AE1D-4F62-BA43-2FA86279F844}" destId="{36901B88-64C6-472B-BE8C-222106EF1FC4}" srcOrd="0" destOrd="0" parTransId="{93829A8E-F917-42A5-A576-18A9023C790C}" sibTransId="{3AD52510-BB34-4FD4-B135-0CB590F55442}"/>
    <dgm:cxn modelId="{7598E1A4-5866-41C5-8216-E041B61B1024}" type="presOf" srcId="{BB8C3DB5-AE1D-4F62-BA43-2FA86279F844}" destId="{1B15B7E4-3D1F-4BC5-8576-CFC91E76A860}" srcOrd="0" destOrd="0" presId="urn:microsoft.com/office/officeart/2005/8/layout/radial4"/>
    <dgm:cxn modelId="{EF3EC867-CBBA-44BE-A3D5-5B03F477410E}" srcId="{36901B88-64C6-472B-BE8C-222106EF1FC4}" destId="{0852771B-20A6-4ED5-86C2-3E98C2AB5E35}" srcOrd="2" destOrd="0" parTransId="{C0626BA2-4F50-4EC4-86A1-6BCF792D5024}" sibTransId="{3543D6AD-1BE2-498E-94B5-1B0A87A10D4F}"/>
    <dgm:cxn modelId="{66EA4770-52A1-4121-BDE3-3761C5045802}" type="presOf" srcId="{4A11E1E3-1EE1-434F-96D7-0B27B82C28E8}" destId="{5C8B374A-2E04-4784-A39D-6F613FBB1A73}" srcOrd="0" destOrd="0" presId="urn:microsoft.com/office/officeart/2005/8/layout/radial4"/>
    <dgm:cxn modelId="{C6A14BBE-5B34-47CB-89AC-7E49D7D59FB9}" type="presOf" srcId="{FD2CABE6-201B-4E99-8558-443465B45A31}" destId="{B7433F6D-6C94-498A-A3CC-93A995F7E6BC}" srcOrd="0" destOrd="0" presId="urn:microsoft.com/office/officeart/2005/8/layout/radial4"/>
    <dgm:cxn modelId="{779DCB71-6D55-457A-A955-D5E9A633784A}" type="presOf" srcId="{C0626BA2-4F50-4EC4-86A1-6BCF792D5024}" destId="{F226504D-1AF5-4F7E-BC42-C5D7DA3D80D1}" srcOrd="0" destOrd="0" presId="urn:microsoft.com/office/officeart/2005/8/layout/radial4"/>
    <dgm:cxn modelId="{C289F226-72B4-43D4-82EE-6481652D4721}" type="presOf" srcId="{0852771B-20A6-4ED5-86C2-3E98C2AB5E35}" destId="{5FFA9A9F-849D-4ACA-B84C-FDFD21702501}" srcOrd="0" destOrd="0" presId="urn:microsoft.com/office/officeart/2005/8/layout/radial4"/>
    <dgm:cxn modelId="{3F89E438-F8CF-4877-A97E-D92621176811}" srcId="{36901B88-64C6-472B-BE8C-222106EF1FC4}" destId="{4A11E1E3-1EE1-434F-96D7-0B27B82C28E8}" srcOrd="1" destOrd="0" parTransId="{0B8DDD0D-E32D-46AB-8D2B-001EBBD31B6A}" sibTransId="{DD53C2C0-795E-485C-B087-D7509D3C371C}"/>
    <dgm:cxn modelId="{7B57A7F5-8D49-486E-B509-1013F943F98A}" type="presOf" srcId="{36901B88-64C6-472B-BE8C-222106EF1FC4}" destId="{D0545D13-7093-41BC-9C80-724FC1F8F6A9}" srcOrd="0" destOrd="0" presId="urn:microsoft.com/office/officeart/2005/8/layout/radial4"/>
    <dgm:cxn modelId="{A7FC7517-FE16-4398-80F8-84FB549C0F0A}" srcId="{36901B88-64C6-472B-BE8C-222106EF1FC4}" destId="{19384F88-AAC0-4567-A074-824F52A6AF5E}" srcOrd="0" destOrd="0" parTransId="{FD2CABE6-201B-4E99-8558-443465B45A31}" sibTransId="{CF08E2DB-3FE3-4592-8591-9BCB477149CC}"/>
    <dgm:cxn modelId="{C517028F-7521-4F29-A18A-C9F55FB89C9F}" type="presParOf" srcId="{1B15B7E4-3D1F-4BC5-8576-CFC91E76A860}" destId="{D0545D13-7093-41BC-9C80-724FC1F8F6A9}" srcOrd="0" destOrd="0" presId="urn:microsoft.com/office/officeart/2005/8/layout/radial4"/>
    <dgm:cxn modelId="{9111CA45-CA9F-4998-869B-5818262DEACC}" type="presParOf" srcId="{1B15B7E4-3D1F-4BC5-8576-CFC91E76A860}" destId="{B7433F6D-6C94-498A-A3CC-93A995F7E6BC}" srcOrd="1" destOrd="0" presId="urn:microsoft.com/office/officeart/2005/8/layout/radial4"/>
    <dgm:cxn modelId="{F5E8D905-84CA-49C3-846C-4047B63DFCE9}" type="presParOf" srcId="{1B15B7E4-3D1F-4BC5-8576-CFC91E76A860}" destId="{19A62531-C099-4407-9A04-68D314BFEC78}" srcOrd="2" destOrd="0" presId="urn:microsoft.com/office/officeart/2005/8/layout/radial4"/>
    <dgm:cxn modelId="{EABE2A35-2660-4D2A-B415-27870E08E220}" type="presParOf" srcId="{1B15B7E4-3D1F-4BC5-8576-CFC91E76A860}" destId="{526B7A34-9477-4CA6-BF8E-670EAF1F9D58}" srcOrd="3" destOrd="0" presId="urn:microsoft.com/office/officeart/2005/8/layout/radial4"/>
    <dgm:cxn modelId="{7BC94C69-55A9-4584-967A-94F1D9EA4B4B}" type="presParOf" srcId="{1B15B7E4-3D1F-4BC5-8576-CFC91E76A860}" destId="{5C8B374A-2E04-4784-A39D-6F613FBB1A73}" srcOrd="4" destOrd="0" presId="urn:microsoft.com/office/officeart/2005/8/layout/radial4"/>
    <dgm:cxn modelId="{8B6D0CD5-4893-453A-AFE2-145F0CC72E39}" type="presParOf" srcId="{1B15B7E4-3D1F-4BC5-8576-CFC91E76A860}" destId="{F226504D-1AF5-4F7E-BC42-C5D7DA3D80D1}" srcOrd="5" destOrd="0" presId="urn:microsoft.com/office/officeart/2005/8/layout/radial4"/>
    <dgm:cxn modelId="{AE1E2A6B-9F46-4CBE-BAA9-DEFC20F00B62}" type="presParOf" srcId="{1B15B7E4-3D1F-4BC5-8576-CFC91E76A860}" destId="{5FFA9A9F-849D-4ACA-B84C-FDFD21702501}" srcOrd="6" destOrd="0" presId="urn:microsoft.com/office/officeart/2005/8/layout/radial4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360C2B-AEA2-4304-98BF-B0E1D9EC9EB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F4D7F0-C23E-46E1-BA34-20DDF707CB15}">
      <dgm:prSet phldrT="[Text]"/>
      <dgm:spPr/>
      <dgm:t>
        <a:bodyPr/>
        <a:lstStyle/>
        <a:p>
          <a:r>
            <a:rPr lang="en-US" dirty="0" err="1" smtClean="0"/>
            <a:t>Pengertian</a:t>
          </a:r>
          <a:endParaRPr lang="en-US" dirty="0"/>
        </a:p>
      </dgm:t>
    </dgm:pt>
    <dgm:pt modelId="{A888483F-8929-4377-896C-50AA6911A6A4}" type="parTrans" cxnId="{0EB5AF89-AD2B-4F5E-8634-BBE69B68B694}">
      <dgm:prSet/>
      <dgm:spPr/>
      <dgm:t>
        <a:bodyPr/>
        <a:lstStyle/>
        <a:p>
          <a:endParaRPr lang="en-US"/>
        </a:p>
      </dgm:t>
    </dgm:pt>
    <dgm:pt modelId="{E2A7604D-5110-4075-B1CE-1123F3A37531}" type="sibTrans" cxnId="{0EB5AF89-AD2B-4F5E-8634-BBE69B68B694}">
      <dgm:prSet/>
      <dgm:spPr/>
      <dgm:t>
        <a:bodyPr/>
        <a:lstStyle/>
        <a:p>
          <a:endParaRPr lang="en-US"/>
        </a:p>
      </dgm:t>
    </dgm:pt>
    <dgm:pt modelId="{1D75F79E-B610-49EC-B585-202A2734E131}">
      <dgm:prSet phldrT="[Text]"/>
      <dgm:spPr/>
      <dgm:t>
        <a:bodyPr/>
        <a:lstStyle/>
        <a:p>
          <a:r>
            <a:rPr lang="en-US" dirty="0" err="1" smtClean="0"/>
            <a:t>Seni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Pandangan</a:t>
          </a:r>
          <a:r>
            <a:rPr lang="en-US" dirty="0" smtClean="0"/>
            <a:t> Islam</a:t>
          </a:r>
          <a:endParaRPr lang="en-US" dirty="0"/>
        </a:p>
      </dgm:t>
    </dgm:pt>
    <dgm:pt modelId="{B2C74303-ACEB-4D1C-A86D-67E491D0D17B}" type="parTrans" cxnId="{B17AC805-AB9F-4383-A701-041D91CC4D65}">
      <dgm:prSet/>
      <dgm:spPr/>
      <dgm:t>
        <a:bodyPr/>
        <a:lstStyle/>
        <a:p>
          <a:endParaRPr lang="en-US"/>
        </a:p>
      </dgm:t>
    </dgm:pt>
    <dgm:pt modelId="{0EA45D99-F00D-41B4-A44F-679B70AEA794}" type="sibTrans" cxnId="{B17AC805-AB9F-4383-A701-041D91CC4D65}">
      <dgm:prSet/>
      <dgm:spPr/>
      <dgm:t>
        <a:bodyPr/>
        <a:lstStyle/>
        <a:p>
          <a:endParaRPr lang="en-US"/>
        </a:p>
      </dgm:t>
    </dgm:pt>
    <dgm:pt modelId="{CBF55500-7A1D-44D9-91C2-7635054FFA79}">
      <dgm:prSet phldrT="[Text]"/>
      <dgm:spPr/>
      <dgm:t>
        <a:bodyPr/>
        <a:lstStyle/>
        <a:p>
          <a:r>
            <a:rPr lang="en-US" dirty="0" err="1" smtClean="0"/>
            <a:t>Seni</a:t>
          </a:r>
          <a:r>
            <a:rPr lang="en-US" dirty="0" smtClean="0"/>
            <a:t> </a:t>
          </a:r>
          <a:r>
            <a:rPr lang="en-US" dirty="0" err="1" smtClean="0"/>
            <a:t>dibentuk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karakteristik</a:t>
          </a:r>
          <a:r>
            <a:rPr lang="en-US" dirty="0" smtClean="0"/>
            <a:t> (</a:t>
          </a:r>
          <a:r>
            <a:rPr lang="en-US" dirty="0" err="1" smtClean="0"/>
            <a:t>estetika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Kreatifitas</a:t>
          </a:r>
          <a:r>
            <a:rPr lang="en-US" dirty="0" smtClean="0"/>
            <a:t>)</a:t>
          </a:r>
          <a:endParaRPr lang="en-US" dirty="0"/>
        </a:p>
      </dgm:t>
    </dgm:pt>
    <dgm:pt modelId="{EF918B52-BA2D-4464-AD51-9B23A288A297}" type="parTrans" cxnId="{CDFC376B-BE04-48CF-B594-C5B7A884B542}">
      <dgm:prSet/>
      <dgm:spPr/>
      <dgm:t>
        <a:bodyPr/>
        <a:lstStyle/>
        <a:p>
          <a:endParaRPr lang="en-US"/>
        </a:p>
      </dgm:t>
    </dgm:pt>
    <dgm:pt modelId="{6A3B6D3D-D8F1-45A3-AF93-7861EE6D6EF2}" type="sibTrans" cxnId="{CDFC376B-BE04-48CF-B594-C5B7A884B542}">
      <dgm:prSet/>
      <dgm:spPr/>
      <dgm:t>
        <a:bodyPr/>
        <a:lstStyle/>
        <a:p>
          <a:endParaRPr lang="en-US"/>
        </a:p>
      </dgm:t>
    </dgm:pt>
    <dgm:pt modelId="{D0DEBBF5-9AEC-4C03-B8D7-99C84737018C}" type="pres">
      <dgm:prSet presAssocID="{7B360C2B-AEA2-4304-98BF-B0E1D9EC9EB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E168F-F67F-490C-AED1-CB1DA28D1304}" type="pres">
      <dgm:prSet presAssocID="{7B360C2B-AEA2-4304-98BF-B0E1D9EC9EBA}" presName="dummyMaxCanvas" presStyleCnt="0">
        <dgm:presLayoutVars/>
      </dgm:prSet>
      <dgm:spPr/>
    </dgm:pt>
    <dgm:pt modelId="{DA63E171-D03D-4A85-A780-51C406CB16CA}" type="pres">
      <dgm:prSet presAssocID="{7B360C2B-AEA2-4304-98BF-B0E1D9EC9EB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52894-2455-4CE3-9D04-5980DE2C9F03}" type="pres">
      <dgm:prSet presAssocID="{7B360C2B-AEA2-4304-98BF-B0E1D9EC9EB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E2E1A-EC70-4115-B974-A89A2BECB4CF}" type="pres">
      <dgm:prSet presAssocID="{7B360C2B-AEA2-4304-98BF-B0E1D9EC9EB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684B0-B1D4-41EC-AB57-074148494041}" type="pres">
      <dgm:prSet presAssocID="{7B360C2B-AEA2-4304-98BF-B0E1D9EC9EB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7EC56-2152-43FA-9E09-033D9D4EA7F7}" type="pres">
      <dgm:prSet presAssocID="{7B360C2B-AEA2-4304-98BF-B0E1D9EC9EB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5E79-9048-4700-9F68-79E10CD0AED9}" type="pres">
      <dgm:prSet presAssocID="{7B360C2B-AEA2-4304-98BF-B0E1D9EC9EB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5B875-B996-4F9C-9121-6D958631E326}" type="pres">
      <dgm:prSet presAssocID="{7B360C2B-AEA2-4304-98BF-B0E1D9EC9EB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00890-CA2B-49C4-8B42-47EFCFDB36A9}" type="pres">
      <dgm:prSet presAssocID="{7B360C2B-AEA2-4304-98BF-B0E1D9EC9EB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5AF89-AD2B-4F5E-8634-BBE69B68B694}" srcId="{7B360C2B-AEA2-4304-98BF-B0E1D9EC9EBA}" destId="{2AF4D7F0-C23E-46E1-BA34-20DDF707CB15}" srcOrd="0" destOrd="0" parTransId="{A888483F-8929-4377-896C-50AA6911A6A4}" sibTransId="{E2A7604D-5110-4075-B1CE-1123F3A37531}"/>
    <dgm:cxn modelId="{CDFC376B-BE04-48CF-B594-C5B7A884B542}" srcId="{7B360C2B-AEA2-4304-98BF-B0E1D9EC9EBA}" destId="{CBF55500-7A1D-44D9-91C2-7635054FFA79}" srcOrd="2" destOrd="0" parTransId="{EF918B52-BA2D-4464-AD51-9B23A288A297}" sibTransId="{6A3B6D3D-D8F1-45A3-AF93-7861EE6D6EF2}"/>
    <dgm:cxn modelId="{1CFFA6CA-A9F3-44E4-83E4-FD1FDA8FBD51}" type="presOf" srcId="{2AF4D7F0-C23E-46E1-BA34-20DDF707CB15}" destId="{528A5E79-9048-4700-9F68-79E10CD0AED9}" srcOrd="1" destOrd="0" presId="urn:microsoft.com/office/officeart/2005/8/layout/vProcess5"/>
    <dgm:cxn modelId="{5F1D22E5-7AF9-4475-B820-D72D20F70F86}" type="presOf" srcId="{7B360C2B-AEA2-4304-98BF-B0E1D9EC9EBA}" destId="{D0DEBBF5-9AEC-4C03-B8D7-99C84737018C}" srcOrd="0" destOrd="0" presId="urn:microsoft.com/office/officeart/2005/8/layout/vProcess5"/>
    <dgm:cxn modelId="{8D123C88-86A7-4B64-AD32-295EFF964051}" type="presOf" srcId="{CBF55500-7A1D-44D9-91C2-7635054FFA79}" destId="{A99E2E1A-EC70-4115-B974-A89A2BECB4CF}" srcOrd="0" destOrd="0" presId="urn:microsoft.com/office/officeart/2005/8/layout/vProcess5"/>
    <dgm:cxn modelId="{C40C0867-CA52-462C-BA4C-38D9B97B18A8}" type="presOf" srcId="{1D75F79E-B610-49EC-B585-202A2734E131}" destId="{32F52894-2455-4CE3-9D04-5980DE2C9F03}" srcOrd="0" destOrd="0" presId="urn:microsoft.com/office/officeart/2005/8/layout/vProcess5"/>
    <dgm:cxn modelId="{C489EF66-0D27-4D80-8E72-5B80EC377FDA}" type="presOf" srcId="{1D75F79E-B610-49EC-B585-202A2734E131}" destId="{EE85B875-B996-4F9C-9121-6D958631E326}" srcOrd="1" destOrd="0" presId="urn:microsoft.com/office/officeart/2005/8/layout/vProcess5"/>
    <dgm:cxn modelId="{0AD4CC5F-5ECA-47D8-9962-C7C92362DF35}" type="presOf" srcId="{E2A7604D-5110-4075-B1CE-1123F3A37531}" destId="{1E5684B0-B1D4-41EC-AB57-074148494041}" srcOrd="0" destOrd="0" presId="urn:microsoft.com/office/officeart/2005/8/layout/vProcess5"/>
    <dgm:cxn modelId="{EF431B49-7FF2-463F-ABA3-A5D35BCA9925}" type="presOf" srcId="{CBF55500-7A1D-44D9-91C2-7635054FFA79}" destId="{64200890-CA2B-49C4-8B42-47EFCFDB36A9}" srcOrd="1" destOrd="0" presId="urn:microsoft.com/office/officeart/2005/8/layout/vProcess5"/>
    <dgm:cxn modelId="{F89D24EF-4299-44DA-B6B9-400896F8C4CD}" type="presOf" srcId="{2AF4D7F0-C23E-46E1-BA34-20DDF707CB15}" destId="{DA63E171-D03D-4A85-A780-51C406CB16CA}" srcOrd="0" destOrd="0" presId="urn:microsoft.com/office/officeart/2005/8/layout/vProcess5"/>
    <dgm:cxn modelId="{B17AC805-AB9F-4383-A701-041D91CC4D65}" srcId="{7B360C2B-AEA2-4304-98BF-B0E1D9EC9EBA}" destId="{1D75F79E-B610-49EC-B585-202A2734E131}" srcOrd="1" destOrd="0" parTransId="{B2C74303-ACEB-4D1C-A86D-67E491D0D17B}" sibTransId="{0EA45D99-F00D-41B4-A44F-679B70AEA794}"/>
    <dgm:cxn modelId="{A4B0B4B9-91B1-40C5-A23B-C83B11D8252E}" type="presOf" srcId="{0EA45D99-F00D-41B4-A44F-679B70AEA794}" destId="{5E17EC56-2152-43FA-9E09-033D9D4EA7F7}" srcOrd="0" destOrd="0" presId="urn:microsoft.com/office/officeart/2005/8/layout/vProcess5"/>
    <dgm:cxn modelId="{E63FC5F1-A11B-45D5-8362-D80569738C71}" type="presParOf" srcId="{D0DEBBF5-9AEC-4C03-B8D7-99C84737018C}" destId="{54AE168F-F67F-490C-AED1-CB1DA28D1304}" srcOrd="0" destOrd="0" presId="urn:microsoft.com/office/officeart/2005/8/layout/vProcess5"/>
    <dgm:cxn modelId="{3E469FAF-3512-4336-ACC0-6CCFFF9666E2}" type="presParOf" srcId="{D0DEBBF5-9AEC-4C03-B8D7-99C84737018C}" destId="{DA63E171-D03D-4A85-A780-51C406CB16CA}" srcOrd="1" destOrd="0" presId="urn:microsoft.com/office/officeart/2005/8/layout/vProcess5"/>
    <dgm:cxn modelId="{93A94224-3639-4F4C-A18A-4FFA637196B2}" type="presParOf" srcId="{D0DEBBF5-9AEC-4C03-B8D7-99C84737018C}" destId="{32F52894-2455-4CE3-9D04-5980DE2C9F03}" srcOrd="2" destOrd="0" presId="urn:microsoft.com/office/officeart/2005/8/layout/vProcess5"/>
    <dgm:cxn modelId="{3084A77D-46E0-4155-81FE-27A353EFA302}" type="presParOf" srcId="{D0DEBBF5-9AEC-4C03-B8D7-99C84737018C}" destId="{A99E2E1A-EC70-4115-B974-A89A2BECB4CF}" srcOrd="3" destOrd="0" presId="urn:microsoft.com/office/officeart/2005/8/layout/vProcess5"/>
    <dgm:cxn modelId="{9A152A82-7B3C-45A7-870A-A6963E390432}" type="presParOf" srcId="{D0DEBBF5-9AEC-4C03-B8D7-99C84737018C}" destId="{1E5684B0-B1D4-41EC-AB57-074148494041}" srcOrd="4" destOrd="0" presId="urn:microsoft.com/office/officeart/2005/8/layout/vProcess5"/>
    <dgm:cxn modelId="{DC3946CA-C6E2-4196-BB9E-9ECBF36E3AB9}" type="presParOf" srcId="{D0DEBBF5-9AEC-4C03-B8D7-99C84737018C}" destId="{5E17EC56-2152-43FA-9E09-033D9D4EA7F7}" srcOrd="5" destOrd="0" presId="urn:microsoft.com/office/officeart/2005/8/layout/vProcess5"/>
    <dgm:cxn modelId="{3D366814-A028-4EC8-9915-8F37CDF2376E}" type="presParOf" srcId="{D0DEBBF5-9AEC-4C03-B8D7-99C84737018C}" destId="{528A5E79-9048-4700-9F68-79E10CD0AED9}" srcOrd="6" destOrd="0" presId="urn:microsoft.com/office/officeart/2005/8/layout/vProcess5"/>
    <dgm:cxn modelId="{6AAF4147-A5BE-47B3-BCB1-BE3CD336B556}" type="presParOf" srcId="{D0DEBBF5-9AEC-4C03-B8D7-99C84737018C}" destId="{EE85B875-B996-4F9C-9121-6D958631E326}" srcOrd="7" destOrd="0" presId="urn:microsoft.com/office/officeart/2005/8/layout/vProcess5"/>
    <dgm:cxn modelId="{B579B252-17A0-4C2B-981C-E7223306B525}" type="presParOf" srcId="{D0DEBBF5-9AEC-4C03-B8D7-99C84737018C}" destId="{64200890-CA2B-49C4-8B42-47EFCFDB36A9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54F62A-ED52-4BC5-9AC6-35712F435C2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38A83E-1AD3-45C3-8665-A2F2A1016B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engan Menyebut Nama Allah Yang Maha Pengasih Lagi Maha Penyaya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"/>
            <a:ext cx="518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 descr="C:\Users\bismillah\Downloads\02.-TU-with-tagline-frame-1184x57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54" y="2438400"/>
            <a:ext cx="2410691" cy="11762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SAINTEK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Sikap</a:t>
            </a:r>
            <a:r>
              <a:rPr lang="en-US" dirty="0" smtClean="0"/>
              <a:t> Muslim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Ipteks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6. Islam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Revolusi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Islam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Baskerville Old Face" pitchFamily="18" charset="0"/>
              </a:rPr>
              <a:t>IPTEKS </a:t>
            </a:r>
            <a:r>
              <a:rPr lang="en-US" b="1" dirty="0" smtClean="0">
                <a:latin typeface="Baskerville Old Face" pitchFamily="18" charset="0"/>
              </a:rPr>
              <a:t>DALAM PRESPEKTIF ISLAM</a:t>
            </a:r>
          </a:p>
          <a:p>
            <a:pPr algn="ctr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Baskerville Old Face" pitchFamily="18" charset="0"/>
              </a:rPr>
              <a:t>Tim </a:t>
            </a:r>
            <a:r>
              <a:rPr lang="en-US" b="1" dirty="0" err="1" smtClean="0">
                <a:latin typeface="Baskerville Old Face" pitchFamily="18" charset="0"/>
              </a:rPr>
              <a:t>Dosen</a:t>
            </a: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Baskerville Old Face" pitchFamily="18" charset="0"/>
              </a:rPr>
              <a:t>TAHUN AJARAN 2020-2021</a:t>
            </a: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algn="ctr">
              <a:buNone/>
            </a:pPr>
            <a:endParaRPr lang="en-US" b="1" dirty="0" smtClean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askerville Old Face" pitchFamily="18" charset="0"/>
              </a:rPr>
              <a:t/>
            </a:r>
            <a:br>
              <a:rPr lang="en-US" dirty="0" smtClean="0">
                <a:latin typeface="Baskerville Old Face" pitchFamily="18" charset="0"/>
              </a:rPr>
            </a:br>
            <a:r>
              <a:rPr lang="en-US" dirty="0" err="1" smtClean="0">
                <a:latin typeface="Baskerville Old Face" pitchFamily="18" charset="0"/>
              </a:rPr>
              <a:t>Pendidikan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Agama &amp; </a:t>
            </a:r>
            <a:r>
              <a:rPr lang="en-US" dirty="0" err="1" smtClean="0">
                <a:latin typeface="Baskerville Old Face" pitchFamily="18" charset="0"/>
              </a:rPr>
              <a:t>Etika</a:t>
            </a:r>
            <a:r>
              <a:rPr lang="en-US" dirty="0" smtClean="0">
                <a:latin typeface="Baskerville Old Face" pitchFamily="18" charset="0"/>
              </a:rPr>
              <a:t> Islam</a:t>
            </a:r>
            <a:br>
              <a:rPr lang="en-US" dirty="0" smtClean="0">
                <a:latin typeface="Baskerville Old Face" pitchFamily="18" charset="0"/>
              </a:rPr>
            </a:br>
            <a:r>
              <a:rPr lang="en-US" dirty="0" err="1" smtClean="0">
                <a:latin typeface="Baskerville Old Face" pitchFamily="18" charset="0"/>
              </a:rPr>
              <a:t>Kode</a:t>
            </a:r>
            <a:r>
              <a:rPr lang="en-US" dirty="0" smtClean="0">
                <a:latin typeface="Baskerville Old Face" pitchFamily="18" charset="0"/>
              </a:rPr>
              <a:t> MK: </a:t>
            </a:r>
            <a:r>
              <a:rPr lang="en-US" sz="4400" dirty="0" smtClean="0">
                <a:solidFill>
                  <a:srgbClr val="FF0000"/>
                </a:solidFill>
              </a:rPr>
              <a:t>UAI1A2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AutoNum type="arabicPeriod"/>
            </a:pPr>
            <a:r>
              <a:rPr lang="en-US" dirty="0" err="1" smtClean="0"/>
              <a:t>Muqoddimah</a:t>
            </a:r>
            <a:r>
              <a:rPr lang="en-US" dirty="0" smtClean="0"/>
              <a:t> (</a:t>
            </a:r>
            <a:r>
              <a:rPr lang="en-US" i="1" dirty="0" smtClean="0"/>
              <a:t>Introduction</a:t>
            </a:r>
            <a:r>
              <a:rPr lang="en-US" dirty="0" smtClean="0"/>
              <a:t>) </a:t>
            </a:r>
            <a:r>
              <a:rPr lang="en-US" dirty="0" err="1" smtClean="0"/>
              <a:t>Tentang</a:t>
            </a:r>
            <a:r>
              <a:rPr lang="en-US" dirty="0" smtClean="0"/>
              <a:t> IPTEK</a:t>
            </a:r>
          </a:p>
          <a:p>
            <a:pPr marL="624078" indent="-514350">
              <a:buAutoNum type="arabicPeriod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err="1" smtClean="0"/>
              <a:t>Pentingnya</a:t>
            </a:r>
            <a:r>
              <a:rPr lang="en-US" dirty="0" smtClean="0"/>
              <a:t> IPTEKS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err="1" smtClean="0"/>
              <a:t>Relasi</a:t>
            </a:r>
            <a:r>
              <a:rPr lang="en-US" dirty="0" smtClean="0"/>
              <a:t> SAINSTEK DAN ALQUR’AN</a:t>
            </a:r>
          </a:p>
          <a:p>
            <a:pPr marL="624078" indent="-514350">
              <a:buAutoNum type="arabicPeriod"/>
            </a:pP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SAINTEK</a:t>
            </a:r>
          </a:p>
          <a:p>
            <a:pPr marL="624078" indent="-514350">
              <a:buAutoNum type="arabicPeriod"/>
            </a:pPr>
            <a:r>
              <a:rPr lang="en-US" dirty="0" smtClean="0"/>
              <a:t>Islam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Revolusi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</a:p>
          <a:p>
            <a:pPr marL="624078" indent="-514350">
              <a:buAutoNum type="arabicPeriod"/>
            </a:pPr>
            <a:r>
              <a:rPr lang="en-US" dirty="0" err="1" smtClean="0"/>
              <a:t>Seni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Islam</a:t>
            </a:r>
          </a:p>
          <a:p>
            <a:pPr marL="624078" indent="-514350">
              <a:buAutoNum type="arabicPeriod"/>
            </a:pPr>
            <a:endParaRPr lang="en-US" dirty="0" smtClean="0"/>
          </a:p>
          <a:p>
            <a:pPr marL="624078" indent="-514350">
              <a:buAutoNum type="arabicPeriod"/>
            </a:pPr>
            <a:endParaRPr lang="en-US" dirty="0" smtClean="0"/>
          </a:p>
          <a:p>
            <a:pPr marL="624078" indent="-514350">
              <a:buAutoNum type="arabicPeriod"/>
            </a:pPr>
            <a:endParaRPr lang="en-US" dirty="0" smtClean="0"/>
          </a:p>
          <a:p>
            <a:pPr marL="624078" indent="-514350"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Topik</a:t>
            </a:r>
            <a:r>
              <a:rPr lang="en-US" dirty="0" smtClean="0"/>
              <a:t>,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Pembelajaran</a:t>
            </a:r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ipteks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ipteks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tantangan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ipteks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ipteks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al-</a:t>
            </a:r>
            <a:r>
              <a:rPr lang="en-US" dirty="0" err="1" smtClean="0"/>
              <a:t>qur'an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Memhami</a:t>
            </a:r>
            <a:r>
              <a:rPr lang="en-US" dirty="0" smtClean="0"/>
              <a:t> </a:t>
            </a:r>
            <a:r>
              <a:rPr lang="en-US" dirty="0" err="1" smtClean="0"/>
              <a:t>ipteks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perspektif</a:t>
            </a:r>
            <a:r>
              <a:rPr lang="en-US" dirty="0" smtClean="0"/>
              <a:t> al-</a:t>
            </a:r>
            <a:r>
              <a:rPr lang="en-US" dirty="0" err="1" smtClean="0"/>
              <a:t>qur'an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Meyakini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Al-Quran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.</a:t>
            </a:r>
          </a:p>
          <a:p>
            <a:r>
              <a:rPr lang="en-US" dirty="0" smtClean="0"/>
              <a:t>7.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ipteks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kejayaan</a:t>
            </a:r>
            <a:r>
              <a:rPr lang="en-US" dirty="0" smtClean="0"/>
              <a:t> Islam.</a:t>
            </a:r>
          </a:p>
          <a:p>
            <a:r>
              <a:rPr lang="en-US" dirty="0" smtClean="0"/>
              <a:t>8.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ipteks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Islam.</a:t>
            </a:r>
          </a:p>
          <a:p>
            <a:r>
              <a:rPr lang="en-US" dirty="0" smtClean="0"/>
              <a:t>9.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ilmuwan</a:t>
            </a:r>
            <a:r>
              <a:rPr lang="en-US" dirty="0" smtClean="0"/>
              <a:t> </a:t>
            </a:r>
            <a:r>
              <a:rPr lang="en-US" dirty="0" err="1" smtClean="0"/>
              <a:t>muslim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10. </a:t>
            </a:r>
            <a:r>
              <a:rPr lang="en-US" dirty="0" err="1" smtClean="0"/>
              <a:t>Termilikinya</a:t>
            </a:r>
            <a:r>
              <a:rPr lang="en-US" dirty="0" smtClean="0"/>
              <a:t> </a:t>
            </a:r>
            <a:r>
              <a:rPr lang="en-US" dirty="0" err="1" smtClean="0"/>
              <a:t>kesiapan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ilmuan</a:t>
            </a:r>
            <a:r>
              <a:rPr lang="en-US" dirty="0" smtClean="0"/>
              <a:t> </a:t>
            </a:r>
            <a:r>
              <a:rPr lang="en-US" dirty="0" err="1" smtClean="0"/>
              <a:t>muslim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Muqoddimah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&amp; </a:t>
            </a:r>
            <a:r>
              <a:rPr lang="en-US" dirty="0" err="1" smtClean="0"/>
              <a:t>Teknologi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" y="1828800"/>
            <a:ext cx="16002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MAKNA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3.Pentingnya IPTEKS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</a:t>
            </a:r>
            <a:r>
              <a:rPr lang="en-US" dirty="0" err="1" smtClean="0"/>
              <a:t>Relasi</a:t>
            </a:r>
            <a:r>
              <a:rPr lang="en-US" dirty="0" smtClean="0"/>
              <a:t> SAINTEKS </a:t>
            </a:r>
            <a:r>
              <a:rPr lang="en-US" dirty="0" err="1" smtClean="0"/>
              <a:t>dan</a:t>
            </a:r>
            <a:r>
              <a:rPr lang="en-US" dirty="0" smtClean="0"/>
              <a:t> al-Qur’an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ALLAH MENURUNKAN AL-QUR’AN DENGAN TUJUAN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318</TotalTime>
  <Words>298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 Pendidikan Agama &amp; Etika Islam Kode MK: UAI1A2 </vt:lpstr>
      <vt:lpstr>Sub Topik, </vt:lpstr>
      <vt:lpstr>1. Muqoddimah</vt:lpstr>
      <vt:lpstr>2. Konsep Ilmu Pengetahuan &amp; Teknologi </vt:lpstr>
      <vt:lpstr>3.Pentingnya IPTEKS dalam Kehidupan</vt:lpstr>
      <vt:lpstr> 4. Relasi SAINTEKS dan al-Qur’an  </vt:lpstr>
      <vt:lpstr>Pembagian ilmu:</vt:lpstr>
      <vt:lpstr>ALLAH MENURUNKAN AL-QUR’AN DENGAN TUJUAN</vt:lpstr>
      <vt:lpstr>5. Peran Umat Islam dalam Pengembangan SAINTEK</vt:lpstr>
      <vt:lpstr>Sikap Muslim Menghadapi Kemajuan Ipteks</vt:lpstr>
      <vt:lpstr> 6. Islam dan Revolusi Industri</vt:lpstr>
      <vt:lpstr>7. Seni dalam Islam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Deden</dc:creator>
  <cp:lastModifiedBy>Deden</cp:lastModifiedBy>
  <cp:revision>21</cp:revision>
  <dcterms:created xsi:type="dcterms:W3CDTF">2020-09-01T05:23:58Z</dcterms:created>
  <dcterms:modified xsi:type="dcterms:W3CDTF">2021-02-07T15:52:04Z</dcterms:modified>
</cp:coreProperties>
</file>