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6637-1CFB-3750-8996-9BA9FFACE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E4196-AE89-9BE4-B2DD-9547A8719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3785-05D0-F629-6962-A03AAC98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46C0-9D09-4EEB-96B4-E1C25B8AAB61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B527-D73B-8509-0991-EAFC26E3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13C94-6196-9B94-4699-4DE7EA17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D2FF-95BF-4605-BCC2-924B7601E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85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4011-A97F-7AD5-749B-958C956E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0AF14-B62B-1F56-F2C1-A039045D4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D99AF-E5C7-53B0-47B9-F415977B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46C0-9D09-4EEB-96B4-E1C25B8AAB61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F385F-B588-F0DF-0DDF-3DDF8C10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30181-64B2-7C52-C64F-E9C10E9B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D2FF-95BF-4605-BCC2-924B7601E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0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9135C-5B73-EC93-77DF-545C22CAA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21AC-7758-4893-D642-879D0E263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2B9FF-8FB0-A657-DE73-4EAC9AD6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46C0-9D09-4EEB-96B4-E1C25B8AAB61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9A32E-C7A8-B493-4A9B-B1374391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BFCB6-59C8-F49C-230B-8AFFD857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D2FF-95BF-4605-BCC2-924B7601E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49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D8C0-D901-3038-CAEF-6ACA1ED3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D1579-9379-CC7E-F6BA-7FFC3C88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E40F3-0C3A-5B8C-4E0C-51005EC3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46C0-9D09-4EEB-96B4-E1C25B8AAB61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E457B-C5AC-36F5-6529-FF4536FC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5B5B-15EA-5BB5-1406-8E069C3A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D2FF-95BF-4605-BCC2-924B7601E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43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DE74-3B3E-CBCF-02C4-F4B16F7B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1F348-525A-6BEC-8CFE-5ADCD3CB4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D9927-6663-F160-1341-7D2A6D71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46C0-9D09-4EEB-96B4-E1C25B8AAB61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7F0B2-2ACF-A165-FD7A-22711CCF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0052-3D61-2EAB-2C1B-CF547B6D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D2FF-95BF-4605-BCC2-924B7601E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99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F394-7B1A-23ED-7998-B0D7B095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3163-6D4F-B6C2-373D-36A8154CE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258C2-D82B-6B54-C915-979A22067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CF775-C7E2-97B3-3129-687972EA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46C0-9D09-4EEB-96B4-E1C25B8AAB61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22D5B-A133-5307-D233-64C6F895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F8DD0-3885-CBE4-EF4E-A2F7B238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D2FF-95BF-4605-BCC2-924B7601E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1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3713-9DE9-2857-5DB9-563A2979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A6D02-E893-7FDF-C667-096A4E660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FA9E5-A884-56D2-4EAC-93534A994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8122D-B1D0-3C6A-F036-ACC8D73DD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F5223-3075-C9B6-8585-54E7B4C40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EA352-8AEF-4F17-B340-213898E2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46C0-9D09-4EEB-96B4-E1C25B8AAB61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E95B5-E2E1-2EBB-9D80-F664224B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13B4B-961C-21BB-323A-D209EF0C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D2FF-95BF-4605-BCC2-924B7601E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36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CCC9-068E-4D34-8603-75C9328E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C2E97-530E-8CD7-8B37-238972E3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46C0-9D09-4EEB-96B4-E1C25B8AAB61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41B26-C38F-4296-4B49-3CEECFF6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C5F71-2B3D-F775-B3C2-18CEF979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D2FF-95BF-4605-BCC2-924B7601E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0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451BF-77A4-96AF-EF5A-3A7C549B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46C0-9D09-4EEB-96B4-E1C25B8AAB61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8E8AC-A150-B5C7-028E-99A5C3DB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D7E45-A025-B999-3AA4-F09B92C2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D2FF-95BF-4605-BCC2-924B7601E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8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B216-A583-6734-0443-87B25AC3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8CE8-34B6-A7E5-9D6E-51EDE034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94212-6BE9-1088-DB37-E3BFEAA17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53252-83F0-4FD4-8A40-75E3B7C5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46C0-9D09-4EEB-96B4-E1C25B8AAB61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113B-10B2-01F3-3D95-C8B5F22F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D4705-9069-4125-7D5D-405ACBE7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D2FF-95BF-4605-BCC2-924B7601E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1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6388-3A61-74F7-2E9C-E243CADD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8D493-54BB-3E1E-16E9-C069E898A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59B33-8F08-E393-34A7-B5DC084FE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90E0F-C491-570D-0884-31448CE5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46C0-9D09-4EEB-96B4-E1C25B8AAB61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AEF35-303D-F796-B063-CB51300B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AE98C-5B49-8843-6B06-187F5595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D2FF-95BF-4605-BCC2-924B7601E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30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43133-1EE2-FA5C-7823-66E465C1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D441-C63A-26F6-9A4F-510BF0ED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F95F-25C9-2736-0610-50028968C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F46C0-9D09-4EEB-96B4-E1C25B8AAB61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48A8-92A8-3DB1-6142-CFA24F642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179A8-700D-578E-C2C5-7B0949ADA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D2FF-95BF-4605-BCC2-924B7601E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04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A006-9F64-E9F1-4901-F623136B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546"/>
            <a:ext cx="9144000" cy="984739"/>
          </a:xfrm>
        </p:spPr>
        <p:txBody>
          <a:bodyPr>
            <a:normAutofit/>
          </a:bodyPr>
          <a:lstStyle/>
          <a:p>
            <a:r>
              <a:rPr lang="en-IN" sz="3600" dirty="0"/>
              <a:t>OLA Data Analyst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C0A6F-4359-B940-9FD0-89017D93A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8508"/>
            <a:ext cx="9144000" cy="4009292"/>
          </a:xfrm>
        </p:spPr>
        <p:txBody>
          <a:bodyPr/>
          <a:lstStyle/>
          <a:p>
            <a:pPr algn="l"/>
            <a:r>
              <a:rPr lang="en-US" sz="1600" dirty="0"/>
              <a:t>Power BI Questions: 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Ride Volume Over Time</a:t>
            </a:r>
          </a:p>
          <a:p>
            <a:pPr algn="l"/>
            <a:r>
              <a:rPr lang="en-US" sz="1600" dirty="0"/>
              <a:t> 2. Booking Status Breakdown </a:t>
            </a:r>
          </a:p>
          <a:p>
            <a:pPr algn="l"/>
            <a:r>
              <a:rPr lang="en-US" sz="1600" dirty="0"/>
              <a:t>3. Top 5 Vehicle Types by Ride Distance </a:t>
            </a:r>
          </a:p>
          <a:p>
            <a:pPr algn="l"/>
            <a:r>
              <a:rPr lang="en-US" sz="1600" dirty="0"/>
              <a:t>4. Average Customer Ratings by Vehicle Type </a:t>
            </a:r>
          </a:p>
          <a:p>
            <a:pPr algn="l"/>
            <a:r>
              <a:rPr lang="en-US" sz="1600" dirty="0"/>
              <a:t>5. cancelled Rides Reasons </a:t>
            </a:r>
          </a:p>
          <a:p>
            <a:pPr algn="l"/>
            <a:r>
              <a:rPr lang="en-US" sz="1600" dirty="0"/>
              <a:t>6. Revenue by Payment Method</a:t>
            </a:r>
          </a:p>
          <a:p>
            <a:pPr algn="l"/>
            <a:r>
              <a:rPr lang="en-US" sz="1600" dirty="0"/>
              <a:t> 7. Top 5 Customers by Total Booking Value</a:t>
            </a:r>
          </a:p>
          <a:p>
            <a:pPr algn="l"/>
            <a:r>
              <a:rPr lang="en-US" sz="1600" dirty="0"/>
              <a:t> 8. Ride Distance Distribution Per Day </a:t>
            </a:r>
          </a:p>
          <a:p>
            <a:pPr algn="l"/>
            <a:r>
              <a:rPr lang="en-US" sz="1600" dirty="0"/>
              <a:t>9. Driver Ratings Distribution </a:t>
            </a:r>
          </a:p>
          <a:p>
            <a:pPr algn="l"/>
            <a:r>
              <a:rPr lang="en-US" sz="1600" dirty="0"/>
              <a:t>10. Customer vs. Driver Ratings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5234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OLA Data Analyst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Anindita Shaw</dc:creator>
  <cp:lastModifiedBy>Anindita Shaw</cp:lastModifiedBy>
  <cp:revision>1</cp:revision>
  <dcterms:created xsi:type="dcterms:W3CDTF">2025-03-17T18:32:38Z</dcterms:created>
  <dcterms:modified xsi:type="dcterms:W3CDTF">2025-03-17T18:34:15Z</dcterms:modified>
</cp:coreProperties>
</file>