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635D-970A-45D0-8AE8-21E134BB17F1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EF0E6-ADD0-40B9-8450-FAAF06F6C6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47CE9-FCCF-447D-B477-D96F50F248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D3-BBD7-4B8A-938D-A7483539BD1C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B618-AE3B-4D14-9B75-FE032BA3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Anindita Roychowdhury Bangalore</a:t>
            </a:r>
            <a:br>
              <a:rPr lang="en-US" sz="2400" dirty="0"/>
            </a:br>
            <a:r>
              <a:rPr lang="en-US" sz="2400" dirty="0"/>
              <a:t>Application Development Associate</a:t>
            </a:r>
            <a:endParaRPr lang="en-US" sz="1800" dirty="0"/>
          </a:p>
        </p:txBody>
      </p:sp>
      <p:sp>
        <p:nvSpPr>
          <p:cNvPr id="3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3717155"/>
            <a:ext cx="4160228" cy="10729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marL="7938" indent="-7938">
              <a:spcAft>
                <a:spcPts val="600"/>
              </a:spcAft>
            </a:pPr>
            <a:r>
              <a:rPr lang="en-GB" altLang="en-US" sz="1200" dirty="0">
                <a:cs typeface="Arial" pitchFamily="34" charset="0"/>
              </a:rPr>
              <a:t>Anindita Roychowdhury is an Application Development associate from Bangalore</a:t>
            </a:r>
            <a:endParaRPr lang="en-GB" altLang="en-US" sz="1200" b="1" dirty="0">
              <a:cs typeface="Arial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GB" sz="1200" dirty="0"/>
              <a:t>She is  working with capability team for the past 2 months primarily working on ADOP and Capability accelerator building using Jenkins and Shell script .</a:t>
            </a:r>
          </a:p>
        </p:txBody>
      </p:sp>
      <p:sp>
        <p:nvSpPr>
          <p:cNvPr id="5" name="Rectangl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35574" y="3258619"/>
            <a:ext cx="3771900" cy="31735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b"/>
          <a:lstStyle/>
          <a:p>
            <a:pPr marL="195263" indent="-195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</a:p>
        </p:txBody>
      </p:sp>
      <p:sp>
        <p:nvSpPr>
          <p:cNvPr id="6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88828" y="1443037"/>
            <a:ext cx="4444374" cy="271463"/>
          </a:xfrm>
          <a:prstGeom prst="rect">
            <a:avLst/>
          </a:prstGeom>
          <a:solidFill>
            <a:srgbClr val="E46C0A"/>
          </a:solidFill>
          <a:ln w="9525" algn="ctr">
            <a:noFill/>
            <a:miter lim="800000"/>
            <a:headEnd/>
            <a:tailEnd/>
          </a:ln>
        </p:spPr>
        <p:txBody>
          <a:bodyPr wrap="none" anchor="b"/>
          <a:lstStyle/>
          <a:p>
            <a:pPr marL="195263" indent="-195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FF"/>
                </a:solidFill>
                <a:latin typeface="Calibri"/>
                <a:cs typeface="Calibri"/>
              </a:rPr>
              <a:t>Relevant Experience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40056" y="5023643"/>
            <a:ext cx="2014325" cy="174294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95263" lvl="0" indent="-195263" fontAlgn="base"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r>
              <a:rPr lang="en-US" sz="1400" b="1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Skills: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100" dirty="0"/>
              <a:t> UNIX Shell scripting,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100" dirty="0"/>
              <a:t>Batch Scripting ,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1100" dirty="0"/>
              <a:t>DevOps, 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altLang="en-US" sz="1100" dirty="0"/>
              <a:t>Basic GIT and GIT Bash command prompt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altLang="en-US" sz="1100" dirty="0"/>
              <a:t>Jenkins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altLang="en-US" sz="1100" dirty="0"/>
              <a:t>Maven</a:t>
            </a:r>
          </a:p>
          <a:p>
            <a:pPr marL="195263" indent="-195263" fontAlgn="base"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75000"/>
            </a:pPr>
            <a:endParaRPr lang="en-US" sz="1100" b="1" dirty="0">
              <a:solidFill>
                <a:srgbClr val="00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109538" indent="-109538" fontAlgn="base">
              <a:spcBef>
                <a:spcPct val="0"/>
              </a:spcBef>
              <a:spcAft>
                <a:spcPct val="0"/>
              </a:spcAft>
              <a:buClr>
                <a:srgbClr val="336699"/>
              </a:buClr>
              <a:buSzPct val="50000"/>
              <a:buFont typeface="Wingdings" pitchFamily="2" charset="2"/>
              <a:buChar char="n"/>
            </a:pPr>
            <a:endParaRPr lang="en-US" sz="11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" y="1435701"/>
            <a:ext cx="3848100" cy="1648901"/>
          </a:xfrm>
          <a:prstGeom prst="rect">
            <a:avLst/>
          </a:prstGeom>
          <a:solidFill>
            <a:srgbClr val="FFFFFF"/>
          </a:soli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US" b="0" dirty="0">
              <a:latin typeface="Calibri"/>
              <a:cs typeface="Calibri"/>
            </a:endParaRPr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08000" y="1503835"/>
            <a:ext cx="1992501" cy="28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 algn="ctr" defTabSz="585788">
              <a:spcBef>
                <a:spcPct val="0"/>
              </a:spcBef>
              <a:buSzTx/>
              <a:buFontTx/>
              <a:buNone/>
            </a:pPr>
            <a:r>
              <a:rPr lang="en-US" sz="1400" b="1" dirty="0">
                <a:latin typeface="Calibri"/>
                <a:cs typeface="Calibri"/>
              </a:rPr>
              <a:t>Anindita Roychowdhury</a:t>
            </a:r>
            <a:endParaRPr lang="en-US" sz="1600" b="1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1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2981" y="2254133"/>
            <a:ext cx="2416419" cy="68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Bangalore</a:t>
            </a:r>
          </a:p>
          <a:p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Tel: 91-8910955453</a:t>
            </a:r>
          </a:p>
          <a:p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Email: a.c.roychowdhury@accenture.com</a:t>
            </a:r>
          </a:p>
        </p:txBody>
      </p:sp>
      <p:sp>
        <p:nvSpPr>
          <p:cNvPr id="15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1875197"/>
            <a:ext cx="2209800" cy="2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 defTabSz="585788">
              <a:spcBef>
                <a:spcPct val="0"/>
              </a:spcBef>
              <a:buSzTx/>
              <a:buFontTx/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/>
                <a:cs typeface="Calibri"/>
              </a:rPr>
              <a:t>High performance. Delivered.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1962" y="1524000"/>
            <a:ext cx="1214438" cy="381000"/>
          </a:xfrm>
          <a:prstGeom prst="rect">
            <a:avLst/>
          </a:prstGeom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58678" y="4815771"/>
            <a:ext cx="1753092" cy="201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928" tIns="45964" rIns="91928" bIns="45964">
            <a:spAutoFit/>
          </a:bodyPr>
          <a:lstStyle/>
          <a:p>
            <a:pPr defTabSz="912813">
              <a:lnSpc>
                <a:spcPct val="100000"/>
              </a:lnSpc>
            </a:pPr>
            <a:endParaRPr lang="en-US" sz="1200" b="1" dirty="0">
              <a:latin typeface="Calibri"/>
              <a:cs typeface="Calibri"/>
            </a:endParaRPr>
          </a:p>
          <a:p>
            <a:pPr defTabSz="912813">
              <a:lnSpc>
                <a:spcPct val="100000"/>
              </a:lnSpc>
            </a:pPr>
            <a:r>
              <a:rPr lang="en-US" sz="1400" b="1" dirty="0">
                <a:latin typeface="Calibri"/>
                <a:cs typeface="Calibri"/>
              </a:rPr>
              <a:t>Industry Experience</a:t>
            </a:r>
            <a:r>
              <a:rPr lang="en-US" sz="1200" b="1" dirty="0">
                <a:solidFill>
                  <a:srgbClr val="0000CC"/>
                </a:solidFill>
                <a:latin typeface="Calibri"/>
                <a:cs typeface="Calibri"/>
              </a:rPr>
              <a:t>:</a:t>
            </a:r>
          </a:p>
          <a:p>
            <a:pPr marL="171450" lvl="0" indent="-171450"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PRD</a:t>
            </a:r>
          </a:p>
          <a:p>
            <a:pPr lvl="0"/>
            <a:endParaRPr lang="en-US" sz="100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en-GB" altLang="en-US" sz="1000" dirty="0"/>
          </a:p>
          <a:p>
            <a:pPr marL="228600" indent="-228600">
              <a:lnSpc>
                <a:spcPct val="100000"/>
              </a:lnSpc>
            </a:pPr>
            <a:r>
              <a:rPr lang="en-US" altLang="en-US" sz="1400" b="1" dirty="0">
                <a:cs typeface="Calibri"/>
              </a:rPr>
              <a:t>Specialization: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altLang="en-US" sz="1200" dirty="0"/>
              <a:t>Release &amp; Delivery Management.</a:t>
            </a:r>
          </a:p>
          <a:p>
            <a:pPr marL="228600" indent="-228600">
              <a:lnSpc>
                <a:spcPct val="115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altLang="en-US" sz="1200" dirty="0"/>
              <a:t>DevOps</a:t>
            </a:r>
          </a:p>
          <a:p>
            <a:pPr lvl="0"/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332100" y="1670449"/>
            <a:ext cx="4583300" cy="4536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2075" tIns="93600" rIns="92075" bIns="46038"/>
          <a:lstStyle/>
          <a:p>
            <a:endParaRPr lang="en-US" sz="1000" b="0" dirty="0">
              <a:latin typeface="Calibri"/>
              <a:cs typeface="Calibri"/>
            </a:endParaRPr>
          </a:p>
          <a:p>
            <a:endParaRPr lang="en-US" sz="1000" dirty="0">
              <a:latin typeface="Calibri"/>
              <a:cs typeface="Calibri"/>
            </a:endParaRPr>
          </a:p>
          <a:p>
            <a:endParaRPr lang="en-US" sz="1000" b="0" dirty="0">
              <a:latin typeface="Calibri"/>
              <a:cs typeface="Calibri"/>
            </a:endParaRPr>
          </a:p>
          <a:p>
            <a:endParaRPr lang="en-US" sz="1000" b="0" dirty="0">
              <a:latin typeface="Calibri"/>
              <a:cs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9600" y="1670449"/>
            <a:ext cx="44136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Building CI/CD pipeline using Jenkins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Working on cartridge development in ADOP platform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 Capable of automating application deployment in  Tomcat using 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Worked on jobs integrating Jenkins with GIT, Maven and SonarQube.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 Intermediate experience in Docker and containerization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Learnt Basic Linux commands.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Experience in Git  branching cloning and commit mechanism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Learnt automating Windows processes using  batch scripts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Basic experience in Shell script and automating regular task in Linux environment .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Experience in back up and restore of Jobs in Jenkins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 Built Java Application in Maven and automate them in Jenkins.</a:t>
            </a: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cs typeface="Arial" pitchFamily="34" charset="0"/>
              </a:rPr>
              <a:t>Working knowledge of SAP Basis in User access management area</a:t>
            </a:r>
          </a:p>
          <a:p>
            <a:pPr defTabSz="912813">
              <a:buClr>
                <a:srgbClr val="002060"/>
              </a:buClr>
            </a:pPr>
            <a:endParaRPr lang="en-US" altLang="en-US" sz="1400" dirty="0">
              <a:cs typeface="Arial" pitchFamily="34" charset="0"/>
            </a:endParaRPr>
          </a:p>
          <a:p>
            <a:pPr marL="171450" indent="-171450" defTabSz="912813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en-US" sz="1400" dirty="0">
              <a:cs typeface="Arial" pitchFamily="34" charset="0"/>
            </a:endParaRPr>
          </a:p>
          <a:p>
            <a:pPr defTabSz="912813">
              <a:buClr>
                <a:srgbClr val="002060"/>
              </a:buClr>
            </a:pPr>
            <a:r>
              <a:rPr lang="en-US" altLang="en-US" sz="1400" dirty="0"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38501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fgSOMHizkioySfwYqxp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d12y7WQQESpYM9X_q.1U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9kSdMdb8UuEgvtflRdFW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tooGgLMykSSNZxKLhRX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XqqyRVt50iysVoWskqA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OsZoT.A4UOEeBuAzmlk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XqqyRVt50iysVoWskqAE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205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Wingdings</vt:lpstr>
      <vt:lpstr>Office Theme</vt:lpstr>
      <vt:lpstr>Anindita Roychowdhury Bangalore Application Development Associate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 Kumar</dc:title>
  <dc:creator>shiva.gowda@accenture.com</dc:creator>
  <cp:lastModifiedBy>Roychowdhury, A. C.</cp:lastModifiedBy>
  <cp:revision>80</cp:revision>
  <dcterms:created xsi:type="dcterms:W3CDTF">2013-03-02T13:49:30Z</dcterms:created>
  <dcterms:modified xsi:type="dcterms:W3CDTF">2017-11-13T07:51:22Z</dcterms:modified>
</cp:coreProperties>
</file>