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7" r:id="rId3"/>
    <p:sldId id="258" r:id="rId4"/>
    <p:sldId id="290" r:id="rId5"/>
    <p:sldId id="291" r:id="rId6"/>
    <p:sldId id="259" r:id="rId7"/>
    <p:sldId id="293" r:id="rId8"/>
    <p:sldId id="294" r:id="rId9"/>
    <p:sldId id="296" r:id="rId10"/>
    <p:sldId id="297" r:id="rId11"/>
    <p:sldId id="298" r:id="rId12"/>
    <p:sldId id="299" r:id="rId13"/>
    <p:sldId id="300" r:id="rId14"/>
    <p:sldId id="317" r:id="rId15"/>
    <p:sldId id="306" r:id="rId16"/>
    <p:sldId id="304" r:id="rId17"/>
    <p:sldId id="305" r:id="rId18"/>
    <p:sldId id="307" r:id="rId19"/>
    <p:sldId id="308" r:id="rId20"/>
    <p:sldId id="302" r:id="rId21"/>
    <p:sldId id="303" r:id="rId22"/>
    <p:sldId id="316" r:id="rId23"/>
    <p:sldId id="315" r:id="rId24"/>
  </p:sldIdLst>
  <p:sldSz cx="9144000" cy="5143500" type="screen16x9"/>
  <p:notesSz cx="6858000" cy="9144000"/>
  <p:embeddedFontLst>
    <p:embeddedFont>
      <p:font typeface="Dubai Light" panose="020B0303030403030204" pitchFamily="34" charset="-78"/>
      <p:regular r:id="rId26"/>
    </p:embeddedFont>
    <p:embeddedFont>
      <p:font typeface="Consolas" panose="020B0609020204030204" pitchFamily="49" charset="0"/>
      <p:regular r:id="rId27"/>
      <p:bold r:id="rId28"/>
      <p:italic r:id="rId29"/>
      <p:boldItalic r:id="rId30"/>
    </p:embeddedFont>
    <p:embeddedFont>
      <p:font typeface="Abel" panose="020B0604020202020204" charset="0"/>
      <p:regular r:id="rId31"/>
    </p:embeddedFont>
    <p:embeddedFont>
      <p:font typeface="Fira Sans Extra Condensed SemiBold" panose="020B0604020202020204" charset="0"/>
      <p:regular r:id="rId32"/>
      <p:bold r:id="rId33"/>
      <p:italic r:id="rId34"/>
      <p:boldItalic r:id="rId35"/>
    </p:embeddedFont>
    <p:embeddedFont>
      <p:font typeface="Montserrat" panose="020B0604020202020204" charset="0"/>
      <p:regular r:id="rId36"/>
      <p:bold r:id="rId37"/>
      <p:italic r:id="rId38"/>
      <p:boldItalic r:id="rId39"/>
    </p:embeddedFont>
    <p:embeddedFont>
      <p:font typeface="Rubik Medium" panose="020B0604020202020204" charset="-79"/>
      <p:regular r:id="rId40"/>
      <p:bold r:id="rId41"/>
      <p:italic r:id="rId42"/>
      <p:boldItalic r:id="rId43"/>
    </p:embeddedFont>
    <p:embeddedFont>
      <p:font typeface="Changa One" panose="020B0604020202020204" charset="0"/>
      <p:regular r:id="rId44"/>
      <p:italic r:id="rId45"/>
    </p:embeddedFont>
    <p:embeddedFont>
      <p:font typeface="Fira Sans Extra Condensed" panose="020B060402020202020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Arial Narrow" panose="020B060602020203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816" autoAdjust="0"/>
  </p:normalViewPr>
  <p:slideViewPr>
    <p:cSldViewPr snapToGrid="0" showGuides="1">
      <p:cViewPr varScale="1">
        <p:scale>
          <a:sx n="115" d="100"/>
          <a:sy n="115"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font" Target="fonts/font32.fntdata"/><Relationship Id="rId10" Type="http://schemas.openxmlformats.org/officeDocument/2006/relationships/slide" Target="slides/slide9.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INDYA%20DAS\OneDrive\Desktop\Tranity\car%20features%20and%20price\Clean_data%20(Autosa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INDYA%20DAS\OneDrive\Desktop\Tranity\car%20features%20and%20price\Clean_data%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INDYA%20DAS\OneDrive\Desktop\Tranity\car%20features%20and%20price\Clean_data%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INDYA%20DAS\OneDrive\Desktop\Tranity\car%20features%20and%20price\Clean_data%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INDYA%20DAS\OneDrive\Desktop\Tranity\car%20features%20and%20price\Clean_data%20(Autosav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[Clean_data (Autosaved).xlsx]Q1!PivotTable1</c:name>
    <c:fmtId val="3"/>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'Q1'!$B$3</c:f>
              <c:strCache>
                <c:ptCount val="1"/>
                <c:pt idx="0">
                  <c:v>Average of Popularity</c:v>
                </c:pt>
              </c:strCache>
            </c:strRef>
          </c:tx>
          <c:spPr>
            <a:ln w="28575" cap="rnd">
              <a:solidFill>
                <a:schemeClr val="accent1"/>
              </a:solidFill>
              <a:round/>
            </a:ln>
            <a:effectLst/>
          </c:spPr>
          <c:marker>
            <c:symbol val="none"/>
          </c:marker>
          <c:cat>
            <c:strRef>
              <c:f>'Q1'!$A$4:$A$75</c:f>
              <c:strCache>
                <c:ptCount val="71"/>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Tuner,High-Performance</c:v>
                </c:pt>
                <c:pt idx="37">
                  <c:v>Factory Tuner,Luxury</c:v>
                </c:pt>
                <c:pt idx="38">
                  <c:v>Factory Tuner,Luxury,High-Performance</c:v>
                </c:pt>
                <c:pt idx="39">
                  <c:v>Factory Tuner,Luxury,Performance</c:v>
                </c:pt>
                <c:pt idx="40">
                  <c:v>Factory Tuner,Performance</c:v>
                </c:pt>
                <c:pt idx="41">
                  <c:v>Flex Fuel</c:v>
                </c:pt>
                <c:pt idx="42">
                  <c:v>Flex Fuel,Diesel</c:v>
                </c:pt>
                <c:pt idx="43">
                  <c:v>Flex Fuel,Factory Tuner,Luxury,High-Performance</c:v>
                </c:pt>
                <c:pt idx="44">
                  <c:v>Flex Fuel,Hybrid</c:v>
                </c:pt>
                <c:pt idx="45">
                  <c:v>Flex Fuel,Luxury</c:v>
                </c:pt>
                <c:pt idx="46">
                  <c:v>Flex Fuel,Luxury,High-Performance</c:v>
                </c:pt>
                <c:pt idx="47">
                  <c:v>Flex Fuel,Luxury,Performance</c:v>
                </c:pt>
                <c:pt idx="48">
                  <c:v>Flex Fuel,Performance</c:v>
                </c:pt>
                <c:pt idx="49">
                  <c:v>Flex Fuel,Performance,Hybrid</c:v>
                </c:pt>
                <c:pt idx="50">
                  <c:v>Hatchback</c:v>
                </c:pt>
                <c:pt idx="51">
                  <c:v>Hatchback,Diesel</c:v>
                </c:pt>
                <c:pt idx="52">
                  <c:v>Hatchback,Factory Tuner,High-Performance</c:v>
                </c:pt>
                <c:pt idx="53">
                  <c:v>Hatchback,Factory Tuner,Luxury,Performance</c:v>
                </c:pt>
                <c:pt idx="54">
                  <c:v>Hatchback,Factory Tuner,Performance</c:v>
                </c:pt>
                <c:pt idx="55">
                  <c:v>Hatchback,Flex Fuel</c:v>
                </c:pt>
                <c:pt idx="56">
                  <c:v>Hatchback,Hybrid</c:v>
                </c:pt>
                <c:pt idx="57">
                  <c:v>Hatchback,Luxury</c:v>
                </c:pt>
                <c:pt idx="58">
                  <c:v>Hatchback,Luxury,Hybrid</c:v>
                </c:pt>
                <c:pt idx="59">
                  <c:v>Hatchback,Luxury,Performance</c:v>
                </c:pt>
                <c:pt idx="60">
                  <c:v>Hatchback,Performance</c:v>
                </c:pt>
                <c:pt idx="61">
                  <c:v>High-Performance</c:v>
                </c:pt>
                <c:pt idx="62">
                  <c:v>Hybrid</c:v>
                </c:pt>
                <c:pt idx="63">
                  <c:v>Luxury</c:v>
                </c:pt>
                <c:pt idx="64">
                  <c:v>Luxury,High-Performance</c:v>
                </c:pt>
                <c:pt idx="65">
                  <c:v>Luxury,High-Performance,Hybrid</c:v>
                </c:pt>
                <c:pt idx="66">
                  <c:v>Luxury,Hybrid</c:v>
                </c:pt>
                <c:pt idx="67">
                  <c:v>Luxury,Performance</c:v>
                </c:pt>
                <c:pt idx="68">
                  <c:v>Luxury,Performance,Hybrid</c:v>
                </c:pt>
                <c:pt idx="69">
                  <c:v>Performance</c:v>
                </c:pt>
                <c:pt idx="70">
                  <c:v>Performance,Hybrid</c:v>
                </c:pt>
              </c:strCache>
            </c:strRef>
          </c:cat>
          <c:val>
            <c:numRef>
              <c:f>'Q1'!$B$4:$B$75</c:f>
              <c:numCache>
                <c:formatCode>General</c:formatCode>
                <c:ptCount val="71"/>
                <c:pt idx="0">
                  <c:v>1646.7769991755977</c:v>
                </c:pt>
                <c:pt idx="1">
                  <c:v>873</c:v>
                </c:pt>
                <c:pt idx="2">
                  <c:v>238</c:v>
                </c:pt>
                <c:pt idx="3">
                  <c:v>238</c:v>
                </c:pt>
                <c:pt idx="4">
                  <c:v>1823.4615384615386</c:v>
                </c:pt>
                <c:pt idx="5">
                  <c:v>2607.4</c:v>
                </c:pt>
                <c:pt idx="6">
                  <c:v>210</c:v>
                </c:pt>
                <c:pt idx="7">
                  <c:v>2073.75</c:v>
                </c:pt>
                <c:pt idx="8">
                  <c:v>1173.2</c:v>
                </c:pt>
                <c:pt idx="9">
                  <c:v>1624</c:v>
                </c:pt>
                <c:pt idx="10">
                  <c:v>5657</c:v>
                </c:pt>
                <c:pt idx="11">
                  <c:v>1675.6944444444443</c:v>
                </c:pt>
                <c:pt idx="12">
                  <c:v>2009</c:v>
                </c:pt>
                <c:pt idx="13">
                  <c:v>204</c:v>
                </c:pt>
                <c:pt idx="14">
                  <c:v>2009</c:v>
                </c:pt>
                <c:pt idx="15">
                  <c:v>2563.3809523809523</c:v>
                </c:pt>
                <c:pt idx="16">
                  <c:v>884.54878048780483</c:v>
                </c:pt>
                <c:pt idx="17">
                  <c:v>2149.4117647058824</c:v>
                </c:pt>
                <c:pt idx="18">
                  <c:v>1037.2222222222222</c:v>
                </c:pt>
                <c:pt idx="19">
                  <c:v>630.91666666666663</c:v>
                </c:pt>
                <c:pt idx="20">
                  <c:v>1344.8495575221239</c:v>
                </c:pt>
                <c:pt idx="21">
                  <c:v>3916</c:v>
                </c:pt>
                <c:pt idx="22">
                  <c:v>2585.9565217391305</c:v>
                </c:pt>
                <c:pt idx="23">
                  <c:v>1730.9047619047619</c:v>
                </c:pt>
                <c:pt idx="24">
                  <c:v>2275</c:v>
                </c:pt>
                <c:pt idx="25">
                  <c:v>1046.3809523809523</c:v>
                </c:pt>
                <c:pt idx="26">
                  <c:v>517.53846153846155</c:v>
                </c:pt>
                <c:pt idx="27">
                  <c:v>520</c:v>
                </c:pt>
                <c:pt idx="28">
                  <c:v>520</c:v>
                </c:pt>
                <c:pt idx="29">
                  <c:v>520</c:v>
                </c:pt>
                <c:pt idx="30">
                  <c:v>1271.3333333333333</c:v>
                </c:pt>
                <c:pt idx="31">
                  <c:v>112.66666666666667</c:v>
                </c:pt>
                <c:pt idx="32">
                  <c:v>467.07594936708858</c:v>
                </c:pt>
                <c:pt idx="33">
                  <c:v>204</c:v>
                </c:pt>
                <c:pt idx="34">
                  <c:v>217.02777777777777</c:v>
                </c:pt>
                <c:pt idx="35">
                  <c:v>1391</c:v>
                </c:pt>
                <c:pt idx="36">
                  <c:v>1941.4150943396226</c:v>
                </c:pt>
                <c:pt idx="37">
                  <c:v>617</c:v>
                </c:pt>
                <c:pt idx="38">
                  <c:v>2133.3674418604651</c:v>
                </c:pt>
                <c:pt idx="39">
                  <c:v>1413.4193548387098</c:v>
                </c:pt>
                <c:pt idx="40">
                  <c:v>1695.695652173913</c:v>
                </c:pt>
                <c:pt idx="41">
                  <c:v>2217.3027522935781</c:v>
                </c:pt>
                <c:pt idx="42">
                  <c:v>5657</c:v>
                </c:pt>
                <c:pt idx="43">
                  <c:v>258</c:v>
                </c:pt>
                <c:pt idx="44">
                  <c:v>155</c:v>
                </c:pt>
                <c:pt idx="45">
                  <c:v>746.53846153846155</c:v>
                </c:pt>
                <c:pt idx="46">
                  <c:v>878.90909090909088</c:v>
                </c:pt>
                <c:pt idx="47">
                  <c:v>1380.0714285714287</c:v>
                </c:pt>
                <c:pt idx="48">
                  <c:v>1680.471264367816</c:v>
                </c:pt>
                <c:pt idx="49">
                  <c:v>155</c:v>
                </c:pt>
                <c:pt idx="50">
                  <c:v>1318.8658346333852</c:v>
                </c:pt>
                <c:pt idx="51">
                  <c:v>873</c:v>
                </c:pt>
                <c:pt idx="52">
                  <c:v>1205.1538461538462</c:v>
                </c:pt>
                <c:pt idx="53">
                  <c:v>886.88888888888891</c:v>
                </c:pt>
                <c:pt idx="54">
                  <c:v>2159.0454545454545</c:v>
                </c:pt>
                <c:pt idx="55">
                  <c:v>5657</c:v>
                </c:pt>
                <c:pt idx="56">
                  <c:v>2121.25</c:v>
                </c:pt>
                <c:pt idx="57">
                  <c:v>1379.5</c:v>
                </c:pt>
                <c:pt idx="58">
                  <c:v>454</c:v>
                </c:pt>
                <c:pt idx="59">
                  <c:v>1566.1315789473683</c:v>
                </c:pt>
                <c:pt idx="60">
                  <c:v>1039.6468253968253</c:v>
                </c:pt>
                <c:pt idx="61">
                  <c:v>1821.4472361809046</c:v>
                </c:pt>
                <c:pt idx="62">
                  <c:v>2105.5691056910568</c:v>
                </c:pt>
                <c:pt idx="63">
                  <c:v>1102.6573099415205</c:v>
                </c:pt>
                <c:pt idx="64">
                  <c:v>1668.0179640718563</c:v>
                </c:pt>
                <c:pt idx="65">
                  <c:v>568.83333333333337</c:v>
                </c:pt>
                <c:pt idx="66">
                  <c:v>673.63461538461536</c:v>
                </c:pt>
                <c:pt idx="67">
                  <c:v>1292.6151560178307</c:v>
                </c:pt>
                <c:pt idx="68">
                  <c:v>2333.181818181818</c:v>
                </c:pt>
                <c:pt idx="69">
                  <c:v>1348.873544093178</c:v>
                </c:pt>
                <c:pt idx="70">
                  <c:v>155</c:v>
                </c:pt>
              </c:numCache>
            </c:numRef>
          </c:val>
          <c:smooth val="0"/>
          <c:extLst>
            <c:ext xmlns:c16="http://schemas.microsoft.com/office/drawing/2014/chart" uri="{C3380CC4-5D6E-409C-BE32-E72D297353CC}">
              <c16:uniqueId val="{00000000-5643-4D6E-85D1-7FB40B099EF3}"/>
            </c:ext>
          </c:extLst>
        </c:ser>
        <c:ser>
          <c:idx val="1"/>
          <c:order val="1"/>
          <c:tx>
            <c:strRef>
              <c:f>'Q1'!$C$3</c:f>
              <c:strCache>
                <c:ptCount val="1"/>
                <c:pt idx="0">
                  <c:v>Count of Model</c:v>
                </c:pt>
              </c:strCache>
            </c:strRef>
          </c:tx>
          <c:spPr>
            <a:ln w="28575" cap="rnd">
              <a:solidFill>
                <a:schemeClr val="accent2"/>
              </a:solidFill>
              <a:round/>
            </a:ln>
            <a:effectLst/>
          </c:spPr>
          <c:marker>
            <c:symbol val="none"/>
          </c:marker>
          <c:cat>
            <c:strRef>
              <c:f>'Q1'!$A$4:$A$75</c:f>
              <c:strCache>
                <c:ptCount val="71"/>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Tuner,High-Performance</c:v>
                </c:pt>
                <c:pt idx="37">
                  <c:v>Factory Tuner,Luxury</c:v>
                </c:pt>
                <c:pt idx="38">
                  <c:v>Factory Tuner,Luxury,High-Performance</c:v>
                </c:pt>
                <c:pt idx="39">
                  <c:v>Factory Tuner,Luxury,Performance</c:v>
                </c:pt>
                <c:pt idx="40">
                  <c:v>Factory Tuner,Performance</c:v>
                </c:pt>
                <c:pt idx="41">
                  <c:v>Flex Fuel</c:v>
                </c:pt>
                <c:pt idx="42">
                  <c:v>Flex Fuel,Diesel</c:v>
                </c:pt>
                <c:pt idx="43">
                  <c:v>Flex Fuel,Factory Tuner,Luxury,High-Performance</c:v>
                </c:pt>
                <c:pt idx="44">
                  <c:v>Flex Fuel,Hybrid</c:v>
                </c:pt>
                <c:pt idx="45">
                  <c:v>Flex Fuel,Luxury</c:v>
                </c:pt>
                <c:pt idx="46">
                  <c:v>Flex Fuel,Luxury,High-Performance</c:v>
                </c:pt>
                <c:pt idx="47">
                  <c:v>Flex Fuel,Luxury,Performance</c:v>
                </c:pt>
                <c:pt idx="48">
                  <c:v>Flex Fuel,Performance</c:v>
                </c:pt>
                <c:pt idx="49">
                  <c:v>Flex Fuel,Performance,Hybrid</c:v>
                </c:pt>
                <c:pt idx="50">
                  <c:v>Hatchback</c:v>
                </c:pt>
                <c:pt idx="51">
                  <c:v>Hatchback,Diesel</c:v>
                </c:pt>
                <c:pt idx="52">
                  <c:v>Hatchback,Factory Tuner,High-Performance</c:v>
                </c:pt>
                <c:pt idx="53">
                  <c:v>Hatchback,Factory Tuner,Luxury,Performance</c:v>
                </c:pt>
                <c:pt idx="54">
                  <c:v>Hatchback,Factory Tuner,Performance</c:v>
                </c:pt>
                <c:pt idx="55">
                  <c:v>Hatchback,Flex Fuel</c:v>
                </c:pt>
                <c:pt idx="56">
                  <c:v>Hatchback,Hybrid</c:v>
                </c:pt>
                <c:pt idx="57">
                  <c:v>Hatchback,Luxury</c:v>
                </c:pt>
                <c:pt idx="58">
                  <c:v>Hatchback,Luxury,Hybrid</c:v>
                </c:pt>
                <c:pt idx="59">
                  <c:v>Hatchback,Luxury,Performance</c:v>
                </c:pt>
                <c:pt idx="60">
                  <c:v>Hatchback,Performance</c:v>
                </c:pt>
                <c:pt idx="61">
                  <c:v>High-Performance</c:v>
                </c:pt>
                <c:pt idx="62">
                  <c:v>Hybrid</c:v>
                </c:pt>
                <c:pt idx="63">
                  <c:v>Luxury</c:v>
                </c:pt>
                <c:pt idx="64">
                  <c:v>Luxury,High-Performance</c:v>
                </c:pt>
                <c:pt idx="65">
                  <c:v>Luxury,High-Performance,Hybrid</c:v>
                </c:pt>
                <c:pt idx="66">
                  <c:v>Luxury,Hybrid</c:v>
                </c:pt>
                <c:pt idx="67">
                  <c:v>Luxury,Performance</c:v>
                </c:pt>
                <c:pt idx="68">
                  <c:v>Luxury,Performance,Hybrid</c:v>
                </c:pt>
                <c:pt idx="69">
                  <c:v>Performance</c:v>
                </c:pt>
                <c:pt idx="70">
                  <c:v>Performance,Hybrid</c:v>
                </c:pt>
              </c:strCache>
            </c:strRef>
          </c:cat>
          <c:val>
            <c:numRef>
              <c:f>'Q1'!$C$4:$C$75</c:f>
              <c:numCache>
                <c:formatCode>General</c:formatCode>
                <c:ptCount val="71"/>
                <c:pt idx="0">
                  <c:v>4852</c:v>
                </c:pt>
                <c:pt idx="1">
                  <c:v>7</c:v>
                </c:pt>
                <c:pt idx="2">
                  <c:v>1</c:v>
                </c:pt>
                <c:pt idx="3">
                  <c:v>1</c:v>
                </c:pt>
                <c:pt idx="4">
                  <c:v>26</c:v>
                </c:pt>
                <c:pt idx="5">
                  <c:v>5</c:v>
                </c:pt>
                <c:pt idx="6">
                  <c:v>4</c:v>
                </c:pt>
                <c:pt idx="7">
                  <c:v>64</c:v>
                </c:pt>
                <c:pt idx="8">
                  <c:v>10</c:v>
                </c:pt>
                <c:pt idx="9">
                  <c:v>6</c:v>
                </c:pt>
                <c:pt idx="10">
                  <c:v>6</c:v>
                </c:pt>
                <c:pt idx="11">
                  <c:v>72</c:v>
                </c:pt>
                <c:pt idx="12">
                  <c:v>6</c:v>
                </c:pt>
                <c:pt idx="13">
                  <c:v>7</c:v>
                </c:pt>
                <c:pt idx="14">
                  <c:v>6</c:v>
                </c:pt>
                <c:pt idx="15">
                  <c:v>42</c:v>
                </c:pt>
                <c:pt idx="16">
                  <c:v>410</c:v>
                </c:pt>
                <c:pt idx="17">
                  <c:v>34</c:v>
                </c:pt>
                <c:pt idx="18">
                  <c:v>9</c:v>
                </c:pt>
                <c:pt idx="19">
                  <c:v>24</c:v>
                </c:pt>
                <c:pt idx="20">
                  <c:v>113</c:v>
                </c:pt>
                <c:pt idx="21">
                  <c:v>2</c:v>
                </c:pt>
                <c:pt idx="22">
                  <c:v>69</c:v>
                </c:pt>
                <c:pt idx="23">
                  <c:v>84</c:v>
                </c:pt>
                <c:pt idx="24">
                  <c:v>51</c:v>
                </c:pt>
                <c:pt idx="25">
                  <c:v>21</c:v>
                </c:pt>
                <c:pt idx="26">
                  <c:v>52</c:v>
                </c:pt>
                <c:pt idx="27">
                  <c:v>3</c:v>
                </c:pt>
                <c:pt idx="28">
                  <c:v>13</c:v>
                </c:pt>
                <c:pt idx="29">
                  <c:v>11</c:v>
                </c:pt>
                <c:pt idx="30">
                  <c:v>261</c:v>
                </c:pt>
                <c:pt idx="31">
                  <c:v>12</c:v>
                </c:pt>
                <c:pt idx="32">
                  <c:v>79</c:v>
                </c:pt>
                <c:pt idx="33">
                  <c:v>1</c:v>
                </c:pt>
                <c:pt idx="34">
                  <c:v>36</c:v>
                </c:pt>
                <c:pt idx="35">
                  <c:v>10</c:v>
                </c:pt>
                <c:pt idx="36">
                  <c:v>106</c:v>
                </c:pt>
                <c:pt idx="37">
                  <c:v>2</c:v>
                </c:pt>
                <c:pt idx="38">
                  <c:v>215</c:v>
                </c:pt>
                <c:pt idx="39">
                  <c:v>31</c:v>
                </c:pt>
                <c:pt idx="40">
                  <c:v>92</c:v>
                </c:pt>
                <c:pt idx="41">
                  <c:v>872</c:v>
                </c:pt>
                <c:pt idx="42">
                  <c:v>16</c:v>
                </c:pt>
                <c:pt idx="43">
                  <c:v>1</c:v>
                </c:pt>
                <c:pt idx="44">
                  <c:v>2</c:v>
                </c:pt>
                <c:pt idx="45">
                  <c:v>39</c:v>
                </c:pt>
                <c:pt idx="46">
                  <c:v>33</c:v>
                </c:pt>
                <c:pt idx="47">
                  <c:v>28</c:v>
                </c:pt>
                <c:pt idx="48">
                  <c:v>87</c:v>
                </c:pt>
                <c:pt idx="49">
                  <c:v>2</c:v>
                </c:pt>
                <c:pt idx="50">
                  <c:v>641</c:v>
                </c:pt>
                <c:pt idx="51">
                  <c:v>14</c:v>
                </c:pt>
                <c:pt idx="52">
                  <c:v>13</c:v>
                </c:pt>
                <c:pt idx="53">
                  <c:v>9</c:v>
                </c:pt>
                <c:pt idx="54">
                  <c:v>22</c:v>
                </c:pt>
                <c:pt idx="55">
                  <c:v>7</c:v>
                </c:pt>
                <c:pt idx="56">
                  <c:v>72</c:v>
                </c:pt>
                <c:pt idx="57">
                  <c:v>46</c:v>
                </c:pt>
                <c:pt idx="58">
                  <c:v>3</c:v>
                </c:pt>
                <c:pt idx="59">
                  <c:v>38</c:v>
                </c:pt>
                <c:pt idx="60">
                  <c:v>252</c:v>
                </c:pt>
                <c:pt idx="61">
                  <c:v>199</c:v>
                </c:pt>
                <c:pt idx="62">
                  <c:v>123</c:v>
                </c:pt>
                <c:pt idx="63">
                  <c:v>855</c:v>
                </c:pt>
                <c:pt idx="64">
                  <c:v>334</c:v>
                </c:pt>
                <c:pt idx="65">
                  <c:v>12</c:v>
                </c:pt>
                <c:pt idx="66">
                  <c:v>52</c:v>
                </c:pt>
                <c:pt idx="67">
                  <c:v>673</c:v>
                </c:pt>
                <c:pt idx="68">
                  <c:v>11</c:v>
                </c:pt>
                <c:pt idx="69">
                  <c:v>601</c:v>
                </c:pt>
                <c:pt idx="70">
                  <c:v>1</c:v>
                </c:pt>
              </c:numCache>
            </c:numRef>
          </c:val>
          <c:smooth val="0"/>
          <c:extLst>
            <c:ext xmlns:c16="http://schemas.microsoft.com/office/drawing/2014/chart" uri="{C3380CC4-5D6E-409C-BE32-E72D297353CC}">
              <c16:uniqueId val="{00000001-5643-4D6E-85D1-7FB40B099EF3}"/>
            </c:ext>
          </c:extLst>
        </c:ser>
        <c:dLbls>
          <c:showLegendKey val="0"/>
          <c:showVal val="0"/>
          <c:showCatName val="0"/>
          <c:showSerName val="0"/>
          <c:showPercent val="0"/>
          <c:showBubbleSize val="0"/>
        </c:dLbls>
        <c:smooth val="0"/>
        <c:axId val="469487471"/>
        <c:axId val="469483727"/>
      </c:lineChart>
      <c:catAx>
        <c:axId val="469487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483727"/>
        <c:crosses val="autoZero"/>
        <c:auto val="1"/>
        <c:lblAlgn val="ctr"/>
        <c:lblOffset val="100"/>
        <c:noMultiLvlLbl val="0"/>
      </c:catAx>
      <c:valAx>
        <c:axId val="469483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487471"/>
        <c:crosses val="autoZero"/>
        <c:crossBetween val="between"/>
      </c:valAx>
      <c:spPr>
        <a:noFill/>
        <a:ln>
          <a:noFill/>
        </a:ln>
        <a:effectLst/>
      </c:spPr>
    </c:plotArea>
    <c:legend>
      <c:legendPos val="r"/>
      <c:layout>
        <c:manualLayout>
          <c:xMode val="edge"/>
          <c:yMode val="edge"/>
          <c:x val="0.5611946551517758"/>
          <c:y val="1.7526887730252381E-2"/>
          <c:w val="0.27224064525949143"/>
          <c:h val="0.129386233162731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RELATION POWER AND PRICE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'Q2'!$B$1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2"/>
                </a:solidFill>
                <a:prstDash val="sysDot"/>
              </a:ln>
              <a:effectLst/>
            </c:spPr>
            <c:trendlineType val="linear"/>
            <c:dispRSqr val="0"/>
            <c:dispEq val="0"/>
          </c:trendline>
          <c:xVal>
            <c:numRef>
              <c:f>'Q2'!$A$2:$A$11915</c:f>
              <c:numCache>
                <c:formatCode>General</c:formatCode>
                <c:ptCount val="11914"/>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230</c:v>
                </c:pt>
                <c:pt idx="15">
                  <c:v>320</c:v>
                </c:pt>
                <c:pt idx="16">
                  <c:v>320</c:v>
                </c:pt>
                <c:pt idx="17">
                  <c:v>172</c:v>
                </c:pt>
                <c:pt idx="18">
                  <c:v>172</c:v>
                </c:pt>
                <c:pt idx="19">
                  <c:v>172</c:v>
                </c:pt>
                <c:pt idx="20">
                  <c:v>172</c:v>
                </c:pt>
                <c:pt idx="21">
                  <c:v>172</c:v>
                </c:pt>
                <c:pt idx="22">
                  <c:v>172</c:v>
                </c:pt>
                <c:pt idx="23">
                  <c:v>172</c:v>
                </c:pt>
                <c:pt idx="24">
                  <c:v>172</c:v>
                </c:pt>
                <c:pt idx="25">
                  <c:v>172</c:v>
                </c:pt>
                <c:pt idx="26">
                  <c:v>172</c:v>
                </c:pt>
                <c:pt idx="27">
                  <c:v>172</c:v>
                </c:pt>
                <c:pt idx="28">
                  <c:v>172</c:v>
                </c:pt>
                <c:pt idx="29">
                  <c:v>172</c:v>
                </c:pt>
                <c:pt idx="30">
                  <c:v>172</c:v>
                </c:pt>
                <c:pt idx="31">
                  <c:v>172</c:v>
                </c:pt>
                <c:pt idx="32">
                  <c:v>160</c:v>
                </c:pt>
                <c:pt idx="33">
                  <c:v>160</c:v>
                </c:pt>
                <c:pt idx="34">
                  <c:v>160</c:v>
                </c:pt>
                <c:pt idx="35">
                  <c:v>130</c:v>
                </c:pt>
                <c:pt idx="36">
                  <c:v>158</c:v>
                </c:pt>
                <c:pt idx="37">
                  <c:v>158</c:v>
                </c:pt>
                <c:pt idx="38">
                  <c:v>130</c:v>
                </c:pt>
                <c:pt idx="39">
                  <c:v>130</c:v>
                </c:pt>
                <c:pt idx="40">
                  <c:v>158</c:v>
                </c:pt>
                <c:pt idx="41">
                  <c:v>240</c:v>
                </c:pt>
                <c:pt idx="42">
                  <c:v>240</c:v>
                </c:pt>
                <c:pt idx="43">
                  <c:v>320</c:v>
                </c:pt>
                <c:pt idx="44">
                  <c:v>240</c:v>
                </c:pt>
                <c:pt idx="45">
                  <c:v>240</c:v>
                </c:pt>
                <c:pt idx="46">
                  <c:v>320</c:v>
                </c:pt>
                <c:pt idx="47">
                  <c:v>240</c:v>
                </c:pt>
                <c:pt idx="48">
                  <c:v>320</c:v>
                </c:pt>
                <c:pt idx="49">
                  <c:v>320</c:v>
                </c:pt>
                <c:pt idx="50">
                  <c:v>335</c:v>
                </c:pt>
                <c:pt idx="51">
                  <c:v>335</c:v>
                </c:pt>
                <c:pt idx="52">
                  <c:v>335</c:v>
                </c:pt>
                <c:pt idx="53">
                  <c:v>335</c:v>
                </c:pt>
                <c:pt idx="54">
                  <c:v>248</c:v>
                </c:pt>
                <c:pt idx="55">
                  <c:v>248</c:v>
                </c:pt>
                <c:pt idx="56">
                  <c:v>248</c:v>
                </c:pt>
                <c:pt idx="57">
                  <c:v>248</c:v>
                </c:pt>
                <c:pt idx="58">
                  <c:v>162</c:v>
                </c:pt>
                <c:pt idx="59">
                  <c:v>162</c:v>
                </c:pt>
                <c:pt idx="60">
                  <c:v>162</c:v>
                </c:pt>
                <c:pt idx="61">
                  <c:v>217</c:v>
                </c:pt>
                <c:pt idx="62">
                  <c:v>217</c:v>
                </c:pt>
                <c:pt idx="63">
                  <c:v>162</c:v>
                </c:pt>
                <c:pt idx="64">
                  <c:v>184</c:v>
                </c:pt>
                <c:pt idx="65">
                  <c:v>184</c:v>
                </c:pt>
                <c:pt idx="66">
                  <c:v>295</c:v>
                </c:pt>
                <c:pt idx="67">
                  <c:v>184</c:v>
                </c:pt>
                <c:pt idx="68">
                  <c:v>184</c:v>
                </c:pt>
                <c:pt idx="69">
                  <c:v>295</c:v>
                </c:pt>
                <c:pt idx="70">
                  <c:v>184</c:v>
                </c:pt>
                <c:pt idx="71">
                  <c:v>184</c:v>
                </c:pt>
                <c:pt idx="72">
                  <c:v>295</c:v>
                </c:pt>
                <c:pt idx="73">
                  <c:v>295</c:v>
                </c:pt>
                <c:pt idx="74">
                  <c:v>184</c:v>
                </c:pt>
                <c:pt idx="75">
                  <c:v>184</c:v>
                </c:pt>
                <c:pt idx="76">
                  <c:v>184</c:v>
                </c:pt>
                <c:pt idx="77">
                  <c:v>184</c:v>
                </c:pt>
                <c:pt idx="78">
                  <c:v>295</c:v>
                </c:pt>
                <c:pt idx="79">
                  <c:v>295</c:v>
                </c:pt>
                <c:pt idx="80">
                  <c:v>184</c:v>
                </c:pt>
                <c:pt idx="81">
                  <c:v>184</c:v>
                </c:pt>
                <c:pt idx="82">
                  <c:v>184</c:v>
                </c:pt>
                <c:pt idx="83">
                  <c:v>295</c:v>
                </c:pt>
                <c:pt idx="84">
                  <c:v>184</c:v>
                </c:pt>
                <c:pt idx="85">
                  <c:v>184</c:v>
                </c:pt>
                <c:pt idx="86">
                  <c:v>184</c:v>
                </c:pt>
                <c:pt idx="87">
                  <c:v>115</c:v>
                </c:pt>
                <c:pt idx="88">
                  <c:v>115</c:v>
                </c:pt>
                <c:pt idx="89">
                  <c:v>140</c:v>
                </c:pt>
                <c:pt idx="90">
                  <c:v>140</c:v>
                </c:pt>
                <c:pt idx="91">
                  <c:v>115</c:v>
                </c:pt>
                <c:pt idx="92">
                  <c:v>115</c:v>
                </c:pt>
                <c:pt idx="93">
                  <c:v>115</c:v>
                </c:pt>
                <c:pt idx="94">
                  <c:v>115</c:v>
                </c:pt>
                <c:pt idx="95">
                  <c:v>140</c:v>
                </c:pt>
                <c:pt idx="96">
                  <c:v>155</c:v>
                </c:pt>
                <c:pt idx="97">
                  <c:v>155</c:v>
                </c:pt>
                <c:pt idx="98">
                  <c:v>155</c:v>
                </c:pt>
                <c:pt idx="99">
                  <c:v>155</c:v>
                </c:pt>
                <c:pt idx="100">
                  <c:v>155</c:v>
                </c:pt>
                <c:pt idx="101">
                  <c:v>155</c:v>
                </c:pt>
                <c:pt idx="102">
                  <c:v>155</c:v>
                </c:pt>
                <c:pt idx="103">
                  <c:v>155</c:v>
                </c:pt>
                <c:pt idx="104">
                  <c:v>114</c:v>
                </c:pt>
                <c:pt idx="105">
                  <c:v>114</c:v>
                </c:pt>
                <c:pt idx="106">
                  <c:v>114</c:v>
                </c:pt>
                <c:pt idx="107">
                  <c:v>114</c:v>
                </c:pt>
                <c:pt idx="108">
                  <c:v>114</c:v>
                </c:pt>
                <c:pt idx="109">
                  <c:v>114</c:v>
                </c:pt>
                <c:pt idx="110">
                  <c:v>114</c:v>
                </c:pt>
                <c:pt idx="111">
                  <c:v>114</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300</c:v>
                </c:pt>
                <c:pt idx="125">
                  <c:v>240</c:v>
                </c:pt>
                <c:pt idx="126">
                  <c:v>240</c:v>
                </c:pt>
                <c:pt idx="127">
                  <c:v>240</c:v>
                </c:pt>
                <c:pt idx="128">
                  <c:v>300</c:v>
                </c:pt>
                <c:pt idx="129">
                  <c:v>320</c:v>
                </c:pt>
                <c:pt idx="130">
                  <c:v>248</c:v>
                </c:pt>
                <c:pt idx="131">
                  <c:v>241</c:v>
                </c:pt>
                <c:pt idx="132">
                  <c:v>335</c:v>
                </c:pt>
                <c:pt idx="133">
                  <c:v>240</c:v>
                </c:pt>
                <c:pt idx="134">
                  <c:v>300</c:v>
                </c:pt>
                <c:pt idx="135">
                  <c:v>180</c:v>
                </c:pt>
                <c:pt idx="136">
                  <c:v>240</c:v>
                </c:pt>
                <c:pt idx="137">
                  <c:v>240</c:v>
                </c:pt>
                <c:pt idx="138">
                  <c:v>180</c:v>
                </c:pt>
                <c:pt idx="139">
                  <c:v>300</c:v>
                </c:pt>
                <c:pt idx="140">
                  <c:v>180</c:v>
                </c:pt>
                <c:pt idx="141">
                  <c:v>240</c:v>
                </c:pt>
                <c:pt idx="142">
                  <c:v>180</c:v>
                </c:pt>
                <c:pt idx="143">
                  <c:v>180</c:v>
                </c:pt>
                <c:pt idx="144">
                  <c:v>180</c:v>
                </c:pt>
                <c:pt idx="145">
                  <c:v>320</c:v>
                </c:pt>
                <c:pt idx="146">
                  <c:v>180</c:v>
                </c:pt>
                <c:pt idx="147">
                  <c:v>240</c:v>
                </c:pt>
                <c:pt idx="148">
                  <c:v>240</c:v>
                </c:pt>
                <c:pt idx="149">
                  <c:v>240</c:v>
                </c:pt>
                <c:pt idx="150">
                  <c:v>240</c:v>
                </c:pt>
                <c:pt idx="151">
                  <c:v>180</c:v>
                </c:pt>
                <c:pt idx="152">
                  <c:v>180</c:v>
                </c:pt>
                <c:pt idx="153">
                  <c:v>180</c:v>
                </c:pt>
                <c:pt idx="154">
                  <c:v>320</c:v>
                </c:pt>
                <c:pt idx="155">
                  <c:v>248</c:v>
                </c:pt>
                <c:pt idx="156">
                  <c:v>180</c:v>
                </c:pt>
                <c:pt idx="157">
                  <c:v>180</c:v>
                </c:pt>
                <c:pt idx="158">
                  <c:v>248</c:v>
                </c:pt>
                <c:pt idx="159">
                  <c:v>180</c:v>
                </c:pt>
                <c:pt idx="160">
                  <c:v>248</c:v>
                </c:pt>
                <c:pt idx="161">
                  <c:v>180</c:v>
                </c:pt>
                <c:pt idx="162">
                  <c:v>320</c:v>
                </c:pt>
                <c:pt idx="163">
                  <c:v>320</c:v>
                </c:pt>
                <c:pt idx="164">
                  <c:v>180</c:v>
                </c:pt>
                <c:pt idx="165">
                  <c:v>177</c:v>
                </c:pt>
                <c:pt idx="166">
                  <c:v>177</c:v>
                </c:pt>
                <c:pt idx="167">
                  <c:v>158</c:v>
                </c:pt>
                <c:pt idx="168">
                  <c:v>177</c:v>
                </c:pt>
                <c:pt idx="169">
                  <c:v>177</c:v>
                </c:pt>
                <c:pt idx="170">
                  <c:v>177</c:v>
                </c:pt>
                <c:pt idx="171">
                  <c:v>177</c:v>
                </c:pt>
                <c:pt idx="172">
                  <c:v>228</c:v>
                </c:pt>
                <c:pt idx="173">
                  <c:v>217</c:v>
                </c:pt>
                <c:pt idx="174">
                  <c:v>121</c:v>
                </c:pt>
                <c:pt idx="175">
                  <c:v>121</c:v>
                </c:pt>
                <c:pt idx="176">
                  <c:v>228</c:v>
                </c:pt>
                <c:pt idx="177">
                  <c:v>228</c:v>
                </c:pt>
                <c:pt idx="178">
                  <c:v>177</c:v>
                </c:pt>
                <c:pt idx="179">
                  <c:v>177</c:v>
                </c:pt>
                <c:pt idx="180">
                  <c:v>217</c:v>
                </c:pt>
                <c:pt idx="181">
                  <c:v>177</c:v>
                </c:pt>
                <c:pt idx="182">
                  <c:v>148</c:v>
                </c:pt>
                <c:pt idx="183">
                  <c:v>177</c:v>
                </c:pt>
                <c:pt idx="184">
                  <c:v>158</c:v>
                </c:pt>
                <c:pt idx="185">
                  <c:v>177</c:v>
                </c:pt>
                <c:pt idx="186">
                  <c:v>217</c:v>
                </c:pt>
                <c:pt idx="187">
                  <c:v>121</c:v>
                </c:pt>
                <c:pt idx="188">
                  <c:v>228</c:v>
                </c:pt>
                <c:pt idx="189">
                  <c:v>217</c:v>
                </c:pt>
                <c:pt idx="190">
                  <c:v>148</c:v>
                </c:pt>
                <c:pt idx="191">
                  <c:v>177</c:v>
                </c:pt>
                <c:pt idx="192">
                  <c:v>194</c:v>
                </c:pt>
                <c:pt idx="193">
                  <c:v>228</c:v>
                </c:pt>
                <c:pt idx="194">
                  <c:v>218</c:v>
                </c:pt>
                <c:pt idx="195">
                  <c:v>161</c:v>
                </c:pt>
                <c:pt idx="196">
                  <c:v>320</c:v>
                </c:pt>
                <c:pt idx="197">
                  <c:v>320</c:v>
                </c:pt>
                <c:pt idx="198">
                  <c:v>161</c:v>
                </c:pt>
                <c:pt idx="199">
                  <c:v>218</c:v>
                </c:pt>
                <c:pt idx="200">
                  <c:v>218</c:v>
                </c:pt>
                <c:pt idx="201">
                  <c:v>320</c:v>
                </c:pt>
                <c:pt idx="202">
                  <c:v>161</c:v>
                </c:pt>
                <c:pt idx="203">
                  <c:v>300</c:v>
                </c:pt>
                <c:pt idx="204">
                  <c:v>292</c:v>
                </c:pt>
                <c:pt idx="205">
                  <c:v>292</c:v>
                </c:pt>
                <c:pt idx="206">
                  <c:v>292</c:v>
                </c:pt>
                <c:pt idx="207">
                  <c:v>300</c:v>
                </c:pt>
                <c:pt idx="208">
                  <c:v>292</c:v>
                </c:pt>
                <c:pt idx="209">
                  <c:v>292</c:v>
                </c:pt>
                <c:pt idx="210">
                  <c:v>292</c:v>
                </c:pt>
                <c:pt idx="211">
                  <c:v>300</c:v>
                </c:pt>
                <c:pt idx="212">
                  <c:v>300</c:v>
                </c:pt>
                <c:pt idx="213">
                  <c:v>292</c:v>
                </c:pt>
                <c:pt idx="214">
                  <c:v>292</c:v>
                </c:pt>
                <c:pt idx="215">
                  <c:v>292</c:v>
                </c:pt>
                <c:pt idx="216">
                  <c:v>292</c:v>
                </c:pt>
                <c:pt idx="217">
                  <c:v>300</c:v>
                </c:pt>
                <c:pt idx="218">
                  <c:v>292</c:v>
                </c:pt>
                <c:pt idx="219">
                  <c:v>292</c:v>
                </c:pt>
                <c:pt idx="220">
                  <c:v>292</c:v>
                </c:pt>
                <c:pt idx="221">
                  <c:v>300</c:v>
                </c:pt>
                <c:pt idx="222">
                  <c:v>292</c:v>
                </c:pt>
                <c:pt idx="223">
                  <c:v>292</c:v>
                </c:pt>
                <c:pt idx="224">
                  <c:v>292</c:v>
                </c:pt>
                <c:pt idx="225">
                  <c:v>300</c:v>
                </c:pt>
                <c:pt idx="226">
                  <c:v>292</c:v>
                </c:pt>
                <c:pt idx="227">
                  <c:v>300</c:v>
                </c:pt>
                <c:pt idx="228">
                  <c:v>300</c:v>
                </c:pt>
                <c:pt idx="229">
                  <c:v>292</c:v>
                </c:pt>
                <c:pt idx="230">
                  <c:v>292</c:v>
                </c:pt>
                <c:pt idx="231">
                  <c:v>292</c:v>
                </c:pt>
                <c:pt idx="232">
                  <c:v>300</c:v>
                </c:pt>
                <c:pt idx="233">
                  <c:v>250</c:v>
                </c:pt>
                <c:pt idx="234">
                  <c:v>250</c:v>
                </c:pt>
                <c:pt idx="235">
                  <c:v>255</c:v>
                </c:pt>
                <c:pt idx="236">
                  <c:v>250</c:v>
                </c:pt>
                <c:pt idx="237">
                  <c:v>250</c:v>
                </c:pt>
                <c:pt idx="238">
                  <c:v>255</c:v>
                </c:pt>
                <c:pt idx="239">
                  <c:v>222</c:v>
                </c:pt>
                <c:pt idx="240">
                  <c:v>222</c:v>
                </c:pt>
                <c:pt idx="241">
                  <c:v>300</c:v>
                </c:pt>
                <c:pt idx="242">
                  <c:v>222</c:v>
                </c:pt>
                <c:pt idx="243">
                  <c:v>300</c:v>
                </c:pt>
                <c:pt idx="244">
                  <c:v>222</c:v>
                </c:pt>
                <c:pt idx="245">
                  <c:v>222</c:v>
                </c:pt>
                <c:pt idx="246">
                  <c:v>222</c:v>
                </c:pt>
                <c:pt idx="247">
                  <c:v>300</c:v>
                </c:pt>
                <c:pt idx="248">
                  <c:v>222</c:v>
                </c:pt>
                <c:pt idx="249">
                  <c:v>222</c:v>
                </c:pt>
                <c:pt idx="250">
                  <c:v>222</c:v>
                </c:pt>
                <c:pt idx="251">
                  <c:v>82</c:v>
                </c:pt>
                <c:pt idx="252">
                  <c:v>82</c:v>
                </c:pt>
                <c:pt idx="253">
                  <c:v>82</c:v>
                </c:pt>
                <c:pt idx="254">
                  <c:v>82</c:v>
                </c:pt>
                <c:pt idx="255">
                  <c:v>82</c:v>
                </c:pt>
                <c:pt idx="256">
                  <c:v>134</c:v>
                </c:pt>
                <c:pt idx="257">
                  <c:v>134</c:v>
                </c:pt>
                <c:pt idx="258">
                  <c:v>134</c:v>
                </c:pt>
                <c:pt idx="259">
                  <c:v>134</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306</c:v>
                </c:pt>
                <c:pt idx="282">
                  <c:v>306</c:v>
                </c:pt>
                <c:pt idx="283">
                  <c:v>306</c:v>
                </c:pt>
                <c:pt idx="284">
                  <c:v>306</c:v>
                </c:pt>
                <c:pt idx="285">
                  <c:v>306</c:v>
                </c:pt>
                <c:pt idx="286">
                  <c:v>306</c:v>
                </c:pt>
                <c:pt idx="287">
                  <c:v>306</c:v>
                </c:pt>
                <c:pt idx="288">
                  <c:v>306</c:v>
                </c:pt>
                <c:pt idx="289">
                  <c:v>306</c:v>
                </c:pt>
                <c:pt idx="290">
                  <c:v>306</c:v>
                </c:pt>
                <c:pt idx="291">
                  <c:v>306</c:v>
                </c:pt>
                <c:pt idx="292">
                  <c:v>306</c:v>
                </c:pt>
                <c:pt idx="293">
                  <c:v>306</c:v>
                </c:pt>
                <c:pt idx="294">
                  <c:v>400</c:v>
                </c:pt>
                <c:pt idx="295">
                  <c:v>400</c:v>
                </c:pt>
                <c:pt idx="296">
                  <c:v>400</c:v>
                </c:pt>
                <c:pt idx="297">
                  <c:v>400</c:v>
                </c:pt>
                <c:pt idx="298">
                  <c:v>400</c:v>
                </c:pt>
                <c:pt idx="299">
                  <c:v>400</c:v>
                </c:pt>
                <c:pt idx="300">
                  <c:v>400</c:v>
                </c:pt>
                <c:pt idx="301">
                  <c:v>400</c:v>
                </c:pt>
                <c:pt idx="302">
                  <c:v>400</c:v>
                </c:pt>
                <c:pt idx="303">
                  <c:v>425</c:v>
                </c:pt>
                <c:pt idx="304">
                  <c:v>400</c:v>
                </c:pt>
                <c:pt idx="305">
                  <c:v>400</c:v>
                </c:pt>
                <c:pt idx="306">
                  <c:v>400</c:v>
                </c:pt>
                <c:pt idx="307">
                  <c:v>350</c:v>
                </c:pt>
                <c:pt idx="308">
                  <c:v>332</c:v>
                </c:pt>
                <c:pt idx="309">
                  <c:v>332</c:v>
                </c:pt>
                <c:pt idx="310">
                  <c:v>332</c:v>
                </c:pt>
                <c:pt idx="311">
                  <c:v>332</c:v>
                </c:pt>
                <c:pt idx="312">
                  <c:v>332</c:v>
                </c:pt>
                <c:pt idx="313">
                  <c:v>332</c:v>
                </c:pt>
                <c:pt idx="314">
                  <c:v>332</c:v>
                </c:pt>
                <c:pt idx="315">
                  <c:v>332</c:v>
                </c:pt>
                <c:pt idx="316">
                  <c:v>332</c:v>
                </c:pt>
                <c:pt idx="317">
                  <c:v>332</c:v>
                </c:pt>
                <c:pt idx="318">
                  <c:v>332</c:v>
                </c:pt>
                <c:pt idx="319">
                  <c:v>332</c:v>
                </c:pt>
                <c:pt idx="320">
                  <c:v>350</c:v>
                </c:pt>
                <c:pt idx="321">
                  <c:v>350</c:v>
                </c:pt>
                <c:pt idx="322">
                  <c:v>332</c:v>
                </c:pt>
                <c:pt idx="323">
                  <c:v>350</c:v>
                </c:pt>
                <c:pt idx="324">
                  <c:v>332</c:v>
                </c:pt>
                <c:pt idx="325">
                  <c:v>332</c:v>
                </c:pt>
                <c:pt idx="326">
                  <c:v>350</c:v>
                </c:pt>
                <c:pt idx="327">
                  <c:v>332</c:v>
                </c:pt>
                <c:pt idx="328">
                  <c:v>332</c:v>
                </c:pt>
                <c:pt idx="329">
                  <c:v>350</c:v>
                </c:pt>
                <c:pt idx="330">
                  <c:v>332</c:v>
                </c:pt>
                <c:pt idx="331">
                  <c:v>332</c:v>
                </c:pt>
                <c:pt idx="332">
                  <c:v>350</c:v>
                </c:pt>
                <c:pt idx="333">
                  <c:v>332</c:v>
                </c:pt>
                <c:pt idx="334">
                  <c:v>332</c:v>
                </c:pt>
                <c:pt idx="335">
                  <c:v>350</c:v>
                </c:pt>
                <c:pt idx="336">
                  <c:v>332</c:v>
                </c:pt>
                <c:pt idx="337">
                  <c:v>332</c:v>
                </c:pt>
                <c:pt idx="338">
                  <c:v>332</c:v>
                </c:pt>
                <c:pt idx="339">
                  <c:v>332</c:v>
                </c:pt>
                <c:pt idx="340">
                  <c:v>332</c:v>
                </c:pt>
                <c:pt idx="341">
                  <c:v>332</c:v>
                </c:pt>
                <c:pt idx="342">
                  <c:v>332</c:v>
                </c:pt>
                <c:pt idx="343">
                  <c:v>332</c:v>
                </c:pt>
                <c:pt idx="344">
                  <c:v>332</c:v>
                </c:pt>
                <c:pt idx="345">
                  <c:v>350</c:v>
                </c:pt>
                <c:pt idx="346">
                  <c:v>350</c:v>
                </c:pt>
                <c:pt idx="347">
                  <c:v>332</c:v>
                </c:pt>
                <c:pt idx="348">
                  <c:v>332</c:v>
                </c:pt>
                <c:pt idx="349">
                  <c:v>332</c:v>
                </c:pt>
                <c:pt idx="350">
                  <c:v>332</c:v>
                </c:pt>
                <c:pt idx="351">
                  <c:v>332</c:v>
                </c:pt>
                <c:pt idx="352">
                  <c:v>332</c:v>
                </c:pt>
                <c:pt idx="353">
                  <c:v>332</c:v>
                </c:pt>
                <c:pt idx="354">
                  <c:v>332</c:v>
                </c:pt>
                <c:pt idx="355">
                  <c:v>350</c:v>
                </c:pt>
                <c:pt idx="356">
                  <c:v>350</c:v>
                </c:pt>
                <c:pt idx="357">
                  <c:v>332</c:v>
                </c:pt>
                <c:pt idx="358">
                  <c:v>184</c:v>
                </c:pt>
                <c:pt idx="359">
                  <c:v>184</c:v>
                </c:pt>
                <c:pt idx="360">
                  <c:v>155</c:v>
                </c:pt>
                <c:pt idx="361">
                  <c:v>155</c:v>
                </c:pt>
                <c:pt idx="362">
                  <c:v>155</c:v>
                </c:pt>
                <c:pt idx="363">
                  <c:v>184</c:v>
                </c:pt>
                <c:pt idx="364">
                  <c:v>184</c:v>
                </c:pt>
                <c:pt idx="365">
                  <c:v>184</c:v>
                </c:pt>
                <c:pt idx="366">
                  <c:v>184</c:v>
                </c:pt>
                <c:pt idx="367">
                  <c:v>155</c:v>
                </c:pt>
                <c:pt idx="368">
                  <c:v>155</c:v>
                </c:pt>
                <c:pt idx="369">
                  <c:v>155</c:v>
                </c:pt>
                <c:pt idx="370">
                  <c:v>155</c:v>
                </c:pt>
                <c:pt idx="371">
                  <c:v>155</c:v>
                </c:pt>
                <c:pt idx="372">
                  <c:v>155</c:v>
                </c:pt>
                <c:pt idx="373">
                  <c:v>155</c:v>
                </c:pt>
                <c:pt idx="374">
                  <c:v>184</c:v>
                </c:pt>
                <c:pt idx="375">
                  <c:v>155</c:v>
                </c:pt>
                <c:pt idx="376">
                  <c:v>155</c:v>
                </c:pt>
                <c:pt idx="377">
                  <c:v>184</c:v>
                </c:pt>
                <c:pt idx="378">
                  <c:v>155</c:v>
                </c:pt>
                <c:pt idx="379">
                  <c:v>155</c:v>
                </c:pt>
                <c:pt idx="380">
                  <c:v>155</c:v>
                </c:pt>
                <c:pt idx="381">
                  <c:v>155</c:v>
                </c:pt>
                <c:pt idx="382">
                  <c:v>184</c:v>
                </c:pt>
                <c:pt idx="383">
                  <c:v>155</c:v>
                </c:pt>
                <c:pt idx="384">
                  <c:v>155</c:v>
                </c:pt>
                <c:pt idx="385">
                  <c:v>155</c:v>
                </c:pt>
                <c:pt idx="386">
                  <c:v>155</c:v>
                </c:pt>
                <c:pt idx="387">
                  <c:v>155</c:v>
                </c:pt>
                <c:pt idx="388">
                  <c:v>184</c:v>
                </c:pt>
                <c:pt idx="389">
                  <c:v>184</c:v>
                </c:pt>
                <c:pt idx="390">
                  <c:v>155</c:v>
                </c:pt>
                <c:pt idx="391">
                  <c:v>155</c:v>
                </c:pt>
                <c:pt idx="392">
                  <c:v>155</c:v>
                </c:pt>
                <c:pt idx="393">
                  <c:v>155</c:v>
                </c:pt>
                <c:pt idx="394">
                  <c:v>184</c:v>
                </c:pt>
                <c:pt idx="395">
                  <c:v>155</c:v>
                </c:pt>
                <c:pt idx="396">
                  <c:v>184</c:v>
                </c:pt>
                <c:pt idx="397">
                  <c:v>184</c:v>
                </c:pt>
                <c:pt idx="398">
                  <c:v>155</c:v>
                </c:pt>
                <c:pt idx="399">
                  <c:v>155</c:v>
                </c:pt>
                <c:pt idx="400">
                  <c:v>184</c:v>
                </c:pt>
                <c:pt idx="401">
                  <c:v>184</c:v>
                </c:pt>
                <c:pt idx="402">
                  <c:v>155</c:v>
                </c:pt>
                <c:pt idx="403">
                  <c:v>184</c:v>
                </c:pt>
                <c:pt idx="404">
                  <c:v>184</c:v>
                </c:pt>
                <c:pt idx="405">
                  <c:v>155</c:v>
                </c:pt>
                <c:pt idx="406">
                  <c:v>184</c:v>
                </c:pt>
                <c:pt idx="407">
                  <c:v>155</c:v>
                </c:pt>
                <c:pt idx="408">
                  <c:v>155</c:v>
                </c:pt>
                <c:pt idx="409">
                  <c:v>184</c:v>
                </c:pt>
                <c:pt idx="410">
                  <c:v>155</c:v>
                </c:pt>
                <c:pt idx="411">
                  <c:v>240</c:v>
                </c:pt>
                <c:pt idx="412">
                  <c:v>240</c:v>
                </c:pt>
                <c:pt idx="413">
                  <c:v>240</c:v>
                </c:pt>
                <c:pt idx="414">
                  <c:v>240</c:v>
                </c:pt>
                <c:pt idx="415">
                  <c:v>300</c:v>
                </c:pt>
                <c:pt idx="416">
                  <c:v>300</c:v>
                </c:pt>
                <c:pt idx="417">
                  <c:v>240</c:v>
                </c:pt>
                <c:pt idx="418">
                  <c:v>300</c:v>
                </c:pt>
                <c:pt idx="419">
                  <c:v>300</c:v>
                </c:pt>
                <c:pt idx="420">
                  <c:v>240</c:v>
                </c:pt>
                <c:pt idx="421">
                  <c:v>320</c:v>
                </c:pt>
                <c:pt idx="422">
                  <c:v>320</c:v>
                </c:pt>
                <c:pt idx="423">
                  <c:v>248</c:v>
                </c:pt>
                <c:pt idx="424">
                  <c:v>248</c:v>
                </c:pt>
                <c:pt idx="425">
                  <c:v>300</c:v>
                </c:pt>
                <c:pt idx="426">
                  <c:v>300</c:v>
                </c:pt>
                <c:pt idx="427">
                  <c:v>240</c:v>
                </c:pt>
                <c:pt idx="428">
                  <c:v>240</c:v>
                </c:pt>
                <c:pt idx="429">
                  <c:v>240</c:v>
                </c:pt>
                <c:pt idx="430">
                  <c:v>300</c:v>
                </c:pt>
                <c:pt idx="431">
                  <c:v>240</c:v>
                </c:pt>
                <c:pt idx="432">
                  <c:v>240</c:v>
                </c:pt>
                <c:pt idx="433">
                  <c:v>240</c:v>
                </c:pt>
                <c:pt idx="434">
                  <c:v>300</c:v>
                </c:pt>
                <c:pt idx="435">
                  <c:v>240</c:v>
                </c:pt>
                <c:pt idx="436">
                  <c:v>240</c:v>
                </c:pt>
                <c:pt idx="437">
                  <c:v>240</c:v>
                </c:pt>
                <c:pt idx="438">
                  <c:v>240</c:v>
                </c:pt>
                <c:pt idx="439">
                  <c:v>240</c:v>
                </c:pt>
                <c:pt idx="440">
                  <c:v>300</c:v>
                </c:pt>
                <c:pt idx="441">
                  <c:v>240</c:v>
                </c:pt>
                <c:pt idx="442">
                  <c:v>300</c:v>
                </c:pt>
                <c:pt idx="443">
                  <c:v>240</c:v>
                </c:pt>
                <c:pt idx="444">
                  <c:v>300</c:v>
                </c:pt>
                <c:pt idx="445">
                  <c:v>300</c:v>
                </c:pt>
                <c:pt idx="446">
                  <c:v>248</c:v>
                </c:pt>
                <c:pt idx="447">
                  <c:v>248</c:v>
                </c:pt>
                <c:pt idx="448">
                  <c:v>320</c:v>
                </c:pt>
                <c:pt idx="449">
                  <c:v>248</c:v>
                </c:pt>
                <c:pt idx="450">
                  <c:v>248</c:v>
                </c:pt>
                <c:pt idx="451">
                  <c:v>320</c:v>
                </c:pt>
                <c:pt idx="452">
                  <c:v>320</c:v>
                </c:pt>
                <c:pt idx="453">
                  <c:v>320</c:v>
                </c:pt>
                <c:pt idx="454">
                  <c:v>268</c:v>
                </c:pt>
                <c:pt idx="455">
                  <c:v>282</c:v>
                </c:pt>
                <c:pt idx="456">
                  <c:v>275</c:v>
                </c:pt>
                <c:pt idx="457">
                  <c:v>275</c:v>
                </c:pt>
                <c:pt idx="458">
                  <c:v>201</c:v>
                </c:pt>
                <c:pt idx="459">
                  <c:v>201</c:v>
                </c:pt>
                <c:pt idx="460">
                  <c:v>442</c:v>
                </c:pt>
                <c:pt idx="461">
                  <c:v>442</c:v>
                </c:pt>
                <c:pt idx="462">
                  <c:v>442</c:v>
                </c:pt>
                <c:pt idx="463">
                  <c:v>442</c:v>
                </c:pt>
                <c:pt idx="464">
                  <c:v>442</c:v>
                </c:pt>
                <c:pt idx="465">
                  <c:v>442</c:v>
                </c:pt>
                <c:pt idx="466">
                  <c:v>562</c:v>
                </c:pt>
                <c:pt idx="467">
                  <c:v>562</c:v>
                </c:pt>
                <c:pt idx="468">
                  <c:v>562</c:v>
                </c:pt>
                <c:pt idx="469">
                  <c:v>597</c:v>
                </c:pt>
                <c:pt idx="470">
                  <c:v>562</c:v>
                </c:pt>
                <c:pt idx="471">
                  <c:v>562</c:v>
                </c:pt>
                <c:pt idx="472">
                  <c:v>562</c:v>
                </c:pt>
                <c:pt idx="473">
                  <c:v>597</c:v>
                </c:pt>
                <c:pt idx="474">
                  <c:v>237</c:v>
                </c:pt>
                <c:pt idx="475">
                  <c:v>237</c:v>
                </c:pt>
                <c:pt idx="476">
                  <c:v>237</c:v>
                </c:pt>
                <c:pt idx="477">
                  <c:v>237</c:v>
                </c:pt>
                <c:pt idx="478">
                  <c:v>237</c:v>
                </c:pt>
                <c:pt idx="479">
                  <c:v>270</c:v>
                </c:pt>
                <c:pt idx="480">
                  <c:v>270</c:v>
                </c:pt>
                <c:pt idx="481">
                  <c:v>270</c:v>
                </c:pt>
                <c:pt idx="482">
                  <c:v>270</c:v>
                </c:pt>
                <c:pt idx="483">
                  <c:v>270</c:v>
                </c:pt>
                <c:pt idx="484">
                  <c:v>270</c:v>
                </c:pt>
                <c:pt idx="485">
                  <c:v>270</c:v>
                </c:pt>
                <c:pt idx="486">
                  <c:v>270</c:v>
                </c:pt>
                <c:pt idx="487">
                  <c:v>270</c:v>
                </c:pt>
                <c:pt idx="488">
                  <c:v>270</c:v>
                </c:pt>
                <c:pt idx="489">
                  <c:v>270</c:v>
                </c:pt>
                <c:pt idx="490">
                  <c:v>270</c:v>
                </c:pt>
                <c:pt idx="491">
                  <c:v>270</c:v>
                </c:pt>
                <c:pt idx="492">
                  <c:v>270</c:v>
                </c:pt>
                <c:pt idx="493">
                  <c:v>270</c:v>
                </c:pt>
                <c:pt idx="494">
                  <c:v>270</c:v>
                </c:pt>
                <c:pt idx="495">
                  <c:v>270</c:v>
                </c:pt>
                <c:pt idx="496">
                  <c:v>270</c:v>
                </c:pt>
                <c:pt idx="497">
                  <c:v>270</c:v>
                </c:pt>
                <c:pt idx="498">
                  <c:v>270</c:v>
                </c:pt>
                <c:pt idx="499">
                  <c:v>270</c:v>
                </c:pt>
                <c:pt idx="500">
                  <c:v>270</c:v>
                </c:pt>
                <c:pt idx="501">
                  <c:v>270</c:v>
                </c:pt>
                <c:pt idx="502">
                  <c:v>270</c:v>
                </c:pt>
                <c:pt idx="503">
                  <c:v>270</c:v>
                </c:pt>
                <c:pt idx="504">
                  <c:v>270</c:v>
                </c:pt>
                <c:pt idx="505">
                  <c:v>300</c:v>
                </c:pt>
                <c:pt idx="506">
                  <c:v>445</c:v>
                </c:pt>
                <c:pt idx="507">
                  <c:v>300</c:v>
                </c:pt>
                <c:pt idx="508">
                  <c:v>445</c:v>
                </c:pt>
                <c:pt idx="509">
                  <c:v>300</c:v>
                </c:pt>
                <c:pt idx="510">
                  <c:v>445</c:v>
                </c:pt>
                <c:pt idx="511">
                  <c:v>300</c:v>
                </c:pt>
                <c:pt idx="512">
                  <c:v>300</c:v>
                </c:pt>
                <c:pt idx="513">
                  <c:v>300</c:v>
                </c:pt>
                <c:pt idx="514">
                  <c:v>445</c:v>
                </c:pt>
                <c:pt idx="515">
                  <c:v>443</c:v>
                </c:pt>
                <c:pt idx="516">
                  <c:v>302</c:v>
                </c:pt>
                <c:pt idx="517">
                  <c:v>255</c:v>
                </c:pt>
                <c:pt idx="518">
                  <c:v>241</c:v>
                </c:pt>
                <c:pt idx="519">
                  <c:v>255</c:v>
                </c:pt>
                <c:pt idx="520">
                  <c:v>443</c:v>
                </c:pt>
                <c:pt idx="521">
                  <c:v>241</c:v>
                </c:pt>
                <c:pt idx="522">
                  <c:v>302</c:v>
                </c:pt>
                <c:pt idx="523">
                  <c:v>255</c:v>
                </c:pt>
                <c:pt idx="524">
                  <c:v>302</c:v>
                </c:pt>
                <c:pt idx="525">
                  <c:v>302</c:v>
                </c:pt>
                <c:pt idx="526">
                  <c:v>240</c:v>
                </c:pt>
                <c:pt idx="527">
                  <c:v>240</c:v>
                </c:pt>
                <c:pt idx="528">
                  <c:v>443</c:v>
                </c:pt>
                <c:pt idx="529">
                  <c:v>443</c:v>
                </c:pt>
                <c:pt idx="530">
                  <c:v>255</c:v>
                </c:pt>
                <c:pt idx="531">
                  <c:v>322</c:v>
                </c:pt>
                <c:pt idx="532">
                  <c:v>322</c:v>
                </c:pt>
                <c:pt idx="533">
                  <c:v>322</c:v>
                </c:pt>
                <c:pt idx="534">
                  <c:v>322</c:v>
                </c:pt>
                <c:pt idx="535">
                  <c:v>315</c:v>
                </c:pt>
                <c:pt idx="536">
                  <c:v>315</c:v>
                </c:pt>
                <c:pt idx="537">
                  <c:v>315</c:v>
                </c:pt>
                <c:pt idx="538">
                  <c:v>315</c:v>
                </c:pt>
                <c:pt idx="539">
                  <c:v>249.38607007176</c:v>
                </c:pt>
                <c:pt idx="540">
                  <c:v>249.38607007176</c:v>
                </c:pt>
                <c:pt idx="541">
                  <c:v>249.38607007176</c:v>
                </c:pt>
                <c:pt idx="542">
                  <c:v>160</c:v>
                </c:pt>
                <c:pt idx="543">
                  <c:v>101</c:v>
                </c:pt>
                <c:pt idx="544">
                  <c:v>135</c:v>
                </c:pt>
                <c:pt idx="545">
                  <c:v>101</c:v>
                </c:pt>
                <c:pt idx="546">
                  <c:v>101</c:v>
                </c:pt>
                <c:pt idx="547">
                  <c:v>160</c:v>
                </c:pt>
                <c:pt idx="548">
                  <c:v>101</c:v>
                </c:pt>
                <c:pt idx="549">
                  <c:v>101</c:v>
                </c:pt>
                <c:pt idx="550">
                  <c:v>101</c:v>
                </c:pt>
                <c:pt idx="551">
                  <c:v>101</c:v>
                </c:pt>
                <c:pt idx="552">
                  <c:v>101</c:v>
                </c:pt>
                <c:pt idx="553">
                  <c:v>160</c:v>
                </c:pt>
                <c:pt idx="554">
                  <c:v>101</c:v>
                </c:pt>
                <c:pt idx="555">
                  <c:v>101</c:v>
                </c:pt>
                <c:pt idx="556">
                  <c:v>101</c:v>
                </c:pt>
                <c:pt idx="557">
                  <c:v>160</c:v>
                </c:pt>
                <c:pt idx="558">
                  <c:v>101</c:v>
                </c:pt>
                <c:pt idx="559">
                  <c:v>101</c:v>
                </c:pt>
                <c:pt idx="560">
                  <c:v>101</c:v>
                </c:pt>
                <c:pt idx="561">
                  <c:v>135</c:v>
                </c:pt>
                <c:pt idx="562">
                  <c:v>101</c:v>
                </c:pt>
                <c:pt idx="563">
                  <c:v>101</c:v>
                </c:pt>
                <c:pt idx="564">
                  <c:v>160</c:v>
                </c:pt>
                <c:pt idx="565">
                  <c:v>101</c:v>
                </c:pt>
                <c:pt idx="566">
                  <c:v>101</c:v>
                </c:pt>
                <c:pt idx="567">
                  <c:v>101</c:v>
                </c:pt>
                <c:pt idx="568">
                  <c:v>160</c:v>
                </c:pt>
                <c:pt idx="569">
                  <c:v>101</c:v>
                </c:pt>
                <c:pt idx="570">
                  <c:v>160</c:v>
                </c:pt>
                <c:pt idx="571">
                  <c:v>160</c:v>
                </c:pt>
                <c:pt idx="572">
                  <c:v>160</c:v>
                </c:pt>
                <c:pt idx="573">
                  <c:v>160</c:v>
                </c:pt>
                <c:pt idx="574">
                  <c:v>160</c:v>
                </c:pt>
                <c:pt idx="575">
                  <c:v>160</c:v>
                </c:pt>
                <c:pt idx="576">
                  <c:v>160</c:v>
                </c:pt>
                <c:pt idx="577">
                  <c:v>160</c:v>
                </c:pt>
                <c:pt idx="578">
                  <c:v>160</c:v>
                </c:pt>
                <c:pt idx="579">
                  <c:v>160</c:v>
                </c:pt>
                <c:pt idx="580">
                  <c:v>160</c:v>
                </c:pt>
                <c:pt idx="581">
                  <c:v>160</c:v>
                </c:pt>
                <c:pt idx="582">
                  <c:v>160</c:v>
                </c:pt>
                <c:pt idx="583">
                  <c:v>180</c:v>
                </c:pt>
                <c:pt idx="584">
                  <c:v>180</c:v>
                </c:pt>
                <c:pt idx="585">
                  <c:v>180</c:v>
                </c:pt>
                <c:pt idx="586">
                  <c:v>180</c:v>
                </c:pt>
                <c:pt idx="587">
                  <c:v>180</c:v>
                </c:pt>
                <c:pt idx="588">
                  <c:v>180</c:v>
                </c:pt>
                <c:pt idx="589">
                  <c:v>160</c:v>
                </c:pt>
                <c:pt idx="590">
                  <c:v>180</c:v>
                </c:pt>
                <c:pt idx="591">
                  <c:v>180</c:v>
                </c:pt>
                <c:pt idx="592">
                  <c:v>180</c:v>
                </c:pt>
                <c:pt idx="593">
                  <c:v>180</c:v>
                </c:pt>
                <c:pt idx="594">
                  <c:v>180</c:v>
                </c:pt>
                <c:pt idx="595">
                  <c:v>180</c:v>
                </c:pt>
                <c:pt idx="596">
                  <c:v>180</c:v>
                </c:pt>
                <c:pt idx="597">
                  <c:v>160</c:v>
                </c:pt>
                <c:pt idx="598">
                  <c:v>485</c:v>
                </c:pt>
                <c:pt idx="599">
                  <c:v>485</c:v>
                </c:pt>
                <c:pt idx="600">
                  <c:v>238</c:v>
                </c:pt>
                <c:pt idx="601">
                  <c:v>238</c:v>
                </c:pt>
                <c:pt idx="602">
                  <c:v>238</c:v>
                </c:pt>
                <c:pt idx="603">
                  <c:v>238</c:v>
                </c:pt>
                <c:pt idx="604">
                  <c:v>562</c:v>
                </c:pt>
                <c:pt idx="605">
                  <c:v>515</c:v>
                </c:pt>
                <c:pt idx="606">
                  <c:v>515</c:v>
                </c:pt>
                <c:pt idx="607">
                  <c:v>515</c:v>
                </c:pt>
                <c:pt idx="608">
                  <c:v>515</c:v>
                </c:pt>
                <c:pt idx="609">
                  <c:v>515</c:v>
                </c:pt>
                <c:pt idx="610">
                  <c:v>515</c:v>
                </c:pt>
                <c:pt idx="611">
                  <c:v>543</c:v>
                </c:pt>
                <c:pt idx="612">
                  <c:v>631</c:v>
                </c:pt>
                <c:pt idx="613">
                  <c:v>604</c:v>
                </c:pt>
                <c:pt idx="614">
                  <c:v>543</c:v>
                </c:pt>
                <c:pt idx="615">
                  <c:v>620</c:v>
                </c:pt>
                <c:pt idx="616">
                  <c:v>543</c:v>
                </c:pt>
                <c:pt idx="617">
                  <c:v>620</c:v>
                </c:pt>
                <c:pt idx="618">
                  <c:v>611</c:v>
                </c:pt>
                <c:pt idx="619">
                  <c:v>611</c:v>
                </c:pt>
                <c:pt idx="620">
                  <c:v>611</c:v>
                </c:pt>
                <c:pt idx="621">
                  <c:v>611</c:v>
                </c:pt>
                <c:pt idx="622">
                  <c:v>661</c:v>
                </c:pt>
                <c:pt idx="623">
                  <c:v>157</c:v>
                </c:pt>
                <c:pt idx="624">
                  <c:v>157</c:v>
                </c:pt>
                <c:pt idx="625">
                  <c:v>157</c:v>
                </c:pt>
                <c:pt idx="626">
                  <c:v>157</c:v>
                </c:pt>
                <c:pt idx="627">
                  <c:v>157</c:v>
                </c:pt>
                <c:pt idx="628">
                  <c:v>157</c:v>
                </c:pt>
                <c:pt idx="629">
                  <c:v>157</c:v>
                </c:pt>
                <c:pt idx="630">
                  <c:v>157</c:v>
                </c:pt>
                <c:pt idx="631">
                  <c:v>157</c:v>
                </c:pt>
                <c:pt idx="632">
                  <c:v>157</c:v>
                </c:pt>
                <c:pt idx="633">
                  <c:v>157</c:v>
                </c:pt>
                <c:pt idx="634">
                  <c:v>445</c:v>
                </c:pt>
                <c:pt idx="635">
                  <c:v>315</c:v>
                </c:pt>
                <c:pt idx="636">
                  <c:v>315</c:v>
                </c:pt>
                <c:pt idx="637">
                  <c:v>445</c:v>
                </c:pt>
                <c:pt idx="638">
                  <c:v>445</c:v>
                </c:pt>
                <c:pt idx="639">
                  <c:v>315</c:v>
                </c:pt>
                <c:pt idx="640">
                  <c:v>445</c:v>
                </c:pt>
                <c:pt idx="641">
                  <c:v>315</c:v>
                </c:pt>
                <c:pt idx="642">
                  <c:v>445</c:v>
                </c:pt>
                <c:pt idx="643">
                  <c:v>315</c:v>
                </c:pt>
                <c:pt idx="644">
                  <c:v>445</c:v>
                </c:pt>
                <c:pt idx="645">
                  <c:v>315</c:v>
                </c:pt>
                <c:pt idx="646">
                  <c:v>445</c:v>
                </c:pt>
                <c:pt idx="647">
                  <c:v>315</c:v>
                </c:pt>
                <c:pt idx="648">
                  <c:v>315</c:v>
                </c:pt>
                <c:pt idx="649">
                  <c:v>315</c:v>
                </c:pt>
                <c:pt idx="650">
                  <c:v>445</c:v>
                </c:pt>
                <c:pt idx="651">
                  <c:v>315</c:v>
                </c:pt>
                <c:pt idx="652">
                  <c:v>445</c:v>
                </c:pt>
                <c:pt idx="653">
                  <c:v>445</c:v>
                </c:pt>
                <c:pt idx="654">
                  <c:v>315</c:v>
                </c:pt>
                <c:pt idx="655">
                  <c:v>315</c:v>
                </c:pt>
                <c:pt idx="656">
                  <c:v>445</c:v>
                </c:pt>
                <c:pt idx="657">
                  <c:v>445</c:v>
                </c:pt>
                <c:pt idx="658">
                  <c:v>315</c:v>
                </c:pt>
                <c:pt idx="659">
                  <c:v>315</c:v>
                </c:pt>
                <c:pt idx="660">
                  <c:v>445</c:v>
                </c:pt>
                <c:pt idx="661">
                  <c:v>445</c:v>
                </c:pt>
                <c:pt idx="662">
                  <c:v>445</c:v>
                </c:pt>
                <c:pt idx="663">
                  <c:v>315</c:v>
                </c:pt>
                <c:pt idx="664">
                  <c:v>445</c:v>
                </c:pt>
                <c:pt idx="665">
                  <c:v>315</c:v>
                </c:pt>
                <c:pt idx="666">
                  <c:v>315</c:v>
                </c:pt>
                <c:pt idx="667">
                  <c:v>315</c:v>
                </c:pt>
                <c:pt idx="668">
                  <c:v>445</c:v>
                </c:pt>
                <c:pt idx="669">
                  <c:v>445</c:v>
                </c:pt>
                <c:pt idx="670">
                  <c:v>402</c:v>
                </c:pt>
                <c:pt idx="671">
                  <c:v>389</c:v>
                </c:pt>
                <c:pt idx="672">
                  <c:v>389</c:v>
                </c:pt>
                <c:pt idx="673">
                  <c:v>389</c:v>
                </c:pt>
                <c:pt idx="674">
                  <c:v>140</c:v>
                </c:pt>
                <c:pt idx="675">
                  <c:v>110</c:v>
                </c:pt>
                <c:pt idx="676">
                  <c:v>140</c:v>
                </c:pt>
                <c:pt idx="677">
                  <c:v>140</c:v>
                </c:pt>
                <c:pt idx="678">
                  <c:v>140</c:v>
                </c:pt>
                <c:pt idx="679">
                  <c:v>140</c:v>
                </c:pt>
                <c:pt idx="680">
                  <c:v>140</c:v>
                </c:pt>
                <c:pt idx="681">
                  <c:v>110</c:v>
                </c:pt>
                <c:pt idx="682">
                  <c:v>532</c:v>
                </c:pt>
                <c:pt idx="683">
                  <c:v>532</c:v>
                </c:pt>
                <c:pt idx="684">
                  <c:v>532</c:v>
                </c:pt>
                <c:pt idx="685">
                  <c:v>170</c:v>
                </c:pt>
                <c:pt idx="686">
                  <c:v>170</c:v>
                </c:pt>
                <c:pt idx="687">
                  <c:v>130</c:v>
                </c:pt>
                <c:pt idx="688">
                  <c:v>130</c:v>
                </c:pt>
                <c:pt idx="689">
                  <c:v>165</c:v>
                </c:pt>
                <c:pt idx="690">
                  <c:v>165</c:v>
                </c:pt>
                <c:pt idx="691">
                  <c:v>125</c:v>
                </c:pt>
                <c:pt idx="692">
                  <c:v>125</c:v>
                </c:pt>
                <c:pt idx="693">
                  <c:v>165</c:v>
                </c:pt>
                <c:pt idx="694">
                  <c:v>125</c:v>
                </c:pt>
                <c:pt idx="695">
                  <c:v>165</c:v>
                </c:pt>
                <c:pt idx="696">
                  <c:v>604</c:v>
                </c:pt>
                <c:pt idx="697">
                  <c:v>543</c:v>
                </c:pt>
                <c:pt idx="698">
                  <c:v>631</c:v>
                </c:pt>
                <c:pt idx="699">
                  <c:v>543</c:v>
                </c:pt>
                <c:pt idx="700">
                  <c:v>620</c:v>
                </c:pt>
                <c:pt idx="701">
                  <c:v>620</c:v>
                </c:pt>
                <c:pt idx="702">
                  <c:v>543</c:v>
                </c:pt>
                <c:pt idx="703">
                  <c:v>641</c:v>
                </c:pt>
                <c:pt idx="704">
                  <c:v>641</c:v>
                </c:pt>
                <c:pt idx="705">
                  <c:v>184</c:v>
                </c:pt>
                <c:pt idx="706">
                  <c:v>184</c:v>
                </c:pt>
                <c:pt idx="707">
                  <c:v>184</c:v>
                </c:pt>
                <c:pt idx="708">
                  <c:v>184</c:v>
                </c:pt>
                <c:pt idx="709">
                  <c:v>184</c:v>
                </c:pt>
                <c:pt idx="710">
                  <c:v>184</c:v>
                </c:pt>
                <c:pt idx="711">
                  <c:v>184</c:v>
                </c:pt>
                <c:pt idx="712">
                  <c:v>184</c:v>
                </c:pt>
                <c:pt idx="713">
                  <c:v>184</c:v>
                </c:pt>
                <c:pt idx="714">
                  <c:v>184</c:v>
                </c:pt>
                <c:pt idx="715">
                  <c:v>184</c:v>
                </c:pt>
                <c:pt idx="716">
                  <c:v>184</c:v>
                </c:pt>
                <c:pt idx="717">
                  <c:v>184</c:v>
                </c:pt>
                <c:pt idx="718">
                  <c:v>184</c:v>
                </c:pt>
                <c:pt idx="719">
                  <c:v>184</c:v>
                </c:pt>
                <c:pt idx="720">
                  <c:v>535</c:v>
                </c:pt>
                <c:pt idx="721">
                  <c:v>315</c:v>
                </c:pt>
                <c:pt idx="722">
                  <c:v>445</c:v>
                </c:pt>
                <c:pt idx="723">
                  <c:v>445</c:v>
                </c:pt>
                <c:pt idx="724">
                  <c:v>315</c:v>
                </c:pt>
                <c:pt idx="725">
                  <c:v>315</c:v>
                </c:pt>
                <c:pt idx="726">
                  <c:v>445</c:v>
                </c:pt>
                <c:pt idx="727">
                  <c:v>445</c:v>
                </c:pt>
                <c:pt idx="728">
                  <c:v>255</c:v>
                </c:pt>
                <c:pt idx="729">
                  <c:v>445</c:v>
                </c:pt>
                <c:pt idx="730">
                  <c:v>320</c:v>
                </c:pt>
                <c:pt idx="731">
                  <c:v>445</c:v>
                </c:pt>
                <c:pt idx="732">
                  <c:v>445</c:v>
                </c:pt>
                <c:pt idx="733">
                  <c:v>445</c:v>
                </c:pt>
                <c:pt idx="734">
                  <c:v>320</c:v>
                </c:pt>
                <c:pt idx="735">
                  <c:v>320</c:v>
                </c:pt>
                <c:pt idx="736">
                  <c:v>300</c:v>
                </c:pt>
                <c:pt idx="737">
                  <c:v>350</c:v>
                </c:pt>
                <c:pt idx="738">
                  <c:v>114</c:v>
                </c:pt>
                <c:pt idx="739">
                  <c:v>153</c:v>
                </c:pt>
                <c:pt idx="740">
                  <c:v>114</c:v>
                </c:pt>
                <c:pt idx="741">
                  <c:v>114</c:v>
                </c:pt>
                <c:pt idx="742">
                  <c:v>114</c:v>
                </c:pt>
                <c:pt idx="743">
                  <c:v>153</c:v>
                </c:pt>
                <c:pt idx="744">
                  <c:v>162</c:v>
                </c:pt>
                <c:pt idx="745">
                  <c:v>162</c:v>
                </c:pt>
                <c:pt idx="746">
                  <c:v>114</c:v>
                </c:pt>
                <c:pt idx="747">
                  <c:v>162</c:v>
                </c:pt>
                <c:pt idx="748">
                  <c:v>162</c:v>
                </c:pt>
                <c:pt idx="749">
                  <c:v>114</c:v>
                </c:pt>
                <c:pt idx="750">
                  <c:v>162</c:v>
                </c:pt>
                <c:pt idx="751">
                  <c:v>114</c:v>
                </c:pt>
                <c:pt idx="752">
                  <c:v>114</c:v>
                </c:pt>
                <c:pt idx="753">
                  <c:v>114</c:v>
                </c:pt>
                <c:pt idx="754">
                  <c:v>144</c:v>
                </c:pt>
                <c:pt idx="755">
                  <c:v>162</c:v>
                </c:pt>
                <c:pt idx="756">
                  <c:v>162</c:v>
                </c:pt>
                <c:pt idx="757">
                  <c:v>188</c:v>
                </c:pt>
                <c:pt idx="758">
                  <c:v>144</c:v>
                </c:pt>
                <c:pt idx="759">
                  <c:v>282</c:v>
                </c:pt>
                <c:pt idx="760">
                  <c:v>322</c:v>
                </c:pt>
                <c:pt idx="761">
                  <c:v>372</c:v>
                </c:pt>
                <c:pt idx="762">
                  <c:v>322</c:v>
                </c:pt>
                <c:pt idx="763">
                  <c:v>282</c:v>
                </c:pt>
                <c:pt idx="764">
                  <c:v>322</c:v>
                </c:pt>
                <c:pt idx="765">
                  <c:v>282</c:v>
                </c:pt>
                <c:pt idx="766">
                  <c:v>108</c:v>
                </c:pt>
                <c:pt idx="767">
                  <c:v>130</c:v>
                </c:pt>
                <c:pt idx="768">
                  <c:v>130</c:v>
                </c:pt>
                <c:pt idx="769">
                  <c:v>130</c:v>
                </c:pt>
                <c:pt idx="770">
                  <c:v>130</c:v>
                </c:pt>
                <c:pt idx="771">
                  <c:v>130</c:v>
                </c:pt>
                <c:pt idx="772">
                  <c:v>222</c:v>
                </c:pt>
                <c:pt idx="773">
                  <c:v>168</c:v>
                </c:pt>
                <c:pt idx="774">
                  <c:v>240</c:v>
                </c:pt>
                <c:pt idx="775">
                  <c:v>168</c:v>
                </c:pt>
                <c:pt idx="776">
                  <c:v>168</c:v>
                </c:pt>
                <c:pt idx="777">
                  <c:v>222</c:v>
                </c:pt>
                <c:pt idx="778">
                  <c:v>168</c:v>
                </c:pt>
                <c:pt idx="779">
                  <c:v>240</c:v>
                </c:pt>
                <c:pt idx="780">
                  <c:v>222</c:v>
                </c:pt>
                <c:pt idx="781">
                  <c:v>222</c:v>
                </c:pt>
                <c:pt idx="782">
                  <c:v>168</c:v>
                </c:pt>
                <c:pt idx="783">
                  <c:v>222</c:v>
                </c:pt>
                <c:pt idx="784">
                  <c:v>240</c:v>
                </c:pt>
                <c:pt idx="785">
                  <c:v>168</c:v>
                </c:pt>
                <c:pt idx="786">
                  <c:v>240</c:v>
                </c:pt>
                <c:pt idx="787">
                  <c:v>222</c:v>
                </c:pt>
                <c:pt idx="788">
                  <c:v>168</c:v>
                </c:pt>
                <c:pt idx="789">
                  <c:v>168</c:v>
                </c:pt>
                <c:pt idx="790">
                  <c:v>168</c:v>
                </c:pt>
                <c:pt idx="791">
                  <c:v>168</c:v>
                </c:pt>
                <c:pt idx="792">
                  <c:v>240</c:v>
                </c:pt>
                <c:pt idx="793">
                  <c:v>222</c:v>
                </c:pt>
                <c:pt idx="794">
                  <c:v>240</c:v>
                </c:pt>
                <c:pt idx="795">
                  <c:v>190</c:v>
                </c:pt>
                <c:pt idx="796">
                  <c:v>190</c:v>
                </c:pt>
                <c:pt idx="797">
                  <c:v>222</c:v>
                </c:pt>
                <c:pt idx="798">
                  <c:v>205</c:v>
                </c:pt>
                <c:pt idx="799">
                  <c:v>200</c:v>
                </c:pt>
                <c:pt idx="800">
                  <c:v>227</c:v>
                </c:pt>
                <c:pt idx="801">
                  <c:v>165</c:v>
                </c:pt>
                <c:pt idx="802">
                  <c:v>230</c:v>
                </c:pt>
                <c:pt idx="803">
                  <c:v>173</c:v>
                </c:pt>
                <c:pt idx="804">
                  <c:v>220</c:v>
                </c:pt>
                <c:pt idx="805">
                  <c:v>220</c:v>
                </c:pt>
                <c:pt idx="806">
                  <c:v>220</c:v>
                </c:pt>
                <c:pt idx="807">
                  <c:v>220</c:v>
                </c:pt>
                <c:pt idx="808">
                  <c:v>220</c:v>
                </c:pt>
                <c:pt idx="809">
                  <c:v>220</c:v>
                </c:pt>
                <c:pt idx="810">
                  <c:v>220</c:v>
                </c:pt>
                <c:pt idx="811">
                  <c:v>220</c:v>
                </c:pt>
                <c:pt idx="812">
                  <c:v>220</c:v>
                </c:pt>
                <c:pt idx="813">
                  <c:v>220</c:v>
                </c:pt>
                <c:pt idx="814">
                  <c:v>220</c:v>
                </c:pt>
                <c:pt idx="815">
                  <c:v>220</c:v>
                </c:pt>
                <c:pt idx="816">
                  <c:v>220</c:v>
                </c:pt>
                <c:pt idx="817">
                  <c:v>220</c:v>
                </c:pt>
                <c:pt idx="818">
                  <c:v>220</c:v>
                </c:pt>
                <c:pt idx="819">
                  <c:v>220</c:v>
                </c:pt>
                <c:pt idx="820">
                  <c:v>220</c:v>
                </c:pt>
                <c:pt idx="821">
                  <c:v>220</c:v>
                </c:pt>
                <c:pt idx="822">
                  <c:v>210</c:v>
                </c:pt>
                <c:pt idx="823">
                  <c:v>280</c:v>
                </c:pt>
                <c:pt idx="824">
                  <c:v>210</c:v>
                </c:pt>
                <c:pt idx="825">
                  <c:v>280</c:v>
                </c:pt>
                <c:pt idx="826">
                  <c:v>210</c:v>
                </c:pt>
                <c:pt idx="827">
                  <c:v>210</c:v>
                </c:pt>
                <c:pt idx="828">
                  <c:v>280</c:v>
                </c:pt>
                <c:pt idx="829">
                  <c:v>210</c:v>
                </c:pt>
                <c:pt idx="830">
                  <c:v>210</c:v>
                </c:pt>
                <c:pt idx="831">
                  <c:v>210</c:v>
                </c:pt>
                <c:pt idx="832">
                  <c:v>210</c:v>
                </c:pt>
                <c:pt idx="833">
                  <c:v>210</c:v>
                </c:pt>
                <c:pt idx="834">
                  <c:v>210</c:v>
                </c:pt>
                <c:pt idx="835">
                  <c:v>210</c:v>
                </c:pt>
                <c:pt idx="836">
                  <c:v>207</c:v>
                </c:pt>
                <c:pt idx="837">
                  <c:v>207</c:v>
                </c:pt>
                <c:pt idx="838">
                  <c:v>207</c:v>
                </c:pt>
                <c:pt idx="839">
                  <c:v>207</c:v>
                </c:pt>
                <c:pt idx="840">
                  <c:v>207</c:v>
                </c:pt>
                <c:pt idx="841">
                  <c:v>207</c:v>
                </c:pt>
                <c:pt idx="842">
                  <c:v>207</c:v>
                </c:pt>
                <c:pt idx="843">
                  <c:v>207</c:v>
                </c:pt>
                <c:pt idx="844">
                  <c:v>207</c:v>
                </c:pt>
                <c:pt idx="845">
                  <c:v>210</c:v>
                </c:pt>
                <c:pt idx="846">
                  <c:v>210</c:v>
                </c:pt>
                <c:pt idx="847">
                  <c:v>210</c:v>
                </c:pt>
                <c:pt idx="848">
                  <c:v>210</c:v>
                </c:pt>
                <c:pt idx="849">
                  <c:v>210</c:v>
                </c:pt>
                <c:pt idx="850">
                  <c:v>210</c:v>
                </c:pt>
                <c:pt idx="851">
                  <c:v>210</c:v>
                </c:pt>
                <c:pt idx="852">
                  <c:v>210</c:v>
                </c:pt>
                <c:pt idx="853">
                  <c:v>210</c:v>
                </c:pt>
                <c:pt idx="854">
                  <c:v>265</c:v>
                </c:pt>
                <c:pt idx="855">
                  <c:v>265</c:v>
                </c:pt>
                <c:pt idx="856">
                  <c:v>265</c:v>
                </c:pt>
                <c:pt idx="857">
                  <c:v>265</c:v>
                </c:pt>
                <c:pt idx="858">
                  <c:v>300</c:v>
                </c:pt>
                <c:pt idx="859">
                  <c:v>260</c:v>
                </c:pt>
                <c:pt idx="860">
                  <c:v>260</c:v>
                </c:pt>
                <c:pt idx="861">
                  <c:v>260</c:v>
                </c:pt>
                <c:pt idx="862">
                  <c:v>260</c:v>
                </c:pt>
                <c:pt idx="863">
                  <c:v>260</c:v>
                </c:pt>
                <c:pt idx="864">
                  <c:v>260</c:v>
                </c:pt>
                <c:pt idx="865">
                  <c:v>300</c:v>
                </c:pt>
                <c:pt idx="866">
                  <c:v>220</c:v>
                </c:pt>
                <c:pt idx="867">
                  <c:v>300</c:v>
                </c:pt>
                <c:pt idx="868">
                  <c:v>220</c:v>
                </c:pt>
                <c:pt idx="869">
                  <c:v>300</c:v>
                </c:pt>
                <c:pt idx="870">
                  <c:v>290</c:v>
                </c:pt>
                <c:pt idx="871">
                  <c:v>300</c:v>
                </c:pt>
                <c:pt idx="872">
                  <c:v>300</c:v>
                </c:pt>
                <c:pt idx="873">
                  <c:v>285</c:v>
                </c:pt>
                <c:pt idx="874">
                  <c:v>390</c:v>
                </c:pt>
                <c:pt idx="875">
                  <c:v>390</c:v>
                </c:pt>
                <c:pt idx="876">
                  <c:v>285</c:v>
                </c:pt>
                <c:pt idx="877">
                  <c:v>300</c:v>
                </c:pt>
                <c:pt idx="878">
                  <c:v>225</c:v>
                </c:pt>
                <c:pt idx="879">
                  <c:v>210</c:v>
                </c:pt>
                <c:pt idx="880">
                  <c:v>170</c:v>
                </c:pt>
                <c:pt idx="881">
                  <c:v>200</c:v>
                </c:pt>
                <c:pt idx="882">
                  <c:v>210</c:v>
                </c:pt>
                <c:pt idx="883">
                  <c:v>170</c:v>
                </c:pt>
                <c:pt idx="884">
                  <c:v>225</c:v>
                </c:pt>
                <c:pt idx="885">
                  <c:v>200</c:v>
                </c:pt>
                <c:pt idx="886">
                  <c:v>200</c:v>
                </c:pt>
                <c:pt idx="887">
                  <c:v>225</c:v>
                </c:pt>
                <c:pt idx="888">
                  <c:v>185</c:v>
                </c:pt>
                <c:pt idx="889">
                  <c:v>185</c:v>
                </c:pt>
                <c:pt idx="890">
                  <c:v>150</c:v>
                </c:pt>
                <c:pt idx="891">
                  <c:v>170</c:v>
                </c:pt>
                <c:pt idx="892">
                  <c:v>185</c:v>
                </c:pt>
                <c:pt idx="893">
                  <c:v>170</c:v>
                </c:pt>
                <c:pt idx="894">
                  <c:v>150</c:v>
                </c:pt>
                <c:pt idx="895">
                  <c:v>150</c:v>
                </c:pt>
                <c:pt idx="896">
                  <c:v>185</c:v>
                </c:pt>
                <c:pt idx="897">
                  <c:v>170</c:v>
                </c:pt>
                <c:pt idx="898">
                  <c:v>150</c:v>
                </c:pt>
                <c:pt idx="899">
                  <c:v>150</c:v>
                </c:pt>
                <c:pt idx="900">
                  <c:v>185</c:v>
                </c:pt>
                <c:pt idx="901">
                  <c:v>185</c:v>
                </c:pt>
                <c:pt idx="902">
                  <c:v>185</c:v>
                </c:pt>
                <c:pt idx="903">
                  <c:v>185</c:v>
                </c:pt>
                <c:pt idx="904">
                  <c:v>170</c:v>
                </c:pt>
                <c:pt idx="905">
                  <c:v>150</c:v>
                </c:pt>
                <c:pt idx="906">
                  <c:v>185</c:v>
                </c:pt>
                <c:pt idx="907">
                  <c:v>185</c:v>
                </c:pt>
                <c:pt idx="908">
                  <c:v>185</c:v>
                </c:pt>
                <c:pt idx="909">
                  <c:v>185</c:v>
                </c:pt>
                <c:pt idx="910">
                  <c:v>185</c:v>
                </c:pt>
                <c:pt idx="911">
                  <c:v>172</c:v>
                </c:pt>
                <c:pt idx="912">
                  <c:v>172</c:v>
                </c:pt>
                <c:pt idx="913">
                  <c:v>172</c:v>
                </c:pt>
                <c:pt idx="914">
                  <c:v>172</c:v>
                </c:pt>
                <c:pt idx="915">
                  <c:v>172</c:v>
                </c:pt>
                <c:pt idx="916">
                  <c:v>172</c:v>
                </c:pt>
                <c:pt idx="917">
                  <c:v>172</c:v>
                </c:pt>
                <c:pt idx="918">
                  <c:v>172</c:v>
                </c:pt>
                <c:pt idx="919">
                  <c:v>172</c:v>
                </c:pt>
                <c:pt idx="920">
                  <c:v>350</c:v>
                </c:pt>
                <c:pt idx="921">
                  <c:v>430</c:v>
                </c:pt>
                <c:pt idx="922">
                  <c:v>430</c:v>
                </c:pt>
                <c:pt idx="923">
                  <c:v>400</c:v>
                </c:pt>
                <c:pt idx="924">
                  <c:v>400</c:v>
                </c:pt>
                <c:pt idx="925">
                  <c:v>520</c:v>
                </c:pt>
                <c:pt idx="926">
                  <c:v>350</c:v>
                </c:pt>
                <c:pt idx="927">
                  <c:v>520</c:v>
                </c:pt>
                <c:pt idx="928">
                  <c:v>350</c:v>
                </c:pt>
                <c:pt idx="929">
                  <c:v>350</c:v>
                </c:pt>
                <c:pt idx="930">
                  <c:v>430</c:v>
                </c:pt>
                <c:pt idx="931">
                  <c:v>560</c:v>
                </c:pt>
                <c:pt idx="932">
                  <c:v>560</c:v>
                </c:pt>
                <c:pt idx="933">
                  <c:v>475</c:v>
                </c:pt>
                <c:pt idx="934">
                  <c:v>400</c:v>
                </c:pt>
                <c:pt idx="935">
                  <c:v>400</c:v>
                </c:pt>
                <c:pt idx="936">
                  <c:v>430</c:v>
                </c:pt>
                <c:pt idx="937">
                  <c:v>350</c:v>
                </c:pt>
                <c:pt idx="938">
                  <c:v>400</c:v>
                </c:pt>
                <c:pt idx="939">
                  <c:v>350</c:v>
                </c:pt>
                <c:pt idx="940">
                  <c:v>430</c:v>
                </c:pt>
                <c:pt idx="941">
                  <c:v>400</c:v>
                </c:pt>
                <c:pt idx="942">
                  <c:v>430</c:v>
                </c:pt>
                <c:pt idx="943">
                  <c:v>350</c:v>
                </c:pt>
                <c:pt idx="944">
                  <c:v>400</c:v>
                </c:pt>
                <c:pt idx="945">
                  <c:v>430</c:v>
                </c:pt>
                <c:pt idx="946">
                  <c:v>350</c:v>
                </c:pt>
                <c:pt idx="947">
                  <c:v>520</c:v>
                </c:pt>
                <c:pt idx="948">
                  <c:v>350</c:v>
                </c:pt>
                <c:pt idx="949">
                  <c:v>350</c:v>
                </c:pt>
                <c:pt idx="950">
                  <c:v>430</c:v>
                </c:pt>
                <c:pt idx="951">
                  <c:v>430</c:v>
                </c:pt>
                <c:pt idx="952">
                  <c:v>350</c:v>
                </c:pt>
                <c:pt idx="953">
                  <c:v>560</c:v>
                </c:pt>
                <c:pt idx="954">
                  <c:v>350</c:v>
                </c:pt>
                <c:pt idx="955">
                  <c:v>400</c:v>
                </c:pt>
                <c:pt idx="956">
                  <c:v>350</c:v>
                </c:pt>
                <c:pt idx="957">
                  <c:v>400</c:v>
                </c:pt>
                <c:pt idx="958">
                  <c:v>400</c:v>
                </c:pt>
                <c:pt idx="959">
                  <c:v>350</c:v>
                </c:pt>
                <c:pt idx="960">
                  <c:v>520</c:v>
                </c:pt>
                <c:pt idx="961">
                  <c:v>560</c:v>
                </c:pt>
                <c:pt idx="962">
                  <c:v>475</c:v>
                </c:pt>
                <c:pt idx="963">
                  <c:v>500</c:v>
                </c:pt>
                <c:pt idx="964">
                  <c:v>540</c:v>
                </c:pt>
                <c:pt idx="965">
                  <c:v>370</c:v>
                </c:pt>
                <c:pt idx="966">
                  <c:v>580</c:v>
                </c:pt>
                <c:pt idx="967">
                  <c:v>420</c:v>
                </c:pt>
                <c:pt idx="968">
                  <c:v>420</c:v>
                </c:pt>
                <c:pt idx="969">
                  <c:v>420</c:v>
                </c:pt>
                <c:pt idx="970">
                  <c:v>420</c:v>
                </c:pt>
                <c:pt idx="971">
                  <c:v>370</c:v>
                </c:pt>
                <c:pt idx="972">
                  <c:v>370</c:v>
                </c:pt>
                <c:pt idx="973">
                  <c:v>540</c:v>
                </c:pt>
                <c:pt idx="974">
                  <c:v>580</c:v>
                </c:pt>
                <c:pt idx="975">
                  <c:v>370</c:v>
                </c:pt>
                <c:pt idx="976">
                  <c:v>420</c:v>
                </c:pt>
                <c:pt idx="977">
                  <c:v>370</c:v>
                </c:pt>
                <c:pt idx="978">
                  <c:v>345</c:v>
                </c:pt>
                <c:pt idx="979">
                  <c:v>345</c:v>
                </c:pt>
                <c:pt idx="980">
                  <c:v>345</c:v>
                </c:pt>
                <c:pt idx="981">
                  <c:v>195</c:v>
                </c:pt>
                <c:pt idx="982">
                  <c:v>193</c:v>
                </c:pt>
                <c:pt idx="983">
                  <c:v>193</c:v>
                </c:pt>
                <c:pt idx="984">
                  <c:v>114</c:v>
                </c:pt>
                <c:pt idx="985">
                  <c:v>114</c:v>
                </c:pt>
                <c:pt idx="986">
                  <c:v>162</c:v>
                </c:pt>
                <c:pt idx="987">
                  <c:v>114</c:v>
                </c:pt>
                <c:pt idx="988">
                  <c:v>114</c:v>
                </c:pt>
                <c:pt idx="989">
                  <c:v>162</c:v>
                </c:pt>
                <c:pt idx="990">
                  <c:v>114</c:v>
                </c:pt>
                <c:pt idx="991">
                  <c:v>114</c:v>
                </c:pt>
                <c:pt idx="992">
                  <c:v>162</c:v>
                </c:pt>
                <c:pt idx="993">
                  <c:v>162</c:v>
                </c:pt>
                <c:pt idx="994">
                  <c:v>162</c:v>
                </c:pt>
                <c:pt idx="995">
                  <c:v>162</c:v>
                </c:pt>
                <c:pt idx="996">
                  <c:v>162</c:v>
                </c:pt>
                <c:pt idx="997">
                  <c:v>114</c:v>
                </c:pt>
                <c:pt idx="998">
                  <c:v>208</c:v>
                </c:pt>
                <c:pt idx="999">
                  <c:v>208</c:v>
                </c:pt>
                <c:pt idx="1000">
                  <c:v>208</c:v>
                </c:pt>
                <c:pt idx="1001">
                  <c:v>208</c:v>
                </c:pt>
                <c:pt idx="1002">
                  <c:v>181</c:v>
                </c:pt>
                <c:pt idx="1003">
                  <c:v>181</c:v>
                </c:pt>
                <c:pt idx="1004">
                  <c:v>181</c:v>
                </c:pt>
                <c:pt idx="1005">
                  <c:v>181</c:v>
                </c:pt>
                <c:pt idx="1006">
                  <c:v>181</c:v>
                </c:pt>
                <c:pt idx="1007">
                  <c:v>181</c:v>
                </c:pt>
                <c:pt idx="1008">
                  <c:v>236</c:v>
                </c:pt>
                <c:pt idx="1009">
                  <c:v>236</c:v>
                </c:pt>
                <c:pt idx="1010">
                  <c:v>236</c:v>
                </c:pt>
                <c:pt idx="1011">
                  <c:v>236</c:v>
                </c:pt>
                <c:pt idx="1012">
                  <c:v>236</c:v>
                </c:pt>
                <c:pt idx="1013">
                  <c:v>236</c:v>
                </c:pt>
                <c:pt idx="1014">
                  <c:v>150</c:v>
                </c:pt>
                <c:pt idx="1015">
                  <c:v>150</c:v>
                </c:pt>
                <c:pt idx="1016">
                  <c:v>220</c:v>
                </c:pt>
                <c:pt idx="1017">
                  <c:v>170</c:v>
                </c:pt>
                <c:pt idx="1018">
                  <c:v>170</c:v>
                </c:pt>
                <c:pt idx="1019">
                  <c:v>220</c:v>
                </c:pt>
                <c:pt idx="1020">
                  <c:v>170</c:v>
                </c:pt>
                <c:pt idx="1021">
                  <c:v>220</c:v>
                </c:pt>
                <c:pt idx="1022">
                  <c:v>150</c:v>
                </c:pt>
                <c:pt idx="1023">
                  <c:v>220</c:v>
                </c:pt>
                <c:pt idx="1024">
                  <c:v>170</c:v>
                </c:pt>
                <c:pt idx="1025">
                  <c:v>170</c:v>
                </c:pt>
                <c:pt idx="1026">
                  <c:v>220</c:v>
                </c:pt>
                <c:pt idx="1027">
                  <c:v>220</c:v>
                </c:pt>
                <c:pt idx="1028">
                  <c:v>170</c:v>
                </c:pt>
                <c:pt idx="1029">
                  <c:v>220</c:v>
                </c:pt>
                <c:pt idx="1030">
                  <c:v>220</c:v>
                </c:pt>
                <c:pt idx="1031">
                  <c:v>220</c:v>
                </c:pt>
                <c:pt idx="1032">
                  <c:v>150</c:v>
                </c:pt>
                <c:pt idx="1033">
                  <c:v>220</c:v>
                </c:pt>
                <c:pt idx="1034">
                  <c:v>170</c:v>
                </c:pt>
                <c:pt idx="1035">
                  <c:v>170</c:v>
                </c:pt>
                <c:pt idx="1036">
                  <c:v>170</c:v>
                </c:pt>
                <c:pt idx="1037">
                  <c:v>170</c:v>
                </c:pt>
                <c:pt idx="1038">
                  <c:v>220</c:v>
                </c:pt>
                <c:pt idx="1039">
                  <c:v>150</c:v>
                </c:pt>
                <c:pt idx="1040">
                  <c:v>170</c:v>
                </c:pt>
                <c:pt idx="1041">
                  <c:v>150</c:v>
                </c:pt>
                <c:pt idx="1042">
                  <c:v>220</c:v>
                </c:pt>
                <c:pt idx="1043">
                  <c:v>220</c:v>
                </c:pt>
                <c:pt idx="1044">
                  <c:v>170</c:v>
                </c:pt>
                <c:pt idx="1045">
                  <c:v>170</c:v>
                </c:pt>
                <c:pt idx="1046">
                  <c:v>170</c:v>
                </c:pt>
                <c:pt idx="1047">
                  <c:v>220</c:v>
                </c:pt>
                <c:pt idx="1048">
                  <c:v>150</c:v>
                </c:pt>
                <c:pt idx="1049">
                  <c:v>220</c:v>
                </c:pt>
                <c:pt idx="1050">
                  <c:v>186</c:v>
                </c:pt>
                <c:pt idx="1051">
                  <c:v>220</c:v>
                </c:pt>
                <c:pt idx="1052">
                  <c:v>186</c:v>
                </c:pt>
                <c:pt idx="1053">
                  <c:v>186</c:v>
                </c:pt>
                <c:pt idx="1054">
                  <c:v>220</c:v>
                </c:pt>
                <c:pt idx="1055">
                  <c:v>220</c:v>
                </c:pt>
                <c:pt idx="1056">
                  <c:v>220</c:v>
                </c:pt>
                <c:pt idx="1057">
                  <c:v>186</c:v>
                </c:pt>
                <c:pt idx="1058">
                  <c:v>186</c:v>
                </c:pt>
                <c:pt idx="1059">
                  <c:v>186</c:v>
                </c:pt>
                <c:pt idx="1060">
                  <c:v>220</c:v>
                </c:pt>
                <c:pt idx="1061">
                  <c:v>252</c:v>
                </c:pt>
                <c:pt idx="1062">
                  <c:v>252</c:v>
                </c:pt>
                <c:pt idx="1063">
                  <c:v>252</c:v>
                </c:pt>
                <c:pt idx="1064">
                  <c:v>220</c:v>
                </c:pt>
                <c:pt idx="1065">
                  <c:v>220</c:v>
                </c:pt>
                <c:pt idx="1066">
                  <c:v>220</c:v>
                </c:pt>
                <c:pt idx="1067">
                  <c:v>220</c:v>
                </c:pt>
                <c:pt idx="1068">
                  <c:v>220</c:v>
                </c:pt>
                <c:pt idx="1069">
                  <c:v>220</c:v>
                </c:pt>
                <c:pt idx="1070">
                  <c:v>220</c:v>
                </c:pt>
                <c:pt idx="1071">
                  <c:v>220</c:v>
                </c:pt>
                <c:pt idx="1072">
                  <c:v>220</c:v>
                </c:pt>
                <c:pt idx="1073">
                  <c:v>220</c:v>
                </c:pt>
                <c:pt idx="1074">
                  <c:v>220</c:v>
                </c:pt>
                <c:pt idx="1075">
                  <c:v>220</c:v>
                </c:pt>
                <c:pt idx="1076">
                  <c:v>220</c:v>
                </c:pt>
                <c:pt idx="1077">
                  <c:v>220</c:v>
                </c:pt>
                <c:pt idx="1078">
                  <c:v>220</c:v>
                </c:pt>
                <c:pt idx="1079">
                  <c:v>252</c:v>
                </c:pt>
                <c:pt idx="1080">
                  <c:v>190</c:v>
                </c:pt>
                <c:pt idx="1081">
                  <c:v>252</c:v>
                </c:pt>
                <c:pt idx="1082">
                  <c:v>252</c:v>
                </c:pt>
                <c:pt idx="1083">
                  <c:v>252</c:v>
                </c:pt>
                <c:pt idx="1084">
                  <c:v>252</c:v>
                </c:pt>
                <c:pt idx="1085">
                  <c:v>252</c:v>
                </c:pt>
                <c:pt idx="1086">
                  <c:v>190</c:v>
                </c:pt>
                <c:pt idx="1087">
                  <c:v>190</c:v>
                </c:pt>
                <c:pt idx="1088">
                  <c:v>252</c:v>
                </c:pt>
                <c:pt idx="1089">
                  <c:v>220</c:v>
                </c:pt>
                <c:pt idx="1090">
                  <c:v>220</c:v>
                </c:pt>
                <c:pt idx="1091">
                  <c:v>220</c:v>
                </c:pt>
                <c:pt idx="1092">
                  <c:v>220</c:v>
                </c:pt>
                <c:pt idx="1093">
                  <c:v>220</c:v>
                </c:pt>
                <c:pt idx="1094">
                  <c:v>220</c:v>
                </c:pt>
                <c:pt idx="1095">
                  <c:v>220</c:v>
                </c:pt>
                <c:pt idx="1096">
                  <c:v>220</c:v>
                </c:pt>
                <c:pt idx="1097">
                  <c:v>220</c:v>
                </c:pt>
                <c:pt idx="1098">
                  <c:v>240</c:v>
                </c:pt>
                <c:pt idx="1099">
                  <c:v>220</c:v>
                </c:pt>
                <c:pt idx="1100">
                  <c:v>220</c:v>
                </c:pt>
                <c:pt idx="1101">
                  <c:v>310</c:v>
                </c:pt>
                <c:pt idx="1102">
                  <c:v>220</c:v>
                </c:pt>
                <c:pt idx="1103">
                  <c:v>310</c:v>
                </c:pt>
                <c:pt idx="1104">
                  <c:v>220</c:v>
                </c:pt>
                <c:pt idx="1105">
                  <c:v>240</c:v>
                </c:pt>
                <c:pt idx="1106">
                  <c:v>252</c:v>
                </c:pt>
                <c:pt idx="1107">
                  <c:v>252</c:v>
                </c:pt>
                <c:pt idx="1108">
                  <c:v>252</c:v>
                </c:pt>
                <c:pt idx="1109">
                  <c:v>240</c:v>
                </c:pt>
                <c:pt idx="1110">
                  <c:v>333</c:v>
                </c:pt>
                <c:pt idx="1111">
                  <c:v>333</c:v>
                </c:pt>
                <c:pt idx="1112">
                  <c:v>240</c:v>
                </c:pt>
                <c:pt idx="1113">
                  <c:v>252</c:v>
                </c:pt>
                <c:pt idx="1114">
                  <c:v>252</c:v>
                </c:pt>
                <c:pt idx="1115">
                  <c:v>333</c:v>
                </c:pt>
                <c:pt idx="1116">
                  <c:v>340</c:v>
                </c:pt>
                <c:pt idx="1117">
                  <c:v>333</c:v>
                </c:pt>
                <c:pt idx="1118">
                  <c:v>252</c:v>
                </c:pt>
                <c:pt idx="1119">
                  <c:v>252</c:v>
                </c:pt>
                <c:pt idx="1120">
                  <c:v>252</c:v>
                </c:pt>
                <c:pt idx="1121">
                  <c:v>310</c:v>
                </c:pt>
                <c:pt idx="1122">
                  <c:v>310</c:v>
                </c:pt>
                <c:pt idx="1123">
                  <c:v>240</c:v>
                </c:pt>
                <c:pt idx="1124">
                  <c:v>240</c:v>
                </c:pt>
                <c:pt idx="1125">
                  <c:v>240</c:v>
                </c:pt>
                <c:pt idx="1126">
                  <c:v>333</c:v>
                </c:pt>
                <c:pt idx="1127">
                  <c:v>240</c:v>
                </c:pt>
                <c:pt idx="1128">
                  <c:v>333</c:v>
                </c:pt>
                <c:pt idx="1129">
                  <c:v>333</c:v>
                </c:pt>
                <c:pt idx="1130">
                  <c:v>333</c:v>
                </c:pt>
                <c:pt idx="1131">
                  <c:v>240</c:v>
                </c:pt>
                <c:pt idx="1132">
                  <c:v>500</c:v>
                </c:pt>
                <c:pt idx="1133">
                  <c:v>450</c:v>
                </c:pt>
                <c:pt idx="1134">
                  <c:v>333</c:v>
                </c:pt>
                <c:pt idx="1135">
                  <c:v>450</c:v>
                </c:pt>
                <c:pt idx="1136">
                  <c:v>333</c:v>
                </c:pt>
                <c:pt idx="1137">
                  <c:v>281</c:v>
                </c:pt>
                <c:pt idx="1138">
                  <c:v>281</c:v>
                </c:pt>
                <c:pt idx="1139">
                  <c:v>281</c:v>
                </c:pt>
                <c:pt idx="1140">
                  <c:v>281</c:v>
                </c:pt>
                <c:pt idx="1141">
                  <c:v>281</c:v>
                </c:pt>
                <c:pt idx="1142">
                  <c:v>281</c:v>
                </c:pt>
                <c:pt idx="1143">
                  <c:v>281</c:v>
                </c:pt>
                <c:pt idx="1144">
                  <c:v>281</c:v>
                </c:pt>
                <c:pt idx="1145">
                  <c:v>288</c:v>
                </c:pt>
                <c:pt idx="1146">
                  <c:v>281</c:v>
                </c:pt>
                <c:pt idx="1147">
                  <c:v>288</c:v>
                </c:pt>
                <c:pt idx="1148">
                  <c:v>281</c:v>
                </c:pt>
                <c:pt idx="1149">
                  <c:v>281</c:v>
                </c:pt>
                <c:pt idx="1150">
                  <c:v>281</c:v>
                </c:pt>
                <c:pt idx="1151">
                  <c:v>281</c:v>
                </c:pt>
                <c:pt idx="1152">
                  <c:v>281</c:v>
                </c:pt>
                <c:pt idx="1153">
                  <c:v>281</c:v>
                </c:pt>
                <c:pt idx="1154">
                  <c:v>288</c:v>
                </c:pt>
                <c:pt idx="1155">
                  <c:v>281</c:v>
                </c:pt>
                <c:pt idx="1156">
                  <c:v>281</c:v>
                </c:pt>
                <c:pt idx="1157">
                  <c:v>288</c:v>
                </c:pt>
                <c:pt idx="1158">
                  <c:v>281</c:v>
                </c:pt>
                <c:pt idx="1159">
                  <c:v>281</c:v>
                </c:pt>
                <c:pt idx="1160">
                  <c:v>194</c:v>
                </c:pt>
                <c:pt idx="1161">
                  <c:v>310</c:v>
                </c:pt>
                <c:pt idx="1162">
                  <c:v>194</c:v>
                </c:pt>
                <c:pt idx="1163">
                  <c:v>194</c:v>
                </c:pt>
                <c:pt idx="1164">
                  <c:v>194</c:v>
                </c:pt>
                <c:pt idx="1165">
                  <c:v>310</c:v>
                </c:pt>
                <c:pt idx="1166">
                  <c:v>194</c:v>
                </c:pt>
                <c:pt idx="1167">
                  <c:v>194</c:v>
                </c:pt>
                <c:pt idx="1168">
                  <c:v>310</c:v>
                </c:pt>
                <c:pt idx="1169">
                  <c:v>310</c:v>
                </c:pt>
                <c:pt idx="1170">
                  <c:v>310</c:v>
                </c:pt>
                <c:pt idx="1171">
                  <c:v>138</c:v>
                </c:pt>
                <c:pt idx="1172">
                  <c:v>138</c:v>
                </c:pt>
                <c:pt idx="1173">
                  <c:v>138</c:v>
                </c:pt>
                <c:pt idx="1174">
                  <c:v>138</c:v>
                </c:pt>
                <c:pt idx="1175">
                  <c:v>138</c:v>
                </c:pt>
                <c:pt idx="1176">
                  <c:v>138</c:v>
                </c:pt>
                <c:pt idx="1177">
                  <c:v>137</c:v>
                </c:pt>
                <c:pt idx="1178">
                  <c:v>137</c:v>
                </c:pt>
                <c:pt idx="1179">
                  <c:v>137</c:v>
                </c:pt>
                <c:pt idx="1180">
                  <c:v>137</c:v>
                </c:pt>
                <c:pt idx="1181">
                  <c:v>137</c:v>
                </c:pt>
                <c:pt idx="1182">
                  <c:v>137</c:v>
                </c:pt>
                <c:pt idx="1183">
                  <c:v>137</c:v>
                </c:pt>
                <c:pt idx="1184">
                  <c:v>137</c:v>
                </c:pt>
                <c:pt idx="1185">
                  <c:v>137</c:v>
                </c:pt>
                <c:pt idx="1186">
                  <c:v>137</c:v>
                </c:pt>
                <c:pt idx="1187">
                  <c:v>137</c:v>
                </c:pt>
                <c:pt idx="1188">
                  <c:v>137</c:v>
                </c:pt>
                <c:pt idx="1189">
                  <c:v>100</c:v>
                </c:pt>
                <c:pt idx="1190">
                  <c:v>106</c:v>
                </c:pt>
                <c:pt idx="1191">
                  <c:v>100</c:v>
                </c:pt>
                <c:pt idx="1192">
                  <c:v>271</c:v>
                </c:pt>
                <c:pt idx="1193">
                  <c:v>271</c:v>
                </c:pt>
                <c:pt idx="1194">
                  <c:v>271</c:v>
                </c:pt>
                <c:pt idx="1195">
                  <c:v>271</c:v>
                </c:pt>
                <c:pt idx="1196">
                  <c:v>271</c:v>
                </c:pt>
                <c:pt idx="1197">
                  <c:v>271</c:v>
                </c:pt>
                <c:pt idx="1198">
                  <c:v>271</c:v>
                </c:pt>
                <c:pt idx="1199">
                  <c:v>271</c:v>
                </c:pt>
                <c:pt idx="1200">
                  <c:v>271</c:v>
                </c:pt>
                <c:pt idx="1201">
                  <c:v>271</c:v>
                </c:pt>
                <c:pt idx="1202">
                  <c:v>195</c:v>
                </c:pt>
                <c:pt idx="1203">
                  <c:v>195</c:v>
                </c:pt>
                <c:pt idx="1204">
                  <c:v>195</c:v>
                </c:pt>
                <c:pt idx="1205">
                  <c:v>196</c:v>
                </c:pt>
                <c:pt idx="1206">
                  <c:v>196</c:v>
                </c:pt>
                <c:pt idx="1207">
                  <c:v>196</c:v>
                </c:pt>
                <c:pt idx="1208">
                  <c:v>212</c:v>
                </c:pt>
                <c:pt idx="1209">
                  <c:v>212</c:v>
                </c:pt>
                <c:pt idx="1210">
                  <c:v>212</c:v>
                </c:pt>
                <c:pt idx="1211">
                  <c:v>196</c:v>
                </c:pt>
                <c:pt idx="1212">
                  <c:v>278</c:v>
                </c:pt>
                <c:pt idx="1213">
                  <c:v>278</c:v>
                </c:pt>
                <c:pt idx="1214">
                  <c:v>278</c:v>
                </c:pt>
                <c:pt idx="1215">
                  <c:v>185</c:v>
                </c:pt>
                <c:pt idx="1216">
                  <c:v>185</c:v>
                </c:pt>
                <c:pt idx="1217">
                  <c:v>185</c:v>
                </c:pt>
                <c:pt idx="1218">
                  <c:v>185</c:v>
                </c:pt>
                <c:pt idx="1219">
                  <c:v>278</c:v>
                </c:pt>
                <c:pt idx="1220">
                  <c:v>189</c:v>
                </c:pt>
                <c:pt idx="1221">
                  <c:v>185</c:v>
                </c:pt>
                <c:pt idx="1222">
                  <c:v>185</c:v>
                </c:pt>
                <c:pt idx="1223">
                  <c:v>185</c:v>
                </c:pt>
                <c:pt idx="1224">
                  <c:v>185</c:v>
                </c:pt>
                <c:pt idx="1225">
                  <c:v>278</c:v>
                </c:pt>
                <c:pt idx="1226">
                  <c:v>278</c:v>
                </c:pt>
                <c:pt idx="1227">
                  <c:v>185</c:v>
                </c:pt>
                <c:pt idx="1228">
                  <c:v>185</c:v>
                </c:pt>
                <c:pt idx="1229">
                  <c:v>278</c:v>
                </c:pt>
                <c:pt idx="1230">
                  <c:v>185</c:v>
                </c:pt>
                <c:pt idx="1231">
                  <c:v>189</c:v>
                </c:pt>
                <c:pt idx="1232">
                  <c:v>185</c:v>
                </c:pt>
                <c:pt idx="1233">
                  <c:v>278</c:v>
                </c:pt>
                <c:pt idx="1234">
                  <c:v>185</c:v>
                </c:pt>
                <c:pt idx="1235">
                  <c:v>185</c:v>
                </c:pt>
                <c:pt idx="1236">
                  <c:v>189</c:v>
                </c:pt>
                <c:pt idx="1237">
                  <c:v>278</c:v>
                </c:pt>
                <c:pt idx="1238">
                  <c:v>185</c:v>
                </c:pt>
                <c:pt idx="1239">
                  <c:v>278</c:v>
                </c:pt>
                <c:pt idx="1240">
                  <c:v>185</c:v>
                </c:pt>
                <c:pt idx="1241">
                  <c:v>185</c:v>
                </c:pt>
                <c:pt idx="1242">
                  <c:v>189</c:v>
                </c:pt>
                <c:pt idx="1243">
                  <c:v>185</c:v>
                </c:pt>
                <c:pt idx="1244">
                  <c:v>185</c:v>
                </c:pt>
                <c:pt idx="1245">
                  <c:v>185</c:v>
                </c:pt>
                <c:pt idx="1246">
                  <c:v>185</c:v>
                </c:pt>
                <c:pt idx="1247">
                  <c:v>185</c:v>
                </c:pt>
                <c:pt idx="1248">
                  <c:v>185</c:v>
                </c:pt>
                <c:pt idx="1249">
                  <c:v>189</c:v>
                </c:pt>
                <c:pt idx="1250">
                  <c:v>185</c:v>
                </c:pt>
                <c:pt idx="1251">
                  <c:v>185</c:v>
                </c:pt>
                <c:pt idx="1252">
                  <c:v>185</c:v>
                </c:pt>
                <c:pt idx="1253">
                  <c:v>278</c:v>
                </c:pt>
                <c:pt idx="1254">
                  <c:v>278</c:v>
                </c:pt>
                <c:pt idx="1255">
                  <c:v>278</c:v>
                </c:pt>
                <c:pt idx="1256">
                  <c:v>185</c:v>
                </c:pt>
                <c:pt idx="1257">
                  <c:v>278</c:v>
                </c:pt>
                <c:pt idx="1258">
                  <c:v>185</c:v>
                </c:pt>
                <c:pt idx="1259">
                  <c:v>189</c:v>
                </c:pt>
                <c:pt idx="1260">
                  <c:v>185</c:v>
                </c:pt>
                <c:pt idx="1261">
                  <c:v>185</c:v>
                </c:pt>
                <c:pt idx="1262">
                  <c:v>185</c:v>
                </c:pt>
                <c:pt idx="1263">
                  <c:v>278</c:v>
                </c:pt>
                <c:pt idx="1264">
                  <c:v>185</c:v>
                </c:pt>
                <c:pt idx="1265">
                  <c:v>278</c:v>
                </c:pt>
                <c:pt idx="1266">
                  <c:v>189</c:v>
                </c:pt>
                <c:pt idx="1267">
                  <c:v>185</c:v>
                </c:pt>
                <c:pt idx="1268">
                  <c:v>185</c:v>
                </c:pt>
                <c:pt idx="1269">
                  <c:v>185</c:v>
                </c:pt>
                <c:pt idx="1270">
                  <c:v>278</c:v>
                </c:pt>
                <c:pt idx="1271">
                  <c:v>278</c:v>
                </c:pt>
                <c:pt idx="1272">
                  <c:v>278</c:v>
                </c:pt>
                <c:pt idx="1273">
                  <c:v>278</c:v>
                </c:pt>
                <c:pt idx="1274">
                  <c:v>185</c:v>
                </c:pt>
                <c:pt idx="1275">
                  <c:v>185</c:v>
                </c:pt>
                <c:pt idx="1276">
                  <c:v>189</c:v>
                </c:pt>
                <c:pt idx="1277">
                  <c:v>185</c:v>
                </c:pt>
                <c:pt idx="1278">
                  <c:v>185</c:v>
                </c:pt>
                <c:pt idx="1279">
                  <c:v>278</c:v>
                </c:pt>
                <c:pt idx="1280">
                  <c:v>185</c:v>
                </c:pt>
                <c:pt idx="1281">
                  <c:v>185</c:v>
                </c:pt>
                <c:pt idx="1282">
                  <c:v>185</c:v>
                </c:pt>
                <c:pt idx="1283">
                  <c:v>189</c:v>
                </c:pt>
                <c:pt idx="1284">
                  <c:v>185</c:v>
                </c:pt>
                <c:pt idx="1285">
                  <c:v>189</c:v>
                </c:pt>
                <c:pt idx="1286">
                  <c:v>185</c:v>
                </c:pt>
                <c:pt idx="1287">
                  <c:v>150</c:v>
                </c:pt>
                <c:pt idx="1288">
                  <c:v>150</c:v>
                </c:pt>
                <c:pt idx="1289">
                  <c:v>150</c:v>
                </c:pt>
                <c:pt idx="1290">
                  <c:v>150</c:v>
                </c:pt>
                <c:pt idx="1291">
                  <c:v>150</c:v>
                </c:pt>
                <c:pt idx="1292">
                  <c:v>335</c:v>
                </c:pt>
                <c:pt idx="1293">
                  <c:v>335</c:v>
                </c:pt>
                <c:pt idx="1294">
                  <c:v>335</c:v>
                </c:pt>
                <c:pt idx="1295">
                  <c:v>350</c:v>
                </c:pt>
                <c:pt idx="1296">
                  <c:v>350</c:v>
                </c:pt>
                <c:pt idx="1297">
                  <c:v>335</c:v>
                </c:pt>
                <c:pt idx="1298">
                  <c:v>480</c:v>
                </c:pt>
                <c:pt idx="1299">
                  <c:v>480</c:v>
                </c:pt>
                <c:pt idx="1300">
                  <c:v>155</c:v>
                </c:pt>
                <c:pt idx="1301">
                  <c:v>155</c:v>
                </c:pt>
                <c:pt idx="1302">
                  <c:v>155</c:v>
                </c:pt>
                <c:pt idx="1303">
                  <c:v>155</c:v>
                </c:pt>
                <c:pt idx="1304">
                  <c:v>155</c:v>
                </c:pt>
                <c:pt idx="1305">
                  <c:v>155</c:v>
                </c:pt>
                <c:pt idx="1306">
                  <c:v>155</c:v>
                </c:pt>
                <c:pt idx="1307">
                  <c:v>155</c:v>
                </c:pt>
                <c:pt idx="1308">
                  <c:v>155</c:v>
                </c:pt>
                <c:pt idx="1309">
                  <c:v>155</c:v>
                </c:pt>
                <c:pt idx="1310">
                  <c:v>155</c:v>
                </c:pt>
                <c:pt idx="1311">
                  <c:v>155</c:v>
                </c:pt>
                <c:pt idx="1312">
                  <c:v>155</c:v>
                </c:pt>
                <c:pt idx="1313">
                  <c:v>155</c:v>
                </c:pt>
                <c:pt idx="1314">
                  <c:v>155</c:v>
                </c:pt>
                <c:pt idx="1315">
                  <c:v>155</c:v>
                </c:pt>
                <c:pt idx="1316">
                  <c:v>155</c:v>
                </c:pt>
                <c:pt idx="1317">
                  <c:v>155</c:v>
                </c:pt>
                <c:pt idx="1318">
                  <c:v>155</c:v>
                </c:pt>
                <c:pt idx="1319">
                  <c:v>155</c:v>
                </c:pt>
                <c:pt idx="1320">
                  <c:v>155</c:v>
                </c:pt>
                <c:pt idx="1321">
                  <c:v>155</c:v>
                </c:pt>
                <c:pt idx="1322">
                  <c:v>155</c:v>
                </c:pt>
                <c:pt idx="1323">
                  <c:v>155</c:v>
                </c:pt>
                <c:pt idx="1324">
                  <c:v>155</c:v>
                </c:pt>
                <c:pt idx="1325">
                  <c:v>155</c:v>
                </c:pt>
                <c:pt idx="1326">
                  <c:v>155</c:v>
                </c:pt>
                <c:pt idx="1327">
                  <c:v>155</c:v>
                </c:pt>
                <c:pt idx="1328">
                  <c:v>155</c:v>
                </c:pt>
                <c:pt idx="1329">
                  <c:v>155</c:v>
                </c:pt>
                <c:pt idx="1330">
                  <c:v>155</c:v>
                </c:pt>
                <c:pt idx="1331">
                  <c:v>135</c:v>
                </c:pt>
                <c:pt idx="1332">
                  <c:v>135</c:v>
                </c:pt>
                <c:pt idx="1333">
                  <c:v>155</c:v>
                </c:pt>
                <c:pt idx="1334">
                  <c:v>135</c:v>
                </c:pt>
                <c:pt idx="1335">
                  <c:v>140</c:v>
                </c:pt>
                <c:pt idx="1336">
                  <c:v>155</c:v>
                </c:pt>
                <c:pt idx="1337">
                  <c:v>140</c:v>
                </c:pt>
                <c:pt idx="1338">
                  <c:v>140</c:v>
                </c:pt>
                <c:pt idx="1339">
                  <c:v>140</c:v>
                </c:pt>
                <c:pt idx="1340">
                  <c:v>140</c:v>
                </c:pt>
                <c:pt idx="1341">
                  <c:v>152</c:v>
                </c:pt>
                <c:pt idx="1342">
                  <c:v>140</c:v>
                </c:pt>
                <c:pt idx="1343">
                  <c:v>170</c:v>
                </c:pt>
                <c:pt idx="1344">
                  <c:v>170</c:v>
                </c:pt>
                <c:pt idx="1345">
                  <c:v>140</c:v>
                </c:pt>
                <c:pt idx="1346">
                  <c:v>170</c:v>
                </c:pt>
                <c:pt idx="1347">
                  <c:v>140</c:v>
                </c:pt>
                <c:pt idx="1348">
                  <c:v>140</c:v>
                </c:pt>
                <c:pt idx="1349">
                  <c:v>140</c:v>
                </c:pt>
                <c:pt idx="1350">
                  <c:v>170</c:v>
                </c:pt>
                <c:pt idx="1351">
                  <c:v>170</c:v>
                </c:pt>
                <c:pt idx="1352">
                  <c:v>140</c:v>
                </c:pt>
                <c:pt idx="1353">
                  <c:v>170</c:v>
                </c:pt>
                <c:pt idx="1354">
                  <c:v>140</c:v>
                </c:pt>
                <c:pt idx="1355">
                  <c:v>170</c:v>
                </c:pt>
                <c:pt idx="1356">
                  <c:v>170</c:v>
                </c:pt>
                <c:pt idx="1357">
                  <c:v>140</c:v>
                </c:pt>
                <c:pt idx="1358">
                  <c:v>140</c:v>
                </c:pt>
                <c:pt idx="1359">
                  <c:v>170</c:v>
                </c:pt>
                <c:pt idx="1360">
                  <c:v>140</c:v>
                </c:pt>
                <c:pt idx="1361">
                  <c:v>170</c:v>
                </c:pt>
                <c:pt idx="1362">
                  <c:v>140</c:v>
                </c:pt>
                <c:pt idx="1363">
                  <c:v>140</c:v>
                </c:pt>
                <c:pt idx="1364">
                  <c:v>140</c:v>
                </c:pt>
                <c:pt idx="1365">
                  <c:v>170</c:v>
                </c:pt>
                <c:pt idx="1366">
                  <c:v>170</c:v>
                </c:pt>
                <c:pt idx="1367">
                  <c:v>200</c:v>
                </c:pt>
                <c:pt idx="1368">
                  <c:v>200</c:v>
                </c:pt>
                <c:pt idx="1369">
                  <c:v>295</c:v>
                </c:pt>
                <c:pt idx="1370">
                  <c:v>250</c:v>
                </c:pt>
                <c:pt idx="1371">
                  <c:v>250</c:v>
                </c:pt>
                <c:pt idx="1372">
                  <c:v>300</c:v>
                </c:pt>
                <c:pt idx="1373">
                  <c:v>250</c:v>
                </c:pt>
                <c:pt idx="1374">
                  <c:v>250</c:v>
                </c:pt>
                <c:pt idx="1375">
                  <c:v>250</c:v>
                </c:pt>
                <c:pt idx="1376">
                  <c:v>300</c:v>
                </c:pt>
                <c:pt idx="1377">
                  <c:v>250</c:v>
                </c:pt>
                <c:pt idx="1378">
                  <c:v>220</c:v>
                </c:pt>
                <c:pt idx="1379">
                  <c:v>220</c:v>
                </c:pt>
                <c:pt idx="1380">
                  <c:v>220</c:v>
                </c:pt>
                <c:pt idx="1381">
                  <c:v>220</c:v>
                </c:pt>
                <c:pt idx="1382">
                  <c:v>220</c:v>
                </c:pt>
                <c:pt idx="1383">
                  <c:v>220</c:v>
                </c:pt>
                <c:pt idx="1384">
                  <c:v>220</c:v>
                </c:pt>
                <c:pt idx="1385">
                  <c:v>220</c:v>
                </c:pt>
                <c:pt idx="1386">
                  <c:v>540</c:v>
                </c:pt>
                <c:pt idx="1387">
                  <c:v>600</c:v>
                </c:pt>
                <c:pt idx="1388">
                  <c:v>600</c:v>
                </c:pt>
                <c:pt idx="1389">
                  <c:v>540</c:v>
                </c:pt>
                <c:pt idx="1390">
                  <c:v>540</c:v>
                </c:pt>
                <c:pt idx="1391">
                  <c:v>540</c:v>
                </c:pt>
                <c:pt idx="1392">
                  <c:v>540</c:v>
                </c:pt>
                <c:pt idx="1393">
                  <c:v>540</c:v>
                </c:pt>
                <c:pt idx="1394">
                  <c:v>540</c:v>
                </c:pt>
                <c:pt idx="1395">
                  <c:v>540</c:v>
                </c:pt>
                <c:pt idx="1396">
                  <c:v>540</c:v>
                </c:pt>
                <c:pt idx="1397">
                  <c:v>600</c:v>
                </c:pt>
                <c:pt idx="1398">
                  <c:v>375</c:v>
                </c:pt>
                <c:pt idx="1399">
                  <c:v>198</c:v>
                </c:pt>
                <c:pt idx="1400">
                  <c:v>158</c:v>
                </c:pt>
                <c:pt idx="1401">
                  <c:v>198</c:v>
                </c:pt>
                <c:pt idx="1402">
                  <c:v>182</c:v>
                </c:pt>
                <c:pt idx="1403">
                  <c:v>182</c:v>
                </c:pt>
                <c:pt idx="1404">
                  <c:v>270</c:v>
                </c:pt>
                <c:pt idx="1405">
                  <c:v>182</c:v>
                </c:pt>
                <c:pt idx="1406">
                  <c:v>270</c:v>
                </c:pt>
                <c:pt idx="1407">
                  <c:v>270</c:v>
                </c:pt>
                <c:pt idx="1408">
                  <c:v>270</c:v>
                </c:pt>
                <c:pt idx="1409">
                  <c:v>182</c:v>
                </c:pt>
                <c:pt idx="1410">
                  <c:v>270</c:v>
                </c:pt>
                <c:pt idx="1411">
                  <c:v>270</c:v>
                </c:pt>
                <c:pt idx="1412">
                  <c:v>182</c:v>
                </c:pt>
                <c:pt idx="1413">
                  <c:v>182</c:v>
                </c:pt>
                <c:pt idx="1414">
                  <c:v>182</c:v>
                </c:pt>
                <c:pt idx="1415">
                  <c:v>182</c:v>
                </c:pt>
                <c:pt idx="1416">
                  <c:v>182</c:v>
                </c:pt>
                <c:pt idx="1417">
                  <c:v>270</c:v>
                </c:pt>
                <c:pt idx="1418">
                  <c:v>270</c:v>
                </c:pt>
                <c:pt idx="1419">
                  <c:v>179</c:v>
                </c:pt>
                <c:pt idx="1420">
                  <c:v>179</c:v>
                </c:pt>
                <c:pt idx="1421">
                  <c:v>270</c:v>
                </c:pt>
                <c:pt idx="1422">
                  <c:v>179</c:v>
                </c:pt>
                <c:pt idx="1423">
                  <c:v>270</c:v>
                </c:pt>
                <c:pt idx="1424">
                  <c:v>179</c:v>
                </c:pt>
                <c:pt idx="1425">
                  <c:v>179</c:v>
                </c:pt>
                <c:pt idx="1426">
                  <c:v>264</c:v>
                </c:pt>
                <c:pt idx="1427">
                  <c:v>264</c:v>
                </c:pt>
                <c:pt idx="1428">
                  <c:v>264</c:v>
                </c:pt>
                <c:pt idx="1429">
                  <c:v>503</c:v>
                </c:pt>
                <c:pt idx="1430">
                  <c:v>503</c:v>
                </c:pt>
                <c:pt idx="1431">
                  <c:v>456</c:v>
                </c:pt>
                <c:pt idx="1432">
                  <c:v>317</c:v>
                </c:pt>
                <c:pt idx="1433">
                  <c:v>317</c:v>
                </c:pt>
                <c:pt idx="1434">
                  <c:v>317</c:v>
                </c:pt>
                <c:pt idx="1435">
                  <c:v>317</c:v>
                </c:pt>
                <c:pt idx="1436">
                  <c:v>317</c:v>
                </c:pt>
                <c:pt idx="1437">
                  <c:v>317</c:v>
                </c:pt>
                <c:pt idx="1438">
                  <c:v>317</c:v>
                </c:pt>
                <c:pt idx="1439">
                  <c:v>317</c:v>
                </c:pt>
                <c:pt idx="1440">
                  <c:v>317</c:v>
                </c:pt>
                <c:pt idx="1441">
                  <c:v>317</c:v>
                </c:pt>
                <c:pt idx="1442">
                  <c:v>317</c:v>
                </c:pt>
                <c:pt idx="1443">
                  <c:v>317</c:v>
                </c:pt>
                <c:pt idx="1444">
                  <c:v>317</c:v>
                </c:pt>
                <c:pt idx="1445">
                  <c:v>317</c:v>
                </c:pt>
                <c:pt idx="1446">
                  <c:v>390</c:v>
                </c:pt>
                <c:pt idx="1447">
                  <c:v>390</c:v>
                </c:pt>
                <c:pt idx="1448">
                  <c:v>390</c:v>
                </c:pt>
                <c:pt idx="1449">
                  <c:v>390</c:v>
                </c:pt>
                <c:pt idx="1450">
                  <c:v>390</c:v>
                </c:pt>
                <c:pt idx="1451">
                  <c:v>390</c:v>
                </c:pt>
                <c:pt idx="1452">
                  <c:v>450</c:v>
                </c:pt>
                <c:pt idx="1453">
                  <c:v>500</c:v>
                </c:pt>
                <c:pt idx="1454">
                  <c:v>450</c:v>
                </c:pt>
                <c:pt idx="1455">
                  <c:v>450</c:v>
                </c:pt>
                <c:pt idx="1456">
                  <c:v>500</c:v>
                </c:pt>
                <c:pt idx="1457">
                  <c:v>450</c:v>
                </c:pt>
                <c:pt idx="1458">
                  <c:v>500</c:v>
                </c:pt>
                <c:pt idx="1459">
                  <c:v>450</c:v>
                </c:pt>
                <c:pt idx="1460">
                  <c:v>500</c:v>
                </c:pt>
                <c:pt idx="1461">
                  <c:v>450</c:v>
                </c:pt>
                <c:pt idx="1462">
                  <c:v>235</c:v>
                </c:pt>
                <c:pt idx="1463">
                  <c:v>235</c:v>
                </c:pt>
                <c:pt idx="1464">
                  <c:v>302</c:v>
                </c:pt>
                <c:pt idx="1465">
                  <c:v>302</c:v>
                </c:pt>
                <c:pt idx="1466">
                  <c:v>385</c:v>
                </c:pt>
                <c:pt idx="1467">
                  <c:v>303</c:v>
                </c:pt>
                <c:pt idx="1468">
                  <c:v>303</c:v>
                </c:pt>
                <c:pt idx="1469">
                  <c:v>63</c:v>
                </c:pt>
                <c:pt idx="1470">
                  <c:v>63</c:v>
                </c:pt>
                <c:pt idx="1471">
                  <c:v>63</c:v>
                </c:pt>
                <c:pt idx="1472">
                  <c:v>63</c:v>
                </c:pt>
                <c:pt idx="1473">
                  <c:v>63</c:v>
                </c:pt>
                <c:pt idx="1474">
                  <c:v>63</c:v>
                </c:pt>
                <c:pt idx="1475">
                  <c:v>63</c:v>
                </c:pt>
                <c:pt idx="1476">
                  <c:v>190</c:v>
                </c:pt>
                <c:pt idx="1477">
                  <c:v>190</c:v>
                </c:pt>
                <c:pt idx="1478">
                  <c:v>190</c:v>
                </c:pt>
                <c:pt idx="1479">
                  <c:v>190</c:v>
                </c:pt>
                <c:pt idx="1480">
                  <c:v>190</c:v>
                </c:pt>
                <c:pt idx="1481">
                  <c:v>190</c:v>
                </c:pt>
                <c:pt idx="1482">
                  <c:v>190</c:v>
                </c:pt>
                <c:pt idx="1483">
                  <c:v>190</c:v>
                </c:pt>
                <c:pt idx="1484">
                  <c:v>190</c:v>
                </c:pt>
                <c:pt idx="1485">
                  <c:v>190</c:v>
                </c:pt>
                <c:pt idx="1486">
                  <c:v>190</c:v>
                </c:pt>
                <c:pt idx="1487">
                  <c:v>190</c:v>
                </c:pt>
                <c:pt idx="1488">
                  <c:v>321</c:v>
                </c:pt>
                <c:pt idx="1489">
                  <c:v>321</c:v>
                </c:pt>
                <c:pt idx="1490">
                  <c:v>272</c:v>
                </c:pt>
                <c:pt idx="1491">
                  <c:v>272</c:v>
                </c:pt>
                <c:pt idx="1492">
                  <c:v>272</c:v>
                </c:pt>
                <c:pt idx="1493">
                  <c:v>321</c:v>
                </c:pt>
                <c:pt idx="1494">
                  <c:v>321</c:v>
                </c:pt>
                <c:pt idx="1495">
                  <c:v>272</c:v>
                </c:pt>
                <c:pt idx="1496">
                  <c:v>272</c:v>
                </c:pt>
                <c:pt idx="1497">
                  <c:v>321</c:v>
                </c:pt>
                <c:pt idx="1498">
                  <c:v>321</c:v>
                </c:pt>
                <c:pt idx="1499">
                  <c:v>272</c:v>
                </c:pt>
                <c:pt idx="1500">
                  <c:v>272</c:v>
                </c:pt>
                <c:pt idx="1501">
                  <c:v>272</c:v>
                </c:pt>
                <c:pt idx="1502">
                  <c:v>272</c:v>
                </c:pt>
                <c:pt idx="1503">
                  <c:v>272</c:v>
                </c:pt>
                <c:pt idx="1504">
                  <c:v>335</c:v>
                </c:pt>
                <c:pt idx="1505">
                  <c:v>272</c:v>
                </c:pt>
                <c:pt idx="1506">
                  <c:v>272</c:v>
                </c:pt>
                <c:pt idx="1507">
                  <c:v>335</c:v>
                </c:pt>
                <c:pt idx="1508">
                  <c:v>272</c:v>
                </c:pt>
                <c:pt idx="1509">
                  <c:v>335</c:v>
                </c:pt>
                <c:pt idx="1510">
                  <c:v>272</c:v>
                </c:pt>
                <c:pt idx="1511">
                  <c:v>335</c:v>
                </c:pt>
                <c:pt idx="1512">
                  <c:v>272</c:v>
                </c:pt>
                <c:pt idx="1513">
                  <c:v>335</c:v>
                </c:pt>
                <c:pt idx="1514">
                  <c:v>272</c:v>
                </c:pt>
                <c:pt idx="1515">
                  <c:v>335</c:v>
                </c:pt>
                <c:pt idx="1516">
                  <c:v>272</c:v>
                </c:pt>
                <c:pt idx="1517">
                  <c:v>272</c:v>
                </c:pt>
                <c:pt idx="1518">
                  <c:v>272</c:v>
                </c:pt>
                <c:pt idx="1519">
                  <c:v>335</c:v>
                </c:pt>
                <c:pt idx="1520">
                  <c:v>272</c:v>
                </c:pt>
                <c:pt idx="1521">
                  <c:v>335</c:v>
                </c:pt>
                <c:pt idx="1522">
                  <c:v>335</c:v>
                </c:pt>
                <c:pt idx="1523">
                  <c:v>464</c:v>
                </c:pt>
                <c:pt idx="1524">
                  <c:v>464</c:v>
                </c:pt>
                <c:pt idx="1525">
                  <c:v>464</c:v>
                </c:pt>
                <c:pt idx="1526">
                  <c:v>464</c:v>
                </c:pt>
                <c:pt idx="1527">
                  <c:v>272</c:v>
                </c:pt>
                <c:pt idx="1528">
                  <c:v>272</c:v>
                </c:pt>
                <c:pt idx="1529">
                  <c:v>202</c:v>
                </c:pt>
                <c:pt idx="1530">
                  <c:v>272</c:v>
                </c:pt>
                <c:pt idx="1531">
                  <c:v>321</c:v>
                </c:pt>
                <c:pt idx="1532">
                  <c:v>321</c:v>
                </c:pt>
                <c:pt idx="1533">
                  <c:v>272</c:v>
                </c:pt>
                <c:pt idx="1534">
                  <c:v>272</c:v>
                </c:pt>
                <c:pt idx="1535">
                  <c:v>321</c:v>
                </c:pt>
                <c:pt idx="1536">
                  <c:v>321</c:v>
                </c:pt>
                <c:pt idx="1537">
                  <c:v>321</c:v>
                </c:pt>
                <c:pt idx="1538">
                  <c:v>272</c:v>
                </c:pt>
                <c:pt idx="1539">
                  <c:v>272</c:v>
                </c:pt>
                <c:pt idx="1540">
                  <c:v>272</c:v>
                </c:pt>
                <c:pt idx="1541">
                  <c:v>202</c:v>
                </c:pt>
                <c:pt idx="1542">
                  <c:v>321</c:v>
                </c:pt>
                <c:pt idx="1543">
                  <c:v>335</c:v>
                </c:pt>
                <c:pt idx="1544">
                  <c:v>272</c:v>
                </c:pt>
                <c:pt idx="1545">
                  <c:v>335</c:v>
                </c:pt>
                <c:pt idx="1546">
                  <c:v>272</c:v>
                </c:pt>
                <c:pt idx="1547">
                  <c:v>335</c:v>
                </c:pt>
                <c:pt idx="1548">
                  <c:v>272</c:v>
                </c:pt>
                <c:pt idx="1549">
                  <c:v>272</c:v>
                </c:pt>
                <c:pt idx="1550">
                  <c:v>335</c:v>
                </c:pt>
                <c:pt idx="1551">
                  <c:v>202</c:v>
                </c:pt>
                <c:pt idx="1552">
                  <c:v>272</c:v>
                </c:pt>
                <c:pt idx="1553">
                  <c:v>335</c:v>
                </c:pt>
                <c:pt idx="1554">
                  <c:v>202</c:v>
                </c:pt>
                <c:pt idx="1555">
                  <c:v>272</c:v>
                </c:pt>
                <c:pt idx="1556">
                  <c:v>272</c:v>
                </c:pt>
                <c:pt idx="1557">
                  <c:v>272</c:v>
                </c:pt>
                <c:pt idx="1558">
                  <c:v>335</c:v>
                </c:pt>
                <c:pt idx="1559">
                  <c:v>335</c:v>
                </c:pt>
                <c:pt idx="1560">
                  <c:v>272</c:v>
                </c:pt>
                <c:pt idx="1561">
                  <c:v>335</c:v>
                </c:pt>
                <c:pt idx="1562">
                  <c:v>335</c:v>
                </c:pt>
                <c:pt idx="1563">
                  <c:v>272</c:v>
                </c:pt>
                <c:pt idx="1564">
                  <c:v>272</c:v>
                </c:pt>
                <c:pt idx="1565">
                  <c:v>272</c:v>
                </c:pt>
                <c:pt idx="1566">
                  <c:v>250</c:v>
                </c:pt>
                <c:pt idx="1567">
                  <c:v>215</c:v>
                </c:pt>
                <c:pt idx="1568">
                  <c:v>215</c:v>
                </c:pt>
                <c:pt idx="1569">
                  <c:v>250</c:v>
                </c:pt>
                <c:pt idx="1570">
                  <c:v>250</c:v>
                </c:pt>
                <c:pt idx="1571">
                  <c:v>320</c:v>
                </c:pt>
                <c:pt idx="1572">
                  <c:v>320</c:v>
                </c:pt>
                <c:pt idx="1573">
                  <c:v>320</c:v>
                </c:pt>
                <c:pt idx="1574">
                  <c:v>320</c:v>
                </c:pt>
                <c:pt idx="1575">
                  <c:v>320</c:v>
                </c:pt>
                <c:pt idx="1576">
                  <c:v>320</c:v>
                </c:pt>
                <c:pt idx="1577">
                  <c:v>320</c:v>
                </c:pt>
                <c:pt idx="1578">
                  <c:v>320</c:v>
                </c:pt>
                <c:pt idx="1579">
                  <c:v>320</c:v>
                </c:pt>
                <c:pt idx="1580">
                  <c:v>320</c:v>
                </c:pt>
                <c:pt idx="1581">
                  <c:v>320</c:v>
                </c:pt>
                <c:pt idx="1582">
                  <c:v>320</c:v>
                </c:pt>
                <c:pt idx="1583">
                  <c:v>320</c:v>
                </c:pt>
                <c:pt idx="1584">
                  <c:v>320</c:v>
                </c:pt>
                <c:pt idx="1585">
                  <c:v>320</c:v>
                </c:pt>
                <c:pt idx="1586">
                  <c:v>200</c:v>
                </c:pt>
                <c:pt idx="1587">
                  <c:v>200</c:v>
                </c:pt>
                <c:pt idx="1588">
                  <c:v>200</c:v>
                </c:pt>
                <c:pt idx="1589">
                  <c:v>200</c:v>
                </c:pt>
                <c:pt idx="1590">
                  <c:v>200</c:v>
                </c:pt>
                <c:pt idx="1591">
                  <c:v>200</c:v>
                </c:pt>
                <c:pt idx="1592">
                  <c:v>200</c:v>
                </c:pt>
                <c:pt idx="1593">
                  <c:v>200</c:v>
                </c:pt>
                <c:pt idx="1594">
                  <c:v>200</c:v>
                </c:pt>
                <c:pt idx="1595">
                  <c:v>268</c:v>
                </c:pt>
                <c:pt idx="1596">
                  <c:v>268</c:v>
                </c:pt>
                <c:pt idx="1597">
                  <c:v>268</c:v>
                </c:pt>
                <c:pt idx="1598">
                  <c:v>268</c:v>
                </c:pt>
                <c:pt idx="1599">
                  <c:v>268</c:v>
                </c:pt>
                <c:pt idx="1600">
                  <c:v>268</c:v>
                </c:pt>
                <c:pt idx="1601">
                  <c:v>268</c:v>
                </c:pt>
                <c:pt idx="1602">
                  <c:v>268</c:v>
                </c:pt>
                <c:pt idx="1603">
                  <c:v>268</c:v>
                </c:pt>
                <c:pt idx="1604">
                  <c:v>268</c:v>
                </c:pt>
                <c:pt idx="1605">
                  <c:v>268</c:v>
                </c:pt>
                <c:pt idx="1606">
                  <c:v>268</c:v>
                </c:pt>
                <c:pt idx="1607">
                  <c:v>268</c:v>
                </c:pt>
                <c:pt idx="1608">
                  <c:v>268</c:v>
                </c:pt>
                <c:pt idx="1609">
                  <c:v>268</c:v>
                </c:pt>
                <c:pt idx="1610">
                  <c:v>283</c:v>
                </c:pt>
                <c:pt idx="1611">
                  <c:v>173</c:v>
                </c:pt>
                <c:pt idx="1612">
                  <c:v>283</c:v>
                </c:pt>
                <c:pt idx="1613">
                  <c:v>173</c:v>
                </c:pt>
                <c:pt idx="1614">
                  <c:v>283</c:v>
                </c:pt>
                <c:pt idx="1615">
                  <c:v>173</c:v>
                </c:pt>
                <c:pt idx="1616">
                  <c:v>173</c:v>
                </c:pt>
                <c:pt idx="1617">
                  <c:v>173</c:v>
                </c:pt>
                <c:pt idx="1618">
                  <c:v>283</c:v>
                </c:pt>
                <c:pt idx="1619">
                  <c:v>173</c:v>
                </c:pt>
                <c:pt idx="1620">
                  <c:v>700</c:v>
                </c:pt>
                <c:pt idx="1621">
                  <c:v>700</c:v>
                </c:pt>
                <c:pt idx="1622">
                  <c:v>720</c:v>
                </c:pt>
                <c:pt idx="1623">
                  <c:v>720</c:v>
                </c:pt>
                <c:pt idx="1624">
                  <c:v>700</c:v>
                </c:pt>
                <c:pt idx="1625">
                  <c:v>700</c:v>
                </c:pt>
                <c:pt idx="1626">
                  <c:v>720</c:v>
                </c:pt>
                <c:pt idx="1627">
                  <c:v>720</c:v>
                </c:pt>
                <c:pt idx="1628">
                  <c:v>700</c:v>
                </c:pt>
                <c:pt idx="1629">
                  <c:v>750</c:v>
                </c:pt>
                <c:pt idx="1630">
                  <c:v>750</c:v>
                </c:pt>
                <c:pt idx="1631">
                  <c:v>700</c:v>
                </c:pt>
                <c:pt idx="1632">
                  <c:v>107</c:v>
                </c:pt>
                <c:pt idx="1633">
                  <c:v>107</c:v>
                </c:pt>
                <c:pt idx="1634">
                  <c:v>107</c:v>
                </c:pt>
                <c:pt idx="1635">
                  <c:v>107</c:v>
                </c:pt>
                <c:pt idx="1636">
                  <c:v>107</c:v>
                </c:pt>
                <c:pt idx="1637">
                  <c:v>107</c:v>
                </c:pt>
                <c:pt idx="1638">
                  <c:v>108</c:v>
                </c:pt>
                <c:pt idx="1639">
                  <c:v>108</c:v>
                </c:pt>
                <c:pt idx="1640">
                  <c:v>108</c:v>
                </c:pt>
                <c:pt idx="1641">
                  <c:v>108</c:v>
                </c:pt>
                <c:pt idx="1642">
                  <c:v>108</c:v>
                </c:pt>
                <c:pt idx="1643">
                  <c:v>108</c:v>
                </c:pt>
                <c:pt idx="1644">
                  <c:v>108</c:v>
                </c:pt>
                <c:pt idx="1645">
                  <c:v>108</c:v>
                </c:pt>
                <c:pt idx="1646">
                  <c:v>108</c:v>
                </c:pt>
                <c:pt idx="1647">
                  <c:v>108</c:v>
                </c:pt>
                <c:pt idx="1648">
                  <c:v>108</c:v>
                </c:pt>
                <c:pt idx="1649">
                  <c:v>108</c:v>
                </c:pt>
                <c:pt idx="1650">
                  <c:v>302</c:v>
                </c:pt>
                <c:pt idx="1651">
                  <c:v>302</c:v>
                </c:pt>
                <c:pt idx="1652">
                  <c:v>302</c:v>
                </c:pt>
                <c:pt idx="1653">
                  <c:v>302</c:v>
                </c:pt>
                <c:pt idx="1654">
                  <c:v>302</c:v>
                </c:pt>
                <c:pt idx="1655">
                  <c:v>302</c:v>
                </c:pt>
                <c:pt idx="1656">
                  <c:v>302</c:v>
                </c:pt>
                <c:pt idx="1657">
                  <c:v>302</c:v>
                </c:pt>
                <c:pt idx="1658">
                  <c:v>302</c:v>
                </c:pt>
                <c:pt idx="1659">
                  <c:v>302</c:v>
                </c:pt>
                <c:pt idx="1660">
                  <c:v>138</c:v>
                </c:pt>
                <c:pt idx="1661">
                  <c:v>138</c:v>
                </c:pt>
                <c:pt idx="1662">
                  <c:v>138</c:v>
                </c:pt>
                <c:pt idx="1663">
                  <c:v>138</c:v>
                </c:pt>
                <c:pt idx="1664">
                  <c:v>293</c:v>
                </c:pt>
                <c:pt idx="1665">
                  <c:v>293</c:v>
                </c:pt>
                <c:pt idx="1666">
                  <c:v>293</c:v>
                </c:pt>
                <c:pt idx="1667">
                  <c:v>293</c:v>
                </c:pt>
                <c:pt idx="1668">
                  <c:v>293</c:v>
                </c:pt>
                <c:pt idx="1669">
                  <c:v>293</c:v>
                </c:pt>
                <c:pt idx="1670">
                  <c:v>185</c:v>
                </c:pt>
                <c:pt idx="1671">
                  <c:v>185</c:v>
                </c:pt>
                <c:pt idx="1672">
                  <c:v>185</c:v>
                </c:pt>
                <c:pt idx="1673">
                  <c:v>185</c:v>
                </c:pt>
                <c:pt idx="1674">
                  <c:v>185</c:v>
                </c:pt>
                <c:pt idx="1675">
                  <c:v>185</c:v>
                </c:pt>
                <c:pt idx="1676">
                  <c:v>500</c:v>
                </c:pt>
                <c:pt idx="1677">
                  <c:v>450</c:v>
                </c:pt>
                <c:pt idx="1678">
                  <c:v>450</c:v>
                </c:pt>
                <c:pt idx="1679">
                  <c:v>450</c:v>
                </c:pt>
                <c:pt idx="1680">
                  <c:v>177</c:v>
                </c:pt>
                <c:pt idx="1681">
                  <c:v>177</c:v>
                </c:pt>
                <c:pt idx="1682">
                  <c:v>177</c:v>
                </c:pt>
                <c:pt idx="1683">
                  <c:v>119</c:v>
                </c:pt>
                <c:pt idx="1684">
                  <c:v>160</c:v>
                </c:pt>
                <c:pt idx="1685">
                  <c:v>160</c:v>
                </c:pt>
                <c:pt idx="1686">
                  <c:v>150</c:v>
                </c:pt>
                <c:pt idx="1687">
                  <c:v>119</c:v>
                </c:pt>
                <c:pt idx="1688">
                  <c:v>150</c:v>
                </c:pt>
                <c:pt idx="1689">
                  <c:v>119</c:v>
                </c:pt>
                <c:pt idx="1690">
                  <c:v>150</c:v>
                </c:pt>
                <c:pt idx="1691">
                  <c:v>150</c:v>
                </c:pt>
                <c:pt idx="1692">
                  <c:v>119</c:v>
                </c:pt>
                <c:pt idx="1693">
                  <c:v>160</c:v>
                </c:pt>
                <c:pt idx="1694">
                  <c:v>160</c:v>
                </c:pt>
                <c:pt idx="1695">
                  <c:v>119</c:v>
                </c:pt>
                <c:pt idx="1696">
                  <c:v>160</c:v>
                </c:pt>
                <c:pt idx="1697">
                  <c:v>160</c:v>
                </c:pt>
                <c:pt idx="1698">
                  <c:v>119</c:v>
                </c:pt>
                <c:pt idx="1699">
                  <c:v>150</c:v>
                </c:pt>
                <c:pt idx="1700">
                  <c:v>150</c:v>
                </c:pt>
                <c:pt idx="1701">
                  <c:v>150</c:v>
                </c:pt>
                <c:pt idx="1702">
                  <c:v>150</c:v>
                </c:pt>
                <c:pt idx="1703">
                  <c:v>160</c:v>
                </c:pt>
                <c:pt idx="1704">
                  <c:v>119</c:v>
                </c:pt>
                <c:pt idx="1705">
                  <c:v>150</c:v>
                </c:pt>
                <c:pt idx="1706">
                  <c:v>150</c:v>
                </c:pt>
                <c:pt idx="1707">
                  <c:v>119</c:v>
                </c:pt>
                <c:pt idx="1708">
                  <c:v>160</c:v>
                </c:pt>
                <c:pt idx="1709">
                  <c:v>119</c:v>
                </c:pt>
                <c:pt idx="1710">
                  <c:v>119</c:v>
                </c:pt>
                <c:pt idx="1711">
                  <c:v>119</c:v>
                </c:pt>
                <c:pt idx="1712">
                  <c:v>143</c:v>
                </c:pt>
                <c:pt idx="1713">
                  <c:v>143</c:v>
                </c:pt>
                <c:pt idx="1714">
                  <c:v>143</c:v>
                </c:pt>
                <c:pt idx="1715">
                  <c:v>160</c:v>
                </c:pt>
                <c:pt idx="1716">
                  <c:v>119</c:v>
                </c:pt>
                <c:pt idx="1717">
                  <c:v>143</c:v>
                </c:pt>
                <c:pt idx="1718">
                  <c:v>143</c:v>
                </c:pt>
                <c:pt idx="1719">
                  <c:v>160</c:v>
                </c:pt>
                <c:pt idx="1720">
                  <c:v>160</c:v>
                </c:pt>
                <c:pt idx="1721">
                  <c:v>143</c:v>
                </c:pt>
                <c:pt idx="1722">
                  <c:v>143</c:v>
                </c:pt>
                <c:pt idx="1723">
                  <c:v>207</c:v>
                </c:pt>
                <c:pt idx="1724">
                  <c:v>148</c:v>
                </c:pt>
                <c:pt idx="1725">
                  <c:v>143</c:v>
                </c:pt>
                <c:pt idx="1726">
                  <c:v>148</c:v>
                </c:pt>
                <c:pt idx="1727">
                  <c:v>148</c:v>
                </c:pt>
                <c:pt idx="1728">
                  <c:v>207</c:v>
                </c:pt>
                <c:pt idx="1729">
                  <c:v>207</c:v>
                </c:pt>
                <c:pt idx="1730">
                  <c:v>207</c:v>
                </c:pt>
                <c:pt idx="1731">
                  <c:v>143</c:v>
                </c:pt>
                <c:pt idx="1732">
                  <c:v>143</c:v>
                </c:pt>
                <c:pt idx="1733">
                  <c:v>207</c:v>
                </c:pt>
                <c:pt idx="1734">
                  <c:v>150</c:v>
                </c:pt>
                <c:pt idx="1735">
                  <c:v>150</c:v>
                </c:pt>
                <c:pt idx="1736">
                  <c:v>150</c:v>
                </c:pt>
                <c:pt idx="1737">
                  <c:v>150</c:v>
                </c:pt>
                <c:pt idx="1738">
                  <c:v>119</c:v>
                </c:pt>
                <c:pt idx="1739">
                  <c:v>119</c:v>
                </c:pt>
                <c:pt idx="1740">
                  <c:v>150</c:v>
                </c:pt>
                <c:pt idx="1741">
                  <c:v>207</c:v>
                </c:pt>
                <c:pt idx="1742">
                  <c:v>150</c:v>
                </c:pt>
                <c:pt idx="1743">
                  <c:v>140</c:v>
                </c:pt>
                <c:pt idx="1744">
                  <c:v>207</c:v>
                </c:pt>
                <c:pt idx="1745">
                  <c:v>140</c:v>
                </c:pt>
                <c:pt idx="1746">
                  <c:v>150</c:v>
                </c:pt>
                <c:pt idx="1747">
                  <c:v>250</c:v>
                </c:pt>
                <c:pt idx="1748">
                  <c:v>250</c:v>
                </c:pt>
                <c:pt idx="1749">
                  <c:v>250</c:v>
                </c:pt>
                <c:pt idx="1750">
                  <c:v>250</c:v>
                </c:pt>
                <c:pt idx="1751">
                  <c:v>250</c:v>
                </c:pt>
                <c:pt idx="1752">
                  <c:v>250</c:v>
                </c:pt>
                <c:pt idx="1753">
                  <c:v>250</c:v>
                </c:pt>
                <c:pt idx="1754">
                  <c:v>250</c:v>
                </c:pt>
                <c:pt idx="1755">
                  <c:v>250</c:v>
                </c:pt>
                <c:pt idx="1756">
                  <c:v>250</c:v>
                </c:pt>
                <c:pt idx="1757">
                  <c:v>250</c:v>
                </c:pt>
                <c:pt idx="1758">
                  <c:v>250</c:v>
                </c:pt>
                <c:pt idx="1759">
                  <c:v>250</c:v>
                </c:pt>
                <c:pt idx="1760">
                  <c:v>250</c:v>
                </c:pt>
                <c:pt idx="1761">
                  <c:v>250</c:v>
                </c:pt>
                <c:pt idx="1762">
                  <c:v>250</c:v>
                </c:pt>
                <c:pt idx="1763">
                  <c:v>250</c:v>
                </c:pt>
                <c:pt idx="1764">
                  <c:v>250</c:v>
                </c:pt>
                <c:pt idx="1765">
                  <c:v>245</c:v>
                </c:pt>
                <c:pt idx="1766">
                  <c:v>245</c:v>
                </c:pt>
                <c:pt idx="1767">
                  <c:v>245</c:v>
                </c:pt>
                <c:pt idx="1768">
                  <c:v>245</c:v>
                </c:pt>
                <c:pt idx="1769">
                  <c:v>245</c:v>
                </c:pt>
                <c:pt idx="1770">
                  <c:v>245</c:v>
                </c:pt>
                <c:pt idx="1771">
                  <c:v>245</c:v>
                </c:pt>
                <c:pt idx="1772">
                  <c:v>245</c:v>
                </c:pt>
                <c:pt idx="1773">
                  <c:v>245</c:v>
                </c:pt>
                <c:pt idx="1774">
                  <c:v>245</c:v>
                </c:pt>
                <c:pt idx="1775">
                  <c:v>245</c:v>
                </c:pt>
                <c:pt idx="1776">
                  <c:v>245</c:v>
                </c:pt>
                <c:pt idx="1777">
                  <c:v>165</c:v>
                </c:pt>
                <c:pt idx="1778">
                  <c:v>210</c:v>
                </c:pt>
                <c:pt idx="1779">
                  <c:v>210</c:v>
                </c:pt>
                <c:pt idx="1780">
                  <c:v>165</c:v>
                </c:pt>
                <c:pt idx="1781">
                  <c:v>210</c:v>
                </c:pt>
                <c:pt idx="1782">
                  <c:v>165</c:v>
                </c:pt>
                <c:pt idx="1783">
                  <c:v>210</c:v>
                </c:pt>
                <c:pt idx="1784">
                  <c:v>210</c:v>
                </c:pt>
                <c:pt idx="1785">
                  <c:v>210</c:v>
                </c:pt>
                <c:pt idx="1786">
                  <c:v>165</c:v>
                </c:pt>
                <c:pt idx="1787">
                  <c:v>210</c:v>
                </c:pt>
                <c:pt idx="1788">
                  <c:v>165</c:v>
                </c:pt>
                <c:pt idx="1789">
                  <c:v>210</c:v>
                </c:pt>
                <c:pt idx="1790">
                  <c:v>210</c:v>
                </c:pt>
                <c:pt idx="1791">
                  <c:v>165</c:v>
                </c:pt>
                <c:pt idx="1792">
                  <c:v>170</c:v>
                </c:pt>
                <c:pt idx="1793">
                  <c:v>210</c:v>
                </c:pt>
                <c:pt idx="1794">
                  <c:v>210</c:v>
                </c:pt>
                <c:pt idx="1795">
                  <c:v>170</c:v>
                </c:pt>
                <c:pt idx="1796">
                  <c:v>140</c:v>
                </c:pt>
                <c:pt idx="1797">
                  <c:v>210</c:v>
                </c:pt>
                <c:pt idx="1798">
                  <c:v>170</c:v>
                </c:pt>
                <c:pt idx="1799">
                  <c:v>170</c:v>
                </c:pt>
                <c:pt idx="1800">
                  <c:v>210</c:v>
                </c:pt>
                <c:pt idx="1801">
                  <c:v>210</c:v>
                </c:pt>
                <c:pt idx="1802">
                  <c:v>170</c:v>
                </c:pt>
                <c:pt idx="1803">
                  <c:v>140</c:v>
                </c:pt>
                <c:pt idx="1804">
                  <c:v>210</c:v>
                </c:pt>
                <c:pt idx="1805">
                  <c:v>170</c:v>
                </c:pt>
                <c:pt idx="1806">
                  <c:v>210</c:v>
                </c:pt>
                <c:pt idx="1807">
                  <c:v>170</c:v>
                </c:pt>
                <c:pt idx="1808">
                  <c:v>210</c:v>
                </c:pt>
                <c:pt idx="1809">
                  <c:v>140</c:v>
                </c:pt>
                <c:pt idx="1810">
                  <c:v>210</c:v>
                </c:pt>
                <c:pt idx="1811">
                  <c:v>170</c:v>
                </c:pt>
                <c:pt idx="1812">
                  <c:v>210</c:v>
                </c:pt>
                <c:pt idx="1813">
                  <c:v>210</c:v>
                </c:pt>
                <c:pt idx="1814">
                  <c:v>170</c:v>
                </c:pt>
                <c:pt idx="1815">
                  <c:v>140</c:v>
                </c:pt>
                <c:pt idx="1816">
                  <c:v>170</c:v>
                </c:pt>
                <c:pt idx="1817">
                  <c:v>170</c:v>
                </c:pt>
                <c:pt idx="1818">
                  <c:v>210</c:v>
                </c:pt>
                <c:pt idx="1819">
                  <c:v>170</c:v>
                </c:pt>
                <c:pt idx="1820">
                  <c:v>170</c:v>
                </c:pt>
                <c:pt idx="1821">
                  <c:v>140</c:v>
                </c:pt>
                <c:pt idx="1822">
                  <c:v>150</c:v>
                </c:pt>
                <c:pt idx="1823">
                  <c:v>210</c:v>
                </c:pt>
                <c:pt idx="1824">
                  <c:v>210</c:v>
                </c:pt>
                <c:pt idx="1825">
                  <c:v>150</c:v>
                </c:pt>
                <c:pt idx="1826">
                  <c:v>210</c:v>
                </c:pt>
                <c:pt idx="1827">
                  <c:v>170</c:v>
                </c:pt>
                <c:pt idx="1828">
                  <c:v>210</c:v>
                </c:pt>
                <c:pt idx="1829">
                  <c:v>170</c:v>
                </c:pt>
                <c:pt idx="1830">
                  <c:v>170</c:v>
                </c:pt>
                <c:pt idx="1831">
                  <c:v>170</c:v>
                </c:pt>
                <c:pt idx="1832">
                  <c:v>210</c:v>
                </c:pt>
                <c:pt idx="1833">
                  <c:v>150</c:v>
                </c:pt>
                <c:pt idx="1834">
                  <c:v>150</c:v>
                </c:pt>
                <c:pt idx="1835">
                  <c:v>210</c:v>
                </c:pt>
                <c:pt idx="1836">
                  <c:v>210</c:v>
                </c:pt>
                <c:pt idx="1837">
                  <c:v>210</c:v>
                </c:pt>
                <c:pt idx="1838">
                  <c:v>210</c:v>
                </c:pt>
                <c:pt idx="1839">
                  <c:v>150</c:v>
                </c:pt>
                <c:pt idx="1840">
                  <c:v>150</c:v>
                </c:pt>
                <c:pt idx="1841">
                  <c:v>210</c:v>
                </c:pt>
                <c:pt idx="1842">
                  <c:v>170</c:v>
                </c:pt>
                <c:pt idx="1843">
                  <c:v>170</c:v>
                </c:pt>
                <c:pt idx="1844">
                  <c:v>170</c:v>
                </c:pt>
                <c:pt idx="1845">
                  <c:v>170</c:v>
                </c:pt>
                <c:pt idx="1846">
                  <c:v>170</c:v>
                </c:pt>
                <c:pt idx="1847">
                  <c:v>210</c:v>
                </c:pt>
                <c:pt idx="1848">
                  <c:v>210</c:v>
                </c:pt>
                <c:pt idx="1849">
                  <c:v>210</c:v>
                </c:pt>
                <c:pt idx="1850">
                  <c:v>150</c:v>
                </c:pt>
                <c:pt idx="1851">
                  <c:v>210</c:v>
                </c:pt>
                <c:pt idx="1852">
                  <c:v>150</c:v>
                </c:pt>
                <c:pt idx="1853">
                  <c:v>210</c:v>
                </c:pt>
                <c:pt idx="1854">
                  <c:v>210</c:v>
                </c:pt>
                <c:pt idx="1855">
                  <c:v>170</c:v>
                </c:pt>
                <c:pt idx="1856">
                  <c:v>210</c:v>
                </c:pt>
                <c:pt idx="1857">
                  <c:v>210</c:v>
                </c:pt>
                <c:pt idx="1858">
                  <c:v>210</c:v>
                </c:pt>
                <c:pt idx="1859">
                  <c:v>170</c:v>
                </c:pt>
                <c:pt idx="1860">
                  <c:v>210</c:v>
                </c:pt>
                <c:pt idx="1861">
                  <c:v>210</c:v>
                </c:pt>
                <c:pt idx="1862">
                  <c:v>170</c:v>
                </c:pt>
                <c:pt idx="1863">
                  <c:v>210</c:v>
                </c:pt>
                <c:pt idx="1864">
                  <c:v>210</c:v>
                </c:pt>
                <c:pt idx="1865">
                  <c:v>170</c:v>
                </c:pt>
                <c:pt idx="1866">
                  <c:v>210</c:v>
                </c:pt>
                <c:pt idx="1867">
                  <c:v>170</c:v>
                </c:pt>
                <c:pt idx="1868">
                  <c:v>170</c:v>
                </c:pt>
                <c:pt idx="1869">
                  <c:v>210</c:v>
                </c:pt>
                <c:pt idx="1870">
                  <c:v>210</c:v>
                </c:pt>
                <c:pt idx="1871">
                  <c:v>210</c:v>
                </c:pt>
                <c:pt idx="1872">
                  <c:v>210</c:v>
                </c:pt>
                <c:pt idx="1873">
                  <c:v>170</c:v>
                </c:pt>
                <c:pt idx="1874">
                  <c:v>210</c:v>
                </c:pt>
                <c:pt idx="1875">
                  <c:v>210</c:v>
                </c:pt>
                <c:pt idx="1876">
                  <c:v>210</c:v>
                </c:pt>
                <c:pt idx="1877">
                  <c:v>170</c:v>
                </c:pt>
                <c:pt idx="1878">
                  <c:v>210</c:v>
                </c:pt>
                <c:pt idx="1879">
                  <c:v>170</c:v>
                </c:pt>
                <c:pt idx="1880">
                  <c:v>170</c:v>
                </c:pt>
                <c:pt idx="1881">
                  <c:v>150</c:v>
                </c:pt>
                <c:pt idx="1882">
                  <c:v>210</c:v>
                </c:pt>
                <c:pt idx="1883">
                  <c:v>170</c:v>
                </c:pt>
                <c:pt idx="1884">
                  <c:v>170</c:v>
                </c:pt>
                <c:pt idx="1885">
                  <c:v>170</c:v>
                </c:pt>
                <c:pt idx="1886">
                  <c:v>210</c:v>
                </c:pt>
                <c:pt idx="1887">
                  <c:v>170</c:v>
                </c:pt>
                <c:pt idx="1888">
                  <c:v>210</c:v>
                </c:pt>
                <c:pt idx="1889">
                  <c:v>210</c:v>
                </c:pt>
                <c:pt idx="1890">
                  <c:v>170</c:v>
                </c:pt>
                <c:pt idx="1891">
                  <c:v>170</c:v>
                </c:pt>
                <c:pt idx="1892">
                  <c:v>170</c:v>
                </c:pt>
                <c:pt idx="1893">
                  <c:v>210</c:v>
                </c:pt>
                <c:pt idx="1894">
                  <c:v>210</c:v>
                </c:pt>
                <c:pt idx="1895">
                  <c:v>210</c:v>
                </c:pt>
                <c:pt idx="1896">
                  <c:v>170</c:v>
                </c:pt>
                <c:pt idx="1897">
                  <c:v>210</c:v>
                </c:pt>
                <c:pt idx="1898">
                  <c:v>150</c:v>
                </c:pt>
                <c:pt idx="1899">
                  <c:v>210</c:v>
                </c:pt>
                <c:pt idx="1900">
                  <c:v>210</c:v>
                </c:pt>
                <c:pt idx="1901">
                  <c:v>170</c:v>
                </c:pt>
                <c:pt idx="1902">
                  <c:v>210</c:v>
                </c:pt>
                <c:pt idx="1903">
                  <c:v>170</c:v>
                </c:pt>
                <c:pt idx="1904">
                  <c:v>150</c:v>
                </c:pt>
                <c:pt idx="1905">
                  <c:v>170</c:v>
                </c:pt>
                <c:pt idx="1906">
                  <c:v>150</c:v>
                </c:pt>
                <c:pt idx="1907">
                  <c:v>210</c:v>
                </c:pt>
                <c:pt idx="1908">
                  <c:v>170</c:v>
                </c:pt>
                <c:pt idx="1909">
                  <c:v>170</c:v>
                </c:pt>
                <c:pt idx="1910">
                  <c:v>150</c:v>
                </c:pt>
                <c:pt idx="1911">
                  <c:v>170</c:v>
                </c:pt>
                <c:pt idx="1912">
                  <c:v>150</c:v>
                </c:pt>
                <c:pt idx="1913">
                  <c:v>170</c:v>
                </c:pt>
                <c:pt idx="1914">
                  <c:v>210</c:v>
                </c:pt>
                <c:pt idx="1915">
                  <c:v>170</c:v>
                </c:pt>
                <c:pt idx="1916">
                  <c:v>210</c:v>
                </c:pt>
                <c:pt idx="1917">
                  <c:v>210</c:v>
                </c:pt>
                <c:pt idx="1918">
                  <c:v>210</c:v>
                </c:pt>
                <c:pt idx="1919">
                  <c:v>210</c:v>
                </c:pt>
                <c:pt idx="1920">
                  <c:v>210</c:v>
                </c:pt>
                <c:pt idx="1921">
                  <c:v>170</c:v>
                </c:pt>
                <c:pt idx="1922">
                  <c:v>150</c:v>
                </c:pt>
                <c:pt idx="1923">
                  <c:v>210</c:v>
                </c:pt>
                <c:pt idx="1924">
                  <c:v>210</c:v>
                </c:pt>
                <c:pt idx="1925">
                  <c:v>170</c:v>
                </c:pt>
                <c:pt idx="1926">
                  <c:v>170</c:v>
                </c:pt>
                <c:pt idx="1927">
                  <c:v>150</c:v>
                </c:pt>
                <c:pt idx="1928">
                  <c:v>170</c:v>
                </c:pt>
                <c:pt idx="1929">
                  <c:v>170</c:v>
                </c:pt>
                <c:pt idx="1930">
                  <c:v>210</c:v>
                </c:pt>
                <c:pt idx="1931">
                  <c:v>210</c:v>
                </c:pt>
                <c:pt idx="1932">
                  <c:v>170</c:v>
                </c:pt>
                <c:pt idx="1933">
                  <c:v>170</c:v>
                </c:pt>
                <c:pt idx="1934">
                  <c:v>170</c:v>
                </c:pt>
                <c:pt idx="1935">
                  <c:v>170</c:v>
                </c:pt>
                <c:pt idx="1936">
                  <c:v>210</c:v>
                </c:pt>
                <c:pt idx="1937">
                  <c:v>170</c:v>
                </c:pt>
                <c:pt idx="1938">
                  <c:v>210</c:v>
                </c:pt>
                <c:pt idx="1939">
                  <c:v>210</c:v>
                </c:pt>
                <c:pt idx="1940">
                  <c:v>170</c:v>
                </c:pt>
                <c:pt idx="1941">
                  <c:v>210</c:v>
                </c:pt>
                <c:pt idx="1942">
                  <c:v>170</c:v>
                </c:pt>
                <c:pt idx="1943">
                  <c:v>170</c:v>
                </c:pt>
                <c:pt idx="1944">
                  <c:v>210</c:v>
                </c:pt>
                <c:pt idx="1945">
                  <c:v>170</c:v>
                </c:pt>
                <c:pt idx="1946">
                  <c:v>170</c:v>
                </c:pt>
                <c:pt idx="1947">
                  <c:v>210</c:v>
                </c:pt>
                <c:pt idx="1948">
                  <c:v>170</c:v>
                </c:pt>
                <c:pt idx="1949">
                  <c:v>170</c:v>
                </c:pt>
                <c:pt idx="1950">
                  <c:v>170</c:v>
                </c:pt>
                <c:pt idx="1951">
                  <c:v>170</c:v>
                </c:pt>
                <c:pt idx="1952">
                  <c:v>170</c:v>
                </c:pt>
                <c:pt idx="1953">
                  <c:v>210</c:v>
                </c:pt>
                <c:pt idx="1954">
                  <c:v>170</c:v>
                </c:pt>
                <c:pt idx="1955">
                  <c:v>170</c:v>
                </c:pt>
                <c:pt idx="1956">
                  <c:v>170</c:v>
                </c:pt>
                <c:pt idx="1957">
                  <c:v>120</c:v>
                </c:pt>
                <c:pt idx="1958">
                  <c:v>120</c:v>
                </c:pt>
                <c:pt idx="1959">
                  <c:v>160</c:v>
                </c:pt>
                <c:pt idx="1960">
                  <c:v>120</c:v>
                </c:pt>
                <c:pt idx="1961">
                  <c:v>155</c:v>
                </c:pt>
                <c:pt idx="1962">
                  <c:v>320</c:v>
                </c:pt>
                <c:pt idx="1963">
                  <c:v>320</c:v>
                </c:pt>
                <c:pt idx="1964">
                  <c:v>320</c:v>
                </c:pt>
                <c:pt idx="1965">
                  <c:v>320</c:v>
                </c:pt>
                <c:pt idx="1966">
                  <c:v>320</c:v>
                </c:pt>
                <c:pt idx="1967">
                  <c:v>320</c:v>
                </c:pt>
                <c:pt idx="1968">
                  <c:v>300</c:v>
                </c:pt>
                <c:pt idx="1969">
                  <c:v>190</c:v>
                </c:pt>
                <c:pt idx="1970">
                  <c:v>190</c:v>
                </c:pt>
                <c:pt idx="1971">
                  <c:v>190</c:v>
                </c:pt>
                <c:pt idx="1972">
                  <c:v>190</c:v>
                </c:pt>
                <c:pt idx="1973">
                  <c:v>190</c:v>
                </c:pt>
                <c:pt idx="1974">
                  <c:v>190</c:v>
                </c:pt>
                <c:pt idx="1975">
                  <c:v>190</c:v>
                </c:pt>
                <c:pt idx="1976">
                  <c:v>190</c:v>
                </c:pt>
                <c:pt idx="1977">
                  <c:v>190</c:v>
                </c:pt>
                <c:pt idx="1978">
                  <c:v>190</c:v>
                </c:pt>
                <c:pt idx="1979">
                  <c:v>190</c:v>
                </c:pt>
                <c:pt idx="1980">
                  <c:v>190</c:v>
                </c:pt>
                <c:pt idx="1981">
                  <c:v>190</c:v>
                </c:pt>
                <c:pt idx="1982">
                  <c:v>190</c:v>
                </c:pt>
                <c:pt idx="1983">
                  <c:v>200</c:v>
                </c:pt>
                <c:pt idx="1984">
                  <c:v>200</c:v>
                </c:pt>
                <c:pt idx="1985">
                  <c:v>205</c:v>
                </c:pt>
                <c:pt idx="1986">
                  <c:v>205</c:v>
                </c:pt>
                <c:pt idx="1987">
                  <c:v>240</c:v>
                </c:pt>
                <c:pt idx="1988">
                  <c:v>205</c:v>
                </c:pt>
                <c:pt idx="1989">
                  <c:v>275</c:v>
                </c:pt>
                <c:pt idx="1990">
                  <c:v>205</c:v>
                </c:pt>
                <c:pt idx="1991">
                  <c:v>275</c:v>
                </c:pt>
                <c:pt idx="1992">
                  <c:v>205</c:v>
                </c:pt>
                <c:pt idx="1993">
                  <c:v>205</c:v>
                </c:pt>
                <c:pt idx="1994">
                  <c:v>337</c:v>
                </c:pt>
                <c:pt idx="1995">
                  <c:v>276</c:v>
                </c:pt>
                <c:pt idx="1996">
                  <c:v>276</c:v>
                </c:pt>
                <c:pt idx="1997">
                  <c:v>276</c:v>
                </c:pt>
                <c:pt idx="1998">
                  <c:v>337</c:v>
                </c:pt>
                <c:pt idx="1999">
                  <c:v>337</c:v>
                </c:pt>
                <c:pt idx="2000">
                  <c:v>337</c:v>
                </c:pt>
                <c:pt idx="2001">
                  <c:v>337</c:v>
                </c:pt>
                <c:pt idx="2002">
                  <c:v>276</c:v>
                </c:pt>
                <c:pt idx="2003">
                  <c:v>315</c:v>
                </c:pt>
                <c:pt idx="2004">
                  <c:v>265</c:v>
                </c:pt>
                <c:pt idx="2005">
                  <c:v>330</c:v>
                </c:pt>
                <c:pt idx="2006">
                  <c:v>315</c:v>
                </c:pt>
                <c:pt idx="2007">
                  <c:v>265</c:v>
                </c:pt>
                <c:pt idx="2008">
                  <c:v>330</c:v>
                </c:pt>
                <c:pt idx="2009">
                  <c:v>315</c:v>
                </c:pt>
                <c:pt idx="2010">
                  <c:v>265</c:v>
                </c:pt>
                <c:pt idx="2011">
                  <c:v>270</c:v>
                </c:pt>
                <c:pt idx="2012">
                  <c:v>270</c:v>
                </c:pt>
                <c:pt idx="2013">
                  <c:v>270</c:v>
                </c:pt>
                <c:pt idx="2014">
                  <c:v>275</c:v>
                </c:pt>
                <c:pt idx="2015">
                  <c:v>275</c:v>
                </c:pt>
                <c:pt idx="2016">
                  <c:v>275</c:v>
                </c:pt>
                <c:pt idx="2017">
                  <c:v>275</c:v>
                </c:pt>
                <c:pt idx="2018">
                  <c:v>132</c:v>
                </c:pt>
                <c:pt idx="2019">
                  <c:v>132</c:v>
                </c:pt>
                <c:pt idx="2020">
                  <c:v>132</c:v>
                </c:pt>
                <c:pt idx="2021">
                  <c:v>132</c:v>
                </c:pt>
                <c:pt idx="2022">
                  <c:v>132</c:v>
                </c:pt>
                <c:pt idx="2023">
                  <c:v>140</c:v>
                </c:pt>
                <c:pt idx="2024">
                  <c:v>140</c:v>
                </c:pt>
                <c:pt idx="2025">
                  <c:v>140</c:v>
                </c:pt>
                <c:pt idx="2026">
                  <c:v>140</c:v>
                </c:pt>
                <c:pt idx="2027">
                  <c:v>140</c:v>
                </c:pt>
                <c:pt idx="2028">
                  <c:v>140</c:v>
                </c:pt>
                <c:pt idx="2029">
                  <c:v>140</c:v>
                </c:pt>
                <c:pt idx="2030">
                  <c:v>140</c:v>
                </c:pt>
                <c:pt idx="2031">
                  <c:v>185</c:v>
                </c:pt>
                <c:pt idx="2032">
                  <c:v>185</c:v>
                </c:pt>
                <c:pt idx="2033">
                  <c:v>185</c:v>
                </c:pt>
                <c:pt idx="2034">
                  <c:v>205</c:v>
                </c:pt>
                <c:pt idx="2035">
                  <c:v>205</c:v>
                </c:pt>
                <c:pt idx="2036">
                  <c:v>205</c:v>
                </c:pt>
                <c:pt idx="2037">
                  <c:v>199</c:v>
                </c:pt>
                <c:pt idx="2038">
                  <c:v>199</c:v>
                </c:pt>
                <c:pt idx="2039">
                  <c:v>199</c:v>
                </c:pt>
                <c:pt idx="2040">
                  <c:v>530</c:v>
                </c:pt>
                <c:pt idx="2041">
                  <c:v>530</c:v>
                </c:pt>
                <c:pt idx="2042">
                  <c:v>140</c:v>
                </c:pt>
                <c:pt idx="2043">
                  <c:v>140</c:v>
                </c:pt>
                <c:pt idx="2044">
                  <c:v>170</c:v>
                </c:pt>
                <c:pt idx="2045">
                  <c:v>170</c:v>
                </c:pt>
                <c:pt idx="2046">
                  <c:v>200</c:v>
                </c:pt>
                <c:pt idx="2047">
                  <c:v>200</c:v>
                </c:pt>
                <c:pt idx="2048">
                  <c:v>200</c:v>
                </c:pt>
                <c:pt idx="2049">
                  <c:v>200</c:v>
                </c:pt>
                <c:pt idx="2050">
                  <c:v>200</c:v>
                </c:pt>
                <c:pt idx="2051">
                  <c:v>200</c:v>
                </c:pt>
                <c:pt idx="2052">
                  <c:v>200</c:v>
                </c:pt>
                <c:pt idx="2053">
                  <c:v>200</c:v>
                </c:pt>
                <c:pt idx="2054">
                  <c:v>200</c:v>
                </c:pt>
                <c:pt idx="2055">
                  <c:v>205</c:v>
                </c:pt>
                <c:pt idx="2056">
                  <c:v>205</c:v>
                </c:pt>
                <c:pt idx="2057">
                  <c:v>205</c:v>
                </c:pt>
                <c:pt idx="2058">
                  <c:v>241</c:v>
                </c:pt>
                <c:pt idx="2059">
                  <c:v>302</c:v>
                </c:pt>
                <c:pt idx="2060">
                  <c:v>241</c:v>
                </c:pt>
                <c:pt idx="2061">
                  <c:v>451</c:v>
                </c:pt>
                <c:pt idx="2062">
                  <c:v>241</c:v>
                </c:pt>
                <c:pt idx="2063">
                  <c:v>302</c:v>
                </c:pt>
                <c:pt idx="2064">
                  <c:v>241</c:v>
                </c:pt>
                <c:pt idx="2065">
                  <c:v>329</c:v>
                </c:pt>
                <c:pt idx="2066">
                  <c:v>241</c:v>
                </c:pt>
                <c:pt idx="2067">
                  <c:v>503</c:v>
                </c:pt>
                <c:pt idx="2068">
                  <c:v>241</c:v>
                </c:pt>
                <c:pt idx="2069">
                  <c:v>469</c:v>
                </c:pt>
                <c:pt idx="2070">
                  <c:v>201</c:v>
                </c:pt>
                <c:pt idx="2071">
                  <c:v>241</c:v>
                </c:pt>
                <c:pt idx="2072">
                  <c:v>362</c:v>
                </c:pt>
                <c:pt idx="2073">
                  <c:v>241</c:v>
                </c:pt>
                <c:pt idx="2074">
                  <c:v>241</c:v>
                </c:pt>
                <c:pt idx="2075">
                  <c:v>503</c:v>
                </c:pt>
                <c:pt idx="2076">
                  <c:v>469</c:v>
                </c:pt>
                <c:pt idx="2077">
                  <c:v>241</c:v>
                </c:pt>
                <c:pt idx="2078">
                  <c:v>241</c:v>
                </c:pt>
                <c:pt idx="2079">
                  <c:v>241</c:v>
                </c:pt>
                <c:pt idx="2080">
                  <c:v>241</c:v>
                </c:pt>
                <c:pt idx="2081">
                  <c:v>241</c:v>
                </c:pt>
                <c:pt idx="2082">
                  <c:v>362</c:v>
                </c:pt>
                <c:pt idx="2083">
                  <c:v>503</c:v>
                </c:pt>
                <c:pt idx="2084">
                  <c:v>469</c:v>
                </c:pt>
                <c:pt idx="2085">
                  <c:v>241</c:v>
                </c:pt>
                <c:pt idx="2086">
                  <c:v>241</c:v>
                </c:pt>
                <c:pt idx="2087">
                  <c:v>241</c:v>
                </c:pt>
                <c:pt idx="2088">
                  <c:v>241</c:v>
                </c:pt>
                <c:pt idx="2089">
                  <c:v>469</c:v>
                </c:pt>
                <c:pt idx="2090">
                  <c:v>241</c:v>
                </c:pt>
                <c:pt idx="2091">
                  <c:v>241</c:v>
                </c:pt>
                <c:pt idx="2092">
                  <c:v>503</c:v>
                </c:pt>
                <c:pt idx="2093">
                  <c:v>241</c:v>
                </c:pt>
                <c:pt idx="2094">
                  <c:v>241</c:v>
                </c:pt>
                <c:pt idx="2095">
                  <c:v>188</c:v>
                </c:pt>
                <c:pt idx="2096">
                  <c:v>188</c:v>
                </c:pt>
                <c:pt idx="2097">
                  <c:v>188</c:v>
                </c:pt>
                <c:pt idx="2098">
                  <c:v>188</c:v>
                </c:pt>
                <c:pt idx="2099">
                  <c:v>188</c:v>
                </c:pt>
                <c:pt idx="2100">
                  <c:v>188</c:v>
                </c:pt>
                <c:pt idx="2101">
                  <c:v>227</c:v>
                </c:pt>
                <c:pt idx="2102">
                  <c:v>227</c:v>
                </c:pt>
                <c:pt idx="2103">
                  <c:v>227</c:v>
                </c:pt>
                <c:pt idx="2104">
                  <c:v>227</c:v>
                </c:pt>
                <c:pt idx="2105">
                  <c:v>227</c:v>
                </c:pt>
                <c:pt idx="2106">
                  <c:v>227</c:v>
                </c:pt>
                <c:pt idx="2107">
                  <c:v>268</c:v>
                </c:pt>
                <c:pt idx="2108">
                  <c:v>276</c:v>
                </c:pt>
                <c:pt idx="2109">
                  <c:v>276</c:v>
                </c:pt>
                <c:pt idx="2110">
                  <c:v>302</c:v>
                </c:pt>
                <c:pt idx="2111">
                  <c:v>302</c:v>
                </c:pt>
                <c:pt idx="2112">
                  <c:v>302</c:v>
                </c:pt>
                <c:pt idx="2113">
                  <c:v>227</c:v>
                </c:pt>
                <c:pt idx="2114">
                  <c:v>227</c:v>
                </c:pt>
                <c:pt idx="2115">
                  <c:v>227</c:v>
                </c:pt>
                <c:pt idx="2116">
                  <c:v>400</c:v>
                </c:pt>
                <c:pt idx="2117">
                  <c:v>400</c:v>
                </c:pt>
                <c:pt idx="2118">
                  <c:v>400</c:v>
                </c:pt>
                <c:pt idx="2119">
                  <c:v>172</c:v>
                </c:pt>
                <c:pt idx="2120">
                  <c:v>172</c:v>
                </c:pt>
                <c:pt idx="2121">
                  <c:v>172</c:v>
                </c:pt>
                <c:pt idx="2122">
                  <c:v>94</c:v>
                </c:pt>
                <c:pt idx="2123">
                  <c:v>94</c:v>
                </c:pt>
                <c:pt idx="2124">
                  <c:v>94</c:v>
                </c:pt>
                <c:pt idx="2125">
                  <c:v>94</c:v>
                </c:pt>
                <c:pt idx="2126">
                  <c:v>94</c:v>
                </c:pt>
                <c:pt idx="2127">
                  <c:v>94</c:v>
                </c:pt>
                <c:pt idx="2128">
                  <c:v>115</c:v>
                </c:pt>
                <c:pt idx="2129">
                  <c:v>115</c:v>
                </c:pt>
                <c:pt idx="2130">
                  <c:v>115</c:v>
                </c:pt>
                <c:pt idx="2131">
                  <c:v>115</c:v>
                </c:pt>
                <c:pt idx="2132">
                  <c:v>115</c:v>
                </c:pt>
                <c:pt idx="2133">
                  <c:v>115</c:v>
                </c:pt>
                <c:pt idx="2134">
                  <c:v>115</c:v>
                </c:pt>
                <c:pt idx="2135">
                  <c:v>115</c:v>
                </c:pt>
                <c:pt idx="2136">
                  <c:v>115</c:v>
                </c:pt>
                <c:pt idx="2137">
                  <c:v>115</c:v>
                </c:pt>
                <c:pt idx="2138">
                  <c:v>115</c:v>
                </c:pt>
                <c:pt idx="2139">
                  <c:v>115</c:v>
                </c:pt>
                <c:pt idx="2140">
                  <c:v>115</c:v>
                </c:pt>
                <c:pt idx="2141">
                  <c:v>115</c:v>
                </c:pt>
                <c:pt idx="2142">
                  <c:v>293</c:v>
                </c:pt>
                <c:pt idx="2143">
                  <c:v>293</c:v>
                </c:pt>
                <c:pt idx="2144">
                  <c:v>293</c:v>
                </c:pt>
                <c:pt idx="2145">
                  <c:v>293</c:v>
                </c:pt>
                <c:pt idx="2146">
                  <c:v>293</c:v>
                </c:pt>
                <c:pt idx="2147">
                  <c:v>290</c:v>
                </c:pt>
                <c:pt idx="2148">
                  <c:v>290</c:v>
                </c:pt>
                <c:pt idx="2149">
                  <c:v>290</c:v>
                </c:pt>
                <c:pt idx="2150">
                  <c:v>158</c:v>
                </c:pt>
                <c:pt idx="2151">
                  <c:v>172</c:v>
                </c:pt>
                <c:pt idx="2152">
                  <c:v>158</c:v>
                </c:pt>
                <c:pt idx="2153">
                  <c:v>158</c:v>
                </c:pt>
                <c:pt idx="2154">
                  <c:v>158</c:v>
                </c:pt>
                <c:pt idx="2155">
                  <c:v>158</c:v>
                </c:pt>
                <c:pt idx="2156">
                  <c:v>158</c:v>
                </c:pt>
                <c:pt idx="2157">
                  <c:v>172</c:v>
                </c:pt>
                <c:pt idx="2158">
                  <c:v>158</c:v>
                </c:pt>
                <c:pt idx="2159">
                  <c:v>158</c:v>
                </c:pt>
                <c:pt idx="2160">
                  <c:v>158</c:v>
                </c:pt>
                <c:pt idx="2161">
                  <c:v>172</c:v>
                </c:pt>
                <c:pt idx="2162">
                  <c:v>158</c:v>
                </c:pt>
                <c:pt idx="2163">
                  <c:v>158</c:v>
                </c:pt>
                <c:pt idx="2164">
                  <c:v>158</c:v>
                </c:pt>
                <c:pt idx="2165">
                  <c:v>158</c:v>
                </c:pt>
                <c:pt idx="2166">
                  <c:v>553</c:v>
                </c:pt>
                <c:pt idx="2167">
                  <c:v>453</c:v>
                </c:pt>
                <c:pt idx="2168">
                  <c:v>483</c:v>
                </c:pt>
                <c:pt idx="2169">
                  <c:v>483</c:v>
                </c:pt>
                <c:pt idx="2170">
                  <c:v>323</c:v>
                </c:pt>
                <c:pt idx="2171">
                  <c:v>323</c:v>
                </c:pt>
                <c:pt idx="2172">
                  <c:v>580</c:v>
                </c:pt>
                <c:pt idx="2173">
                  <c:v>426</c:v>
                </c:pt>
                <c:pt idx="2174">
                  <c:v>426</c:v>
                </c:pt>
                <c:pt idx="2175">
                  <c:v>426</c:v>
                </c:pt>
                <c:pt idx="2176">
                  <c:v>426</c:v>
                </c:pt>
                <c:pt idx="2177">
                  <c:v>323</c:v>
                </c:pt>
                <c:pt idx="2178">
                  <c:v>323</c:v>
                </c:pt>
                <c:pt idx="2179">
                  <c:v>505</c:v>
                </c:pt>
                <c:pt idx="2180">
                  <c:v>323</c:v>
                </c:pt>
                <c:pt idx="2181">
                  <c:v>323</c:v>
                </c:pt>
                <c:pt idx="2182">
                  <c:v>580</c:v>
                </c:pt>
                <c:pt idx="2183">
                  <c:v>455</c:v>
                </c:pt>
                <c:pt idx="2184">
                  <c:v>275</c:v>
                </c:pt>
                <c:pt idx="2185">
                  <c:v>455</c:v>
                </c:pt>
                <c:pt idx="2186">
                  <c:v>275</c:v>
                </c:pt>
                <c:pt idx="2187">
                  <c:v>275</c:v>
                </c:pt>
                <c:pt idx="2188">
                  <c:v>275</c:v>
                </c:pt>
                <c:pt idx="2189">
                  <c:v>455</c:v>
                </c:pt>
                <c:pt idx="2190">
                  <c:v>455</c:v>
                </c:pt>
                <c:pt idx="2191">
                  <c:v>455</c:v>
                </c:pt>
                <c:pt idx="2192">
                  <c:v>455</c:v>
                </c:pt>
                <c:pt idx="2193">
                  <c:v>275</c:v>
                </c:pt>
                <c:pt idx="2194">
                  <c:v>275</c:v>
                </c:pt>
                <c:pt idx="2195">
                  <c:v>455</c:v>
                </c:pt>
                <c:pt idx="2196">
                  <c:v>455</c:v>
                </c:pt>
                <c:pt idx="2197">
                  <c:v>275</c:v>
                </c:pt>
                <c:pt idx="2198">
                  <c:v>275</c:v>
                </c:pt>
                <c:pt idx="2199">
                  <c:v>275</c:v>
                </c:pt>
                <c:pt idx="2200">
                  <c:v>650</c:v>
                </c:pt>
                <c:pt idx="2201">
                  <c:v>275</c:v>
                </c:pt>
                <c:pt idx="2202">
                  <c:v>650</c:v>
                </c:pt>
                <c:pt idx="2203">
                  <c:v>200</c:v>
                </c:pt>
                <c:pt idx="2204">
                  <c:v>200</c:v>
                </c:pt>
                <c:pt idx="2205">
                  <c:v>200</c:v>
                </c:pt>
                <c:pt idx="2206">
                  <c:v>200</c:v>
                </c:pt>
                <c:pt idx="2207">
                  <c:v>200</c:v>
                </c:pt>
                <c:pt idx="2208">
                  <c:v>200</c:v>
                </c:pt>
                <c:pt idx="2209">
                  <c:v>200</c:v>
                </c:pt>
                <c:pt idx="2210">
                  <c:v>200</c:v>
                </c:pt>
                <c:pt idx="2211">
                  <c:v>200</c:v>
                </c:pt>
                <c:pt idx="2212">
                  <c:v>157</c:v>
                </c:pt>
                <c:pt idx="2213">
                  <c:v>225</c:v>
                </c:pt>
                <c:pt idx="2214">
                  <c:v>225</c:v>
                </c:pt>
                <c:pt idx="2215">
                  <c:v>225</c:v>
                </c:pt>
                <c:pt idx="2216">
                  <c:v>157</c:v>
                </c:pt>
                <c:pt idx="2217">
                  <c:v>225</c:v>
                </c:pt>
                <c:pt idx="2218">
                  <c:v>157</c:v>
                </c:pt>
                <c:pt idx="2219">
                  <c:v>157</c:v>
                </c:pt>
                <c:pt idx="2220">
                  <c:v>225</c:v>
                </c:pt>
                <c:pt idx="2221">
                  <c:v>157</c:v>
                </c:pt>
                <c:pt idx="2222">
                  <c:v>155</c:v>
                </c:pt>
                <c:pt idx="2223">
                  <c:v>210</c:v>
                </c:pt>
                <c:pt idx="2224">
                  <c:v>210</c:v>
                </c:pt>
                <c:pt idx="2225">
                  <c:v>155</c:v>
                </c:pt>
                <c:pt idx="2226">
                  <c:v>155</c:v>
                </c:pt>
                <c:pt idx="2227">
                  <c:v>210</c:v>
                </c:pt>
                <c:pt idx="2228">
                  <c:v>155</c:v>
                </c:pt>
                <c:pt idx="2229">
                  <c:v>210</c:v>
                </c:pt>
                <c:pt idx="2230">
                  <c:v>210</c:v>
                </c:pt>
                <c:pt idx="2231">
                  <c:v>210</c:v>
                </c:pt>
                <c:pt idx="2232">
                  <c:v>155</c:v>
                </c:pt>
                <c:pt idx="2233">
                  <c:v>210</c:v>
                </c:pt>
                <c:pt idx="2234">
                  <c:v>155</c:v>
                </c:pt>
                <c:pt idx="2235">
                  <c:v>155</c:v>
                </c:pt>
                <c:pt idx="2236">
                  <c:v>210</c:v>
                </c:pt>
                <c:pt idx="2237">
                  <c:v>210</c:v>
                </c:pt>
                <c:pt idx="2238">
                  <c:v>210</c:v>
                </c:pt>
                <c:pt idx="2239">
                  <c:v>155</c:v>
                </c:pt>
                <c:pt idx="2240">
                  <c:v>210</c:v>
                </c:pt>
                <c:pt idx="2241">
                  <c:v>155</c:v>
                </c:pt>
                <c:pt idx="2242">
                  <c:v>210</c:v>
                </c:pt>
                <c:pt idx="2243">
                  <c:v>155</c:v>
                </c:pt>
                <c:pt idx="2244">
                  <c:v>178</c:v>
                </c:pt>
                <c:pt idx="2245">
                  <c:v>178</c:v>
                </c:pt>
                <c:pt idx="2246">
                  <c:v>268</c:v>
                </c:pt>
                <c:pt idx="2247">
                  <c:v>268</c:v>
                </c:pt>
                <c:pt idx="2248">
                  <c:v>178</c:v>
                </c:pt>
                <c:pt idx="2249">
                  <c:v>178</c:v>
                </c:pt>
                <c:pt idx="2250">
                  <c:v>178</c:v>
                </c:pt>
                <c:pt idx="2251">
                  <c:v>178</c:v>
                </c:pt>
                <c:pt idx="2252">
                  <c:v>178</c:v>
                </c:pt>
                <c:pt idx="2253">
                  <c:v>178</c:v>
                </c:pt>
                <c:pt idx="2254">
                  <c:v>178</c:v>
                </c:pt>
                <c:pt idx="2255">
                  <c:v>268</c:v>
                </c:pt>
                <c:pt idx="2256">
                  <c:v>268</c:v>
                </c:pt>
                <c:pt idx="2257">
                  <c:v>178</c:v>
                </c:pt>
                <c:pt idx="2258">
                  <c:v>178</c:v>
                </c:pt>
                <c:pt idx="2259">
                  <c:v>178</c:v>
                </c:pt>
                <c:pt idx="2260">
                  <c:v>268</c:v>
                </c:pt>
                <c:pt idx="2261">
                  <c:v>268</c:v>
                </c:pt>
                <c:pt idx="2262">
                  <c:v>178</c:v>
                </c:pt>
                <c:pt idx="2263">
                  <c:v>185</c:v>
                </c:pt>
                <c:pt idx="2264">
                  <c:v>185</c:v>
                </c:pt>
                <c:pt idx="2265">
                  <c:v>185</c:v>
                </c:pt>
                <c:pt idx="2266">
                  <c:v>242</c:v>
                </c:pt>
                <c:pt idx="2267">
                  <c:v>242</c:v>
                </c:pt>
                <c:pt idx="2268">
                  <c:v>185</c:v>
                </c:pt>
                <c:pt idx="2269">
                  <c:v>185</c:v>
                </c:pt>
                <c:pt idx="2270">
                  <c:v>242</c:v>
                </c:pt>
                <c:pt idx="2271">
                  <c:v>242</c:v>
                </c:pt>
                <c:pt idx="2272">
                  <c:v>185</c:v>
                </c:pt>
                <c:pt idx="2273">
                  <c:v>185</c:v>
                </c:pt>
                <c:pt idx="2274">
                  <c:v>242</c:v>
                </c:pt>
                <c:pt idx="2275">
                  <c:v>185</c:v>
                </c:pt>
                <c:pt idx="2276">
                  <c:v>242</c:v>
                </c:pt>
                <c:pt idx="2277">
                  <c:v>200</c:v>
                </c:pt>
                <c:pt idx="2278">
                  <c:v>200</c:v>
                </c:pt>
                <c:pt idx="2279">
                  <c:v>305</c:v>
                </c:pt>
                <c:pt idx="2280">
                  <c:v>200</c:v>
                </c:pt>
                <c:pt idx="2281">
                  <c:v>200</c:v>
                </c:pt>
                <c:pt idx="2282">
                  <c:v>200</c:v>
                </c:pt>
                <c:pt idx="2283">
                  <c:v>305</c:v>
                </c:pt>
                <c:pt idx="2284">
                  <c:v>200</c:v>
                </c:pt>
                <c:pt idx="2285">
                  <c:v>200</c:v>
                </c:pt>
                <c:pt idx="2286">
                  <c:v>200</c:v>
                </c:pt>
                <c:pt idx="2287">
                  <c:v>305</c:v>
                </c:pt>
                <c:pt idx="2288">
                  <c:v>200</c:v>
                </c:pt>
                <c:pt idx="2289">
                  <c:v>305</c:v>
                </c:pt>
                <c:pt idx="2290">
                  <c:v>305</c:v>
                </c:pt>
                <c:pt idx="2291">
                  <c:v>200</c:v>
                </c:pt>
                <c:pt idx="2292">
                  <c:v>305</c:v>
                </c:pt>
                <c:pt idx="2293">
                  <c:v>305</c:v>
                </c:pt>
                <c:pt idx="2294">
                  <c:v>305</c:v>
                </c:pt>
                <c:pt idx="2295">
                  <c:v>305</c:v>
                </c:pt>
                <c:pt idx="2296">
                  <c:v>305</c:v>
                </c:pt>
                <c:pt idx="2297">
                  <c:v>305</c:v>
                </c:pt>
                <c:pt idx="2298">
                  <c:v>305</c:v>
                </c:pt>
                <c:pt idx="2299">
                  <c:v>305</c:v>
                </c:pt>
                <c:pt idx="2300">
                  <c:v>200</c:v>
                </c:pt>
                <c:pt idx="2301">
                  <c:v>200</c:v>
                </c:pt>
                <c:pt idx="2302">
                  <c:v>305</c:v>
                </c:pt>
                <c:pt idx="2303">
                  <c:v>200</c:v>
                </c:pt>
                <c:pt idx="2304">
                  <c:v>200</c:v>
                </c:pt>
                <c:pt idx="2305">
                  <c:v>200</c:v>
                </c:pt>
                <c:pt idx="2306">
                  <c:v>305</c:v>
                </c:pt>
                <c:pt idx="2307">
                  <c:v>200</c:v>
                </c:pt>
                <c:pt idx="2308">
                  <c:v>305</c:v>
                </c:pt>
                <c:pt idx="2309">
                  <c:v>305</c:v>
                </c:pt>
                <c:pt idx="2310">
                  <c:v>200</c:v>
                </c:pt>
                <c:pt idx="2311">
                  <c:v>260</c:v>
                </c:pt>
                <c:pt idx="2312">
                  <c:v>200</c:v>
                </c:pt>
                <c:pt idx="2313">
                  <c:v>200</c:v>
                </c:pt>
                <c:pt idx="2314">
                  <c:v>200</c:v>
                </c:pt>
                <c:pt idx="2315">
                  <c:v>260</c:v>
                </c:pt>
                <c:pt idx="2316">
                  <c:v>260</c:v>
                </c:pt>
                <c:pt idx="2317">
                  <c:v>200</c:v>
                </c:pt>
                <c:pt idx="2318">
                  <c:v>180</c:v>
                </c:pt>
                <c:pt idx="2319">
                  <c:v>180</c:v>
                </c:pt>
                <c:pt idx="2320">
                  <c:v>180</c:v>
                </c:pt>
                <c:pt idx="2321">
                  <c:v>180</c:v>
                </c:pt>
                <c:pt idx="2322">
                  <c:v>180</c:v>
                </c:pt>
                <c:pt idx="2323">
                  <c:v>180</c:v>
                </c:pt>
                <c:pt idx="2324">
                  <c:v>180</c:v>
                </c:pt>
                <c:pt idx="2325">
                  <c:v>180</c:v>
                </c:pt>
                <c:pt idx="2326">
                  <c:v>180</c:v>
                </c:pt>
                <c:pt idx="2327">
                  <c:v>180</c:v>
                </c:pt>
                <c:pt idx="2328">
                  <c:v>180</c:v>
                </c:pt>
                <c:pt idx="2329">
                  <c:v>180</c:v>
                </c:pt>
                <c:pt idx="2330">
                  <c:v>150</c:v>
                </c:pt>
                <c:pt idx="2331">
                  <c:v>180</c:v>
                </c:pt>
                <c:pt idx="2332">
                  <c:v>180</c:v>
                </c:pt>
                <c:pt idx="2333">
                  <c:v>180</c:v>
                </c:pt>
                <c:pt idx="2334">
                  <c:v>150</c:v>
                </c:pt>
                <c:pt idx="2335">
                  <c:v>180</c:v>
                </c:pt>
                <c:pt idx="2336">
                  <c:v>170</c:v>
                </c:pt>
                <c:pt idx="2337">
                  <c:v>170</c:v>
                </c:pt>
                <c:pt idx="2338">
                  <c:v>150</c:v>
                </c:pt>
                <c:pt idx="2339">
                  <c:v>605</c:v>
                </c:pt>
                <c:pt idx="2340">
                  <c:v>605</c:v>
                </c:pt>
                <c:pt idx="2341">
                  <c:v>200</c:v>
                </c:pt>
                <c:pt idx="2342">
                  <c:v>200</c:v>
                </c:pt>
                <c:pt idx="2343">
                  <c:v>200</c:v>
                </c:pt>
                <c:pt idx="2344">
                  <c:v>200</c:v>
                </c:pt>
                <c:pt idx="2345">
                  <c:v>200</c:v>
                </c:pt>
                <c:pt idx="2346">
                  <c:v>200</c:v>
                </c:pt>
                <c:pt idx="2347">
                  <c:v>200</c:v>
                </c:pt>
                <c:pt idx="2348">
                  <c:v>200</c:v>
                </c:pt>
                <c:pt idx="2349">
                  <c:v>200</c:v>
                </c:pt>
                <c:pt idx="2350">
                  <c:v>140</c:v>
                </c:pt>
                <c:pt idx="2351">
                  <c:v>140</c:v>
                </c:pt>
                <c:pt idx="2352">
                  <c:v>140</c:v>
                </c:pt>
                <c:pt idx="2353">
                  <c:v>140</c:v>
                </c:pt>
                <c:pt idx="2354">
                  <c:v>140</c:v>
                </c:pt>
                <c:pt idx="2355">
                  <c:v>140</c:v>
                </c:pt>
                <c:pt idx="2356">
                  <c:v>140</c:v>
                </c:pt>
                <c:pt idx="2357">
                  <c:v>140</c:v>
                </c:pt>
                <c:pt idx="2358">
                  <c:v>140</c:v>
                </c:pt>
                <c:pt idx="2359">
                  <c:v>140</c:v>
                </c:pt>
                <c:pt idx="2360">
                  <c:v>140</c:v>
                </c:pt>
                <c:pt idx="2361">
                  <c:v>140</c:v>
                </c:pt>
                <c:pt idx="2362">
                  <c:v>140</c:v>
                </c:pt>
                <c:pt idx="2363">
                  <c:v>140</c:v>
                </c:pt>
                <c:pt idx="2364">
                  <c:v>140</c:v>
                </c:pt>
                <c:pt idx="2365">
                  <c:v>140</c:v>
                </c:pt>
                <c:pt idx="2366">
                  <c:v>140</c:v>
                </c:pt>
                <c:pt idx="2367">
                  <c:v>140</c:v>
                </c:pt>
                <c:pt idx="2368">
                  <c:v>140</c:v>
                </c:pt>
                <c:pt idx="2369">
                  <c:v>140</c:v>
                </c:pt>
                <c:pt idx="2370">
                  <c:v>420</c:v>
                </c:pt>
                <c:pt idx="2371">
                  <c:v>520</c:v>
                </c:pt>
                <c:pt idx="2372">
                  <c:v>240</c:v>
                </c:pt>
                <c:pt idx="2373">
                  <c:v>440</c:v>
                </c:pt>
                <c:pt idx="2374">
                  <c:v>420</c:v>
                </c:pt>
                <c:pt idx="2375">
                  <c:v>520</c:v>
                </c:pt>
                <c:pt idx="2376">
                  <c:v>300</c:v>
                </c:pt>
                <c:pt idx="2377">
                  <c:v>570</c:v>
                </c:pt>
                <c:pt idx="2378">
                  <c:v>240</c:v>
                </c:pt>
                <c:pt idx="2379">
                  <c:v>520</c:v>
                </c:pt>
                <c:pt idx="2380">
                  <c:v>300</c:v>
                </c:pt>
                <c:pt idx="2381">
                  <c:v>440</c:v>
                </c:pt>
                <c:pt idx="2382">
                  <c:v>570</c:v>
                </c:pt>
                <c:pt idx="2383">
                  <c:v>420</c:v>
                </c:pt>
                <c:pt idx="2384">
                  <c:v>295</c:v>
                </c:pt>
                <c:pt idx="2385">
                  <c:v>275</c:v>
                </c:pt>
                <c:pt idx="2386">
                  <c:v>325</c:v>
                </c:pt>
                <c:pt idx="2387">
                  <c:v>325</c:v>
                </c:pt>
                <c:pt idx="2388">
                  <c:v>340</c:v>
                </c:pt>
                <c:pt idx="2389">
                  <c:v>275</c:v>
                </c:pt>
                <c:pt idx="2390">
                  <c:v>325</c:v>
                </c:pt>
                <c:pt idx="2391">
                  <c:v>340</c:v>
                </c:pt>
                <c:pt idx="2392">
                  <c:v>275</c:v>
                </c:pt>
                <c:pt idx="2393">
                  <c:v>200</c:v>
                </c:pt>
                <c:pt idx="2394">
                  <c:v>200</c:v>
                </c:pt>
                <c:pt idx="2395">
                  <c:v>200</c:v>
                </c:pt>
                <c:pt idx="2396">
                  <c:v>280</c:v>
                </c:pt>
                <c:pt idx="2397">
                  <c:v>200</c:v>
                </c:pt>
                <c:pt idx="2398">
                  <c:v>200</c:v>
                </c:pt>
                <c:pt idx="2399">
                  <c:v>200</c:v>
                </c:pt>
                <c:pt idx="2400">
                  <c:v>200</c:v>
                </c:pt>
                <c:pt idx="2401">
                  <c:v>200</c:v>
                </c:pt>
                <c:pt idx="2402">
                  <c:v>200</c:v>
                </c:pt>
                <c:pt idx="2403">
                  <c:v>200</c:v>
                </c:pt>
                <c:pt idx="2404">
                  <c:v>200</c:v>
                </c:pt>
                <c:pt idx="2405">
                  <c:v>200</c:v>
                </c:pt>
                <c:pt idx="2406">
                  <c:v>200</c:v>
                </c:pt>
                <c:pt idx="2407">
                  <c:v>200</c:v>
                </c:pt>
                <c:pt idx="2408">
                  <c:v>280</c:v>
                </c:pt>
                <c:pt idx="2409">
                  <c:v>200</c:v>
                </c:pt>
                <c:pt idx="2410">
                  <c:v>200</c:v>
                </c:pt>
                <c:pt idx="2411">
                  <c:v>200</c:v>
                </c:pt>
                <c:pt idx="2412">
                  <c:v>200</c:v>
                </c:pt>
                <c:pt idx="2413">
                  <c:v>200</c:v>
                </c:pt>
                <c:pt idx="2414">
                  <c:v>200</c:v>
                </c:pt>
                <c:pt idx="2415">
                  <c:v>200</c:v>
                </c:pt>
                <c:pt idx="2416">
                  <c:v>200</c:v>
                </c:pt>
                <c:pt idx="2417">
                  <c:v>200</c:v>
                </c:pt>
                <c:pt idx="2418">
                  <c:v>200</c:v>
                </c:pt>
                <c:pt idx="2419">
                  <c:v>200</c:v>
                </c:pt>
                <c:pt idx="2420">
                  <c:v>200</c:v>
                </c:pt>
                <c:pt idx="2421">
                  <c:v>200</c:v>
                </c:pt>
                <c:pt idx="2422">
                  <c:v>200</c:v>
                </c:pt>
                <c:pt idx="2423">
                  <c:v>200</c:v>
                </c:pt>
                <c:pt idx="2424">
                  <c:v>200</c:v>
                </c:pt>
                <c:pt idx="2425">
                  <c:v>135</c:v>
                </c:pt>
                <c:pt idx="2426">
                  <c:v>110</c:v>
                </c:pt>
                <c:pt idx="2427">
                  <c:v>140</c:v>
                </c:pt>
                <c:pt idx="2428">
                  <c:v>180</c:v>
                </c:pt>
                <c:pt idx="2429">
                  <c:v>180</c:v>
                </c:pt>
                <c:pt idx="2430">
                  <c:v>140</c:v>
                </c:pt>
                <c:pt idx="2431">
                  <c:v>140</c:v>
                </c:pt>
                <c:pt idx="2432">
                  <c:v>180</c:v>
                </c:pt>
                <c:pt idx="2433">
                  <c:v>180</c:v>
                </c:pt>
                <c:pt idx="2434">
                  <c:v>180</c:v>
                </c:pt>
                <c:pt idx="2435">
                  <c:v>140</c:v>
                </c:pt>
                <c:pt idx="2436">
                  <c:v>140</c:v>
                </c:pt>
                <c:pt idx="2437">
                  <c:v>140</c:v>
                </c:pt>
                <c:pt idx="2438">
                  <c:v>180</c:v>
                </c:pt>
                <c:pt idx="2439">
                  <c:v>140</c:v>
                </c:pt>
                <c:pt idx="2440">
                  <c:v>180</c:v>
                </c:pt>
                <c:pt idx="2441">
                  <c:v>180</c:v>
                </c:pt>
                <c:pt idx="2442">
                  <c:v>140</c:v>
                </c:pt>
                <c:pt idx="2443">
                  <c:v>175</c:v>
                </c:pt>
                <c:pt idx="2444">
                  <c:v>175</c:v>
                </c:pt>
                <c:pt idx="2445">
                  <c:v>175</c:v>
                </c:pt>
                <c:pt idx="2446">
                  <c:v>375</c:v>
                </c:pt>
                <c:pt idx="2447">
                  <c:v>485</c:v>
                </c:pt>
                <c:pt idx="2448">
                  <c:v>375</c:v>
                </c:pt>
                <c:pt idx="2449">
                  <c:v>485</c:v>
                </c:pt>
                <c:pt idx="2450">
                  <c:v>305</c:v>
                </c:pt>
                <c:pt idx="2451">
                  <c:v>375</c:v>
                </c:pt>
                <c:pt idx="2452">
                  <c:v>707</c:v>
                </c:pt>
                <c:pt idx="2453">
                  <c:v>485</c:v>
                </c:pt>
                <c:pt idx="2454">
                  <c:v>375</c:v>
                </c:pt>
                <c:pt idx="2455">
                  <c:v>305</c:v>
                </c:pt>
                <c:pt idx="2456">
                  <c:v>375</c:v>
                </c:pt>
                <c:pt idx="2457">
                  <c:v>485</c:v>
                </c:pt>
                <c:pt idx="2458">
                  <c:v>305</c:v>
                </c:pt>
                <c:pt idx="2459">
                  <c:v>485</c:v>
                </c:pt>
                <c:pt idx="2460">
                  <c:v>375</c:v>
                </c:pt>
                <c:pt idx="2461">
                  <c:v>375</c:v>
                </c:pt>
                <c:pt idx="2462">
                  <c:v>305</c:v>
                </c:pt>
                <c:pt idx="2463">
                  <c:v>707</c:v>
                </c:pt>
                <c:pt idx="2464">
                  <c:v>485</c:v>
                </c:pt>
                <c:pt idx="2465">
                  <c:v>375</c:v>
                </c:pt>
                <c:pt idx="2466">
                  <c:v>375</c:v>
                </c:pt>
                <c:pt idx="2467">
                  <c:v>485</c:v>
                </c:pt>
                <c:pt idx="2468">
                  <c:v>485</c:v>
                </c:pt>
                <c:pt idx="2469">
                  <c:v>375</c:v>
                </c:pt>
                <c:pt idx="2470">
                  <c:v>707</c:v>
                </c:pt>
                <c:pt idx="2471">
                  <c:v>375</c:v>
                </c:pt>
                <c:pt idx="2472">
                  <c:v>305</c:v>
                </c:pt>
                <c:pt idx="2473">
                  <c:v>375</c:v>
                </c:pt>
                <c:pt idx="2474">
                  <c:v>485</c:v>
                </c:pt>
                <c:pt idx="2475">
                  <c:v>305</c:v>
                </c:pt>
                <c:pt idx="2476">
                  <c:v>485</c:v>
                </c:pt>
                <c:pt idx="2477">
                  <c:v>375</c:v>
                </c:pt>
                <c:pt idx="2478">
                  <c:v>375</c:v>
                </c:pt>
                <c:pt idx="2479">
                  <c:v>485</c:v>
                </c:pt>
                <c:pt idx="2480">
                  <c:v>485</c:v>
                </c:pt>
                <c:pt idx="2481">
                  <c:v>707</c:v>
                </c:pt>
                <c:pt idx="2482">
                  <c:v>370</c:v>
                </c:pt>
                <c:pt idx="2483">
                  <c:v>292</c:v>
                </c:pt>
                <c:pt idx="2484">
                  <c:v>370</c:v>
                </c:pt>
                <c:pt idx="2485">
                  <c:v>292</c:v>
                </c:pt>
                <c:pt idx="2486">
                  <c:v>292</c:v>
                </c:pt>
                <c:pt idx="2487">
                  <c:v>292</c:v>
                </c:pt>
                <c:pt idx="2488">
                  <c:v>292</c:v>
                </c:pt>
                <c:pt idx="2489">
                  <c:v>707</c:v>
                </c:pt>
                <c:pt idx="2490">
                  <c:v>292</c:v>
                </c:pt>
                <c:pt idx="2491">
                  <c:v>485</c:v>
                </c:pt>
                <c:pt idx="2492">
                  <c:v>485</c:v>
                </c:pt>
                <c:pt idx="2493">
                  <c:v>370</c:v>
                </c:pt>
                <c:pt idx="2494">
                  <c:v>292</c:v>
                </c:pt>
                <c:pt idx="2495">
                  <c:v>370</c:v>
                </c:pt>
                <c:pt idx="2496">
                  <c:v>292</c:v>
                </c:pt>
                <c:pt idx="2497">
                  <c:v>292</c:v>
                </c:pt>
                <c:pt idx="2498">
                  <c:v>370</c:v>
                </c:pt>
                <c:pt idx="2499">
                  <c:v>485</c:v>
                </c:pt>
                <c:pt idx="2500">
                  <c:v>707</c:v>
                </c:pt>
                <c:pt idx="2501">
                  <c:v>292</c:v>
                </c:pt>
                <c:pt idx="2502">
                  <c:v>292</c:v>
                </c:pt>
                <c:pt idx="2503">
                  <c:v>370</c:v>
                </c:pt>
                <c:pt idx="2504">
                  <c:v>485</c:v>
                </c:pt>
                <c:pt idx="2505">
                  <c:v>292</c:v>
                </c:pt>
                <c:pt idx="2506">
                  <c:v>485</c:v>
                </c:pt>
                <c:pt idx="2507">
                  <c:v>195</c:v>
                </c:pt>
                <c:pt idx="2508">
                  <c:v>195</c:v>
                </c:pt>
                <c:pt idx="2509">
                  <c:v>195</c:v>
                </c:pt>
                <c:pt idx="2510">
                  <c:v>200</c:v>
                </c:pt>
                <c:pt idx="2511">
                  <c:v>200</c:v>
                </c:pt>
                <c:pt idx="2512">
                  <c:v>200</c:v>
                </c:pt>
                <c:pt idx="2513">
                  <c:v>200</c:v>
                </c:pt>
                <c:pt idx="2514">
                  <c:v>200</c:v>
                </c:pt>
                <c:pt idx="2515">
                  <c:v>200</c:v>
                </c:pt>
                <c:pt idx="2516">
                  <c:v>160</c:v>
                </c:pt>
                <c:pt idx="2517">
                  <c:v>120</c:v>
                </c:pt>
                <c:pt idx="2518">
                  <c:v>160</c:v>
                </c:pt>
                <c:pt idx="2519">
                  <c:v>168</c:v>
                </c:pt>
                <c:pt idx="2520">
                  <c:v>168</c:v>
                </c:pt>
                <c:pt idx="2521">
                  <c:v>168</c:v>
                </c:pt>
                <c:pt idx="2522">
                  <c:v>131</c:v>
                </c:pt>
                <c:pt idx="2523">
                  <c:v>131</c:v>
                </c:pt>
                <c:pt idx="2524">
                  <c:v>131</c:v>
                </c:pt>
                <c:pt idx="2525">
                  <c:v>131</c:v>
                </c:pt>
                <c:pt idx="2526">
                  <c:v>131</c:v>
                </c:pt>
                <c:pt idx="2527">
                  <c:v>131</c:v>
                </c:pt>
                <c:pt idx="2528">
                  <c:v>62</c:v>
                </c:pt>
                <c:pt idx="2529">
                  <c:v>108</c:v>
                </c:pt>
                <c:pt idx="2530">
                  <c:v>92</c:v>
                </c:pt>
                <c:pt idx="2531">
                  <c:v>108</c:v>
                </c:pt>
                <c:pt idx="2532">
                  <c:v>92</c:v>
                </c:pt>
                <c:pt idx="2533">
                  <c:v>62</c:v>
                </c:pt>
                <c:pt idx="2534">
                  <c:v>102</c:v>
                </c:pt>
                <c:pt idx="2535">
                  <c:v>125</c:v>
                </c:pt>
                <c:pt idx="2536">
                  <c:v>160</c:v>
                </c:pt>
                <c:pt idx="2537">
                  <c:v>106</c:v>
                </c:pt>
                <c:pt idx="2538">
                  <c:v>160</c:v>
                </c:pt>
                <c:pt idx="2539">
                  <c:v>125</c:v>
                </c:pt>
                <c:pt idx="2540">
                  <c:v>160</c:v>
                </c:pt>
                <c:pt idx="2541">
                  <c:v>106</c:v>
                </c:pt>
                <c:pt idx="2542">
                  <c:v>127</c:v>
                </c:pt>
                <c:pt idx="2543">
                  <c:v>143</c:v>
                </c:pt>
                <c:pt idx="2544">
                  <c:v>143</c:v>
                </c:pt>
                <c:pt idx="2545">
                  <c:v>143</c:v>
                </c:pt>
                <c:pt idx="2546">
                  <c:v>205</c:v>
                </c:pt>
                <c:pt idx="2547">
                  <c:v>110</c:v>
                </c:pt>
                <c:pt idx="2548">
                  <c:v>205</c:v>
                </c:pt>
                <c:pt idx="2549">
                  <c:v>143</c:v>
                </c:pt>
                <c:pt idx="2550">
                  <c:v>205</c:v>
                </c:pt>
                <c:pt idx="2551">
                  <c:v>143</c:v>
                </c:pt>
                <c:pt idx="2552">
                  <c:v>110</c:v>
                </c:pt>
                <c:pt idx="2553">
                  <c:v>205</c:v>
                </c:pt>
                <c:pt idx="2554">
                  <c:v>143</c:v>
                </c:pt>
                <c:pt idx="2555">
                  <c:v>205</c:v>
                </c:pt>
                <c:pt idx="2556">
                  <c:v>110</c:v>
                </c:pt>
                <c:pt idx="2557">
                  <c:v>110</c:v>
                </c:pt>
                <c:pt idx="2558">
                  <c:v>110</c:v>
                </c:pt>
                <c:pt idx="2559">
                  <c:v>143</c:v>
                </c:pt>
                <c:pt idx="2560">
                  <c:v>143</c:v>
                </c:pt>
                <c:pt idx="2561">
                  <c:v>143</c:v>
                </c:pt>
                <c:pt idx="2562">
                  <c:v>143</c:v>
                </c:pt>
                <c:pt idx="2563">
                  <c:v>143</c:v>
                </c:pt>
                <c:pt idx="2564">
                  <c:v>205</c:v>
                </c:pt>
                <c:pt idx="2565">
                  <c:v>110</c:v>
                </c:pt>
                <c:pt idx="2566">
                  <c:v>143</c:v>
                </c:pt>
                <c:pt idx="2567">
                  <c:v>205</c:v>
                </c:pt>
                <c:pt idx="2568">
                  <c:v>143</c:v>
                </c:pt>
                <c:pt idx="2569">
                  <c:v>174</c:v>
                </c:pt>
                <c:pt idx="2570">
                  <c:v>174</c:v>
                </c:pt>
                <c:pt idx="2571">
                  <c:v>174</c:v>
                </c:pt>
                <c:pt idx="2572">
                  <c:v>174</c:v>
                </c:pt>
                <c:pt idx="2573">
                  <c:v>158</c:v>
                </c:pt>
                <c:pt idx="2574">
                  <c:v>158</c:v>
                </c:pt>
                <c:pt idx="2575">
                  <c:v>174</c:v>
                </c:pt>
                <c:pt idx="2576">
                  <c:v>158</c:v>
                </c:pt>
                <c:pt idx="2577">
                  <c:v>158</c:v>
                </c:pt>
                <c:pt idx="2578">
                  <c:v>174</c:v>
                </c:pt>
                <c:pt idx="2579">
                  <c:v>158</c:v>
                </c:pt>
                <c:pt idx="2580">
                  <c:v>158</c:v>
                </c:pt>
                <c:pt idx="2581">
                  <c:v>174</c:v>
                </c:pt>
                <c:pt idx="2582">
                  <c:v>174</c:v>
                </c:pt>
                <c:pt idx="2583">
                  <c:v>158</c:v>
                </c:pt>
                <c:pt idx="2584">
                  <c:v>174</c:v>
                </c:pt>
                <c:pt idx="2585">
                  <c:v>158</c:v>
                </c:pt>
                <c:pt idx="2586">
                  <c:v>174</c:v>
                </c:pt>
                <c:pt idx="2587">
                  <c:v>180</c:v>
                </c:pt>
                <c:pt idx="2588">
                  <c:v>174</c:v>
                </c:pt>
                <c:pt idx="2589">
                  <c:v>174</c:v>
                </c:pt>
                <c:pt idx="2590">
                  <c:v>174</c:v>
                </c:pt>
                <c:pt idx="2591">
                  <c:v>180</c:v>
                </c:pt>
                <c:pt idx="2592">
                  <c:v>174</c:v>
                </c:pt>
                <c:pt idx="2593">
                  <c:v>174</c:v>
                </c:pt>
                <c:pt idx="2594">
                  <c:v>174</c:v>
                </c:pt>
                <c:pt idx="2595">
                  <c:v>174</c:v>
                </c:pt>
                <c:pt idx="2596">
                  <c:v>174</c:v>
                </c:pt>
                <c:pt idx="2597">
                  <c:v>174</c:v>
                </c:pt>
                <c:pt idx="2598">
                  <c:v>158</c:v>
                </c:pt>
                <c:pt idx="2599">
                  <c:v>158</c:v>
                </c:pt>
                <c:pt idx="2600">
                  <c:v>158</c:v>
                </c:pt>
                <c:pt idx="2601">
                  <c:v>174</c:v>
                </c:pt>
                <c:pt idx="2602">
                  <c:v>174</c:v>
                </c:pt>
                <c:pt idx="2603">
                  <c:v>174</c:v>
                </c:pt>
                <c:pt idx="2604">
                  <c:v>158</c:v>
                </c:pt>
                <c:pt idx="2605">
                  <c:v>158</c:v>
                </c:pt>
                <c:pt idx="2606">
                  <c:v>158</c:v>
                </c:pt>
                <c:pt idx="2607">
                  <c:v>158</c:v>
                </c:pt>
                <c:pt idx="2608">
                  <c:v>158</c:v>
                </c:pt>
                <c:pt idx="2609">
                  <c:v>174</c:v>
                </c:pt>
                <c:pt idx="2610">
                  <c:v>174</c:v>
                </c:pt>
                <c:pt idx="2611">
                  <c:v>200</c:v>
                </c:pt>
                <c:pt idx="2612">
                  <c:v>200</c:v>
                </c:pt>
                <c:pt idx="2613">
                  <c:v>200</c:v>
                </c:pt>
                <c:pt idx="2614">
                  <c:v>200</c:v>
                </c:pt>
                <c:pt idx="2615">
                  <c:v>230</c:v>
                </c:pt>
                <c:pt idx="2616">
                  <c:v>200</c:v>
                </c:pt>
                <c:pt idx="2617">
                  <c:v>200</c:v>
                </c:pt>
                <c:pt idx="2618">
                  <c:v>200</c:v>
                </c:pt>
                <c:pt idx="2619">
                  <c:v>230</c:v>
                </c:pt>
                <c:pt idx="2620">
                  <c:v>200</c:v>
                </c:pt>
                <c:pt idx="2621">
                  <c:v>200</c:v>
                </c:pt>
                <c:pt idx="2622">
                  <c:v>200</c:v>
                </c:pt>
                <c:pt idx="2623">
                  <c:v>230</c:v>
                </c:pt>
                <c:pt idx="2624">
                  <c:v>200</c:v>
                </c:pt>
                <c:pt idx="2625">
                  <c:v>230</c:v>
                </c:pt>
                <c:pt idx="2626">
                  <c:v>200</c:v>
                </c:pt>
                <c:pt idx="2627">
                  <c:v>200</c:v>
                </c:pt>
                <c:pt idx="2628">
                  <c:v>200</c:v>
                </c:pt>
                <c:pt idx="2629">
                  <c:v>200</c:v>
                </c:pt>
                <c:pt idx="2630">
                  <c:v>200</c:v>
                </c:pt>
                <c:pt idx="2631">
                  <c:v>200</c:v>
                </c:pt>
                <c:pt idx="2632">
                  <c:v>200</c:v>
                </c:pt>
                <c:pt idx="2633">
                  <c:v>200</c:v>
                </c:pt>
                <c:pt idx="2634">
                  <c:v>200</c:v>
                </c:pt>
                <c:pt idx="2635">
                  <c:v>200</c:v>
                </c:pt>
                <c:pt idx="2636">
                  <c:v>200</c:v>
                </c:pt>
                <c:pt idx="2637">
                  <c:v>200</c:v>
                </c:pt>
                <c:pt idx="2638">
                  <c:v>200</c:v>
                </c:pt>
                <c:pt idx="2639">
                  <c:v>200</c:v>
                </c:pt>
                <c:pt idx="2640">
                  <c:v>230</c:v>
                </c:pt>
                <c:pt idx="2641">
                  <c:v>200</c:v>
                </c:pt>
                <c:pt idx="2642">
                  <c:v>230</c:v>
                </c:pt>
                <c:pt idx="2643">
                  <c:v>200</c:v>
                </c:pt>
                <c:pt idx="2644">
                  <c:v>200</c:v>
                </c:pt>
                <c:pt idx="2645">
                  <c:v>200</c:v>
                </c:pt>
                <c:pt idx="2646">
                  <c:v>230</c:v>
                </c:pt>
                <c:pt idx="2647">
                  <c:v>200</c:v>
                </c:pt>
                <c:pt idx="2648">
                  <c:v>200</c:v>
                </c:pt>
                <c:pt idx="2649">
                  <c:v>200</c:v>
                </c:pt>
                <c:pt idx="2650">
                  <c:v>200</c:v>
                </c:pt>
                <c:pt idx="2651">
                  <c:v>230</c:v>
                </c:pt>
                <c:pt idx="2652">
                  <c:v>200</c:v>
                </c:pt>
                <c:pt idx="2653">
                  <c:v>200</c:v>
                </c:pt>
                <c:pt idx="2654">
                  <c:v>200</c:v>
                </c:pt>
                <c:pt idx="2655">
                  <c:v>230</c:v>
                </c:pt>
                <c:pt idx="2656">
                  <c:v>200</c:v>
                </c:pt>
                <c:pt idx="2657">
                  <c:v>200</c:v>
                </c:pt>
                <c:pt idx="2658">
                  <c:v>200</c:v>
                </c:pt>
                <c:pt idx="2659">
                  <c:v>200</c:v>
                </c:pt>
                <c:pt idx="2660">
                  <c:v>200</c:v>
                </c:pt>
                <c:pt idx="2661">
                  <c:v>200</c:v>
                </c:pt>
                <c:pt idx="2662">
                  <c:v>200</c:v>
                </c:pt>
                <c:pt idx="2663">
                  <c:v>200</c:v>
                </c:pt>
                <c:pt idx="2664">
                  <c:v>200</c:v>
                </c:pt>
                <c:pt idx="2665">
                  <c:v>230</c:v>
                </c:pt>
                <c:pt idx="2666">
                  <c:v>230</c:v>
                </c:pt>
                <c:pt idx="2667">
                  <c:v>230</c:v>
                </c:pt>
                <c:pt idx="2668">
                  <c:v>230</c:v>
                </c:pt>
                <c:pt idx="2669">
                  <c:v>230</c:v>
                </c:pt>
                <c:pt idx="2670">
                  <c:v>230</c:v>
                </c:pt>
                <c:pt idx="2671">
                  <c:v>255</c:v>
                </c:pt>
                <c:pt idx="2672">
                  <c:v>255</c:v>
                </c:pt>
                <c:pt idx="2673">
                  <c:v>255</c:v>
                </c:pt>
                <c:pt idx="2674">
                  <c:v>255</c:v>
                </c:pt>
                <c:pt idx="2675">
                  <c:v>621</c:v>
                </c:pt>
                <c:pt idx="2676">
                  <c:v>510</c:v>
                </c:pt>
                <c:pt idx="2677">
                  <c:v>429</c:v>
                </c:pt>
                <c:pt idx="2678">
                  <c:v>536</c:v>
                </c:pt>
                <c:pt idx="2679">
                  <c:v>621</c:v>
                </c:pt>
                <c:pt idx="2680">
                  <c:v>536</c:v>
                </c:pt>
                <c:pt idx="2681">
                  <c:v>429</c:v>
                </c:pt>
                <c:pt idx="2682">
                  <c:v>510</c:v>
                </c:pt>
                <c:pt idx="2683">
                  <c:v>621</c:v>
                </c:pt>
                <c:pt idx="2684">
                  <c:v>429</c:v>
                </c:pt>
                <c:pt idx="2685">
                  <c:v>510</c:v>
                </c:pt>
                <c:pt idx="2686">
                  <c:v>536</c:v>
                </c:pt>
                <c:pt idx="2687">
                  <c:v>208</c:v>
                </c:pt>
                <c:pt idx="2688">
                  <c:v>208</c:v>
                </c:pt>
                <c:pt idx="2689">
                  <c:v>355</c:v>
                </c:pt>
                <c:pt idx="2690">
                  <c:v>208</c:v>
                </c:pt>
                <c:pt idx="2691">
                  <c:v>375</c:v>
                </c:pt>
                <c:pt idx="2692">
                  <c:v>208</c:v>
                </c:pt>
                <c:pt idx="2693">
                  <c:v>208</c:v>
                </c:pt>
                <c:pt idx="2694">
                  <c:v>208</c:v>
                </c:pt>
                <c:pt idx="2695">
                  <c:v>375</c:v>
                </c:pt>
                <c:pt idx="2696">
                  <c:v>225</c:v>
                </c:pt>
                <c:pt idx="2697">
                  <c:v>225</c:v>
                </c:pt>
                <c:pt idx="2698">
                  <c:v>225</c:v>
                </c:pt>
                <c:pt idx="2699">
                  <c:v>225</c:v>
                </c:pt>
                <c:pt idx="2700">
                  <c:v>260</c:v>
                </c:pt>
                <c:pt idx="2701">
                  <c:v>260</c:v>
                </c:pt>
                <c:pt idx="2702">
                  <c:v>225</c:v>
                </c:pt>
                <c:pt idx="2703">
                  <c:v>225</c:v>
                </c:pt>
                <c:pt idx="2704">
                  <c:v>260</c:v>
                </c:pt>
                <c:pt idx="2705">
                  <c:v>140</c:v>
                </c:pt>
                <c:pt idx="2706">
                  <c:v>140</c:v>
                </c:pt>
                <c:pt idx="2707">
                  <c:v>268</c:v>
                </c:pt>
                <c:pt idx="2708">
                  <c:v>475</c:v>
                </c:pt>
                <c:pt idx="2709">
                  <c:v>268</c:v>
                </c:pt>
                <c:pt idx="2710">
                  <c:v>382</c:v>
                </c:pt>
                <c:pt idx="2711">
                  <c:v>382</c:v>
                </c:pt>
                <c:pt idx="2712">
                  <c:v>268</c:v>
                </c:pt>
                <c:pt idx="2713">
                  <c:v>382</c:v>
                </c:pt>
                <c:pt idx="2714">
                  <c:v>500</c:v>
                </c:pt>
                <c:pt idx="2715">
                  <c:v>382</c:v>
                </c:pt>
                <c:pt idx="2716">
                  <c:v>475</c:v>
                </c:pt>
                <c:pt idx="2717">
                  <c:v>268</c:v>
                </c:pt>
                <c:pt idx="2718">
                  <c:v>268</c:v>
                </c:pt>
                <c:pt idx="2719">
                  <c:v>382</c:v>
                </c:pt>
                <c:pt idx="2720">
                  <c:v>382</c:v>
                </c:pt>
                <c:pt idx="2721">
                  <c:v>268</c:v>
                </c:pt>
                <c:pt idx="2722">
                  <c:v>402</c:v>
                </c:pt>
                <c:pt idx="2723">
                  <c:v>577</c:v>
                </c:pt>
                <c:pt idx="2724">
                  <c:v>329</c:v>
                </c:pt>
                <c:pt idx="2725">
                  <c:v>329</c:v>
                </c:pt>
                <c:pt idx="2726">
                  <c:v>402</c:v>
                </c:pt>
                <c:pt idx="2727">
                  <c:v>329</c:v>
                </c:pt>
                <c:pt idx="2728">
                  <c:v>329</c:v>
                </c:pt>
                <c:pt idx="2729">
                  <c:v>577</c:v>
                </c:pt>
                <c:pt idx="2730">
                  <c:v>402</c:v>
                </c:pt>
                <c:pt idx="2731">
                  <c:v>402</c:v>
                </c:pt>
                <c:pt idx="2732">
                  <c:v>402</c:v>
                </c:pt>
                <c:pt idx="2733">
                  <c:v>402</c:v>
                </c:pt>
                <c:pt idx="2734">
                  <c:v>577</c:v>
                </c:pt>
                <c:pt idx="2735">
                  <c:v>148</c:v>
                </c:pt>
                <c:pt idx="2736">
                  <c:v>148</c:v>
                </c:pt>
                <c:pt idx="2737">
                  <c:v>260</c:v>
                </c:pt>
                <c:pt idx="2738">
                  <c:v>148</c:v>
                </c:pt>
                <c:pt idx="2739">
                  <c:v>173</c:v>
                </c:pt>
                <c:pt idx="2740">
                  <c:v>148</c:v>
                </c:pt>
                <c:pt idx="2741">
                  <c:v>173</c:v>
                </c:pt>
                <c:pt idx="2742">
                  <c:v>155</c:v>
                </c:pt>
                <c:pt idx="2743">
                  <c:v>155</c:v>
                </c:pt>
                <c:pt idx="2744">
                  <c:v>260</c:v>
                </c:pt>
                <c:pt idx="2745">
                  <c:v>155</c:v>
                </c:pt>
                <c:pt idx="2746">
                  <c:v>260</c:v>
                </c:pt>
                <c:pt idx="2747">
                  <c:v>155</c:v>
                </c:pt>
                <c:pt idx="2748">
                  <c:v>155</c:v>
                </c:pt>
                <c:pt idx="2749">
                  <c:v>155</c:v>
                </c:pt>
                <c:pt idx="2750">
                  <c:v>155</c:v>
                </c:pt>
                <c:pt idx="2751">
                  <c:v>260</c:v>
                </c:pt>
                <c:pt idx="2752">
                  <c:v>155</c:v>
                </c:pt>
                <c:pt idx="2753">
                  <c:v>155</c:v>
                </c:pt>
                <c:pt idx="2754">
                  <c:v>155</c:v>
                </c:pt>
                <c:pt idx="2755">
                  <c:v>155</c:v>
                </c:pt>
                <c:pt idx="2756">
                  <c:v>155</c:v>
                </c:pt>
                <c:pt idx="2757">
                  <c:v>300</c:v>
                </c:pt>
                <c:pt idx="2758">
                  <c:v>242</c:v>
                </c:pt>
                <c:pt idx="2759">
                  <c:v>185</c:v>
                </c:pt>
                <c:pt idx="2760">
                  <c:v>185</c:v>
                </c:pt>
                <c:pt idx="2761">
                  <c:v>242</c:v>
                </c:pt>
                <c:pt idx="2762">
                  <c:v>242</c:v>
                </c:pt>
                <c:pt idx="2763">
                  <c:v>242</c:v>
                </c:pt>
                <c:pt idx="2764">
                  <c:v>185</c:v>
                </c:pt>
                <c:pt idx="2765">
                  <c:v>185</c:v>
                </c:pt>
                <c:pt idx="2766">
                  <c:v>185</c:v>
                </c:pt>
                <c:pt idx="2767">
                  <c:v>185</c:v>
                </c:pt>
                <c:pt idx="2768">
                  <c:v>185</c:v>
                </c:pt>
                <c:pt idx="2769">
                  <c:v>185</c:v>
                </c:pt>
                <c:pt idx="2770">
                  <c:v>185</c:v>
                </c:pt>
                <c:pt idx="2771">
                  <c:v>300</c:v>
                </c:pt>
                <c:pt idx="2772">
                  <c:v>242</c:v>
                </c:pt>
                <c:pt idx="2773">
                  <c:v>200</c:v>
                </c:pt>
                <c:pt idx="2774">
                  <c:v>200</c:v>
                </c:pt>
                <c:pt idx="2775">
                  <c:v>305</c:v>
                </c:pt>
                <c:pt idx="2776">
                  <c:v>305</c:v>
                </c:pt>
                <c:pt idx="2777">
                  <c:v>200</c:v>
                </c:pt>
                <c:pt idx="2778">
                  <c:v>200</c:v>
                </c:pt>
                <c:pt idx="2779">
                  <c:v>200</c:v>
                </c:pt>
                <c:pt idx="2780">
                  <c:v>305</c:v>
                </c:pt>
                <c:pt idx="2781">
                  <c:v>305</c:v>
                </c:pt>
                <c:pt idx="2782">
                  <c:v>200</c:v>
                </c:pt>
                <c:pt idx="2783">
                  <c:v>305</c:v>
                </c:pt>
                <c:pt idx="2784">
                  <c:v>305</c:v>
                </c:pt>
                <c:pt idx="2785">
                  <c:v>305</c:v>
                </c:pt>
                <c:pt idx="2786">
                  <c:v>305</c:v>
                </c:pt>
                <c:pt idx="2787">
                  <c:v>200</c:v>
                </c:pt>
                <c:pt idx="2788">
                  <c:v>200</c:v>
                </c:pt>
                <c:pt idx="2789">
                  <c:v>200</c:v>
                </c:pt>
                <c:pt idx="2790">
                  <c:v>305</c:v>
                </c:pt>
                <c:pt idx="2791">
                  <c:v>200</c:v>
                </c:pt>
                <c:pt idx="2792">
                  <c:v>305</c:v>
                </c:pt>
                <c:pt idx="2793">
                  <c:v>305</c:v>
                </c:pt>
                <c:pt idx="2794">
                  <c:v>305</c:v>
                </c:pt>
                <c:pt idx="2795">
                  <c:v>305</c:v>
                </c:pt>
                <c:pt idx="2796">
                  <c:v>200</c:v>
                </c:pt>
                <c:pt idx="2797">
                  <c:v>305</c:v>
                </c:pt>
                <c:pt idx="2798">
                  <c:v>200</c:v>
                </c:pt>
                <c:pt idx="2799">
                  <c:v>200</c:v>
                </c:pt>
                <c:pt idx="2800">
                  <c:v>200</c:v>
                </c:pt>
                <c:pt idx="2801">
                  <c:v>305</c:v>
                </c:pt>
                <c:pt idx="2802">
                  <c:v>305</c:v>
                </c:pt>
                <c:pt idx="2803">
                  <c:v>200</c:v>
                </c:pt>
                <c:pt idx="2804">
                  <c:v>200</c:v>
                </c:pt>
                <c:pt idx="2805">
                  <c:v>200</c:v>
                </c:pt>
                <c:pt idx="2806">
                  <c:v>305</c:v>
                </c:pt>
                <c:pt idx="2807">
                  <c:v>200</c:v>
                </c:pt>
                <c:pt idx="2808">
                  <c:v>200</c:v>
                </c:pt>
                <c:pt idx="2809">
                  <c:v>200</c:v>
                </c:pt>
                <c:pt idx="2810">
                  <c:v>305</c:v>
                </c:pt>
                <c:pt idx="2811">
                  <c:v>92</c:v>
                </c:pt>
                <c:pt idx="2812">
                  <c:v>92</c:v>
                </c:pt>
                <c:pt idx="2813">
                  <c:v>92</c:v>
                </c:pt>
                <c:pt idx="2814">
                  <c:v>113</c:v>
                </c:pt>
                <c:pt idx="2815">
                  <c:v>92</c:v>
                </c:pt>
                <c:pt idx="2816">
                  <c:v>92</c:v>
                </c:pt>
                <c:pt idx="2817">
                  <c:v>113</c:v>
                </c:pt>
                <c:pt idx="2818">
                  <c:v>92</c:v>
                </c:pt>
                <c:pt idx="2819">
                  <c:v>113</c:v>
                </c:pt>
                <c:pt idx="2820">
                  <c:v>92</c:v>
                </c:pt>
                <c:pt idx="2821">
                  <c:v>113</c:v>
                </c:pt>
                <c:pt idx="2822">
                  <c:v>92</c:v>
                </c:pt>
                <c:pt idx="2823">
                  <c:v>92</c:v>
                </c:pt>
                <c:pt idx="2824">
                  <c:v>113</c:v>
                </c:pt>
                <c:pt idx="2825">
                  <c:v>113</c:v>
                </c:pt>
                <c:pt idx="2826">
                  <c:v>92</c:v>
                </c:pt>
                <c:pt idx="2827">
                  <c:v>92</c:v>
                </c:pt>
                <c:pt idx="2828">
                  <c:v>113</c:v>
                </c:pt>
                <c:pt idx="2829">
                  <c:v>113</c:v>
                </c:pt>
                <c:pt idx="2830">
                  <c:v>92</c:v>
                </c:pt>
                <c:pt idx="2831">
                  <c:v>136</c:v>
                </c:pt>
                <c:pt idx="2832">
                  <c:v>113</c:v>
                </c:pt>
                <c:pt idx="2833">
                  <c:v>113</c:v>
                </c:pt>
                <c:pt idx="2834">
                  <c:v>136</c:v>
                </c:pt>
                <c:pt idx="2835">
                  <c:v>136</c:v>
                </c:pt>
                <c:pt idx="2836">
                  <c:v>92</c:v>
                </c:pt>
                <c:pt idx="2837">
                  <c:v>92</c:v>
                </c:pt>
                <c:pt idx="2838">
                  <c:v>113</c:v>
                </c:pt>
                <c:pt idx="2839">
                  <c:v>113</c:v>
                </c:pt>
                <c:pt idx="2840">
                  <c:v>234</c:v>
                </c:pt>
                <c:pt idx="2841">
                  <c:v>200</c:v>
                </c:pt>
                <c:pt idx="2842">
                  <c:v>250</c:v>
                </c:pt>
                <c:pt idx="2843">
                  <c:v>200</c:v>
                </c:pt>
                <c:pt idx="2844">
                  <c:v>234</c:v>
                </c:pt>
                <c:pt idx="2845">
                  <c:v>250</c:v>
                </c:pt>
                <c:pt idx="2846">
                  <c:v>200</c:v>
                </c:pt>
                <c:pt idx="2847">
                  <c:v>234</c:v>
                </c:pt>
                <c:pt idx="2848">
                  <c:v>250</c:v>
                </c:pt>
                <c:pt idx="2849">
                  <c:v>600</c:v>
                </c:pt>
                <c:pt idx="2850">
                  <c:v>600</c:v>
                </c:pt>
                <c:pt idx="2851">
                  <c:v>600</c:v>
                </c:pt>
                <c:pt idx="2852">
                  <c:v>552</c:v>
                </c:pt>
                <c:pt idx="2853">
                  <c:v>552</c:v>
                </c:pt>
                <c:pt idx="2854">
                  <c:v>552</c:v>
                </c:pt>
                <c:pt idx="2855">
                  <c:v>626</c:v>
                </c:pt>
                <c:pt idx="2856">
                  <c:v>600</c:v>
                </c:pt>
                <c:pt idx="2857">
                  <c:v>616</c:v>
                </c:pt>
                <c:pt idx="2858">
                  <c:v>572</c:v>
                </c:pt>
                <c:pt idx="2859">
                  <c:v>500</c:v>
                </c:pt>
                <c:pt idx="2860">
                  <c:v>521</c:v>
                </c:pt>
                <c:pt idx="2861">
                  <c:v>567</c:v>
                </c:pt>
                <c:pt idx="2862">
                  <c:v>626</c:v>
                </c:pt>
                <c:pt idx="2863">
                  <c:v>626</c:v>
                </c:pt>
                <c:pt idx="2864">
                  <c:v>567</c:v>
                </c:pt>
                <c:pt idx="2865">
                  <c:v>521</c:v>
                </c:pt>
                <c:pt idx="2866">
                  <c:v>500</c:v>
                </c:pt>
                <c:pt idx="2867">
                  <c:v>500</c:v>
                </c:pt>
                <c:pt idx="2868">
                  <c:v>567</c:v>
                </c:pt>
                <c:pt idx="2869">
                  <c:v>521</c:v>
                </c:pt>
                <c:pt idx="2870">
                  <c:v>521</c:v>
                </c:pt>
                <c:pt idx="2871">
                  <c:v>500</c:v>
                </c:pt>
                <c:pt idx="2872">
                  <c:v>500</c:v>
                </c:pt>
                <c:pt idx="2873">
                  <c:v>626</c:v>
                </c:pt>
                <c:pt idx="2874">
                  <c:v>582</c:v>
                </c:pt>
                <c:pt idx="2875">
                  <c:v>582</c:v>
                </c:pt>
                <c:pt idx="2876">
                  <c:v>521</c:v>
                </c:pt>
                <c:pt idx="2877">
                  <c:v>626</c:v>
                </c:pt>
                <c:pt idx="2878">
                  <c:v>600</c:v>
                </c:pt>
                <c:pt idx="2879">
                  <c:v>600</c:v>
                </c:pt>
                <c:pt idx="2880">
                  <c:v>567</c:v>
                </c:pt>
                <c:pt idx="2881">
                  <c:v>567</c:v>
                </c:pt>
                <c:pt idx="2882">
                  <c:v>500</c:v>
                </c:pt>
                <c:pt idx="2883">
                  <c:v>500</c:v>
                </c:pt>
                <c:pt idx="2884">
                  <c:v>567</c:v>
                </c:pt>
                <c:pt idx="2885">
                  <c:v>521</c:v>
                </c:pt>
                <c:pt idx="2886">
                  <c:v>621</c:v>
                </c:pt>
                <c:pt idx="2887">
                  <c:v>621</c:v>
                </c:pt>
                <c:pt idx="2888">
                  <c:v>621</c:v>
                </c:pt>
                <c:pt idx="2889">
                  <c:v>621</c:v>
                </c:pt>
                <c:pt idx="2890">
                  <c:v>621</c:v>
                </c:pt>
                <c:pt idx="2891">
                  <c:v>420</c:v>
                </c:pt>
                <c:pt idx="2892">
                  <c:v>400</c:v>
                </c:pt>
                <c:pt idx="2893">
                  <c:v>420</c:v>
                </c:pt>
                <c:pt idx="2894">
                  <c:v>420</c:v>
                </c:pt>
                <c:pt idx="2895">
                  <c:v>420</c:v>
                </c:pt>
                <c:pt idx="2896">
                  <c:v>420</c:v>
                </c:pt>
                <c:pt idx="2897">
                  <c:v>275</c:v>
                </c:pt>
                <c:pt idx="2898">
                  <c:v>275</c:v>
                </c:pt>
                <c:pt idx="2899">
                  <c:v>275</c:v>
                </c:pt>
                <c:pt idx="2900">
                  <c:v>275</c:v>
                </c:pt>
                <c:pt idx="2901">
                  <c:v>275</c:v>
                </c:pt>
                <c:pt idx="2902">
                  <c:v>305</c:v>
                </c:pt>
                <c:pt idx="2903">
                  <c:v>305</c:v>
                </c:pt>
                <c:pt idx="2904">
                  <c:v>305</c:v>
                </c:pt>
                <c:pt idx="2905">
                  <c:v>249.38607007176</c:v>
                </c:pt>
                <c:pt idx="2906">
                  <c:v>249.38607007176</c:v>
                </c:pt>
                <c:pt idx="2907">
                  <c:v>249.38607007176</c:v>
                </c:pt>
                <c:pt idx="2908">
                  <c:v>249.38607007176</c:v>
                </c:pt>
                <c:pt idx="2909">
                  <c:v>305</c:v>
                </c:pt>
                <c:pt idx="2910">
                  <c:v>195</c:v>
                </c:pt>
                <c:pt idx="2911">
                  <c:v>200</c:v>
                </c:pt>
                <c:pt idx="2912">
                  <c:v>200</c:v>
                </c:pt>
                <c:pt idx="2913">
                  <c:v>125</c:v>
                </c:pt>
                <c:pt idx="2914">
                  <c:v>125</c:v>
                </c:pt>
                <c:pt idx="2915">
                  <c:v>125</c:v>
                </c:pt>
                <c:pt idx="2916">
                  <c:v>125</c:v>
                </c:pt>
                <c:pt idx="2917">
                  <c:v>125</c:v>
                </c:pt>
                <c:pt idx="2918">
                  <c:v>125</c:v>
                </c:pt>
                <c:pt idx="2919">
                  <c:v>170</c:v>
                </c:pt>
                <c:pt idx="2920">
                  <c:v>125</c:v>
                </c:pt>
                <c:pt idx="2921">
                  <c:v>325</c:v>
                </c:pt>
                <c:pt idx="2922">
                  <c:v>137</c:v>
                </c:pt>
                <c:pt idx="2923">
                  <c:v>137</c:v>
                </c:pt>
                <c:pt idx="2924">
                  <c:v>140</c:v>
                </c:pt>
                <c:pt idx="2925">
                  <c:v>132</c:v>
                </c:pt>
                <c:pt idx="2926">
                  <c:v>140</c:v>
                </c:pt>
                <c:pt idx="2927">
                  <c:v>132</c:v>
                </c:pt>
                <c:pt idx="2928">
                  <c:v>132</c:v>
                </c:pt>
                <c:pt idx="2929">
                  <c:v>132</c:v>
                </c:pt>
                <c:pt idx="2930">
                  <c:v>132</c:v>
                </c:pt>
                <c:pt idx="2931">
                  <c:v>132</c:v>
                </c:pt>
                <c:pt idx="2932">
                  <c:v>132</c:v>
                </c:pt>
                <c:pt idx="2933">
                  <c:v>132</c:v>
                </c:pt>
                <c:pt idx="2934">
                  <c:v>140</c:v>
                </c:pt>
                <c:pt idx="2935">
                  <c:v>132</c:v>
                </c:pt>
                <c:pt idx="2936">
                  <c:v>140</c:v>
                </c:pt>
                <c:pt idx="2937">
                  <c:v>132</c:v>
                </c:pt>
                <c:pt idx="2938">
                  <c:v>132</c:v>
                </c:pt>
                <c:pt idx="2939">
                  <c:v>132</c:v>
                </c:pt>
                <c:pt idx="2940">
                  <c:v>132</c:v>
                </c:pt>
                <c:pt idx="2941">
                  <c:v>132</c:v>
                </c:pt>
                <c:pt idx="2942">
                  <c:v>132</c:v>
                </c:pt>
                <c:pt idx="2943">
                  <c:v>140</c:v>
                </c:pt>
                <c:pt idx="2944">
                  <c:v>132</c:v>
                </c:pt>
                <c:pt idx="2945">
                  <c:v>140</c:v>
                </c:pt>
                <c:pt idx="2946">
                  <c:v>132</c:v>
                </c:pt>
                <c:pt idx="2947">
                  <c:v>132</c:v>
                </c:pt>
                <c:pt idx="2948">
                  <c:v>132</c:v>
                </c:pt>
                <c:pt idx="2949">
                  <c:v>132</c:v>
                </c:pt>
                <c:pt idx="2950">
                  <c:v>140</c:v>
                </c:pt>
                <c:pt idx="2951">
                  <c:v>132</c:v>
                </c:pt>
                <c:pt idx="2952">
                  <c:v>132</c:v>
                </c:pt>
                <c:pt idx="2953">
                  <c:v>140</c:v>
                </c:pt>
                <c:pt idx="2954">
                  <c:v>132</c:v>
                </c:pt>
                <c:pt idx="2955">
                  <c:v>132</c:v>
                </c:pt>
                <c:pt idx="2956">
                  <c:v>132</c:v>
                </c:pt>
                <c:pt idx="2957">
                  <c:v>132</c:v>
                </c:pt>
                <c:pt idx="2958">
                  <c:v>158</c:v>
                </c:pt>
                <c:pt idx="2959">
                  <c:v>178</c:v>
                </c:pt>
                <c:pt idx="2960">
                  <c:v>178</c:v>
                </c:pt>
                <c:pt idx="2961">
                  <c:v>178</c:v>
                </c:pt>
                <c:pt idx="2962">
                  <c:v>120</c:v>
                </c:pt>
                <c:pt idx="2963">
                  <c:v>120</c:v>
                </c:pt>
                <c:pt idx="2964">
                  <c:v>455</c:v>
                </c:pt>
                <c:pt idx="2965">
                  <c:v>455</c:v>
                </c:pt>
                <c:pt idx="2966">
                  <c:v>455</c:v>
                </c:pt>
                <c:pt idx="2967">
                  <c:v>455</c:v>
                </c:pt>
                <c:pt idx="2968">
                  <c:v>460</c:v>
                </c:pt>
                <c:pt idx="2969">
                  <c:v>460</c:v>
                </c:pt>
                <c:pt idx="2970">
                  <c:v>650</c:v>
                </c:pt>
                <c:pt idx="2971">
                  <c:v>455</c:v>
                </c:pt>
                <c:pt idx="2972">
                  <c:v>460</c:v>
                </c:pt>
                <c:pt idx="2973">
                  <c:v>455</c:v>
                </c:pt>
                <c:pt idx="2974">
                  <c:v>650</c:v>
                </c:pt>
                <c:pt idx="2975">
                  <c:v>460</c:v>
                </c:pt>
                <c:pt idx="2976">
                  <c:v>455</c:v>
                </c:pt>
                <c:pt idx="2977">
                  <c:v>460</c:v>
                </c:pt>
                <c:pt idx="2978">
                  <c:v>460</c:v>
                </c:pt>
                <c:pt idx="2979">
                  <c:v>455</c:v>
                </c:pt>
                <c:pt idx="2980">
                  <c:v>650</c:v>
                </c:pt>
                <c:pt idx="2981">
                  <c:v>650</c:v>
                </c:pt>
                <c:pt idx="2982">
                  <c:v>650</c:v>
                </c:pt>
                <c:pt idx="2983">
                  <c:v>650</c:v>
                </c:pt>
                <c:pt idx="2984">
                  <c:v>455</c:v>
                </c:pt>
                <c:pt idx="2985">
                  <c:v>455</c:v>
                </c:pt>
                <c:pt idx="2986">
                  <c:v>650</c:v>
                </c:pt>
                <c:pt idx="2987">
                  <c:v>650</c:v>
                </c:pt>
                <c:pt idx="2988">
                  <c:v>460</c:v>
                </c:pt>
                <c:pt idx="2989">
                  <c:v>455</c:v>
                </c:pt>
                <c:pt idx="2990">
                  <c:v>650</c:v>
                </c:pt>
                <c:pt idx="2991">
                  <c:v>650</c:v>
                </c:pt>
                <c:pt idx="2992">
                  <c:v>460</c:v>
                </c:pt>
                <c:pt idx="2993">
                  <c:v>455</c:v>
                </c:pt>
                <c:pt idx="2994">
                  <c:v>460</c:v>
                </c:pt>
                <c:pt idx="2995">
                  <c:v>460</c:v>
                </c:pt>
                <c:pt idx="2996">
                  <c:v>455</c:v>
                </c:pt>
                <c:pt idx="2997">
                  <c:v>650</c:v>
                </c:pt>
                <c:pt idx="2998">
                  <c:v>455</c:v>
                </c:pt>
                <c:pt idx="2999">
                  <c:v>650</c:v>
                </c:pt>
                <c:pt idx="3000">
                  <c:v>460</c:v>
                </c:pt>
                <c:pt idx="3001">
                  <c:v>460</c:v>
                </c:pt>
                <c:pt idx="3002">
                  <c:v>455</c:v>
                </c:pt>
                <c:pt idx="3003">
                  <c:v>455</c:v>
                </c:pt>
                <c:pt idx="3004">
                  <c:v>650</c:v>
                </c:pt>
                <c:pt idx="3005">
                  <c:v>455</c:v>
                </c:pt>
                <c:pt idx="3006">
                  <c:v>460</c:v>
                </c:pt>
                <c:pt idx="3007">
                  <c:v>455</c:v>
                </c:pt>
                <c:pt idx="3008">
                  <c:v>650</c:v>
                </c:pt>
                <c:pt idx="3009">
                  <c:v>455</c:v>
                </c:pt>
                <c:pt idx="3010">
                  <c:v>455</c:v>
                </c:pt>
                <c:pt idx="3011">
                  <c:v>460</c:v>
                </c:pt>
                <c:pt idx="3012">
                  <c:v>460</c:v>
                </c:pt>
                <c:pt idx="3013">
                  <c:v>460</c:v>
                </c:pt>
                <c:pt idx="3014">
                  <c:v>650</c:v>
                </c:pt>
                <c:pt idx="3015">
                  <c:v>460</c:v>
                </c:pt>
                <c:pt idx="3016">
                  <c:v>455</c:v>
                </c:pt>
                <c:pt idx="3017">
                  <c:v>455</c:v>
                </c:pt>
                <c:pt idx="3018">
                  <c:v>460</c:v>
                </c:pt>
                <c:pt idx="3019">
                  <c:v>460</c:v>
                </c:pt>
                <c:pt idx="3020">
                  <c:v>460</c:v>
                </c:pt>
                <c:pt idx="3021">
                  <c:v>650</c:v>
                </c:pt>
                <c:pt idx="3022">
                  <c:v>650</c:v>
                </c:pt>
                <c:pt idx="3023">
                  <c:v>650</c:v>
                </c:pt>
                <c:pt idx="3024">
                  <c:v>460</c:v>
                </c:pt>
                <c:pt idx="3025">
                  <c:v>460</c:v>
                </c:pt>
                <c:pt idx="3026">
                  <c:v>460</c:v>
                </c:pt>
                <c:pt idx="3027">
                  <c:v>460</c:v>
                </c:pt>
                <c:pt idx="3028">
                  <c:v>164</c:v>
                </c:pt>
                <c:pt idx="3029">
                  <c:v>164</c:v>
                </c:pt>
                <c:pt idx="3030">
                  <c:v>390</c:v>
                </c:pt>
                <c:pt idx="3031">
                  <c:v>390</c:v>
                </c:pt>
                <c:pt idx="3032">
                  <c:v>385</c:v>
                </c:pt>
                <c:pt idx="3033">
                  <c:v>385</c:v>
                </c:pt>
                <c:pt idx="3034">
                  <c:v>390</c:v>
                </c:pt>
                <c:pt idx="3035">
                  <c:v>390</c:v>
                </c:pt>
                <c:pt idx="3036">
                  <c:v>188</c:v>
                </c:pt>
                <c:pt idx="3037">
                  <c:v>185</c:v>
                </c:pt>
                <c:pt idx="3038">
                  <c:v>185</c:v>
                </c:pt>
                <c:pt idx="3039">
                  <c:v>185</c:v>
                </c:pt>
                <c:pt idx="3040">
                  <c:v>185</c:v>
                </c:pt>
                <c:pt idx="3041">
                  <c:v>185</c:v>
                </c:pt>
                <c:pt idx="3042">
                  <c:v>185</c:v>
                </c:pt>
                <c:pt idx="3043">
                  <c:v>185</c:v>
                </c:pt>
                <c:pt idx="3044">
                  <c:v>185</c:v>
                </c:pt>
                <c:pt idx="3045">
                  <c:v>185</c:v>
                </c:pt>
                <c:pt idx="3046">
                  <c:v>185</c:v>
                </c:pt>
                <c:pt idx="3047">
                  <c:v>185</c:v>
                </c:pt>
                <c:pt idx="3048">
                  <c:v>185</c:v>
                </c:pt>
                <c:pt idx="3049">
                  <c:v>185</c:v>
                </c:pt>
                <c:pt idx="3050">
                  <c:v>185</c:v>
                </c:pt>
                <c:pt idx="3051">
                  <c:v>185</c:v>
                </c:pt>
                <c:pt idx="3052">
                  <c:v>185</c:v>
                </c:pt>
                <c:pt idx="3053">
                  <c:v>185</c:v>
                </c:pt>
                <c:pt idx="3054">
                  <c:v>185</c:v>
                </c:pt>
                <c:pt idx="3055">
                  <c:v>185</c:v>
                </c:pt>
                <c:pt idx="3056">
                  <c:v>185</c:v>
                </c:pt>
                <c:pt idx="3057">
                  <c:v>185</c:v>
                </c:pt>
                <c:pt idx="3058">
                  <c:v>185</c:v>
                </c:pt>
                <c:pt idx="3059">
                  <c:v>185</c:v>
                </c:pt>
                <c:pt idx="3060">
                  <c:v>185</c:v>
                </c:pt>
                <c:pt idx="3061">
                  <c:v>185</c:v>
                </c:pt>
                <c:pt idx="3062">
                  <c:v>185</c:v>
                </c:pt>
                <c:pt idx="3063">
                  <c:v>185</c:v>
                </c:pt>
                <c:pt idx="3064">
                  <c:v>185</c:v>
                </c:pt>
                <c:pt idx="3065">
                  <c:v>185</c:v>
                </c:pt>
                <c:pt idx="3066">
                  <c:v>185</c:v>
                </c:pt>
                <c:pt idx="3067">
                  <c:v>185</c:v>
                </c:pt>
                <c:pt idx="3068">
                  <c:v>185</c:v>
                </c:pt>
                <c:pt idx="3069">
                  <c:v>130</c:v>
                </c:pt>
                <c:pt idx="3070">
                  <c:v>130</c:v>
                </c:pt>
                <c:pt idx="3071">
                  <c:v>130</c:v>
                </c:pt>
                <c:pt idx="3072">
                  <c:v>130</c:v>
                </c:pt>
                <c:pt idx="3073">
                  <c:v>130</c:v>
                </c:pt>
                <c:pt idx="3074">
                  <c:v>130</c:v>
                </c:pt>
                <c:pt idx="3075">
                  <c:v>130</c:v>
                </c:pt>
                <c:pt idx="3076">
                  <c:v>130</c:v>
                </c:pt>
                <c:pt idx="3077">
                  <c:v>130</c:v>
                </c:pt>
                <c:pt idx="3078">
                  <c:v>130</c:v>
                </c:pt>
                <c:pt idx="3079">
                  <c:v>130</c:v>
                </c:pt>
                <c:pt idx="3080">
                  <c:v>130</c:v>
                </c:pt>
                <c:pt idx="3081">
                  <c:v>130</c:v>
                </c:pt>
                <c:pt idx="3082">
                  <c:v>130</c:v>
                </c:pt>
                <c:pt idx="3083">
                  <c:v>130</c:v>
                </c:pt>
                <c:pt idx="3084">
                  <c:v>130</c:v>
                </c:pt>
                <c:pt idx="3085">
                  <c:v>130</c:v>
                </c:pt>
                <c:pt idx="3086">
                  <c:v>130</c:v>
                </c:pt>
                <c:pt idx="3087">
                  <c:v>190</c:v>
                </c:pt>
                <c:pt idx="3088">
                  <c:v>190</c:v>
                </c:pt>
                <c:pt idx="3089">
                  <c:v>190</c:v>
                </c:pt>
                <c:pt idx="3090">
                  <c:v>215</c:v>
                </c:pt>
                <c:pt idx="3091">
                  <c:v>215</c:v>
                </c:pt>
                <c:pt idx="3092">
                  <c:v>330</c:v>
                </c:pt>
                <c:pt idx="3093">
                  <c:v>215</c:v>
                </c:pt>
                <c:pt idx="3094">
                  <c:v>330</c:v>
                </c:pt>
                <c:pt idx="3095">
                  <c:v>215</c:v>
                </c:pt>
                <c:pt idx="3096">
                  <c:v>215</c:v>
                </c:pt>
                <c:pt idx="3097">
                  <c:v>215</c:v>
                </c:pt>
                <c:pt idx="3098">
                  <c:v>215</c:v>
                </c:pt>
                <c:pt idx="3099">
                  <c:v>215</c:v>
                </c:pt>
                <c:pt idx="3100">
                  <c:v>215</c:v>
                </c:pt>
                <c:pt idx="3101">
                  <c:v>215</c:v>
                </c:pt>
                <c:pt idx="3102">
                  <c:v>278</c:v>
                </c:pt>
                <c:pt idx="3103">
                  <c:v>278</c:v>
                </c:pt>
                <c:pt idx="3104">
                  <c:v>278</c:v>
                </c:pt>
                <c:pt idx="3105">
                  <c:v>192</c:v>
                </c:pt>
                <c:pt idx="3106">
                  <c:v>278</c:v>
                </c:pt>
                <c:pt idx="3107">
                  <c:v>192</c:v>
                </c:pt>
                <c:pt idx="3108">
                  <c:v>278</c:v>
                </c:pt>
                <c:pt idx="3109">
                  <c:v>192</c:v>
                </c:pt>
                <c:pt idx="3110">
                  <c:v>278</c:v>
                </c:pt>
                <c:pt idx="3111">
                  <c:v>192</c:v>
                </c:pt>
                <c:pt idx="3112">
                  <c:v>192</c:v>
                </c:pt>
                <c:pt idx="3113">
                  <c:v>192</c:v>
                </c:pt>
                <c:pt idx="3114">
                  <c:v>278</c:v>
                </c:pt>
                <c:pt idx="3115">
                  <c:v>278</c:v>
                </c:pt>
                <c:pt idx="3116">
                  <c:v>278</c:v>
                </c:pt>
                <c:pt idx="3117">
                  <c:v>278</c:v>
                </c:pt>
                <c:pt idx="3118">
                  <c:v>192</c:v>
                </c:pt>
                <c:pt idx="3119">
                  <c:v>278</c:v>
                </c:pt>
                <c:pt idx="3120">
                  <c:v>278</c:v>
                </c:pt>
                <c:pt idx="3121">
                  <c:v>278</c:v>
                </c:pt>
                <c:pt idx="3122">
                  <c:v>192</c:v>
                </c:pt>
                <c:pt idx="3123">
                  <c:v>278</c:v>
                </c:pt>
                <c:pt idx="3124">
                  <c:v>192</c:v>
                </c:pt>
                <c:pt idx="3125">
                  <c:v>278</c:v>
                </c:pt>
                <c:pt idx="3126">
                  <c:v>160</c:v>
                </c:pt>
                <c:pt idx="3127">
                  <c:v>148</c:v>
                </c:pt>
                <c:pt idx="3128">
                  <c:v>148</c:v>
                </c:pt>
                <c:pt idx="3129">
                  <c:v>148</c:v>
                </c:pt>
                <c:pt idx="3130">
                  <c:v>148</c:v>
                </c:pt>
                <c:pt idx="3131">
                  <c:v>160</c:v>
                </c:pt>
                <c:pt idx="3132">
                  <c:v>148</c:v>
                </c:pt>
                <c:pt idx="3133">
                  <c:v>148</c:v>
                </c:pt>
                <c:pt idx="3134">
                  <c:v>148</c:v>
                </c:pt>
                <c:pt idx="3135">
                  <c:v>148</c:v>
                </c:pt>
                <c:pt idx="3136">
                  <c:v>224</c:v>
                </c:pt>
                <c:pt idx="3137">
                  <c:v>224</c:v>
                </c:pt>
                <c:pt idx="3138">
                  <c:v>239</c:v>
                </c:pt>
                <c:pt idx="3139">
                  <c:v>138</c:v>
                </c:pt>
                <c:pt idx="3140">
                  <c:v>138</c:v>
                </c:pt>
                <c:pt idx="3141">
                  <c:v>138</c:v>
                </c:pt>
                <c:pt idx="3142">
                  <c:v>138</c:v>
                </c:pt>
                <c:pt idx="3143">
                  <c:v>138</c:v>
                </c:pt>
                <c:pt idx="3144">
                  <c:v>138</c:v>
                </c:pt>
                <c:pt idx="3145">
                  <c:v>138</c:v>
                </c:pt>
                <c:pt idx="3146">
                  <c:v>138</c:v>
                </c:pt>
                <c:pt idx="3147">
                  <c:v>138</c:v>
                </c:pt>
                <c:pt idx="3148">
                  <c:v>138</c:v>
                </c:pt>
                <c:pt idx="3149">
                  <c:v>138</c:v>
                </c:pt>
                <c:pt idx="3150">
                  <c:v>138</c:v>
                </c:pt>
                <c:pt idx="3151">
                  <c:v>138</c:v>
                </c:pt>
                <c:pt idx="3152">
                  <c:v>138</c:v>
                </c:pt>
                <c:pt idx="3153">
                  <c:v>138</c:v>
                </c:pt>
                <c:pt idx="3154">
                  <c:v>138</c:v>
                </c:pt>
                <c:pt idx="3155">
                  <c:v>138</c:v>
                </c:pt>
                <c:pt idx="3156">
                  <c:v>138</c:v>
                </c:pt>
                <c:pt idx="3157">
                  <c:v>148</c:v>
                </c:pt>
                <c:pt idx="3158">
                  <c:v>153</c:v>
                </c:pt>
                <c:pt idx="3159">
                  <c:v>153</c:v>
                </c:pt>
                <c:pt idx="3160">
                  <c:v>153</c:v>
                </c:pt>
                <c:pt idx="3161">
                  <c:v>153</c:v>
                </c:pt>
                <c:pt idx="3162">
                  <c:v>153</c:v>
                </c:pt>
                <c:pt idx="3163">
                  <c:v>153</c:v>
                </c:pt>
                <c:pt idx="3164">
                  <c:v>153</c:v>
                </c:pt>
                <c:pt idx="3165">
                  <c:v>153</c:v>
                </c:pt>
                <c:pt idx="3166">
                  <c:v>153</c:v>
                </c:pt>
                <c:pt idx="3167">
                  <c:v>153</c:v>
                </c:pt>
                <c:pt idx="3168">
                  <c:v>153</c:v>
                </c:pt>
                <c:pt idx="3169">
                  <c:v>153</c:v>
                </c:pt>
                <c:pt idx="3170">
                  <c:v>153</c:v>
                </c:pt>
                <c:pt idx="3171">
                  <c:v>153</c:v>
                </c:pt>
                <c:pt idx="3172">
                  <c:v>153</c:v>
                </c:pt>
                <c:pt idx="3173">
                  <c:v>134</c:v>
                </c:pt>
                <c:pt idx="3174">
                  <c:v>134</c:v>
                </c:pt>
                <c:pt idx="3175">
                  <c:v>134</c:v>
                </c:pt>
                <c:pt idx="3176">
                  <c:v>265</c:v>
                </c:pt>
                <c:pt idx="3177">
                  <c:v>404</c:v>
                </c:pt>
                <c:pt idx="3178">
                  <c:v>335</c:v>
                </c:pt>
                <c:pt idx="3179">
                  <c:v>335</c:v>
                </c:pt>
                <c:pt idx="3180">
                  <c:v>335</c:v>
                </c:pt>
                <c:pt idx="3181">
                  <c:v>265</c:v>
                </c:pt>
                <c:pt idx="3182">
                  <c:v>404</c:v>
                </c:pt>
                <c:pt idx="3183">
                  <c:v>335</c:v>
                </c:pt>
                <c:pt idx="3184">
                  <c:v>404</c:v>
                </c:pt>
                <c:pt idx="3185">
                  <c:v>404</c:v>
                </c:pt>
                <c:pt idx="3186">
                  <c:v>335</c:v>
                </c:pt>
                <c:pt idx="3187">
                  <c:v>404</c:v>
                </c:pt>
                <c:pt idx="3188">
                  <c:v>265</c:v>
                </c:pt>
                <c:pt idx="3189">
                  <c:v>335</c:v>
                </c:pt>
                <c:pt idx="3190">
                  <c:v>265</c:v>
                </c:pt>
                <c:pt idx="3191">
                  <c:v>404</c:v>
                </c:pt>
                <c:pt idx="3192">
                  <c:v>335</c:v>
                </c:pt>
                <c:pt idx="3193">
                  <c:v>335</c:v>
                </c:pt>
                <c:pt idx="3194">
                  <c:v>318</c:v>
                </c:pt>
                <c:pt idx="3195">
                  <c:v>318</c:v>
                </c:pt>
                <c:pt idx="3196">
                  <c:v>318</c:v>
                </c:pt>
                <c:pt idx="3197">
                  <c:v>318</c:v>
                </c:pt>
                <c:pt idx="3198">
                  <c:v>318</c:v>
                </c:pt>
                <c:pt idx="3199">
                  <c:v>318</c:v>
                </c:pt>
                <c:pt idx="3200">
                  <c:v>318</c:v>
                </c:pt>
                <c:pt idx="3201">
                  <c:v>318</c:v>
                </c:pt>
                <c:pt idx="3202">
                  <c:v>318</c:v>
                </c:pt>
                <c:pt idx="3203">
                  <c:v>318</c:v>
                </c:pt>
                <c:pt idx="3204">
                  <c:v>318</c:v>
                </c:pt>
                <c:pt idx="3205">
                  <c:v>318</c:v>
                </c:pt>
                <c:pt idx="3206">
                  <c:v>318</c:v>
                </c:pt>
                <c:pt idx="3207">
                  <c:v>318</c:v>
                </c:pt>
                <c:pt idx="3208">
                  <c:v>318</c:v>
                </c:pt>
                <c:pt idx="3209">
                  <c:v>318</c:v>
                </c:pt>
                <c:pt idx="3210">
                  <c:v>318</c:v>
                </c:pt>
                <c:pt idx="3211">
                  <c:v>318</c:v>
                </c:pt>
                <c:pt idx="3212">
                  <c:v>556</c:v>
                </c:pt>
                <c:pt idx="3213">
                  <c:v>556</c:v>
                </c:pt>
                <c:pt idx="3214">
                  <c:v>556</c:v>
                </c:pt>
                <c:pt idx="3215">
                  <c:v>556</c:v>
                </c:pt>
                <c:pt idx="3216">
                  <c:v>556</c:v>
                </c:pt>
                <c:pt idx="3217">
                  <c:v>556</c:v>
                </c:pt>
                <c:pt idx="3218">
                  <c:v>556</c:v>
                </c:pt>
                <c:pt idx="3219">
                  <c:v>640</c:v>
                </c:pt>
                <c:pt idx="3220">
                  <c:v>640</c:v>
                </c:pt>
                <c:pt idx="3221">
                  <c:v>270</c:v>
                </c:pt>
                <c:pt idx="3222">
                  <c:v>318</c:v>
                </c:pt>
                <c:pt idx="3223">
                  <c:v>270</c:v>
                </c:pt>
                <c:pt idx="3224">
                  <c:v>270</c:v>
                </c:pt>
                <c:pt idx="3225">
                  <c:v>318</c:v>
                </c:pt>
                <c:pt idx="3226">
                  <c:v>270</c:v>
                </c:pt>
                <c:pt idx="3227">
                  <c:v>318</c:v>
                </c:pt>
                <c:pt idx="3228">
                  <c:v>318</c:v>
                </c:pt>
                <c:pt idx="3229">
                  <c:v>318</c:v>
                </c:pt>
                <c:pt idx="3230">
                  <c:v>270</c:v>
                </c:pt>
                <c:pt idx="3231">
                  <c:v>270</c:v>
                </c:pt>
                <c:pt idx="3232">
                  <c:v>318</c:v>
                </c:pt>
                <c:pt idx="3233">
                  <c:v>318</c:v>
                </c:pt>
                <c:pt idx="3234">
                  <c:v>270</c:v>
                </c:pt>
                <c:pt idx="3235">
                  <c:v>318</c:v>
                </c:pt>
                <c:pt idx="3236">
                  <c:v>270</c:v>
                </c:pt>
                <c:pt idx="3237">
                  <c:v>318</c:v>
                </c:pt>
                <c:pt idx="3238">
                  <c:v>270</c:v>
                </c:pt>
                <c:pt idx="3239">
                  <c:v>270</c:v>
                </c:pt>
                <c:pt idx="3240">
                  <c:v>318</c:v>
                </c:pt>
                <c:pt idx="3241">
                  <c:v>318</c:v>
                </c:pt>
                <c:pt idx="3242">
                  <c:v>318</c:v>
                </c:pt>
                <c:pt idx="3243">
                  <c:v>321</c:v>
                </c:pt>
                <c:pt idx="3244">
                  <c:v>272</c:v>
                </c:pt>
                <c:pt idx="3245">
                  <c:v>272</c:v>
                </c:pt>
                <c:pt idx="3246">
                  <c:v>272</c:v>
                </c:pt>
                <c:pt idx="3247">
                  <c:v>321</c:v>
                </c:pt>
                <c:pt idx="3248">
                  <c:v>321</c:v>
                </c:pt>
                <c:pt idx="3249">
                  <c:v>420</c:v>
                </c:pt>
                <c:pt idx="3250">
                  <c:v>272</c:v>
                </c:pt>
                <c:pt idx="3251">
                  <c:v>321</c:v>
                </c:pt>
                <c:pt idx="3252">
                  <c:v>272</c:v>
                </c:pt>
                <c:pt idx="3253">
                  <c:v>272</c:v>
                </c:pt>
                <c:pt idx="3254">
                  <c:v>272</c:v>
                </c:pt>
                <c:pt idx="3255">
                  <c:v>272</c:v>
                </c:pt>
                <c:pt idx="3256">
                  <c:v>321</c:v>
                </c:pt>
                <c:pt idx="3257">
                  <c:v>321</c:v>
                </c:pt>
                <c:pt idx="3258">
                  <c:v>420</c:v>
                </c:pt>
                <c:pt idx="3259">
                  <c:v>335</c:v>
                </c:pt>
                <c:pt idx="3260">
                  <c:v>268</c:v>
                </c:pt>
                <c:pt idx="3261">
                  <c:v>268</c:v>
                </c:pt>
                <c:pt idx="3262">
                  <c:v>420</c:v>
                </c:pt>
                <c:pt idx="3263">
                  <c:v>268</c:v>
                </c:pt>
                <c:pt idx="3264">
                  <c:v>420</c:v>
                </c:pt>
                <c:pt idx="3265">
                  <c:v>268</c:v>
                </c:pt>
                <c:pt idx="3266">
                  <c:v>335</c:v>
                </c:pt>
                <c:pt idx="3267">
                  <c:v>335</c:v>
                </c:pt>
                <c:pt idx="3268">
                  <c:v>335</c:v>
                </c:pt>
                <c:pt idx="3269">
                  <c:v>268</c:v>
                </c:pt>
                <c:pt idx="3270">
                  <c:v>335</c:v>
                </c:pt>
                <c:pt idx="3271">
                  <c:v>268</c:v>
                </c:pt>
                <c:pt idx="3272">
                  <c:v>268</c:v>
                </c:pt>
                <c:pt idx="3273">
                  <c:v>335</c:v>
                </c:pt>
                <c:pt idx="3274">
                  <c:v>268</c:v>
                </c:pt>
                <c:pt idx="3275">
                  <c:v>335</c:v>
                </c:pt>
                <c:pt idx="3276">
                  <c:v>268</c:v>
                </c:pt>
                <c:pt idx="3277">
                  <c:v>420</c:v>
                </c:pt>
                <c:pt idx="3278">
                  <c:v>268</c:v>
                </c:pt>
                <c:pt idx="3279">
                  <c:v>335</c:v>
                </c:pt>
                <c:pt idx="3280">
                  <c:v>335</c:v>
                </c:pt>
                <c:pt idx="3281">
                  <c:v>335</c:v>
                </c:pt>
                <c:pt idx="3282">
                  <c:v>268</c:v>
                </c:pt>
                <c:pt idx="3283">
                  <c:v>420</c:v>
                </c:pt>
                <c:pt idx="3284">
                  <c:v>268</c:v>
                </c:pt>
                <c:pt idx="3285">
                  <c:v>122</c:v>
                </c:pt>
                <c:pt idx="3286">
                  <c:v>122</c:v>
                </c:pt>
                <c:pt idx="3287">
                  <c:v>122</c:v>
                </c:pt>
                <c:pt idx="3288">
                  <c:v>122</c:v>
                </c:pt>
                <c:pt idx="3289">
                  <c:v>122</c:v>
                </c:pt>
                <c:pt idx="3290">
                  <c:v>122</c:v>
                </c:pt>
                <c:pt idx="3291">
                  <c:v>122</c:v>
                </c:pt>
                <c:pt idx="3292">
                  <c:v>122</c:v>
                </c:pt>
                <c:pt idx="3293">
                  <c:v>122</c:v>
                </c:pt>
                <c:pt idx="3294">
                  <c:v>122</c:v>
                </c:pt>
                <c:pt idx="3295">
                  <c:v>140</c:v>
                </c:pt>
                <c:pt idx="3296">
                  <c:v>170</c:v>
                </c:pt>
                <c:pt idx="3297">
                  <c:v>170</c:v>
                </c:pt>
                <c:pt idx="3298">
                  <c:v>110</c:v>
                </c:pt>
                <c:pt idx="3299">
                  <c:v>160</c:v>
                </c:pt>
                <c:pt idx="3300">
                  <c:v>180</c:v>
                </c:pt>
                <c:pt idx="3301">
                  <c:v>110</c:v>
                </c:pt>
                <c:pt idx="3302">
                  <c:v>180</c:v>
                </c:pt>
                <c:pt idx="3303">
                  <c:v>160</c:v>
                </c:pt>
                <c:pt idx="3304">
                  <c:v>110</c:v>
                </c:pt>
                <c:pt idx="3305">
                  <c:v>110</c:v>
                </c:pt>
                <c:pt idx="3306">
                  <c:v>110</c:v>
                </c:pt>
                <c:pt idx="3307">
                  <c:v>110</c:v>
                </c:pt>
                <c:pt idx="3308">
                  <c:v>160</c:v>
                </c:pt>
                <c:pt idx="3309">
                  <c:v>160</c:v>
                </c:pt>
                <c:pt idx="3310">
                  <c:v>110</c:v>
                </c:pt>
                <c:pt idx="3311">
                  <c:v>180</c:v>
                </c:pt>
                <c:pt idx="3312">
                  <c:v>180</c:v>
                </c:pt>
                <c:pt idx="3313">
                  <c:v>110</c:v>
                </c:pt>
                <c:pt idx="3314">
                  <c:v>160</c:v>
                </c:pt>
                <c:pt idx="3315">
                  <c:v>160</c:v>
                </c:pt>
                <c:pt idx="3316">
                  <c:v>110</c:v>
                </c:pt>
                <c:pt idx="3317">
                  <c:v>110</c:v>
                </c:pt>
                <c:pt idx="3318">
                  <c:v>160</c:v>
                </c:pt>
                <c:pt idx="3319">
                  <c:v>160</c:v>
                </c:pt>
                <c:pt idx="3320">
                  <c:v>160</c:v>
                </c:pt>
                <c:pt idx="3321">
                  <c:v>160</c:v>
                </c:pt>
                <c:pt idx="3322">
                  <c:v>120</c:v>
                </c:pt>
                <c:pt idx="3323">
                  <c:v>120</c:v>
                </c:pt>
                <c:pt idx="3324">
                  <c:v>160</c:v>
                </c:pt>
                <c:pt idx="3325">
                  <c:v>160</c:v>
                </c:pt>
                <c:pt idx="3326">
                  <c:v>160</c:v>
                </c:pt>
                <c:pt idx="3327">
                  <c:v>160</c:v>
                </c:pt>
                <c:pt idx="3328">
                  <c:v>160</c:v>
                </c:pt>
                <c:pt idx="3329">
                  <c:v>160</c:v>
                </c:pt>
                <c:pt idx="3330">
                  <c:v>160</c:v>
                </c:pt>
                <c:pt idx="3331">
                  <c:v>160</c:v>
                </c:pt>
                <c:pt idx="3332">
                  <c:v>160</c:v>
                </c:pt>
                <c:pt idx="3333">
                  <c:v>155</c:v>
                </c:pt>
                <c:pt idx="3334">
                  <c:v>155</c:v>
                </c:pt>
                <c:pt idx="3335">
                  <c:v>155</c:v>
                </c:pt>
                <c:pt idx="3336">
                  <c:v>155</c:v>
                </c:pt>
                <c:pt idx="3337">
                  <c:v>150</c:v>
                </c:pt>
                <c:pt idx="3338">
                  <c:v>150</c:v>
                </c:pt>
                <c:pt idx="3339">
                  <c:v>146</c:v>
                </c:pt>
                <c:pt idx="3340">
                  <c:v>146</c:v>
                </c:pt>
                <c:pt idx="3341">
                  <c:v>146</c:v>
                </c:pt>
                <c:pt idx="3342">
                  <c:v>146</c:v>
                </c:pt>
                <c:pt idx="3343">
                  <c:v>146</c:v>
                </c:pt>
                <c:pt idx="3344">
                  <c:v>146</c:v>
                </c:pt>
                <c:pt idx="3345">
                  <c:v>146</c:v>
                </c:pt>
                <c:pt idx="3346">
                  <c:v>146</c:v>
                </c:pt>
                <c:pt idx="3347">
                  <c:v>146</c:v>
                </c:pt>
                <c:pt idx="3348">
                  <c:v>146</c:v>
                </c:pt>
                <c:pt idx="3349">
                  <c:v>146</c:v>
                </c:pt>
                <c:pt idx="3350">
                  <c:v>146</c:v>
                </c:pt>
                <c:pt idx="3351">
                  <c:v>155</c:v>
                </c:pt>
                <c:pt idx="3352">
                  <c:v>155</c:v>
                </c:pt>
                <c:pt idx="3353">
                  <c:v>184</c:v>
                </c:pt>
                <c:pt idx="3354">
                  <c:v>184</c:v>
                </c:pt>
                <c:pt idx="3355">
                  <c:v>184</c:v>
                </c:pt>
                <c:pt idx="3356">
                  <c:v>155</c:v>
                </c:pt>
                <c:pt idx="3357">
                  <c:v>184</c:v>
                </c:pt>
                <c:pt idx="3358">
                  <c:v>184</c:v>
                </c:pt>
                <c:pt idx="3359">
                  <c:v>184</c:v>
                </c:pt>
                <c:pt idx="3360">
                  <c:v>184</c:v>
                </c:pt>
                <c:pt idx="3361">
                  <c:v>155</c:v>
                </c:pt>
                <c:pt idx="3362">
                  <c:v>184</c:v>
                </c:pt>
                <c:pt idx="3363">
                  <c:v>155</c:v>
                </c:pt>
                <c:pt idx="3364">
                  <c:v>155</c:v>
                </c:pt>
                <c:pt idx="3365">
                  <c:v>184</c:v>
                </c:pt>
                <c:pt idx="3366">
                  <c:v>155</c:v>
                </c:pt>
                <c:pt idx="3367">
                  <c:v>184</c:v>
                </c:pt>
                <c:pt idx="3368">
                  <c:v>184</c:v>
                </c:pt>
                <c:pt idx="3369">
                  <c:v>155</c:v>
                </c:pt>
                <c:pt idx="3370">
                  <c:v>184</c:v>
                </c:pt>
                <c:pt idx="3371">
                  <c:v>184</c:v>
                </c:pt>
                <c:pt idx="3372">
                  <c:v>184</c:v>
                </c:pt>
                <c:pt idx="3373">
                  <c:v>184</c:v>
                </c:pt>
                <c:pt idx="3374">
                  <c:v>184</c:v>
                </c:pt>
                <c:pt idx="3375">
                  <c:v>184</c:v>
                </c:pt>
                <c:pt idx="3376">
                  <c:v>184</c:v>
                </c:pt>
                <c:pt idx="3377">
                  <c:v>184</c:v>
                </c:pt>
                <c:pt idx="3378">
                  <c:v>184</c:v>
                </c:pt>
                <c:pt idx="3379">
                  <c:v>184</c:v>
                </c:pt>
                <c:pt idx="3380">
                  <c:v>244</c:v>
                </c:pt>
                <c:pt idx="3381">
                  <c:v>244</c:v>
                </c:pt>
                <c:pt idx="3382">
                  <c:v>244</c:v>
                </c:pt>
                <c:pt idx="3383">
                  <c:v>244</c:v>
                </c:pt>
                <c:pt idx="3384">
                  <c:v>161</c:v>
                </c:pt>
                <c:pt idx="3385">
                  <c:v>161</c:v>
                </c:pt>
                <c:pt idx="3386">
                  <c:v>244</c:v>
                </c:pt>
                <c:pt idx="3387">
                  <c:v>244</c:v>
                </c:pt>
                <c:pt idx="3388">
                  <c:v>161</c:v>
                </c:pt>
                <c:pt idx="3389">
                  <c:v>244</c:v>
                </c:pt>
                <c:pt idx="3390">
                  <c:v>161</c:v>
                </c:pt>
                <c:pt idx="3391">
                  <c:v>161</c:v>
                </c:pt>
                <c:pt idx="3392">
                  <c:v>244</c:v>
                </c:pt>
                <c:pt idx="3393">
                  <c:v>244</c:v>
                </c:pt>
                <c:pt idx="3394">
                  <c:v>244</c:v>
                </c:pt>
                <c:pt idx="3395">
                  <c:v>161</c:v>
                </c:pt>
                <c:pt idx="3396">
                  <c:v>161</c:v>
                </c:pt>
                <c:pt idx="3397">
                  <c:v>244</c:v>
                </c:pt>
                <c:pt idx="3398">
                  <c:v>244</c:v>
                </c:pt>
                <c:pt idx="3399">
                  <c:v>161</c:v>
                </c:pt>
                <c:pt idx="3400">
                  <c:v>273</c:v>
                </c:pt>
                <c:pt idx="3401">
                  <c:v>273</c:v>
                </c:pt>
                <c:pt idx="3402">
                  <c:v>273</c:v>
                </c:pt>
                <c:pt idx="3403">
                  <c:v>273</c:v>
                </c:pt>
                <c:pt idx="3404">
                  <c:v>273</c:v>
                </c:pt>
                <c:pt idx="3405">
                  <c:v>273</c:v>
                </c:pt>
                <c:pt idx="3406">
                  <c:v>273</c:v>
                </c:pt>
                <c:pt idx="3407">
                  <c:v>273</c:v>
                </c:pt>
                <c:pt idx="3408">
                  <c:v>273</c:v>
                </c:pt>
                <c:pt idx="3409">
                  <c:v>273</c:v>
                </c:pt>
                <c:pt idx="3410">
                  <c:v>273</c:v>
                </c:pt>
                <c:pt idx="3411">
                  <c:v>273</c:v>
                </c:pt>
                <c:pt idx="3412">
                  <c:v>227</c:v>
                </c:pt>
                <c:pt idx="3413">
                  <c:v>227</c:v>
                </c:pt>
                <c:pt idx="3414">
                  <c:v>227</c:v>
                </c:pt>
                <c:pt idx="3415">
                  <c:v>227</c:v>
                </c:pt>
                <c:pt idx="3416">
                  <c:v>227</c:v>
                </c:pt>
                <c:pt idx="3417">
                  <c:v>227</c:v>
                </c:pt>
                <c:pt idx="3418">
                  <c:v>227</c:v>
                </c:pt>
                <c:pt idx="3419">
                  <c:v>210</c:v>
                </c:pt>
                <c:pt idx="3420">
                  <c:v>302</c:v>
                </c:pt>
                <c:pt idx="3421">
                  <c:v>210</c:v>
                </c:pt>
                <c:pt idx="3422">
                  <c:v>210</c:v>
                </c:pt>
                <c:pt idx="3423">
                  <c:v>210</c:v>
                </c:pt>
                <c:pt idx="3424">
                  <c:v>210</c:v>
                </c:pt>
                <c:pt idx="3425">
                  <c:v>210</c:v>
                </c:pt>
                <c:pt idx="3426">
                  <c:v>210</c:v>
                </c:pt>
                <c:pt idx="3427">
                  <c:v>210</c:v>
                </c:pt>
                <c:pt idx="3428">
                  <c:v>210</c:v>
                </c:pt>
                <c:pt idx="3429">
                  <c:v>210</c:v>
                </c:pt>
                <c:pt idx="3430">
                  <c:v>210</c:v>
                </c:pt>
                <c:pt idx="3431">
                  <c:v>210</c:v>
                </c:pt>
                <c:pt idx="3432">
                  <c:v>210</c:v>
                </c:pt>
                <c:pt idx="3433">
                  <c:v>210</c:v>
                </c:pt>
                <c:pt idx="3434">
                  <c:v>210</c:v>
                </c:pt>
                <c:pt idx="3435">
                  <c:v>210</c:v>
                </c:pt>
                <c:pt idx="3436">
                  <c:v>210</c:v>
                </c:pt>
                <c:pt idx="3437">
                  <c:v>210</c:v>
                </c:pt>
                <c:pt idx="3438">
                  <c:v>210</c:v>
                </c:pt>
                <c:pt idx="3439">
                  <c:v>302</c:v>
                </c:pt>
                <c:pt idx="3440">
                  <c:v>210</c:v>
                </c:pt>
                <c:pt idx="3441">
                  <c:v>210</c:v>
                </c:pt>
                <c:pt idx="3442">
                  <c:v>210</c:v>
                </c:pt>
                <c:pt idx="3443">
                  <c:v>210</c:v>
                </c:pt>
                <c:pt idx="3444">
                  <c:v>210</c:v>
                </c:pt>
                <c:pt idx="3445">
                  <c:v>210</c:v>
                </c:pt>
                <c:pt idx="3446">
                  <c:v>302</c:v>
                </c:pt>
                <c:pt idx="3447">
                  <c:v>302</c:v>
                </c:pt>
                <c:pt idx="3448">
                  <c:v>210</c:v>
                </c:pt>
                <c:pt idx="3449">
                  <c:v>210</c:v>
                </c:pt>
                <c:pt idx="3450">
                  <c:v>210</c:v>
                </c:pt>
                <c:pt idx="3451">
                  <c:v>210</c:v>
                </c:pt>
                <c:pt idx="3452">
                  <c:v>210</c:v>
                </c:pt>
                <c:pt idx="3453">
                  <c:v>210</c:v>
                </c:pt>
                <c:pt idx="3454">
                  <c:v>210</c:v>
                </c:pt>
                <c:pt idx="3455">
                  <c:v>210</c:v>
                </c:pt>
                <c:pt idx="3456">
                  <c:v>210</c:v>
                </c:pt>
                <c:pt idx="3457">
                  <c:v>210</c:v>
                </c:pt>
                <c:pt idx="3458">
                  <c:v>210</c:v>
                </c:pt>
                <c:pt idx="3459">
                  <c:v>210</c:v>
                </c:pt>
                <c:pt idx="3460">
                  <c:v>210</c:v>
                </c:pt>
                <c:pt idx="3461">
                  <c:v>210</c:v>
                </c:pt>
                <c:pt idx="3462">
                  <c:v>210</c:v>
                </c:pt>
                <c:pt idx="3463">
                  <c:v>210</c:v>
                </c:pt>
                <c:pt idx="3464">
                  <c:v>210</c:v>
                </c:pt>
                <c:pt idx="3465">
                  <c:v>210</c:v>
                </c:pt>
                <c:pt idx="3466">
                  <c:v>210</c:v>
                </c:pt>
                <c:pt idx="3467">
                  <c:v>210</c:v>
                </c:pt>
                <c:pt idx="3468">
                  <c:v>210</c:v>
                </c:pt>
                <c:pt idx="3469">
                  <c:v>210</c:v>
                </c:pt>
                <c:pt idx="3470">
                  <c:v>210</c:v>
                </c:pt>
                <c:pt idx="3471">
                  <c:v>210</c:v>
                </c:pt>
                <c:pt idx="3472">
                  <c:v>210</c:v>
                </c:pt>
                <c:pt idx="3473">
                  <c:v>210</c:v>
                </c:pt>
                <c:pt idx="3474">
                  <c:v>210</c:v>
                </c:pt>
                <c:pt idx="3475">
                  <c:v>210</c:v>
                </c:pt>
                <c:pt idx="3476">
                  <c:v>210</c:v>
                </c:pt>
                <c:pt idx="3477">
                  <c:v>210</c:v>
                </c:pt>
                <c:pt idx="3478">
                  <c:v>210</c:v>
                </c:pt>
                <c:pt idx="3479">
                  <c:v>210</c:v>
                </c:pt>
                <c:pt idx="3480">
                  <c:v>210</c:v>
                </c:pt>
                <c:pt idx="3481">
                  <c:v>302</c:v>
                </c:pt>
                <c:pt idx="3482">
                  <c:v>210</c:v>
                </c:pt>
                <c:pt idx="3483">
                  <c:v>210</c:v>
                </c:pt>
                <c:pt idx="3484">
                  <c:v>160</c:v>
                </c:pt>
                <c:pt idx="3485">
                  <c:v>184</c:v>
                </c:pt>
                <c:pt idx="3486">
                  <c:v>184</c:v>
                </c:pt>
                <c:pt idx="3487">
                  <c:v>160</c:v>
                </c:pt>
                <c:pt idx="3488">
                  <c:v>184</c:v>
                </c:pt>
                <c:pt idx="3489">
                  <c:v>184</c:v>
                </c:pt>
                <c:pt idx="3490">
                  <c:v>184</c:v>
                </c:pt>
                <c:pt idx="3491">
                  <c:v>160</c:v>
                </c:pt>
                <c:pt idx="3492">
                  <c:v>184</c:v>
                </c:pt>
                <c:pt idx="3493">
                  <c:v>160</c:v>
                </c:pt>
                <c:pt idx="3494">
                  <c:v>160</c:v>
                </c:pt>
                <c:pt idx="3495">
                  <c:v>160</c:v>
                </c:pt>
                <c:pt idx="3496">
                  <c:v>184</c:v>
                </c:pt>
                <c:pt idx="3497">
                  <c:v>160</c:v>
                </c:pt>
                <c:pt idx="3498">
                  <c:v>184</c:v>
                </c:pt>
                <c:pt idx="3499">
                  <c:v>160</c:v>
                </c:pt>
                <c:pt idx="3500">
                  <c:v>160</c:v>
                </c:pt>
                <c:pt idx="3501">
                  <c:v>160</c:v>
                </c:pt>
                <c:pt idx="3502">
                  <c:v>184</c:v>
                </c:pt>
                <c:pt idx="3503">
                  <c:v>184</c:v>
                </c:pt>
                <c:pt idx="3504">
                  <c:v>184</c:v>
                </c:pt>
                <c:pt idx="3505">
                  <c:v>563</c:v>
                </c:pt>
                <c:pt idx="3506">
                  <c:v>152</c:v>
                </c:pt>
                <c:pt idx="3507">
                  <c:v>152</c:v>
                </c:pt>
                <c:pt idx="3508">
                  <c:v>152</c:v>
                </c:pt>
                <c:pt idx="3509">
                  <c:v>100</c:v>
                </c:pt>
                <c:pt idx="3510">
                  <c:v>141</c:v>
                </c:pt>
                <c:pt idx="3511">
                  <c:v>100</c:v>
                </c:pt>
                <c:pt idx="3512">
                  <c:v>224</c:v>
                </c:pt>
                <c:pt idx="3513">
                  <c:v>141</c:v>
                </c:pt>
                <c:pt idx="3514">
                  <c:v>100</c:v>
                </c:pt>
                <c:pt idx="3515">
                  <c:v>100</c:v>
                </c:pt>
                <c:pt idx="3516">
                  <c:v>100</c:v>
                </c:pt>
                <c:pt idx="3517">
                  <c:v>100</c:v>
                </c:pt>
                <c:pt idx="3518">
                  <c:v>141</c:v>
                </c:pt>
                <c:pt idx="3519">
                  <c:v>224</c:v>
                </c:pt>
                <c:pt idx="3520">
                  <c:v>420</c:v>
                </c:pt>
                <c:pt idx="3521">
                  <c:v>420</c:v>
                </c:pt>
                <c:pt idx="3522">
                  <c:v>435</c:v>
                </c:pt>
                <c:pt idx="3523">
                  <c:v>420</c:v>
                </c:pt>
                <c:pt idx="3524">
                  <c:v>540</c:v>
                </c:pt>
                <c:pt idx="3525">
                  <c:v>540</c:v>
                </c:pt>
                <c:pt idx="3526">
                  <c:v>540</c:v>
                </c:pt>
                <c:pt idx="3527">
                  <c:v>510</c:v>
                </c:pt>
                <c:pt idx="3528">
                  <c:v>510</c:v>
                </c:pt>
                <c:pt idx="3529">
                  <c:v>510</c:v>
                </c:pt>
                <c:pt idx="3530">
                  <c:v>510</c:v>
                </c:pt>
                <c:pt idx="3531">
                  <c:v>510</c:v>
                </c:pt>
                <c:pt idx="3532">
                  <c:v>510</c:v>
                </c:pt>
                <c:pt idx="3533">
                  <c:v>510</c:v>
                </c:pt>
                <c:pt idx="3534">
                  <c:v>510</c:v>
                </c:pt>
                <c:pt idx="3535">
                  <c:v>510</c:v>
                </c:pt>
                <c:pt idx="3536">
                  <c:v>510</c:v>
                </c:pt>
                <c:pt idx="3537">
                  <c:v>510</c:v>
                </c:pt>
                <c:pt idx="3538">
                  <c:v>510</c:v>
                </c:pt>
                <c:pt idx="3539">
                  <c:v>510</c:v>
                </c:pt>
                <c:pt idx="3540">
                  <c:v>510</c:v>
                </c:pt>
                <c:pt idx="3541">
                  <c:v>510</c:v>
                </c:pt>
                <c:pt idx="3542">
                  <c:v>510</c:v>
                </c:pt>
                <c:pt idx="3543">
                  <c:v>510</c:v>
                </c:pt>
                <c:pt idx="3544">
                  <c:v>510</c:v>
                </c:pt>
                <c:pt idx="3545">
                  <c:v>510</c:v>
                </c:pt>
                <c:pt idx="3546">
                  <c:v>510</c:v>
                </c:pt>
                <c:pt idx="3547">
                  <c:v>510</c:v>
                </c:pt>
                <c:pt idx="3548">
                  <c:v>510</c:v>
                </c:pt>
                <c:pt idx="3549">
                  <c:v>510</c:v>
                </c:pt>
                <c:pt idx="3550">
                  <c:v>510</c:v>
                </c:pt>
                <c:pt idx="3551">
                  <c:v>182</c:v>
                </c:pt>
                <c:pt idx="3552">
                  <c:v>182</c:v>
                </c:pt>
                <c:pt idx="3553">
                  <c:v>182</c:v>
                </c:pt>
                <c:pt idx="3554">
                  <c:v>182</c:v>
                </c:pt>
                <c:pt idx="3555">
                  <c:v>275</c:v>
                </c:pt>
                <c:pt idx="3556">
                  <c:v>300</c:v>
                </c:pt>
                <c:pt idx="3557">
                  <c:v>275</c:v>
                </c:pt>
                <c:pt idx="3558">
                  <c:v>300</c:v>
                </c:pt>
                <c:pt idx="3559">
                  <c:v>275</c:v>
                </c:pt>
                <c:pt idx="3560">
                  <c:v>275</c:v>
                </c:pt>
                <c:pt idx="3561">
                  <c:v>275</c:v>
                </c:pt>
                <c:pt idx="3562">
                  <c:v>275</c:v>
                </c:pt>
                <c:pt idx="3563">
                  <c:v>275</c:v>
                </c:pt>
                <c:pt idx="3564">
                  <c:v>290</c:v>
                </c:pt>
                <c:pt idx="3565">
                  <c:v>550</c:v>
                </c:pt>
                <c:pt idx="3566">
                  <c:v>205</c:v>
                </c:pt>
                <c:pt idx="3567">
                  <c:v>210</c:v>
                </c:pt>
                <c:pt idx="3568">
                  <c:v>205</c:v>
                </c:pt>
                <c:pt idx="3569">
                  <c:v>205</c:v>
                </c:pt>
                <c:pt idx="3570">
                  <c:v>205</c:v>
                </c:pt>
                <c:pt idx="3571">
                  <c:v>210</c:v>
                </c:pt>
                <c:pt idx="3572">
                  <c:v>205</c:v>
                </c:pt>
                <c:pt idx="3573">
                  <c:v>210</c:v>
                </c:pt>
                <c:pt idx="3574">
                  <c:v>205</c:v>
                </c:pt>
                <c:pt idx="3575">
                  <c:v>188</c:v>
                </c:pt>
                <c:pt idx="3576">
                  <c:v>188</c:v>
                </c:pt>
                <c:pt idx="3577">
                  <c:v>188</c:v>
                </c:pt>
                <c:pt idx="3578">
                  <c:v>188</c:v>
                </c:pt>
                <c:pt idx="3579">
                  <c:v>188</c:v>
                </c:pt>
                <c:pt idx="3580">
                  <c:v>188</c:v>
                </c:pt>
                <c:pt idx="3581">
                  <c:v>240</c:v>
                </c:pt>
                <c:pt idx="3582">
                  <c:v>240</c:v>
                </c:pt>
                <c:pt idx="3583">
                  <c:v>240</c:v>
                </c:pt>
                <c:pt idx="3584">
                  <c:v>240</c:v>
                </c:pt>
                <c:pt idx="3585">
                  <c:v>240</c:v>
                </c:pt>
                <c:pt idx="3586">
                  <c:v>240</c:v>
                </c:pt>
                <c:pt idx="3587">
                  <c:v>240</c:v>
                </c:pt>
                <c:pt idx="3588">
                  <c:v>240</c:v>
                </c:pt>
                <c:pt idx="3589">
                  <c:v>240</c:v>
                </c:pt>
                <c:pt idx="3590">
                  <c:v>217</c:v>
                </c:pt>
                <c:pt idx="3591">
                  <c:v>217</c:v>
                </c:pt>
                <c:pt idx="3592">
                  <c:v>217</c:v>
                </c:pt>
                <c:pt idx="3593">
                  <c:v>217</c:v>
                </c:pt>
                <c:pt idx="3594">
                  <c:v>217</c:v>
                </c:pt>
                <c:pt idx="3595">
                  <c:v>217</c:v>
                </c:pt>
                <c:pt idx="3596">
                  <c:v>275</c:v>
                </c:pt>
                <c:pt idx="3597">
                  <c:v>275</c:v>
                </c:pt>
                <c:pt idx="3598">
                  <c:v>275</c:v>
                </c:pt>
                <c:pt idx="3599">
                  <c:v>292</c:v>
                </c:pt>
                <c:pt idx="3600">
                  <c:v>275</c:v>
                </c:pt>
                <c:pt idx="3601">
                  <c:v>275</c:v>
                </c:pt>
                <c:pt idx="3602">
                  <c:v>275</c:v>
                </c:pt>
                <c:pt idx="3603">
                  <c:v>275</c:v>
                </c:pt>
                <c:pt idx="3604">
                  <c:v>275</c:v>
                </c:pt>
                <c:pt idx="3605">
                  <c:v>292</c:v>
                </c:pt>
                <c:pt idx="3606">
                  <c:v>292</c:v>
                </c:pt>
                <c:pt idx="3607">
                  <c:v>275</c:v>
                </c:pt>
                <c:pt idx="3608">
                  <c:v>275</c:v>
                </c:pt>
                <c:pt idx="3609">
                  <c:v>275</c:v>
                </c:pt>
                <c:pt idx="3610">
                  <c:v>290</c:v>
                </c:pt>
                <c:pt idx="3611">
                  <c:v>360</c:v>
                </c:pt>
                <c:pt idx="3612">
                  <c:v>290</c:v>
                </c:pt>
                <c:pt idx="3613">
                  <c:v>290</c:v>
                </c:pt>
                <c:pt idx="3614">
                  <c:v>290</c:v>
                </c:pt>
                <c:pt idx="3615">
                  <c:v>290</c:v>
                </c:pt>
                <c:pt idx="3616">
                  <c:v>360</c:v>
                </c:pt>
                <c:pt idx="3617">
                  <c:v>290</c:v>
                </c:pt>
                <c:pt idx="3618">
                  <c:v>360</c:v>
                </c:pt>
                <c:pt idx="3619">
                  <c:v>293</c:v>
                </c:pt>
                <c:pt idx="3620">
                  <c:v>293</c:v>
                </c:pt>
                <c:pt idx="3621">
                  <c:v>295</c:v>
                </c:pt>
                <c:pt idx="3622">
                  <c:v>293</c:v>
                </c:pt>
                <c:pt idx="3623">
                  <c:v>360</c:v>
                </c:pt>
                <c:pt idx="3624">
                  <c:v>295</c:v>
                </c:pt>
                <c:pt idx="3625">
                  <c:v>293</c:v>
                </c:pt>
                <c:pt idx="3626">
                  <c:v>295</c:v>
                </c:pt>
                <c:pt idx="3627">
                  <c:v>295</c:v>
                </c:pt>
                <c:pt idx="3628">
                  <c:v>295</c:v>
                </c:pt>
                <c:pt idx="3629">
                  <c:v>295</c:v>
                </c:pt>
                <c:pt idx="3630">
                  <c:v>295</c:v>
                </c:pt>
                <c:pt idx="3631">
                  <c:v>360</c:v>
                </c:pt>
                <c:pt idx="3632">
                  <c:v>295</c:v>
                </c:pt>
                <c:pt idx="3633">
                  <c:v>360</c:v>
                </c:pt>
                <c:pt idx="3634">
                  <c:v>295</c:v>
                </c:pt>
                <c:pt idx="3635">
                  <c:v>295</c:v>
                </c:pt>
                <c:pt idx="3636">
                  <c:v>295</c:v>
                </c:pt>
                <c:pt idx="3637">
                  <c:v>295</c:v>
                </c:pt>
                <c:pt idx="3638">
                  <c:v>100</c:v>
                </c:pt>
                <c:pt idx="3639">
                  <c:v>141</c:v>
                </c:pt>
                <c:pt idx="3640">
                  <c:v>100</c:v>
                </c:pt>
                <c:pt idx="3641">
                  <c:v>141</c:v>
                </c:pt>
                <c:pt idx="3642">
                  <c:v>141</c:v>
                </c:pt>
                <c:pt idx="3643">
                  <c:v>100</c:v>
                </c:pt>
                <c:pt idx="3644">
                  <c:v>199</c:v>
                </c:pt>
                <c:pt idx="3645">
                  <c:v>145</c:v>
                </c:pt>
                <c:pt idx="3646">
                  <c:v>145</c:v>
                </c:pt>
                <c:pt idx="3647">
                  <c:v>145</c:v>
                </c:pt>
                <c:pt idx="3648">
                  <c:v>145</c:v>
                </c:pt>
                <c:pt idx="3649">
                  <c:v>200</c:v>
                </c:pt>
                <c:pt idx="3650">
                  <c:v>200</c:v>
                </c:pt>
                <c:pt idx="3651">
                  <c:v>200</c:v>
                </c:pt>
                <c:pt idx="3652">
                  <c:v>200</c:v>
                </c:pt>
                <c:pt idx="3653">
                  <c:v>200</c:v>
                </c:pt>
                <c:pt idx="3654">
                  <c:v>200</c:v>
                </c:pt>
                <c:pt idx="3655">
                  <c:v>200</c:v>
                </c:pt>
                <c:pt idx="3656">
                  <c:v>200</c:v>
                </c:pt>
                <c:pt idx="3657">
                  <c:v>199</c:v>
                </c:pt>
                <c:pt idx="3658">
                  <c:v>145</c:v>
                </c:pt>
                <c:pt idx="3659">
                  <c:v>199</c:v>
                </c:pt>
                <c:pt idx="3660">
                  <c:v>145</c:v>
                </c:pt>
                <c:pt idx="3661">
                  <c:v>200</c:v>
                </c:pt>
                <c:pt idx="3662">
                  <c:v>200</c:v>
                </c:pt>
                <c:pt idx="3663">
                  <c:v>200</c:v>
                </c:pt>
                <c:pt idx="3664">
                  <c:v>200</c:v>
                </c:pt>
                <c:pt idx="3665">
                  <c:v>235</c:v>
                </c:pt>
                <c:pt idx="3666">
                  <c:v>235</c:v>
                </c:pt>
                <c:pt idx="3667">
                  <c:v>329</c:v>
                </c:pt>
                <c:pt idx="3668">
                  <c:v>550</c:v>
                </c:pt>
                <c:pt idx="3669">
                  <c:v>329</c:v>
                </c:pt>
                <c:pt idx="3670">
                  <c:v>302</c:v>
                </c:pt>
                <c:pt idx="3671">
                  <c:v>302</c:v>
                </c:pt>
                <c:pt idx="3672">
                  <c:v>302</c:v>
                </c:pt>
                <c:pt idx="3673">
                  <c:v>195</c:v>
                </c:pt>
                <c:pt idx="3674">
                  <c:v>402</c:v>
                </c:pt>
                <c:pt idx="3675">
                  <c:v>302</c:v>
                </c:pt>
                <c:pt idx="3676">
                  <c:v>577</c:v>
                </c:pt>
                <c:pt idx="3677">
                  <c:v>577</c:v>
                </c:pt>
                <c:pt idx="3678">
                  <c:v>302</c:v>
                </c:pt>
                <c:pt idx="3679">
                  <c:v>329</c:v>
                </c:pt>
                <c:pt idx="3680">
                  <c:v>195</c:v>
                </c:pt>
                <c:pt idx="3681">
                  <c:v>402</c:v>
                </c:pt>
                <c:pt idx="3682">
                  <c:v>329</c:v>
                </c:pt>
                <c:pt idx="3683">
                  <c:v>195</c:v>
                </c:pt>
                <c:pt idx="3684">
                  <c:v>302</c:v>
                </c:pt>
                <c:pt idx="3685">
                  <c:v>302</c:v>
                </c:pt>
                <c:pt idx="3686">
                  <c:v>195</c:v>
                </c:pt>
                <c:pt idx="3687">
                  <c:v>329</c:v>
                </c:pt>
                <c:pt idx="3688">
                  <c:v>329</c:v>
                </c:pt>
                <c:pt idx="3689">
                  <c:v>302</c:v>
                </c:pt>
                <c:pt idx="3690">
                  <c:v>302</c:v>
                </c:pt>
                <c:pt idx="3691">
                  <c:v>195</c:v>
                </c:pt>
                <c:pt idx="3692">
                  <c:v>302</c:v>
                </c:pt>
                <c:pt idx="3693">
                  <c:v>329</c:v>
                </c:pt>
                <c:pt idx="3694">
                  <c:v>577</c:v>
                </c:pt>
                <c:pt idx="3695">
                  <c:v>302</c:v>
                </c:pt>
                <c:pt idx="3696">
                  <c:v>302</c:v>
                </c:pt>
                <c:pt idx="3697">
                  <c:v>329</c:v>
                </c:pt>
                <c:pt idx="3698">
                  <c:v>402</c:v>
                </c:pt>
                <c:pt idx="3699">
                  <c:v>329</c:v>
                </c:pt>
                <c:pt idx="3700">
                  <c:v>195</c:v>
                </c:pt>
                <c:pt idx="3701">
                  <c:v>302</c:v>
                </c:pt>
                <c:pt idx="3702">
                  <c:v>402</c:v>
                </c:pt>
                <c:pt idx="3703">
                  <c:v>577</c:v>
                </c:pt>
                <c:pt idx="3704">
                  <c:v>195</c:v>
                </c:pt>
                <c:pt idx="3705">
                  <c:v>195</c:v>
                </c:pt>
                <c:pt idx="3706">
                  <c:v>329</c:v>
                </c:pt>
                <c:pt idx="3707">
                  <c:v>329</c:v>
                </c:pt>
                <c:pt idx="3708">
                  <c:v>241</c:v>
                </c:pt>
                <c:pt idx="3709">
                  <c:v>241</c:v>
                </c:pt>
                <c:pt idx="3710">
                  <c:v>329</c:v>
                </c:pt>
                <c:pt idx="3711">
                  <c:v>241</c:v>
                </c:pt>
                <c:pt idx="3712">
                  <c:v>241</c:v>
                </c:pt>
                <c:pt idx="3713">
                  <c:v>329</c:v>
                </c:pt>
                <c:pt idx="3714">
                  <c:v>402</c:v>
                </c:pt>
                <c:pt idx="3715">
                  <c:v>402</c:v>
                </c:pt>
                <c:pt idx="3716">
                  <c:v>115</c:v>
                </c:pt>
                <c:pt idx="3717">
                  <c:v>115</c:v>
                </c:pt>
                <c:pt idx="3718">
                  <c:v>115</c:v>
                </c:pt>
                <c:pt idx="3719">
                  <c:v>115</c:v>
                </c:pt>
                <c:pt idx="3720">
                  <c:v>255</c:v>
                </c:pt>
                <c:pt idx="3721">
                  <c:v>225</c:v>
                </c:pt>
                <c:pt idx="3722">
                  <c:v>225</c:v>
                </c:pt>
                <c:pt idx="3723">
                  <c:v>225</c:v>
                </c:pt>
                <c:pt idx="3724">
                  <c:v>225</c:v>
                </c:pt>
                <c:pt idx="3725">
                  <c:v>255</c:v>
                </c:pt>
                <c:pt idx="3726">
                  <c:v>225</c:v>
                </c:pt>
                <c:pt idx="3727">
                  <c:v>255</c:v>
                </c:pt>
                <c:pt idx="3728">
                  <c:v>225</c:v>
                </c:pt>
                <c:pt idx="3729">
                  <c:v>225</c:v>
                </c:pt>
                <c:pt idx="3730">
                  <c:v>225</c:v>
                </c:pt>
                <c:pt idx="3731">
                  <c:v>255</c:v>
                </c:pt>
                <c:pt idx="3732">
                  <c:v>225</c:v>
                </c:pt>
                <c:pt idx="3733">
                  <c:v>255</c:v>
                </c:pt>
                <c:pt idx="3734">
                  <c:v>225</c:v>
                </c:pt>
                <c:pt idx="3735">
                  <c:v>225</c:v>
                </c:pt>
                <c:pt idx="3736">
                  <c:v>255</c:v>
                </c:pt>
                <c:pt idx="3737">
                  <c:v>225</c:v>
                </c:pt>
                <c:pt idx="3738">
                  <c:v>225</c:v>
                </c:pt>
                <c:pt idx="3739">
                  <c:v>255</c:v>
                </c:pt>
                <c:pt idx="3740">
                  <c:v>255</c:v>
                </c:pt>
                <c:pt idx="3741">
                  <c:v>255</c:v>
                </c:pt>
                <c:pt idx="3742">
                  <c:v>225</c:v>
                </c:pt>
                <c:pt idx="3743">
                  <c:v>255</c:v>
                </c:pt>
                <c:pt idx="3744">
                  <c:v>255</c:v>
                </c:pt>
                <c:pt idx="3745">
                  <c:v>255</c:v>
                </c:pt>
                <c:pt idx="3746">
                  <c:v>255</c:v>
                </c:pt>
                <c:pt idx="3747">
                  <c:v>255</c:v>
                </c:pt>
                <c:pt idx="3748">
                  <c:v>225</c:v>
                </c:pt>
                <c:pt idx="3749">
                  <c:v>225</c:v>
                </c:pt>
                <c:pt idx="3750">
                  <c:v>225</c:v>
                </c:pt>
                <c:pt idx="3751">
                  <c:v>255</c:v>
                </c:pt>
                <c:pt idx="3752">
                  <c:v>255</c:v>
                </c:pt>
                <c:pt idx="3753">
                  <c:v>255</c:v>
                </c:pt>
                <c:pt idx="3754">
                  <c:v>255</c:v>
                </c:pt>
                <c:pt idx="3755">
                  <c:v>225</c:v>
                </c:pt>
                <c:pt idx="3756">
                  <c:v>349</c:v>
                </c:pt>
                <c:pt idx="3757">
                  <c:v>349</c:v>
                </c:pt>
                <c:pt idx="3758">
                  <c:v>108</c:v>
                </c:pt>
                <c:pt idx="3759">
                  <c:v>108</c:v>
                </c:pt>
                <c:pt idx="3760">
                  <c:v>108</c:v>
                </c:pt>
                <c:pt idx="3761">
                  <c:v>108</c:v>
                </c:pt>
                <c:pt idx="3762">
                  <c:v>108</c:v>
                </c:pt>
                <c:pt idx="3763">
                  <c:v>108</c:v>
                </c:pt>
                <c:pt idx="3764">
                  <c:v>108</c:v>
                </c:pt>
                <c:pt idx="3765">
                  <c:v>108</c:v>
                </c:pt>
                <c:pt idx="3766">
                  <c:v>108</c:v>
                </c:pt>
                <c:pt idx="3767">
                  <c:v>108</c:v>
                </c:pt>
                <c:pt idx="3768">
                  <c:v>108</c:v>
                </c:pt>
                <c:pt idx="3769">
                  <c:v>108</c:v>
                </c:pt>
                <c:pt idx="3770">
                  <c:v>162</c:v>
                </c:pt>
                <c:pt idx="3771">
                  <c:v>265</c:v>
                </c:pt>
                <c:pt idx="3772">
                  <c:v>265</c:v>
                </c:pt>
                <c:pt idx="3773">
                  <c:v>162</c:v>
                </c:pt>
                <c:pt idx="3774">
                  <c:v>162</c:v>
                </c:pt>
                <c:pt idx="3775">
                  <c:v>265</c:v>
                </c:pt>
                <c:pt idx="3776">
                  <c:v>162</c:v>
                </c:pt>
                <c:pt idx="3777">
                  <c:v>162</c:v>
                </c:pt>
                <c:pt idx="3778">
                  <c:v>162</c:v>
                </c:pt>
                <c:pt idx="3779">
                  <c:v>265</c:v>
                </c:pt>
                <c:pt idx="3780">
                  <c:v>162</c:v>
                </c:pt>
                <c:pt idx="3781">
                  <c:v>265</c:v>
                </c:pt>
                <c:pt idx="3782">
                  <c:v>162</c:v>
                </c:pt>
                <c:pt idx="3783">
                  <c:v>162</c:v>
                </c:pt>
                <c:pt idx="3784">
                  <c:v>162</c:v>
                </c:pt>
                <c:pt idx="3785">
                  <c:v>265</c:v>
                </c:pt>
                <c:pt idx="3786">
                  <c:v>162</c:v>
                </c:pt>
                <c:pt idx="3787">
                  <c:v>162</c:v>
                </c:pt>
                <c:pt idx="3788">
                  <c:v>162</c:v>
                </c:pt>
                <c:pt idx="3789">
                  <c:v>265</c:v>
                </c:pt>
                <c:pt idx="3790">
                  <c:v>162</c:v>
                </c:pt>
                <c:pt idx="3791">
                  <c:v>245</c:v>
                </c:pt>
                <c:pt idx="3792">
                  <c:v>245</c:v>
                </c:pt>
                <c:pt idx="3793">
                  <c:v>245</c:v>
                </c:pt>
                <c:pt idx="3794">
                  <c:v>245</c:v>
                </c:pt>
                <c:pt idx="3795">
                  <c:v>315</c:v>
                </c:pt>
                <c:pt idx="3796">
                  <c:v>315</c:v>
                </c:pt>
                <c:pt idx="3797">
                  <c:v>245</c:v>
                </c:pt>
                <c:pt idx="3798">
                  <c:v>245</c:v>
                </c:pt>
                <c:pt idx="3799">
                  <c:v>245</c:v>
                </c:pt>
                <c:pt idx="3800">
                  <c:v>245</c:v>
                </c:pt>
                <c:pt idx="3801">
                  <c:v>245</c:v>
                </c:pt>
                <c:pt idx="3802">
                  <c:v>245</c:v>
                </c:pt>
                <c:pt idx="3803">
                  <c:v>315</c:v>
                </c:pt>
                <c:pt idx="3804">
                  <c:v>245</c:v>
                </c:pt>
                <c:pt idx="3805">
                  <c:v>245</c:v>
                </c:pt>
                <c:pt idx="3806">
                  <c:v>245</c:v>
                </c:pt>
                <c:pt idx="3807">
                  <c:v>245</c:v>
                </c:pt>
                <c:pt idx="3808">
                  <c:v>315</c:v>
                </c:pt>
                <c:pt idx="3809">
                  <c:v>245</c:v>
                </c:pt>
                <c:pt idx="3810">
                  <c:v>245</c:v>
                </c:pt>
                <c:pt idx="3811">
                  <c:v>245</c:v>
                </c:pt>
                <c:pt idx="3812">
                  <c:v>245</c:v>
                </c:pt>
                <c:pt idx="3813">
                  <c:v>170</c:v>
                </c:pt>
                <c:pt idx="3814">
                  <c:v>170</c:v>
                </c:pt>
                <c:pt idx="3815">
                  <c:v>170</c:v>
                </c:pt>
                <c:pt idx="3816">
                  <c:v>170</c:v>
                </c:pt>
                <c:pt idx="3817">
                  <c:v>170</c:v>
                </c:pt>
                <c:pt idx="3818">
                  <c:v>170</c:v>
                </c:pt>
                <c:pt idx="3819">
                  <c:v>205</c:v>
                </c:pt>
                <c:pt idx="3820">
                  <c:v>205</c:v>
                </c:pt>
                <c:pt idx="3821">
                  <c:v>205</c:v>
                </c:pt>
                <c:pt idx="3822">
                  <c:v>225</c:v>
                </c:pt>
                <c:pt idx="3823">
                  <c:v>205</c:v>
                </c:pt>
                <c:pt idx="3824">
                  <c:v>205</c:v>
                </c:pt>
                <c:pt idx="3825">
                  <c:v>205</c:v>
                </c:pt>
                <c:pt idx="3826">
                  <c:v>205</c:v>
                </c:pt>
                <c:pt idx="3827">
                  <c:v>205</c:v>
                </c:pt>
                <c:pt idx="3828">
                  <c:v>205</c:v>
                </c:pt>
                <c:pt idx="3829">
                  <c:v>205</c:v>
                </c:pt>
                <c:pt idx="3830">
                  <c:v>145</c:v>
                </c:pt>
                <c:pt idx="3831">
                  <c:v>148</c:v>
                </c:pt>
                <c:pt idx="3832">
                  <c:v>148</c:v>
                </c:pt>
                <c:pt idx="3833">
                  <c:v>145</c:v>
                </c:pt>
                <c:pt idx="3834">
                  <c:v>148</c:v>
                </c:pt>
                <c:pt idx="3835">
                  <c:v>148</c:v>
                </c:pt>
                <c:pt idx="3836">
                  <c:v>166</c:v>
                </c:pt>
                <c:pt idx="3837">
                  <c:v>173</c:v>
                </c:pt>
                <c:pt idx="3838">
                  <c:v>173</c:v>
                </c:pt>
                <c:pt idx="3839">
                  <c:v>173</c:v>
                </c:pt>
                <c:pt idx="3840">
                  <c:v>173</c:v>
                </c:pt>
                <c:pt idx="3841">
                  <c:v>173</c:v>
                </c:pt>
                <c:pt idx="3842">
                  <c:v>173</c:v>
                </c:pt>
                <c:pt idx="3843">
                  <c:v>173</c:v>
                </c:pt>
                <c:pt idx="3844">
                  <c:v>138</c:v>
                </c:pt>
                <c:pt idx="3845">
                  <c:v>138</c:v>
                </c:pt>
                <c:pt idx="3846">
                  <c:v>138</c:v>
                </c:pt>
                <c:pt idx="3847">
                  <c:v>138</c:v>
                </c:pt>
                <c:pt idx="3848">
                  <c:v>138</c:v>
                </c:pt>
                <c:pt idx="3849">
                  <c:v>138</c:v>
                </c:pt>
                <c:pt idx="3850">
                  <c:v>138</c:v>
                </c:pt>
                <c:pt idx="3851">
                  <c:v>138</c:v>
                </c:pt>
                <c:pt idx="3852">
                  <c:v>138</c:v>
                </c:pt>
                <c:pt idx="3853">
                  <c:v>138</c:v>
                </c:pt>
                <c:pt idx="3854">
                  <c:v>138</c:v>
                </c:pt>
                <c:pt idx="3855">
                  <c:v>138</c:v>
                </c:pt>
                <c:pt idx="3856">
                  <c:v>173</c:v>
                </c:pt>
                <c:pt idx="3857">
                  <c:v>145</c:v>
                </c:pt>
                <c:pt idx="3858">
                  <c:v>145</c:v>
                </c:pt>
                <c:pt idx="3859">
                  <c:v>145</c:v>
                </c:pt>
                <c:pt idx="3860">
                  <c:v>166</c:v>
                </c:pt>
                <c:pt idx="3861">
                  <c:v>173</c:v>
                </c:pt>
                <c:pt idx="3862">
                  <c:v>145</c:v>
                </c:pt>
                <c:pt idx="3863">
                  <c:v>173</c:v>
                </c:pt>
                <c:pt idx="3864">
                  <c:v>145</c:v>
                </c:pt>
                <c:pt idx="3865">
                  <c:v>166</c:v>
                </c:pt>
                <c:pt idx="3866">
                  <c:v>145</c:v>
                </c:pt>
                <c:pt idx="3867">
                  <c:v>173</c:v>
                </c:pt>
                <c:pt idx="3868">
                  <c:v>145</c:v>
                </c:pt>
                <c:pt idx="3869">
                  <c:v>145</c:v>
                </c:pt>
                <c:pt idx="3870">
                  <c:v>145</c:v>
                </c:pt>
                <c:pt idx="3871">
                  <c:v>147</c:v>
                </c:pt>
                <c:pt idx="3872">
                  <c:v>147</c:v>
                </c:pt>
                <c:pt idx="3873">
                  <c:v>147</c:v>
                </c:pt>
                <c:pt idx="3874">
                  <c:v>128</c:v>
                </c:pt>
                <c:pt idx="3875">
                  <c:v>147</c:v>
                </c:pt>
                <c:pt idx="3876">
                  <c:v>147</c:v>
                </c:pt>
                <c:pt idx="3877">
                  <c:v>201</c:v>
                </c:pt>
                <c:pt idx="3878">
                  <c:v>201</c:v>
                </c:pt>
                <c:pt idx="3879">
                  <c:v>147</c:v>
                </c:pt>
                <c:pt idx="3880">
                  <c:v>275</c:v>
                </c:pt>
                <c:pt idx="3881">
                  <c:v>300</c:v>
                </c:pt>
                <c:pt idx="3882">
                  <c:v>300</c:v>
                </c:pt>
                <c:pt idx="3883">
                  <c:v>275</c:v>
                </c:pt>
                <c:pt idx="3884">
                  <c:v>300</c:v>
                </c:pt>
                <c:pt idx="3885">
                  <c:v>300</c:v>
                </c:pt>
                <c:pt idx="3886">
                  <c:v>275</c:v>
                </c:pt>
                <c:pt idx="3887">
                  <c:v>165</c:v>
                </c:pt>
                <c:pt idx="3888">
                  <c:v>165</c:v>
                </c:pt>
                <c:pt idx="3889">
                  <c:v>165</c:v>
                </c:pt>
                <c:pt idx="3890">
                  <c:v>165</c:v>
                </c:pt>
                <c:pt idx="3891">
                  <c:v>166</c:v>
                </c:pt>
                <c:pt idx="3892">
                  <c:v>166</c:v>
                </c:pt>
                <c:pt idx="3893">
                  <c:v>166</c:v>
                </c:pt>
                <c:pt idx="3894">
                  <c:v>166</c:v>
                </c:pt>
                <c:pt idx="3895">
                  <c:v>166</c:v>
                </c:pt>
                <c:pt idx="3896">
                  <c:v>166</c:v>
                </c:pt>
                <c:pt idx="3897">
                  <c:v>166</c:v>
                </c:pt>
                <c:pt idx="3898">
                  <c:v>166</c:v>
                </c:pt>
                <c:pt idx="3899">
                  <c:v>166</c:v>
                </c:pt>
                <c:pt idx="3900">
                  <c:v>166</c:v>
                </c:pt>
                <c:pt idx="3901">
                  <c:v>166</c:v>
                </c:pt>
                <c:pt idx="3902">
                  <c:v>166</c:v>
                </c:pt>
                <c:pt idx="3903">
                  <c:v>166</c:v>
                </c:pt>
                <c:pt idx="3904">
                  <c:v>166</c:v>
                </c:pt>
                <c:pt idx="3905">
                  <c:v>166</c:v>
                </c:pt>
                <c:pt idx="3906">
                  <c:v>166</c:v>
                </c:pt>
                <c:pt idx="3907">
                  <c:v>166</c:v>
                </c:pt>
                <c:pt idx="3908">
                  <c:v>166</c:v>
                </c:pt>
                <c:pt idx="3909">
                  <c:v>166</c:v>
                </c:pt>
                <c:pt idx="3910">
                  <c:v>166</c:v>
                </c:pt>
                <c:pt idx="3911">
                  <c:v>166</c:v>
                </c:pt>
                <c:pt idx="3912">
                  <c:v>189</c:v>
                </c:pt>
                <c:pt idx="3913">
                  <c:v>218</c:v>
                </c:pt>
                <c:pt idx="3914">
                  <c:v>189</c:v>
                </c:pt>
                <c:pt idx="3915">
                  <c:v>189</c:v>
                </c:pt>
                <c:pt idx="3916">
                  <c:v>218</c:v>
                </c:pt>
                <c:pt idx="3917">
                  <c:v>189</c:v>
                </c:pt>
                <c:pt idx="3918">
                  <c:v>217</c:v>
                </c:pt>
                <c:pt idx="3919">
                  <c:v>217</c:v>
                </c:pt>
                <c:pt idx="3920">
                  <c:v>288</c:v>
                </c:pt>
                <c:pt idx="3921">
                  <c:v>288</c:v>
                </c:pt>
                <c:pt idx="3922">
                  <c:v>288</c:v>
                </c:pt>
                <c:pt idx="3923">
                  <c:v>288</c:v>
                </c:pt>
                <c:pt idx="3924">
                  <c:v>288</c:v>
                </c:pt>
                <c:pt idx="3925">
                  <c:v>288</c:v>
                </c:pt>
                <c:pt idx="3926">
                  <c:v>288</c:v>
                </c:pt>
                <c:pt idx="3927">
                  <c:v>288</c:v>
                </c:pt>
                <c:pt idx="3928">
                  <c:v>288</c:v>
                </c:pt>
                <c:pt idx="3929">
                  <c:v>288</c:v>
                </c:pt>
                <c:pt idx="3930">
                  <c:v>288</c:v>
                </c:pt>
                <c:pt idx="3931">
                  <c:v>288</c:v>
                </c:pt>
                <c:pt idx="3932">
                  <c:v>288</c:v>
                </c:pt>
                <c:pt idx="3933">
                  <c:v>288</c:v>
                </c:pt>
                <c:pt idx="3934">
                  <c:v>288</c:v>
                </c:pt>
                <c:pt idx="3935">
                  <c:v>138</c:v>
                </c:pt>
                <c:pt idx="3936">
                  <c:v>138</c:v>
                </c:pt>
                <c:pt idx="3937">
                  <c:v>138</c:v>
                </c:pt>
                <c:pt idx="3938">
                  <c:v>138</c:v>
                </c:pt>
                <c:pt idx="3939">
                  <c:v>138</c:v>
                </c:pt>
                <c:pt idx="3940">
                  <c:v>138</c:v>
                </c:pt>
                <c:pt idx="3941">
                  <c:v>138</c:v>
                </c:pt>
                <c:pt idx="3942">
                  <c:v>138</c:v>
                </c:pt>
                <c:pt idx="3943">
                  <c:v>138</c:v>
                </c:pt>
                <c:pt idx="3944">
                  <c:v>138</c:v>
                </c:pt>
                <c:pt idx="3945">
                  <c:v>138</c:v>
                </c:pt>
                <c:pt idx="3946">
                  <c:v>138</c:v>
                </c:pt>
                <c:pt idx="3947">
                  <c:v>153</c:v>
                </c:pt>
                <c:pt idx="3948">
                  <c:v>138</c:v>
                </c:pt>
                <c:pt idx="3949">
                  <c:v>153</c:v>
                </c:pt>
                <c:pt idx="3950">
                  <c:v>138</c:v>
                </c:pt>
                <c:pt idx="3951">
                  <c:v>138</c:v>
                </c:pt>
                <c:pt idx="3952">
                  <c:v>138</c:v>
                </c:pt>
                <c:pt idx="3953">
                  <c:v>138</c:v>
                </c:pt>
                <c:pt idx="3954">
                  <c:v>138</c:v>
                </c:pt>
                <c:pt idx="3955">
                  <c:v>138</c:v>
                </c:pt>
                <c:pt idx="3956">
                  <c:v>138</c:v>
                </c:pt>
                <c:pt idx="3957">
                  <c:v>138</c:v>
                </c:pt>
                <c:pt idx="3958">
                  <c:v>138</c:v>
                </c:pt>
                <c:pt idx="3959">
                  <c:v>138</c:v>
                </c:pt>
                <c:pt idx="3960">
                  <c:v>138</c:v>
                </c:pt>
                <c:pt idx="3961">
                  <c:v>138</c:v>
                </c:pt>
                <c:pt idx="3962">
                  <c:v>138</c:v>
                </c:pt>
                <c:pt idx="3963">
                  <c:v>225</c:v>
                </c:pt>
                <c:pt idx="3964">
                  <c:v>225</c:v>
                </c:pt>
                <c:pt idx="3965">
                  <c:v>225</c:v>
                </c:pt>
                <c:pt idx="3966">
                  <c:v>225</c:v>
                </c:pt>
                <c:pt idx="3967">
                  <c:v>225</c:v>
                </c:pt>
                <c:pt idx="3968">
                  <c:v>225</c:v>
                </c:pt>
                <c:pt idx="3969">
                  <c:v>225</c:v>
                </c:pt>
                <c:pt idx="3970">
                  <c:v>225</c:v>
                </c:pt>
                <c:pt idx="3971">
                  <c:v>225</c:v>
                </c:pt>
                <c:pt idx="3972">
                  <c:v>225</c:v>
                </c:pt>
                <c:pt idx="3973">
                  <c:v>242</c:v>
                </c:pt>
                <c:pt idx="3974">
                  <c:v>242</c:v>
                </c:pt>
                <c:pt idx="3975">
                  <c:v>242</c:v>
                </c:pt>
                <c:pt idx="3976">
                  <c:v>250</c:v>
                </c:pt>
                <c:pt idx="3977">
                  <c:v>250</c:v>
                </c:pt>
                <c:pt idx="3978">
                  <c:v>252</c:v>
                </c:pt>
                <c:pt idx="3979">
                  <c:v>252</c:v>
                </c:pt>
                <c:pt idx="3980">
                  <c:v>197</c:v>
                </c:pt>
                <c:pt idx="3981">
                  <c:v>252</c:v>
                </c:pt>
                <c:pt idx="3982">
                  <c:v>197</c:v>
                </c:pt>
                <c:pt idx="3983">
                  <c:v>252</c:v>
                </c:pt>
                <c:pt idx="3984">
                  <c:v>197</c:v>
                </c:pt>
                <c:pt idx="3985">
                  <c:v>197</c:v>
                </c:pt>
                <c:pt idx="3986">
                  <c:v>275</c:v>
                </c:pt>
                <c:pt idx="3987">
                  <c:v>275</c:v>
                </c:pt>
                <c:pt idx="3988">
                  <c:v>275</c:v>
                </c:pt>
                <c:pt idx="3989">
                  <c:v>275</c:v>
                </c:pt>
                <c:pt idx="3990">
                  <c:v>275</c:v>
                </c:pt>
                <c:pt idx="3991">
                  <c:v>275</c:v>
                </c:pt>
                <c:pt idx="3992">
                  <c:v>300</c:v>
                </c:pt>
                <c:pt idx="3993">
                  <c:v>275</c:v>
                </c:pt>
                <c:pt idx="3994">
                  <c:v>300</c:v>
                </c:pt>
                <c:pt idx="3995">
                  <c:v>275</c:v>
                </c:pt>
                <c:pt idx="3996">
                  <c:v>291</c:v>
                </c:pt>
                <c:pt idx="3997">
                  <c:v>300</c:v>
                </c:pt>
                <c:pt idx="3998">
                  <c:v>291</c:v>
                </c:pt>
                <c:pt idx="3999">
                  <c:v>291</c:v>
                </c:pt>
                <c:pt idx="4000">
                  <c:v>300</c:v>
                </c:pt>
                <c:pt idx="4001">
                  <c:v>291</c:v>
                </c:pt>
                <c:pt idx="4002">
                  <c:v>275</c:v>
                </c:pt>
                <c:pt idx="4003">
                  <c:v>275</c:v>
                </c:pt>
                <c:pt idx="4004">
                  <c:v>275</c:v>
                </c:pt>
                <c:pt idx="4005">
                  <c:v>275</c:v>
                </c:pt>
                <c:pt idx="4006">
                  <c:v>291</c:v>
                </c:pt>
                <c:pt idx="4007">
                  <c:v>291</c:v>
                </c:pt>
                <c:pt idx="4008">
                  <c:v>291</c:v>
                </c:pt>
                <c:pt idx="4009">
                  <c:v>302</c:v>
                </c:pt>
                <c:pt idx="4010">
                  <c:v>291</c:v>
                </c:pt>
                <c:pt idx="4011">
                  <c:v>302</c:v>
                </c:pt>
                <c:pt idx="4012">
                  <c:v>285</c:v>
                </c:pt>
                <c:pt idx="4013">
                  <c:v>285</c:v>
                </c:pt>
                <c:pt idx="4014">
                  <c:v>300</c:v>
                </c:pt>
                <c:pt idx="4015">
                  <c:v>300</c:v>
                </c:pt>
                <c:pt idx="4016">
                  <c:v>285</c:v>
                </c:pt>
                <c:pt idx="4017">
                  <c:v>285</c:v>
                </c:pt>
                <c:pt idx="4018">
                  <c:v>285</c:v>
                </c:pt>
                <c:pt idx="4019">
                  <c:v>300</c:v>
                </c:pt>
                <c:pt idx="4020">
                  <c:v>285</c:v>
                </c:pt>
                <c:pt idx="4021">
                  <c:v>285</c:v>
                </c:pt>
                <c:pt idx="4022">
                  <c:v>300</c:v>
                </c:pt>
                <c:pt idx="4023">
                  <c:v>285</c:v>
                </c:pt>
                <c:pt idx="4024">
                  <c:v>660</c:v>
                </c:pt>
                <c:pt idx="4025">
                  <c:v>200</c:v>
                </c:pt>
                <c:pt idx="4026">
                  <c:v>200</c:v>
                </c:pt>
                <c:pt idx="4027">
                  <c:v>200</c:v>
                </c:pt>
                <c:pt idx="4028">
                  <c:v>200</c:v>
                </c:pt>
                <c:pt idx="4029">
                  <c:v>200</c:v>
                </c:pt>
                <c:pt idx="4030">
                  <c:v>200</c:v>
                </c:pt>
                <c:pt idx="4031">
                  <c:v>200</c:v>
                </c:pt>
                <c:pt idx="4032">
                  <c:v>152</c:v>
                </c:pt>
                <c:pt idx="4033">
                  <c:v>261</c:v>
                </c:pt>
                <c:pt idx="4034">
                  <c:v>261</c:v>
                </c:pt>
                <c:pt idx="4035">
                  <c:v>261</c:v>
                </c:pt>
                <c:pt idx="4036">
                  <c:v>261</c:v>
                </c:pt>
                <c:pt idx="4037">
                  <c:v>152</c:v>
                </c:pt>
                <c:pt idx="4038">
                  <c:v>261</c:v>
                </c:pt>
                <c:pt idx="4039">
                  <c:v>261</c:v>
                </c:pt>
                <c:pt idx="4040">
                  <c:v>261</c:v>
                </c:pt>
                <c:pt idx="4041">
                  <c:v>152</c:v>
                </c:pt>
                <c:pt idx="4042">
                  <c:v>261</c:v>
                </c:pt>
                <c:pt idx="4043">
                  <c:v>261</c:v>
                </c:pt>
                <c:pt idx="4044">
                  <c:v>261</c:v>
                </c:pt>
                <c:pt idx="4045">
                  <c:v>152</c:v>
                </c:pt>
                <c:pt idx="4046">
                  <c:v>261</c:v>
                </c:pt>
                <c:pt idx="4047">
                  <c:v>152</c:v>
                </c:pt>
                <c:pt idx="4048">
                  <c:v>152</c:v>
                </c:pt>
                <c:pt idx="4049">
                  <c:v>152</c:v>
                </c:pt>
                <c:pt idx="4050">
                  <c:v>261</c:v>
                </c:pt>
                <c:pt idx="4051">
                  <c:v>261</c:v>
                </c:pt>
                <c:pt idx="4052">
                  <c:v>152</c:v>
                </c:pt>
                <c:pt idx="4053">
                  <c:v>261</c:v>
                </c:pt>
                <c:pt idx="4054">
                  <c:v>261</c:v>
                </c:pt>
                <c:pt idx="4055">
                  <c:v>182</c:v>
                </c:pt>
                <c:pt idx="4056">
                  <c:v>182</c:v>
                </c:pt>
                <c:pt idx="4057">
                  <c:v>182</c:v>
                </c:pt>
                <c:pt idx="4058">
                  <c:v>182</c:v>
                </c:pt>
                <c:pt idx="4059">
                  <c:v>182</c:v>
                </c:pt>
                <c:pt idx="4060">
                  <c:v>182</c:v>
                </c:pt>
                <c:pt idx="4061">
                  <c:v>182</c:v>
                </c:pt>
                <c:pt idx="4062">
                  <c:v>182</c:v>
                </c:pt>
                <c:pt idx="4063">
                  <c:v>182</c:v>
                </c:pt>
                <c:pt idx="4064">
                  <c:v>182</c:v>
                </c:pt>
                <c:pt idx="4065">
                  <c:v>182</c:v>
                </c:pt>
                <c:pt idx="4066">
                  <c:v>182</c:v>
                </c:pt>
                <c:pt idx="4067">
                  <c:v>182</c:v>
                </c:pt>
                <c:pt idx="4068">
                  <c:v>182</c:v>
                </c:pt>
                <c:pt idx="4069">
                  <c:v>182</c:v>
                </c:pt>
                <c:pt idx="4070">
                  <c:v>182</c:v>
                </c:pt>
                <c:pt idx="4071">
                  <c:v>182</c:v>
                </c:pt>
                <c:pt idx="4072">
                  <c:v>182</c:v>
                </c:pt>
                <c:pt idx="4073">
                  <c:v>182</c:v>
                </c:pt>
                <c:pt idx="4074">
                  <c:v>182</c:v>
                </c:pt>
                <c:pt idx="4075">
                  <c:v>182</c:v>
                </c:pt>
                <c:pt idx="4076">
                  <c:v>182</c:v>
                </c:pt>
                <c:pt idx="4077">
                  <c:v>182</c:v>
                </c:pt>
                <c:pt idx="4078">
                  <c:v>429</c:v>
                </c:pt>
                <c:pt idx="4079">
                  <c:v>429</c:v>
                </c:pt>
                <c:pt idx="4080">
                  <c:v>429</c:v>
                </c:pt>
                <c:pt idx="4081">
                  <c:v>429</c:v>
                </c:pt>
                <c:pt idx="4082">
                  <c:v>429</c:v>
                </c:pt>
                <c:pt idx="4083">
                  <c:v>429</c:v>
                </c:pt>
                <c:pt idx="4084">
                  <c:v>156</c:v>
                </c:pt>
                <c:pt idx="4085">
                  <c:v>156</c:v>
                </c:pt>
                <c:pt idx="4086">
                  <c:v>200</c:v>
                </c:pt>
                <c:pt idx="4087">
                  <c:v>200</c:v>
                </c:pt>
                <c:pt idx="4088">
                  <c:v>200</c:v>
                </c:pt>
                <c:pt idx="4089">
                  <c:v>210</c:v>
                </c:pt>
                <c:pt idx="4090">
                  <c:v>210</c:v>
                </c:pt>
                <c:pt idx="4091">
                  <c:v>210</c:v>
                </c:pt>
                <c:pt idx="4092">
                  <c:v>225</c:v>
                </c:pt>
                <c:pt idx="4093">
                  <c:v>225</c:v>
                </c:pt>
                <c:pt idx="4094">
                  <c:v>218</c:v>
                </c:pt>
                <c:pt idx="4095">
                  <c:v>268</c:v>
                </c:pt>
                <c:pt idx="4096">
                  <c:v>268</c:v>
                </c:pt>
                <c:pt idx="4097">
                  <c:v>268</c:v>
                </c:pt>
                <c:pt idx="4098">
                  <c:v>268</c:v>
                </c:pt>
                <c:pt idx="4099">
                  <c:v>420</c:v>
                </c:pt>
                <c:pt idx="4100">
                  <c:v>420</c:v>
                </c:pt>
                <c:pt idx="4101">
                  <c:v>420</c:v>
                </c:pt>
                <c:pt idx="4102">
                  <c:v>420</c:v>
                </c:pt>
                <c:pt idx="4103">
                  <c:v>420</c:v>
                </c:pt>
                <c:pt idx="4104">
                  <c:v>420</c:v>
                </c:pt>
                <c:pt idx="4105">
                  <c:v>420</c:v>
                </c:pt>
                <c:pt idx="4106">
                  <c:v>420</c:v>
                </c:pt>
                <c:pt idx="4107">
                  <c:v>420</c:v>
                </c:pt>
                <c:pt idx="4108">
                  <c:v>420</c:v>
                </c:pt>
                <c:pt idx="4109">
                  <c:v>420</c:v>
                </c:pt>
                <c:pt idx="4110">
                  <c:v>420</c:v>
                </c:pt>
                <c:pt idx="4111">
                  <c:v>420</c:v>
                </c:pt>
                <c:pt idx="4112">
                  <c:v>420</c:v>
                </c:pt>
                <c:pt idx="4113">
                  <c:v>420</c:v>
                </c:pt>
                <c:pt idx="4114">
                  <c:v>420</c:v>
                </c:pt>
                <c:pt idx="4115">
                  <c:v>420</c:v>
                </c:pt>
                <c:pt idx="4116">
                  <c:v>420</c:v>
                </c:pt>
                <c:pt idx="4117">
                  <c:v>420</c:v>
                </c:pt>
                <c:pt idx="4118">
                  <c:v>420</c:v>
                </c:pt>
                <c:pt idx="4119">
                  <c:v>420</c:v>
                </c:pt>
                <c:pt idx="4120">
                  <c:v>420</c:v>
                </c:pt>
                <c:pt idx="4121">
                  <c:v>420</c:v>
                </c:pt>
                <c:pt idx="4122">
                  <c:v>420</c:v>
                </c:pt>
                <c:pt idx="4123">
                  <c:v>420</c:v>
                </c:pt>
                <c:pt idx="4124">
                  <c:v>420</c:v>
                </c:pt>
                <c:pt idx="4125">
                  <c:v>420</c:v>
                </c:pt>
                <c:pt idx="4126">
                  <c:v>420</c:v>
                </c:pt>
                <c:pt idx="4127">
                  <c:v>420</c:v>
                </c:pt>
                <c:pt idx="4128">
                  <c:v>420</c:v>
                </c:pt>
                <c:pt idx="4129">
                  <c:v>403</c:v>
                </c:pt>
                <c:pt idx="4130">
                  <c:v>403</c:v>
                </c:pt>
                <c:pt idx="4131">
                  <c:v>403</c:v>
                </c:pt>
                <c:pt idx="4132">
                  <c:v>403</c:v>
                </c:pt>
                <c:pt idx="4133">
                  <c:v>403</c:v>
                </c:pt>
                <c:pt idx="4134">
                  <c:v>403</c:v>
                </c:pt>
                <c:pt idx="4135">
                  <c:v>403</c:v>
                </c:pt>
                <c:pt idx="4136">
                  <c:v>403</c:v>
                </c:pt>
                <c:pt idx="4137">
                  <c:v>403</c:v>
                </c:pt>
                <c:pt idx="4138">
                  <c:v>332</c:v>
                </c:pt>
                <c:pt idx="4139">
                  <c:v>332</c:v>
                </c:pt>
                <c:pt idx="4140">
                  <c:v>332</c:v>
                </c:pt>
                <c:pt idx="4141">
                  <c:v>332</c:v>
                </c:pt>
                <c:pt idx="4142">
                  <c:v>332</c:v>
                </c:pt>
                <c:pt idx="4143">
                  <c:v>332</c:v>
                </c:pt>
                <c:pt idx="4144">
                  <c:v>332</c:v>
                </c:pt>
                <c:pt idx="4145">
                  <c:v>332</c:v>
                </c:pt>
                <c:pt idx="4146">
                  <c:v>332</c:v>
                </c:pt>
                <c:pt idx="4147">
                  <c:v>332</c:v>
                </c:pt>
                <c:pt idx="4148">
                  <c:v>332</c:v>
                </c:pt>
                <c:pt idx="4149">
                  <c:v>332</c:v>
                </c:pt>
                <c:pt idx="4150">
                  <c:v>420</c:v>
                </c:pt>
                <c:pt idx="4151">
                  <c:v>420</c:v>
                </c:pt>
                <c:pt idx="4152">
                  <c:v>420</c:v>
                </c:pt>
                <c:pt idx="4153">
                  <c:v>420</c:v>
                </c:pt>
                <c:pt idx="4154">
                  <c:v>420</c:v>
                </c:pt>
                <c:pt idx="4155">
                  <c:v>420</c:v>
                </c:pt>
                <c:pt idx="4156">
                  <c:v>420</c:v>
                </c:pt>
                <c:pt idx="4157">
                  <c:v>420</c:v>
                </c:pt>
                <c:pt idx="4158">
                  <c:v>420</c:v>
                </c:pt>
                <c:pt idx="4159">
                  <c:v>420</c:v>
                </c:pt>
                <c:pt idx="4160">
                  <c:v>420</c:v>
                </c:pt>
                <c:pt idx="4161">
                  <c:v>420</c:v>
                </c:pt>
                <c:pt idx="4162">
                  <c:v>420</c:v>
                </c:pt>
                <c:pt idx="4163">
                  <c:v>420</c:v>
                </c:pt>
                <c:pt idx="4164">
                  <c:v>420</c:v>
                </c:pt>
                <c:pt idx="4165">
                  <c:v>420</c:v>
                </c:pt>
                <c:pt idx="4166">
                  <c:v>420</c:v>
                </c:pt>
                <c:pt idx="4167">
                  <c:v>420</c:v>
                </c:pt>
                <c:pt idx="4168">
                  <c:v>420</c:v>
                </c:pt>
                <c:pt idx="4169">
                  <c:v>420</c:v>
                </c:pt>
                <c:pt idx="4170">
                  <c:v>420</c:v>
                </c:pt>
                <c:pt idx="4171">
                  <c:v>420</c:v>
                </c:pt>
                <c:pt idx="4172">
                  <c:v>420</c:v>
                </c:pt>
                <c:pt idx="4173">
                  <c:v>420</c:v>
                </c:pt>
                <c:pt idx="4174">
                  <c:v>420</c:v>
                </c:pt>
                <c:pt idx="4175">
                  <c:v>420</c:v>
                </c:pt>
                <c:pt idx="4176">
                  <c:v>420</c:v>
                </c:pt>
                <c:pt idx="4177">
                  <c:v>420</c:v>
                </c:pt>
                <c:pt idx="4178">
                  <c:v>420</c:v>
                </c:pt>
                <c:pt idx="4179">
                  <c:v>420</c:v>
                </c:pt>
                <c:pt idx="4180">
                  <c:v>177</c:v>
                </c:pt>
                <c:pt idx="4181">
                  <c:v>177</c:v>
                </c:pt>
                <c:pt idx="4182">
                  <c:v>177</c:v>
                </c:pt>
                <c:pt idx="4183">
                  <c:v>177</c:v>
                </c:pt>
                <c:pt idx="4184">
                  <c:v>177</c:v>
                </c:pt>
                <c:pt idx="4185">
                  <c:v>177</c:v>
                </c:pt>
                <c:pt idx="4186">
                  <c:v>177</c:v>
                </c:pt>
                <c:pt idx="4187">
                  <c:v>177</c:v>
                </c:pt>
                <c:pt idx="4188">
                  <c:v>177</c:v>
                </c:pt>
                <c:pt idx="4189">
                  <c:v>177</c:v>
                </c:pt>
                <c:pt idx="4190">
                  <c:v>177</c:v>
                </c:pt>
                <c:pt idx="4191">
                  <c:v>177</c:v>
                </c:pt>
                <c:pt idx="4192">
                  <c:v>178</c:v>
                </c:pt>
                <c:pt idx="4193">
                  <c:v>178</c:v>
                </c:pt>
                <c:pt idx="4194">
                  <c:v>178</c:v>
                </c:pt>
                <c:pt idx="4195">
                  <c:v>168</c:v>
                </c:pt>
                <c:pt idx="4196">
                  <c:v>178</c:v>
                </c:pt>
                <c:pt idx="4197">
                  <c:v>178</c:v>
                </c:pt>
                <c:pt idx="4198">
                  <c:v>178</c:v>
                </c:pt>
                <c:pt idx="4199">
                  <c:v>178</c:v>
                </c:pt>
                <c:pt idx="4200">
                  <c:v>168</c:v>
                </c:pt>
                <c:pt idx="4201">
                  <c:v>178</c:v>
                </c:pt>
                <c:pt idx="4202">
                  <c:v>168</c:v>
                </c:pt>
                <c:pt idx="4203">
                  <c:v>249.38607007176</c:v>
                </c:pt>
                <c:pt idx="4204">
                  <c:v>249.38607007176</c:v>
                </c:pt>
                <c:pt idx="4205">
                  <c:v>249.38607007176</c:v>
                </c:pt>
                <c:pt idx="4206">
                  <c:v>249.38607007176</c:v>
                </c:pt>
                <c:pt idx="4207">
                  <c:v>130</c:v>
                </c:pt>
                <c:pt idx="4208">
                  <c:v>130</c:v>
                </c:pt>
                <c:pt idx="4209">
                  <c:v>130</c:v>
                </c:pt>
                <c:pt idx="4210">
                  <c:v>110</c:v>
                </c:pt>
                <c:pt idx="4211">
                  <c:v>130</c:v>
                </c:pt>
                <c:pt idx="4212">
                  <c:v>110</c:v>
                </c:pt>
                <c:pt idx="4213">
                  <c:v>130</c:v>
                </c:pt>
                <c:pt idx="4214">
                  <c:v>130</c:v>
                </c:pt>
                <c:pt idx="4215">
                  <c:v>130</c:v>
                </c:pt>
                <c:pt idx="4216">
                  <c:v>350</c:v>
                </c:pt>
                <c:pt idx="4217">
                  <c:v>350</c:v>
                </c:pt>
                <c:pt idx="4218">
                  <c:v>350</c:v>
                </c:pt>
                <c:pt idx="4219">
                  <c:v>140</c:v>
                </c:pt>
                <c:pt idx="4220">
                  <c:v>122</c:v>
                </c:pt>
                <c:pt idx="4221">
                  <c:v>95</c:v>
                </c:pt>
                <c:pt idx="4222">
                  <c:v>122</c:v>
                </c:pt>
                <c:pt idx="4223">
                  <c:v>122</c:v>
                </c:pt>
                <c:pt idx="4224">
                  <c:v>122</c:v>
                </c:pt>
                <c:pt idx="4225">
                  <c:v>122</c:v>
                </c:pt>
                <c:pt idx="4226">
                  <c:v>122</c:v>
                </c:pt>
                <c:pt idx="4227">
                  <c:v>122</c:v>
                </c:pt>
                <c:pt idx="4228">
                  <c:v>122</c:v>
                </c:pt>
                <c:pt idx="4229">
                  <c:v>122</c:v>
                </c:pt>
                <c:pt idx="4230">
                  <c:v>122</c:v>
                </c:pt>
                <c:pt idx="4231">
                  <c:v>122</c:v>
                </c:pt>
                <c:pt idx="4232">
                  <c:v>122</c:v>
                </c:pt>
                <c:pt idx="4233">
                  <c:v>122</c:v>
                </c:pt>
                <c:pt idx="4234">
                  <c:v>122</c:v>
                </c:pt>
                <c:pt idx="4235">
                  <c:v>122</c:v>
                </c:pt>
                <c:pt idx="4236">
                  <c:v>122</c:v>
                </c:pt>
                <c:pt idx="4237">
                  <c:v>122</c:v>
                </c:pt>
                <c:pt idx="4238">
                  <c:v>122</c:v>
                </c:pt>
                <c:pt idx="4239">
                  <c:v>122</c:v>
                </c:pt>
                <c:pt idx="4240">
                  <c:v>122</c:v>
                </c:pt>
                <c:pt idx="4241">
                  <c:v>122</c:v>
                </c:pt>
                <c:pt idx="4242">
                  <c:v>122</c:v>
                </c:pt>
                <c:pt idx="4243">
                  <c:v>122</c:v>
                </c:pt>
                <c:pt idx="4244">
                  <c:v>122</c:v>
                </c:pt>
                <c:pt idx="4245">
                  <c:v>122</c:v>
                </c:pt>
                <c:pt idx="4246">
                  <c:v>122</c:v>
                </c:pt>
                <c:pt idx="4247">
                  <c:v>122</c:v>
                </c:pt>
                <c:pt idx="4248">
                  <c:v>122</c:v>
                </c:pt>
                <c:pt idx="4249">
                  <c:v>122</c:v>
                </c:pt>
                <c:pt idx="4250">
                  <c:v>122</c:v>
                </c:pt>
                <c:pt idx="4251">
                  <c:v>201</c:v>
                </c:pt>
                <c:pt idx="4252">
                  <c:v>201</c:v>
                </c:pt>
                <c:pt idx="4253">
                  <c:v>201</c:v>
                </c:pt>
                <c:pt idx="4254">
                  <c:v>201</c:v>
                </c:pt>
                <c:pt idx="4255">
                  <c:v>201</c:v>
                </c:pt>
                <c:pt idx="4256">
                  <c:v>201</c:v>
                </c:pt>
                <c:pt idx="4257">
                  <c:v>400</c:v>
                </c:pt>
                <c:pt idx="4258">
                  <c:v>400</c:v>
                </c:pt>
                <c:pt idx="4259">
                  <c:v>276</c:v>
                </c:pt>
                <c:pt idx="4260">
                  <c:v>276</c:v>
                </c:pt>
                <c:pt idx="4261">
                  <c:v>276</c:v>
                </c:pt>
                <c:pt idx="4262">
                  <c:v>345</c:v>
                </c:pt>
                <c:pt idx="4263">
                  <c:v>345</c:v>
                </c:pt>
                <c:pt idx="4264">
                  <c:v>276</c:v>
                </c:pt>
                <c:pt idx="4265">
                  <c:v>345</c:v>
                </c:pt>
                <c:pt idx="4266">
                  <c:v>276</c:v>
                </c:pt>
                <c:pt idx="4267">
                  <c:v>345</c:v>
                </c:pt>
                <c:pt idx="4268">
                  <c:v>276</c:v>
                </c:pt>
                <c:pt idx="4269">
                  <c:v>297</c:v>
                </c:pt>
                <c:pt idx="4270">
                  <c:v>297</c:v>
                </c:pt>
                <c:pt idx="4271">
                  <c:v>297</c:v>
                </c:pt>
                <c:pt idx="4272">
                  <c:v>297</c:v>
                </c:pt>
                <c:pt idx="4273">
                  <c:v>297</c:v>
                </c:pt>
                <c:pt idx="4274">
                  <c:v>297</c:v>
                </c:pt>
                <c:pt idx="4275">
                  <c:v>297</c:v>
                </c:pt>
                <c:pt idx="4276">
                  <c:v>297</c:v>
                </c:pt>
                <c:pt idx="4277">
                  <c:v>297</c:v>
                </c:pt>
                <c:pt idx="4278">
                  <c:v>297</c:v>
                </c:pt>
                <c:pt idx="4279">
                  <c:v>297</c:v>
                </c:pt>
                <c:pt idx="4280">
                  <c:v>297</c:v>
                </c:pt>
                <c:pt idx="4281">
                  <c:v>81</c:v>
                </c:pt>
                <c:pt idx="4282">
                  <c:v>81</c:v>
                </c:pt>
                <c:pt idx="4283">
                  <c:v>81</c:v>
                </c:pt>
                <c:pt idx="4284">
                  <c:v>81</c:v>
                </c:pt>
                <c:pt idx="4285">
                  <c:v>81</c:v>
                </c:pt>
                <c:pt idx="4286">
                  <c:v>81</c:v>
                </c:pt>
                <c:pt idx="4287">
                  <c:v>81</c:v>
                </c:pt>
                <c:pt idx="4288">
                  <c:v>81</c:v>
                </c:pt>
                <c:pt idx="4289">
                  <c:v>81</c:v>
                </c:pt>
                <c:pt idx="4290">
                  <c:v>81</c:v>
                </c:pt>
                <c:pt idx="4291">
                  <c:v>81</c:v>
                </c:pt>
                <c:pt idx="4292">
                  <c:v>257</c:v>
                </c:pt>
                <c:pt idx="4293">
                  <c:v>240</c:v>
                </c:pt>
                <c:pt idx="4294">
                  <c:v>240</c:v>
                </c:pt>
                <c:pt idx="4295">
                  <c:v>240</c:v>
                </c:pt>
                <c:pt idx="4296">
                  <c:v>257</c:v>
                </c:pt>
                <c:pt idx="4297">
                  <c:v>257</c:v>
                </c:pt>
                <c:pt idx="4298">
                  <c:v>297</c:v>
                </c:pt>
                <c:pt idx="4299">
                  <c:v>297</c:v>
                </c:pt>
                <c:pt idx="4300">
                  <c:v>297</c:v>
                </c:pt>
                <c:pt idx="4301">
                  <c:v>297</c:v>
                </c:pt>
                <c:pt idx="4302">
                  <c:v>297</c:v>
                </c:pt>
                <c:pt idx="4303">
                  <c:v>297</c:v>
                </c:pt>
                <c:pt idx="4304">
                  <c:v>297</c:v>
                </c:pt>
                <c:pt idx="4305">
                  <c:v>297</c:v>
                </c:pt>
                <c:pt idx="4306">
                  <c:v>325</c:v>
                </c:pt>
                <c:pt idx="4307">
                  <c:v>325</c:v>
                </c:pt>
                <c:pt idx="4308">
                  <c:v>325</c:v>
                </c:pt>
                <c:pt idx="4309">
                  <c:v>325</c:v>
                </c:pt>
                <c:pt idx="4310">
                  <c:v>365</c:v>
                </c:pt>
                <c:pt idx="4311">
                  <c:v>365</c:v>
                </c:pt>
                <c:pt idx="4312">
                  <c:v>365</c:v>
                </c:pt>
                <c:pt idx="4313">
                  <c:v>365</c:v>
                </c:pt>
                <c:pt idx="4314">
                  <c:v>365</c:v>
                </c:pt>
                <c:pt idx="4315">
                  <c:v>365</c:v>
                </c:pt>
                <c:pt idx="4316">
                  <c:v>365</c:v>
                </c:pt>
                <c:pt idx="4317">
                  <c:v>365</c:v>
                </c:pt>
                <c:pt idx="4318">
                  <c:v>365</c:v>
                </c:pt>
                <c:pt idx="4319">
                  <c:v>365</c:v>
                </c:pt>
                <c:pt idx="4320">
                  <c:v>365</c:v>
                </c:pt>
                <c:pt idx="4321">
                  <c:v>365</c:v>
                </c:pt>
                <c:pt idx="4322">
                  <c:v>365</c:v>
                </c:pt>
                <c:pt idx="4323">
                  <c:v>365</c:v>
                </c:pt>
                <c:pt idx="4324">
                  <c:v>365</c:v>
                </c:pt>
                <c:pt idx="4325">
                  <c:v>365</c:v>
                </c:pt>
                <c:pt idx="4326">
                  <c:v>365</c:v>
                </c:pt>
                <c:pt idx="4327">
                  <c:v>365</c:v>
                </c:pt>
                <c:pt idx="4328">
                  <c:v>365</c:v>
                </c:pt>
                <c:pt idx="4329">
                  <c:v>365</c:v>
                </c:pt>
                <c:pt idx="4330">
                  <c:v>365</c:v>
                </c:pt>
                <c:pt idx="4331">
                  <c:v>365</c:v>
                </c:pt>
                <c:pt idx="4332">
                  <c:v>365</c:v>
                </c:pt>
                <c:pt idx="4333">
                  <c:v>365</c:v>
                </c:pt>
                <c:pt idx="4334">
                  <c:v>365</c:v>
                </c:pt>
                <c:pt idx="4335">
                  <c:v>365</c:v>
                </c:pt>
                <c:pt idx="4336">
                  <c:v>365</c:v>
                </c:pt>
                <c:pt idx="4337">
                  <c:v>365</c:v>
                </c:pt>
                <c:pt idx="4338">
                  <c:v>365</c:v>
                </c:pt>
                <c:pt idx="4339">
                  <c:v>365</c:v>
                </c:pt>
                <c:pt idx="4340">
                  <c:v>365</c:v>
                </c:pt>
                <c:pt idx="4341">
                  <c:v>365</c:v>
                </c:pt>
                <c:pt idx="4342">
                  <c:v>365</c:v>
                </c:pt>
                <c:pt idx="4343">
                  <c:v>365</c:v>
                </c:pt>
                <c:pt idx="4344">
                  <c:v>365</c:v>
                </c:pt>
                <c:pt idx="4345">
                  <c:v>365</c:v>
                </c:pt>
                <c:pt idx="4346">
                  <c:v>292</c:v>
                </c:pt>
                <c:pt idx="4347">
                  <c:v>292</c:v>
                </c:pt>
                <c:pt idx="4348">
                  <c:v>210</c:v>
                </c:pt>
                <c:pt idx="4349">
                  <c:v>210</c:v>
                </c:pt>
                <c:pt idx="4350">
                  <c:v>210</c:v>
                </c:pt>
                <c:pt idx="4351">
                  <c:v>292</c:v>
                </c:pt>
                <c:pt idx="4352">
                  <c:v>210</c:v>
                </c:pt>
                <c:pt idx="4353">
                  <c:v>292</c:v>
                </c:pt>
                <c:pt idx="4354">
                  <c:v>210</c:v>
                </c:pt>
                <c:pt idx="4355">
                  <c:v>292</c:v>
                </c:pt>
                <c:pt idx="4356">
                  <c:v>292</c:v>
                </c:pt>
                <c:pt idx="4357">
                  <c:v>210</c:v>
                </c:pt>
                <c:pt idx="4358">
                  <c:v>210</c:v>
                </c:pt>
                <c:pt idx="4359">
                  <c:v>292</c:v>
                </c:pt>
                <c:pt idx="4360">
                  <c:v>292</c:v>
                </c:pt>
                <c:pt idx="4361">
                  <c:v>210</c:v>
                </c:pt>
                <c:pt idx="4362">
                  <c:v>292</c:v>
                </c:pt>
                <c:pt idx="4363">
                  <c:v>292</c:v>
                </c:pt>
                <c:pt idx="4364">
                  <c:v>292</c:v>
                </c:pt>
                <c:pt idx="4365">
                  <c:v>210</c:v>
                </c:pt>
                <c:pt idx="4366">
                  <c:v>210</c:v>
                </c:pt>
                <c:pt idx="4367">
                  <c:v>210</c:v>
                </c:pt>
                <c:pt idx="4368">
                  <c:v>210</c:v>
                </c:pt>
                <c:pt idx="4369">
                  <c:v>210</c:v>
                </c:pt>
                <c:pt idx="4370">
                  <c:v>210</c:v>
                </c:pt>
                <c:pt idx="4371">
                  <c:v>210</c:v>
                </c:pt>
                <c:pt idx="4372">
                  <c:v>210</c:v>
                </c:pt>
                <c:pt idx="4373">
                  <c:v>203</c:v>
                </c:pt>
                <c:pt idx="4374">
                  <c:v>203</c:v>
                </c:pt>
                <c:pt idx="4375">
                  <c:v>203</c:v>
                </c:pt>
                <c:pt idx="4376">
                  <c:v>203</c:v>
                </c:pt>
                <c:pt idx="4377">
                  <c:v>203</c:v>
                </c:pt>
                <c:pt idx="4378">
                  <c:v>203</c:v>
                </c:pt>
                <c:pt idx="4379">
                  <c:v>203</c:v>
                </c:pt>
                <c:pt idx="4380">
                  <c:v>203</c:v>
                </c:pt>
                <c:pt idx="4381">
                  <c:v>203</c:v>
                </c:pt>
                <c:pt idx="4382">
                  <c:v>203</c:v>
                </c:pt>
                <c:pt idx="4383">
                  <c:v>203</c:v>
                </c:pt>
                <c:pt idx="4384">
                  <c:v>203</c:v>
                </c:pt>
                <c:pt idx="4385">
                  <c:v>203</c:v>
                </c:pt>
                <c:pt idx="4386">
                  <c:v>203</c:v>
                </c:pt>
                <c:pt idx="4387">
                  <c:v>203</c:v>
                </c:pt>
                <c:pt idx="4388">
                  <c:v>203</c:v>
                </c:pt>
                <c:pt idx="4389">
                  <c:v>203</c:v>
                </c:pt>
                <c:pt idx="4390">
                  <c:v>203</c:v>
                </c:pt>
                <c:pt idx="4391">
                  <c:v>290</c:v>
                </c:pt>
                <c:pt idx="4392">
                  <c:v>290</c:v>
                </c:pt>
                <c:pt idx="4393">
                  <c:v>290</c:v>
                </c:pt>
                <c:pt idx="4394">
                  <c:v>290</c:v>
                </c:pt>
                <c:pt idx="4395">
                  <c:v>290</c:v>
                </c:pt>
                <c:pt idx="4396">
                  <c:v>365</c:v>
                </c:pt>
                <c:pt idx="4397">
                  <c:v>290</c:v>
                </c:pt>
                <c:pt idx="4398">
                  <c:v>290</c:v>
                </c:pt>
                <c:pt idx="4399">
                  <c:v>290</c:v>
                </c:pt>
                <c:pt idx="4400">
                  <c:v>365</c:v>
                </c:pt>
                <c:pt idx="4401">
                  <c:v>365</c:v>
                </c:pt>
                <c:pt idx="4402">
                  <c:v>290</c:v>
                </c:pt>
                <c:pt idx="4403">
                  <c:v>290</c:v>
                </c:pt>
                <c:pt idx="4404">
                  <c:v>290</c:v>
                </c:pt>
                <c:pt idx="4405">
                  <c:v>290</c:v>
                </c:pt>
                <c:pt idx="4406">
                  <c:v>365</c:v>
                </c:pt>
                <c:pt idx="4407">
                  <c:v>290</c:v>
                </c:pt>
                <c:pt idx="4408">
                  <c:v>280</c:v>
                </c:pt>
                <c:pt idx="4409">
                  <c:v>290</c:v>
                </c:pt>
                <c:pt idx="4410">
                  <c:v>290</c:v>
                </c:pt>
                <c:pt idx="4411">
                  <c:v>365</c:v>
                </c:pt>
                <c:pt idx="4412">
                  <c:v>290</c:v>
                </c:pt>
                <c:pt idx="4413">
                  <c:v>280</c:v>
                </c:pt>
                <c:pt idx="4414">
                  <c:v>136</c:v>
                </c:pt>
                <c:pt idx="4415">
                  <c:v>136</c:v>
                </c:pt>
                <c:pt idx="4416">
                  <c:v>113</c:v>
                </c:pt>
                <c:pt idx="4417">
                  <c:v>136</c:v>
                </c:pt>
                <c:pt idx="4418">
                  <c:v>136</c:v>
                </c:pt>
                <c:pt idx="4419">
                  <c:v>136</c:v>
                </c:pt>
                <c:pt idx="4420">
                  <c:v>136</c:v>
                </c:pt>
                <c:pt idx="4421">
                  <c:v>136</c:v>
                </c:pt>
                <c:pt idx="4422">
                  <c:v>136</c:v>
                </c:pt>
                <c:pt idx="4423">
                  <c:v>113</c:v>
                </c:pt>
                <c:pt idx="4424">
                  <c:v>136</c:v>
                </c:pt>
                <c:pt idx="4425">
                  <c:v>136</c:v>
                </c:pt>
                <c:pt idx="4426">
                  <c:v>136</c:v>
                </c:pt>
                <c:pt idx="4427">
                  <c:v>136</c:v>
                </c:pt>
                <c:pt idx="4428">
                  <c:v>310</c:v>
                </c:pt>
                <c:pt idx="4429">
                  <c:v>195</c:v>
                </c:pt>
                <c:pt idx="4430">
                  <c:v>310</c:v>
                </c:pt>
                <c:pt idx="4431">
                  <c:v>285</c:v>
                </c:pt>
                <c:pt idx="4432">
                  <c:v>310</c:v>
                </c:pt>
                <c:pt idx="4433">
                  <c:v>285</c:v>
                </c:pt>
                <c:pt idx="4434">
                  <c:v>285</c:v>
                </c:pt>
                <c:pt idx="4435">
                  <c:v>285</c:v>
                </c:pt>
                <c:pt idx="4436">
                  <c:v>285</c:v>
                </c:pt>
                <c:pt idx="4437">
                  <c:v>285</c:v>
                </c:pt>
                <c:pt idx="4438">
                  <c:v>285</c:v>
                </c:pt>
                <c:pt idx="4439">
                  <c:v>285</c:v>
                </c:pt>
                <c:pt idx="4440">
                  <c:v>285</c:v>
                </c:pt>
                <c:pt idx="4441">
                  <c:v>285</c:v>
                </c:pt>
                <c:pt idx="4442">
                  <c:v>285</c:v>
                </c:pt>
                <c:pt idx="4443">
                  <c:v>285</c:v>
                </c:pt>
                <c:pt idx="4444">
                  <c:v>285</c:v>
                </c:pt>
                <c:pt idx="4445">
                  <c:v>285</c:v>
                </c:pt>
                <c:pt idx="4446">
                  <c:v>285</c:v>
                </c:pt>
                <c:pt idx="4447">
                  <c:v>202</c:v>
                </c:pt>
                <c:pt idx="4448">
                  <c:v>231</c:v>
                </c:pt>
                <c:pt idx="4449">
                  <c:v>202</c:v>
                </c:pt>
                <c:pt idx="4450">
                  <c:v>202</c:v>
                </c:pt>
                <c:pt idx="4451">
                  <c:v>202</c:v>
                </c:pt>
                <c:pt idx="4452">
                  <c:v>202</c:v>
                </c:pt>
                <c:pt idx="4453">
                  <c:v>202</c:v>
                </c:pt>
                <c:pt idx="4454">
                  <c:v>231</c:v>
                </c:pt>
                <c:pt idx="4455">
                  <c:v>202</c:v>
                </c:pt>
                <c:pt idx="4456">
                  <c:v>202</c:v>
                </c:pt>
                <c:pt idx="4457">
                  <c:v>202</c:v>
                </c:pt>
                <c:pt idx="4458">
                  <c:v>202</c:v>
                </c:pt>
                <c:pt idx="4459">
                  <c:v>202</c:v>
                </c:pt>
                <c:pt idx="4460">
                  <c:v>202</c:v>
                </c:pt>
                <c:pt idx="4461">
                  <c:v>231</c:v>
                </c:pt>
                <c:pt idx="4462">
                  <c:v>231</c:v>
                </c:pt>
                <c:pt idx="4463">
                  <c:v>231</c:v>
                </c:pt>
                <c:pt idx="4464">
                  <c:v>202</c:v>
                </c:pt>
                <c:pt idx="4465">
                  <c:v>231</c:v>
                </c:pt>
                <c:pt idx="4466">
                  <c:v>202</c:v>
                </c:pt>
                <c:pt idx="4467">
                  <c:v>240</c:v>
                </c:pt>
                <c:pt idx="4468">
                  <c:v>360</c:v>
                </c:pt>
                <c:pt idx="4469">
                  <c:v>360</c:v>
                </c:pt>
                <c:pt idx="4470">
                  <c:v>325</c:v>
                </c:pt>
                <c:pt idx="4471">
                  <c:v>282</c:v>
                </c:pt>
                <c:pt idx="4472">
                  <c:v>325</c:v>
                </c:pt>
                <c:pt idx="4473">
                  <c:v>282</c:v>
                </c:pt>
                <c:pt idx="4474">
                  <c:v>385</c:v>
                </c:pt>
                <c:pt idx="4475">
                  <c:v>385</c:v>
                </c:pt>
                <c:pt idx="4476">
                  <c:v>325</c:v>
                </c:pt>
                <c:pt idx="4477">
                  <c:v>282</c:v>
                </c:pt>
                <c:pt idx="4478">
                  <c:v>385</c:v>
                </c:pt>
                <c:pt idx="4479">
                  <c:v>282</c:v>
                </c:pt>
                <c:pt idx="4480">
                  <c:v>282</c:v>
                </c:pt>
                <c:pt idx="4481">
                  <c:v>385</c:v>
                </c:pt>
                <c:pt idx="4482">
                  <c:v>385</c:v>
                </c:pt>
                <c:pt idx="4483">
                  <c:v>325</c:v>
                </c:pt>
                <c:pt idx="4484">
                  <c:v>325</c:v>
                </c:pt>
                <c:pt idx="4485">
                  <c:v>282</c:v>
                </c:pt>
                <c:pt idx="4486">
                  <c:v>282</c:v>
                </c:pt>
                <c:pt idx="4487">
                  <c:v>385</c:v>
                </c:pt>
                <c:pt idx="4488">
                  <c:v>385</c:v>
                </c:pt>
                <c:pt idx="4489">
                  <c:v>282</c:v>
                </c:pt>
                <c:pt idx="4490">
                  <c:v>385</c:v>
                </c:pt>
                <c:pt idx="4491">
                  <c:v>325</c:v>
                </c:pt>
                <c:pt idx="4492">
                  <c:v>385</c:v>
                </c:pt>
                <c:pt idx="4493">
                  <c:v>282</c:v>
                </c:pt>
                <c:pt idx="4494">
                  <c:v>325</c:v>
                </c:pt>
                <c:pt idx="4495">
                  <c:v>282</c:v>
                </c:pt>
                <c:pt idx="4496">
                  <c:v>385</c:v>
                </c:pt>
                <c:pt idx="4497">
                  <c:v>282</c:v>
                </c:pt>
                <c:pt idx="4498">
                  <c:v>325</c:v>
                </c:pt>
                <c:pt idx="4499">
                  <c:v>385</c:v>
                </c:pt>
                <c:pt idx="4500">
                  <c:v>385</c:v>
                </c:pt>
                <c:pt idx="4501">
                  <c:v>282</c:v>
                </c:pt>
                <c:pt idx="4502">
                  <c:v>282</c:v>
                </c:pt>
                <c:pt idx="4503">
                  <c:v>325</c:v>
                </c:pt>
                <c:pt idx="4504">
                  <c:v>282</c:v>
                </c:pt>
                <c:pt idx="4505">
                  <c:v>385</c:v>
                </c:pt>
                <c:pt idx="4506">
                  <c:v>325</c:v>
                </c:pt>
                <c:pt idx="4507">
                  <c:v>282</c:v>
                </c:pt>
                <c:pt idx="4508">
                  <c:v>385</c:v>
                </c:pt>
                <c:pt idx="4509">
                  <c:v>282</c:v>
                </c:pt>
                <c:pt idx="4510">
                  <c:v>282</c:v>
                </c:pt>
                <c:pt idx="4511">
                  <c:v>385</c:v>
                </c:pt>
                <c:pt idx="4512">
                  <c:v>282</c:v>
                </c:pt>
                <c:pt idx="4513">
                  <c:v>282</c:v>
                </c:pt>
                <c:pt idx="4514">
                  <c:v>282</c:v>
                </c:pt>
                <c:pt idx="4515">
                  <c:v>385</c:v>
                </c:pt>
                <c:pt idx="4516">
                  <c:v>385</c:v>
                </c:pt>
                <c:pt idx="4517">
                  <c:v>385</c:v>
                </c:pt>
                <c:pt idx="4518">
                  <c:v>385</c:v>
                </c:pt>
                <c:pt idx="4519">
                  <c:v>385</c:v>
                </c:pt>
                <c:pt idx="4520">
                  <c:v>282</c:v>
                </c:pt>
                <c:pt idx="4521">
                  <c:v>282</c:v>
                </c:pt>
                <c:pt idx="4522">
                  <c:v>282</c:v>
                </c:pt>
                <c:pt idx="4523">
                  <c:v>325</c:v>
                </c:pt>
                <c:pt idx="4524">
                  <c:v>365</c:v>
                </c:pt>
                <c:pt idx="4525">
                  <c:v>325</c:v>
                </c:pt>
                <c:pt idx="4526">
                  <c:v>385</c:v>
                </c:pt>
                <c:pt idx="4527">
                  <c:v>365</c:v>
                </c:pt>
                <c:pt idx="4528">
                  <c:v>282</c:v>
                </c:pt>
                <c:pt idx="4529">
                  <c:v>325</c:v>
                </c:pt>
                <c:pt idx="4530">
                  <c:v>282</c:v>
                </c:pt>
                <c:pt idx="4531">
                  <c:v>282</c:v>
                </c:pt>
                <c:pt idx="4532">
                  <c:v>282</c:v>
                </c:pt>
                <c:pt idx="4533">
                  <c:v>325</c:v>
                </c:pt>
                <c:pt idx="4534">
                  <c:v>282</c:v>
                </c:pt>
                <c:pt idx="4535">
                  <c:v>282</c:v>
                </c:pt>
                <c:pt idx="4536">
                  <c:v>325</c:v>
                </c:pt>
                <c:pt idx="4537">
                  <c:v>325</c:v>
                </c:pt>
                <c:pt idx="4538">
                  <c:v>325</c:v>
                </c:pt>
                <c:pt idx="4539">
                  <c:v>325</c:v>
                </c:pt>
                <c:pt idx="4540">
                  <c:v>385</c:v>
                </c:pt>
                <c:pt idx="4541">
                  <c:v>385</c:v>
                </c:pt>
                <c:pt idx="4542">
                  <c:v>385</c:v>
                </c:pt>
                <c:pt idx="4543">
                  <c:v>385</c:v>
                </c:pt>
                <c:pt idx="4544">
                  <c:v>325</c:v>
                </c:pt>
                <c:pt idx="4545">
                  <c:v>282</c:v>
                </c:pt>
                <c:pt idx="4546">
                  <c:v>282</c:v>
                </c:pt>
                <c:pt idx="4547">
                  <c:v>325</c:v>
                </c:pt>
                <c:pt idx="4548">
                  <c:v>282</c:v>
                </c:pt>
                <c:pt idx="4549">
                  <c:v>385</c:v>
                </c:pt>
                <c:pt idx="4550">
                  <c:v>385</c:v>
                </c:pt>
                <c:pt idx="4551">
                  <c:v>385</c:v>
                </c:pt>
                <c:pt idx="4552">
                  <c:v>325</c:v>
                </c:pt>
                <c:pt idx="4553">
                  <c:v>450</c:v>
                </c:pt>
                <c:pt idx="4554">
                  <c:v>385</c:v>
                </c:pt>
                <c:pt idx="4555">
                  <c:v>385</c:v>
                </c:pt>
                <c:pt idx="4556">
                  <c:v>365</c:v>
                </c:pt>
                <c:pt idx="4557">
                  <c:v>450</c:v>
                </c:pt>
                <c:pt idx="4558">
                  <c:v>325</c:v>
                </c:pt>
                <c:pt idx="4559">
                  <c:v>385</c:v>
                </c:pt>
                <c:pt idx="4560">
                  <c:v>282</c:v>
                </c:pt>
                <c:pt idx="4561">
                  <c:v>282</c:v>
                </c:pt>
                <c:pt idx="4562">
                  <c:v>282</c:v>
                </c:pt>
                <c:pt idx="4563">
                  <c:v>385</c:v>
                </c:pt>
                <c:pt idx="4564">
                  <c:v>325</c:v>
                </c:pt>
                <c:pt idx="4565">
                  <c:v>385</c:v>
                </c:pt>
                <c:pt idx="4566">
                  <c:v>282</c:v>
                </c:pt>
                <c:pt idx="4567">
                  <c:v>325</c:v>
                </c:pt>
                <c:pt idx="4568">
                  <c:v>385</c:v>
                </c:pt>
                <c:pt idx="4569">
                  <c:v>385</c:v>
                </c:pt>
                <c:pt idx="4570">
                  <c:v>282</c:v>
                </c:pt>
                <c:pt idx="4571">
                  <c:v>385</c:v>
                </c:pt>
                <c:pt idx="4572">
                  <c:v>385</c:v>
                </c:pt>
                <c:pt idx="4573">
                  <c:v>385</c:v>
                </c:pt>
                <c:pt idx="4574">
                  <c:v>282</c:v>
                </c:pt>
                <c:pt idx="4575">
                  <c:v>325</c:v>
                </c:pt>
                <c:pt idx="4576">
                  <c:v>282</c:v>
                </c:pt>
                <c:pt idx="4577">
                  <c:v>325</c:v>
                </c:pt>
                <c:pt idx="4578">
                  <c:v>385</c:v>
                </c:pt>
                <c:pt idx="4579">
                  <c:v>282</c:v>
                </c:pt>
                <c:pt idx="4580">
                  <c:v>385</c:v>
                </c:pt>
                <c:pt idx="4581">
                  <c:v>325</c:v>
                </c:pt>
                <c:pt idx="4582">
                  <c:v>282</c:v>
                </c:pt>
                <c:pt idx="4583">
                  <c:v>282</c:v>
                </c:pt>
                <c:pt idx="4584">
                  <c:v>325</c:v>
                </c:pt>
                <c:pt idx="4585">
                  <c:v>282</c:v>
                </c:pt>
                <c:pt idx="4586">
                  <c:v>325</c:v>
                </c:pt>
                <c:pt idx="4587">
                  <c:v>385</c:v>
                </c:pt>
                <c:pt idx="4588">
                  <c:v>282</c:v>
                </c:pt>
                <c:pt idx="4589">
                  <c:v>282</c:v>
                </c:pt>
                <c:pt idx="4590">
                  <c:v>282</c:v>
                </c:pt>
                <c:pt idx="4591">
                  <c:v>282</c:v>
                </c:pt>
                <c:pt idx="4592">
                  <c:v>365</c:v>
                </c:pt>
                <c:pt idx="4593">
                  <c:v>325</c:v>
                </c:pt>
                <c:pt idx="4594">
                  <c:v>282</c:v>
                </c:pt>
                <c:pt idx="4595">
                  <c:v>385</c:v>
                </c:pt>
                <c:pt idx="4596">
                  <c:v>220</c:v>
                </c:pt>
                <c:pt idx="4597">
                  <c:v>220</c:v>
                </c:pt>
                <c:pt idx="4598">
                  <c:v>220</c:v>
                </c:pt>
                <c:pt idx="4599">
                  <c:v>220</c:v>
                </c:pt>
                <c:pt idx="4600">
                  <c:v>220</c:v>
                </c:pt>
                <c:pt idx="4601">
                  <c:v>220</c:v>
                </c:pt>
                <c:pt idx="4602">
                  <c:v>220</c:v>
                </c:pt>
                <c:pt idx="4603">
                  <c:v>220</c:v>
                </c:pt>
                <c:pt idx="4604">
                  <c:v>220</c:v>
                </c:pt>
                <c:pt idx="4605">
                  <c:v>220</c:v>
                </c:pt>
                <c:pt idx="4606">
                  <c:v>220</c:v>
                </c:pt>
                <c:pt idx="4607">
                  <c:v>220</c:v>
                </c:pt>
                <c:pt idx="4608">
                  <c:v>220</c:v>
                </c:pt>
                <c:pt idx="4609">
                  <c:v>220</c:v>
                </c:pt>
                <c:pt idx="4610">
                  <c:v>220</c:v>
                </c:pt>
                <c:pt idx="4611">
                  <c:v>220</c:v>
                </c:pt>
                <c:pt idx="4612">
                  <c:v>220</c:v>
                </c:pt>
                <c:pt idx="4613">
                  <c:v>220</c:v>
                </c:pt>
                <c:pt idx="4614">
                  <c:v>220</c:v>
                </c:pt>
                <c:pt idx="4615">
                  <c:v>220</c:v>
                </c:pt>
                <c:pt idx="4616">
                  <c:v>220</c:v>
                </c:pt>
                <c:pt idx="4617">
                  <c:v>220</c:v>
                </c:pt>
                <c:pt idx="4618">
                  <c:v>220</c:v>
                </c:pt>
                <c:pt idx="4619">
                  <c:v>220</c:v>
                </c:pt>
                <c:pt idx="4620">
                  <c:v>220</c:v>
                </c:pt>
                <c:pt idx="4621">
                  <c:v>220</c:v>
                </c:pt>
                <c:pt idx="4622">
                  <c:v>220</c:v>
                </c:pt>
                <c:pt idx="4623">
                  <c:v>220</c:v>
                </c:pt>
                <c:pt idx="4624">
                  <c:v>220</c:v>
                </c:pt>
                <c:pt idx="4625">
                  <c:v>220</c:v>
                </c:pt>
                <c:pt idx="4626">
                  <c:v>220</c:v>
                </c:pt>
                <c:pt idx="4627">
                  <c:v>220</c:v>
                </c:pt>
                <c:pt idx="4628">
                  <c:v>220</c:v>
                </c:pt>
                <c:pt idx="4629">
                  <c:v>220</c:v>
                </c:pt>
                <c:pt idx="4630">
                  <c:v>220</c:v>
                </c:pt>
                <c:pt idx="4631">
                  <c:v>220</c:v>
                </c:pt>
                <c:pt idx="4632">
                  <c:v>220</c:v>
                </c:pt>
                <c:pt idx="4633">
                  <c:v>220</c:v>
                </c:pt>
                <c:pt idx="4634">
                  <c:v>220</c:v>
                </c:pt>
                <c:pt idx="4635">
                  <c:v>220</c:v>
                </c:pt>
                <c:pt idx="4636">
                  <c:v>220</c:v>
                </c:pt>
                <c:pt idx="4637">
                  <c:v>220</c:v>
                </c:pt>
                <c:pt idx="4638">
                  <c:v>220</c:v>
                </c:pt>
                <c:pt idx="4639">
                  <c:v>220</c:v>
                </c:pt>
                <c:pt idx="4640">
                  <c:v>220</c:v>
                </c:pt>
                <c:pt idx="4641">
                  <c:v>220</c:v>
                </c:pt>
                <c:pt idx="4642">
                  <c:v>220</c:v>
                </c:pt>
                <c:pt idx="4643">
                  <c:v>220</c:v>
                </c:pt>
                <c:pt idx="4644">
                  <c:v>731</c:v>
                </c:pt>
                <c:pt idx="4645">
                  <c:v>731</c:v>
                </c:pt>
                <c:pt idx="4646">
                  <c:v>731</c:v>
                </c:pt>
                <c:pt idx="4647">
                  <c:v>483</c:v>
                </c:pt>
                <c:pt idx="4648">
                  <c:v>483</c:v>
                </c:pt>
                <c:pt idx="4649">
                  <c:v>483</c:v>
                </c:pt>
                <c:pt idx="4650">
                  <c:v>483</c:v>
                </c:pt>
                <c:pt idx="4651">
                  <c:v>483</c:v>
                </c:pt>
                <c:pt idx="4652">
                  <c:v>483</c:v>
                </c:pt>
                <c:pt idx="4653">
                  <c:v>483</c:v>
                </c:pt>
                <c:pt idx="4654">
                  <c:v>483</c:v>
                </c:pt>
                <c:pt idx="4655">
                  <c:v>483</c:v>
                </c:pt>
                <c:pt idx="4656">
                  <c:v>483</c:v>
                </c:pt>
                <c:pt idx="4657">
                  <c:v>483</c:v>
                </c:pt>
                <c:pt idx="4658">
                  <c:v>483</c:v>
                </c:pt>
                <c:pt idx="4659">
                  <c:v>483</c:v>
                </c:pt>
                <c:pt idx="4660">
                  <c:v>63</c:v>
                </c:pt>
                <c:pt idx="4661">
                  <c:v>63</c:v>
                </c:pt>
                <c:pt idx="4662">
                  <c:v>63</c:v>
                </c:pt>
                <c:pt idx="4663">
                  <c:v>63</c:v>
                </c:pt>
                <c:pt idx="4664">
                  <c:v>63</c:v>
                </c:pt>
                <c:pt idx="4665">
                  <c:v>63</c:v>
                </c:pt>
                <c:pt idx="4666">
                  <c:v>651</c:v>
                </c:pt>
                <c:pt idx="4667">
                  <c:v>651</c:v>
                </c:pt>
                <c:pt idx="4668">
                  <c:v>651</c:v>
                </c:pt>
                <c:pt idx="4669">
                  <c:v>120</c:v>
                </c:pt>
                <c:pt idx="4670">
                  <c:v>197</c:v>
                </c:pt>
                <c:pt idx="4671">
                  <c:v>120</c:v>
                </c:pt>
                <c:pt idx="4672">
                  <c:v>120</c:v>
                </c:pt>
                <c:pt idx="4673">
                  <c:v>120</c:v>
                </c:pt>
                <c:pt idx="4674">
                  <c:v>120</c:v>
                </c:pt>
                <c:pt idx="4675">
                  <c:v>120</c:v>
                </c:pt>
                <c:pt idx="4676">
                  <c:v>120</c:v>
                </c:pt>
                <c:pt idx="4677">
                  <c:v>120</c:v>
                </c:pt>
                <c:pt idx="4678">
                  <c:v>120</c:v>
                </c:pt>
                <c:pt idx="4679">
                  <c:v>120</c:v>
                </c:pt>
                <c:pt idx="4680">
                  <c:v>120</c:v>
                </c:pt>
                <c:pt idx="4681">
                  <c:v>120</c:v>
                </c:pt>
                <c:pt idx="4682">
                  <c:v>197</c:v>
                </c:pt>
                <c:pt idx="4683">
                  <c:v>120</c:v>
                </c:pt>
                <c:pt idx="4684">
                  <c:v>120</c:v>
                </c:pt>
                <c:pt idx="4685">
                  <c:v>197</c:v>
                </c:pt>
                <c:pt idx="4686">
                  <c:v>120</c:v>
                </c:pt>
                <c:pt idx="4687">
                  <c:v>120</c:v>
                </c:pt>
                <c:pt idx="4688">
                  <c:v>120</c:v>
                </c:pt>
                <c:pt idx="4689">
                  <c:v>120</c:v>
                </c:pt>
                <c:pt idx="4690">
                  <c:v>200</c:v>
                </c:pt>
                <c:pt idx="4691">
                  <c:v>305</c:v>
                </c:pt>
                <c:pt idx="4692">
                  <c:v>305</c:v>
                </c:pt>
                <c:pt idx="4693">
                  <c:v>305</c:v>
                </c:pt>
                <c:pt idx="4694">
                  <c:v>200</c:v>
                </c:pt>
                <c:pt idx="4695">
                  <c:v>310</c:v>
                </c:pt>
                <c:pt idx="4696">
                  <c:v>200</c:v>
                </c:pt>
                <c:pt idx="4697">
                  <c:v>310</c:v>
                </c:pt>
                <c:pt idx="4698">
                  <c:v>200</c:v>
                </c:pt>
                <c:pt idx="4699">
                  <c:v>310</c:v>
                </c:pt>
                <c:pt idx="4700">
                  <c:v>310</c:v>
                </c:pt>
                <c:pt idx="4701">
                  <c:v>310</c:v>
                </c:pt>
                <c:pt idx="4702">
                  <c:v>310</c:v>
                </c:pt>
                <c:pt idx="4703">
                  <c:v>200</c:v>
                </c:pt>
                <c:pt idx="4704">
                  <c:v>200</c:v>
                </c:pt>
                <c:pt idx="4705">
                  <c:v>249.38607007176</c:v>
                </c:pt>
                <c:pt idx="4706">
                  <c:v>249.38607007176</c:v>
                </c:pt>
                <c:pt idx="4707">
                  <c:v>130</c:v>
                </c:pt>
                <c:pt idx="4708">
                  <c:v>130</c:v>
                </c:pt>
                <c:pt idx="4709">
                  <c:v>130</c:v>
                </c:pt>
                <c:pt idx="4710">
                  <c:v>130</c:v>
                </c:pt>
                <c:pt idx="4711">
                  <c:v>130</c:v>
                </c:pt>
                <c:pt idx="4712">
                  <c:v>130</c:v>
                </c:pt>
                <c:pt idx="4713">
                  <c:v>130</c:v>
                </c:pt>
                <c:pt idx="4714">
                  <c:v>130</c:v>
                </c:pt>
                <c:pt idx="4715">
                  <c:v>130</c:v>
                </c:pt>
                <c:pt idx="4716">
                  <c:v>130</c:v>
                </c:pt>
                <c:pt idx="4717">
                  <c:v>130</c:v>
                </c:pt>
                <c:pt idx="4718">
                  <c:v>130</c:v>
                </c:pt>
                <c:pt idx="4719">
                  <c:v>130</c:v>
                </c:pt>
                <c:pt idx="4720">
                  <c:v>130</c:v>
                </c:pt>
                <c:pt idx="4721">
                  <c:v>130</c:v>
                </c:pt>
                <c:pt idx="4722">
                  <c:v>130</c:v>
                </c:pt>
                <c:pt idx="4723">
                  <c:v>130</c:v>
                </c:pt>
                <c:pt idx="4724">
                  <c:v>130</c:v>
                </c:pt>
                <c:pt idx="4725">
                  <c:v>203</c:v>
                </c:pt>
                <c:pt idx="4726">
                  <c:v>203</c:v>
                </c:pt>
                <c:pt idx="4727">
                  <c:v>203</c:v>
                </c:pt>
                <c:pt idx="4728">
                  <c:v>203</c:v>
                </c:pt>
                <c:pt idx="4729">
                  <c:v>203</c:v>
                </c:pt>
                <c:pt idx="4730">
                  <c:v>203</c:v>
                </c:pt>
                <c:pt idx="4731">
                  <c:v>203</c:v>
                </c:pt>
                <c:pt idx="4732">
                  <c:v>203</c:v>
                </c:pt>
                <c:pt idx="4733">
                  <c:v>203</c:v>
                </c:pt>
                <c:pt idx="4734">
                  <c:v>203</c:v>
                </c:pt>
                <c:pt idx="4735">
                  <c:v>203</c:v>
                </c:pt>
                <c:pt idx="4736">
                  <c:v>203</c:v>
                </c:pt>
                <c:pt idx="4737">
                  <c:v>203</c:v>
                </c:pt>
                <c:pt idx="4738">
                  <c:v>203</c:v>
                </c:pt>
                <c:pt idx="4739">
                  <c:v>203</c:v>
                </c:pt>
                <c:pt idx="4740">
                  <c:v>203</c:v>
                </c:pt>
                <c:pt idx="4741">
                  <c:v>260</c:v>
                </c:pt>
                <c:pt idx="4742">
                  <c:v>260</c:v>
                </c:pt>
                <c:pt idx="4743">
                  <c:v>260</c:v>
                </c:pt>
                <c:pt idx="4744">
                  <c:v>260</c:v>
                </c:pt>
                <c:pt idx="4745">
                  <c:v>260</c:v>
                </c:pt>
                <c:pt idx="4746">
                  <c:v>260</c:v>
                </c:pt>
                <c:pt idx="4747">
                  <c:v>260</c:v>
                </c:pt>
                <c:pt idx="4748">
                  <c:v>260</c:v>
                </c:pt>
                <c:pt idx="4749">
                  <c:v>260</c:v>
                </c:pt>
                <c:pt idx="4750">
                  <c:v>260</c:v>
                </c:pt>
                <c:pt idx="4751">
                  <c:v>260</c:v>
                </c:pt>
                <c:pt idx="4752">
                  <c:v>260</c:v>
                </c:pt>
                <c:pt idx="4753">
                  <c:v>287</c:v>
                </c:pt>
                <c:pt idx="4754">
                  <c:v>287</c:v>
                </c:pt>
                <c:pt idx="4755">
                  <c:v>287</c:v>
                </c:pt>
                <c:pt idx="4756">
                  <c:v>287</c:v>
                </c:pt>
                <c:pt idx="4757">
                  <c:v>287</c:v>
                </c:pt>
                <c:pt idx="4758">
                  <c:v>365</c:v>
                </c:pt>
                <c:pt idx="4759">
                  <c:v>365</c:v>
                </c:pt>
                <c:pt idx="4760">
                  <c:v>287</c:v>
                </c:pt>
                <c:pt idx="4761">
                  <c:v>287</c:v>
                </c:pt>
                <c:pt idx="4762">
                  <c:v>287</c:v>
                </c:pt>
                <c:pt idx="4763">
                  <c:v>287</c:v>
                </c:pt>
                <c:pt idx="4764">
                  <c:v>287</c:v>
                </c:pt>
                <c:pt idx="4765">
                  <c:v>365</c:v>
                </c:pt>
                <c:pt idx="4766">
                  <c:v>287</c:v>
                </c:pt>
                <c:pt idx="4767">
                  <c:v>287</c:v>
                </c:pt>
                <c:pt idx="4768">
                  <c:v>287</c:v>
                </c:pt>
                <c:pt idx="4769">
                  <c:v>287</c:v>
                </c:pt>
                <c:pt idx="4770">
                  <c:v>287</c:v>
                </c:pt>
                <c:pt idx="4771">
                  <c:v>616</c:v>
                </c:pt>
                <c:pt idx="4772">
                  <c:v>616</c:v>
                </c:pt>
                <c:pt idx="4773">
                  <c:v>500</c:v>
                </c:pt>
                <c:pt idx="4774">
                  <c:v>500</c:v>
                </c:pt>
                <c:pt idx="4775">
                  <c:v>616</c:v>
                </c:pt>
                <c:pt idx="4776">
                  <c:v>350</c:v>
                </c:pt>
                <c:pt idx="4777">
                  <c:v>252</c:v>
                </c:pt>
                <c:pt idx="4778">
                  <c:v>252</c:v>
                </c:pt>
                <c:pt idx="4779">
                  <c:v>252</c:v>
                </c:pt>
                <c:pt idx="4780">
                  <c:v>160</c:v>
                </c:pt>
                <c:pt idx="4781">
                  <c:v>160</c:v>
                </c:pt>
                <c:pt idx="4782">
                  <c:v>160</c:v>
                </c:pt>
                <c:pt idx="4783">
                  <c:v>160</c:v>
                </c:pt>
                <c:pt idx="4784">
                  <c:v>160</c:v>
                </c:pt>
                <c:pt idx="4785">
                  <c:v>249.38607007176</c:v>
                </c:pt>
                <c:pt idx="4786">
                  <c:v>160</c:v>
                </c:pt>
                <c:pt idx="4787">
                  <c:v>160</c:v>
                </c:pt>
                <c:pt idx="4788">
                  <c:v>160</c:v>
                </c:pt>
                <c:pt idx="4789">
                  <c:v>249.38607007176</c:v>
                </c:pt>
                <c:pt idx="4790">
                  <c:v>160</c:v>
                </c:pt>
                <c:pt idx="4791">
                  <c:v>160</c:v>
                </c:pt>
                <c:pt idx="4792">
                  <c:v>160</c:v>
                </c:pt>
                <c:pt idx="4793">
                  <c:v>123</c:v>
                </c:pt>
                <c:pt idx="4794">
                  <c:v>160</c:v>
                </c:pt>
                <c:pt idx="4795">
                  <c:v>160</c:v>
                </c:pt>
                <c:pt idx="4796">
                  <c:v>160</c:v>
                </c:pt>
                <c:pt idx="4797">
                  <c:v>160</c:v>
                </c:pt>
                <c:pt idx="4798">
                  <c:v>249.38607007176</c:v>
                </c:pt>
                <c:pt idx="4799">
                  <c:v>160</c:v>
                </c:pt>
                <c:pt idx="4800">
                  <c:v>126</c:v>
                </c:pt>
                <c:pt idx="4801">
                  <c:v>126</c:v>
                </c:pt>
                <c:pt idx="4802">
                  <c:v>126</c:v>
                </c:pt>
                <c:pt idx="4803">
                  <c:v>126</c:v>
                </c:pt>
                <c:pt idx="4804">
                  <c:v>126</c:v>
                </c:pt>
                <c:pt idx="4805">
                  <c:v>126</c:v>
                </c:pt>
                <c:pt idx="4806">
                  <c:v>126</c:v>
                </c:pt>
                <c:pt idx="4807">
                  <c:v>126</c:v>
                </c:pt>
                <c:pt idx="4808">
                  <c:v>127</c:v>
                </c:pt>
                <c:pt idx="4809">
                  <c:v>127</c:v>
                </c:pt>
                <c:pt idx="4810">
                  <c:v>127</c:v>
                </c:pt>
                <c:pt idx="4811">
                  <c:v>127</c:v>
                </c:pt>
                <c:pt idx="4812">
                  <c:v>127</c:v>
                </c:pt>
                <c:pt idx="4813">
                  <c:v>127</c:v>
                </c:pt>
                <c:pt idx="4814">
                  <c:v>127</c:v>
                </c:pt>
                <c:pt idx="4815">
                  <c:v>127</c:v>
                </c:pt>
                <c:pt idx="4816">
                  <c:v>127</c:v>
                </c:pt>
                <c:pt idx="4817">
                  <c:v>127</c:v>
                </c:pt>
                <c:pt idx="4818">
                  <c:v>127</c:v>
                </c:pt>
                <c:pt idx="4819">
                  <c:v>127</c:v>
                </c:pt>
                <c:pt idx="4820">
                  <c:v>127</c:v>
                </c:pt>
                <c:pt idx="4821">
                  <c:v>127</c:v>
                </c:pt>
                <c:pt idx="4822">
                  <c:v>127</c:v>
                </c:pt>
                <c:pt idx="4823">
                  <c:v>127</c:v>
                </c:pt>
                <c:pt idx="4824">
                  <c:v>127</c:v>
                </c:pt>
                <c:pt idx="4825">
                  <c:v>127</c:v>
                </c:pt>
                <c:pt idx="4826">
                  <c:v>127</c:v>
                </c:pt>
                <c:pt idx="4827">
                  <c:v>127</c:v>
                </c:pt>
                <c:pt idx="4828">
                  <c:v>127</c:v>
                </c:pt>
                <c:pt idx="4829">
                  <c:v>127</c:v>
                </c:pt>
                <c:pt idx="4830">
                  <c:v>127</c:v>
                </c:pt>
                <c:pt idx="4831">
                  <c:v>127</c:v>
                </c:pt>
                <c:pt idx="4832">
                  <c:v>127</c:v>
                </c:pt>
                <c:pt idx="4833">
                  <c:v>127</c:v>
                </c:pt>
                <c:pt idx="4834">
                  <c:v>250</c:v>
                </c:pt>
                <c:pt idx="4835">
                  <c:v>170</c:v>
                </c:pt>
                <c:pt idx="4836">
                  <c:v>170</c:v>
                </c:pt>
                <c:pt idx="4837">
                  <c:v>170</c:v>
                </c:pt>
                <c:pt idx="4838">
                  <c:v>170</c:v>
                </c:pt>
                <c:pt idx="4839">
                  <c:v>170</c:v>
                </c:pt>
                <c:pt idx="4840">
                  <c:v>250</c:v>
                </c:pt>
                <c:pt idx="4841">
                  <c:v>170</c:v>
                </c:pt>
                <c:pt idx="4842">
                  <c:v>170</c:v>
                </c:pt>
                <c:pt idx="4843">
                  <c:v>170</c:v>
                </c:pt>
                <c:pt idx="4844">
                  <c:v>170</c:v>
                </c:pt>
                <c:pt idx="4845">
                  <c:v>250</c:v>
                </c:pt>
                <c:pt idx="4846">
                  <c:v>170</c:v>
                </c:pt>
                <c:pt idx="4847">
                  <c:v>250</c:v>
                </c:pt>
                <c:pt idx="4848">
                  <c:v>170</c:v>
                </c:pt>
                <c:pt idx="4849">
                  <c:v>170</c:v>
                </c:pt>
                <c:pt idx="4850">
                  <c:v>250</c:v>
                </c:pt>
                <c:pt idx="4851">
                  <c:v>170</c:v>
                </c:pt>
                <c:pt idx="4852">
                  <c:v>250</c:v>
                </c:pt>
                <c:pt idx="4853">
                  <c:v>170</c:v>
                </c:pt>
                <c:pt idx="4854">
                  <c:v>170</c:v>
                </c:pt>
                <c:pt idx="4855">
                  <c:v>170</c:v>
                </c:pt>
                <c:pt idx="4856">
                  <c:v>170</c:v>
                </c:pt>
                <c:pt idx="4857">
                  <c:v>170</c:v>
                </c:pt>
                <c:pt idx="4858">
                  <c:v>173</c:v>
                </c:pt>
                <c:pt idx="4859">
                  <c:v>173</c:v>
                </c:pt>
                <c:pt idx="4860">
                  <c:v>173</c:v>
                </c:pt>
                <c:pt idx="4861">
                  <c:v>201</c:v>
                </c:pt>
                <c:pt idx="4862">
                  <c:v>201</c:v>
                </c:pt>
                <c:pt idx="4863">
                  <c:v>145</c:v>
                </c:pt>
                <c:pt idx="4864">
                  <c:v>145</c:v>
                </c:pt>
                <c:pt idx="4865">
                  <c:v>173</c:v>
                </c:pt>
                <c:pt idx="4866">
                  <c:v>201</c:v>
                </c:pt>
                <c:pt idx="4867">
                  <c:v>201</c:v>
                </c:pt>
                <c:pt idx="4868">
                  <c:v>201</c:v>
                </c:pt>
                <c:pt idx="4869">
                  <c:v>145</c:v>
                </c:pt>
                <c:pt idx="4870">
                  <c:v>201</c:v>
                </c:pt>
                <c:pt idx="4871">
                  <c:v>201</c:v>
                </c:pt>
                <c:pt idx="4872">
                  <c:v>173</c:v>
                </c:pt>
                <c:pt idx="4873">
                  <c:v>173</c:v>
                </c:pt>
                <c:pt idx="4874">
                  <c:v>173</c:v>
                </c:pt>
                <c:pt idx="4875">
                  <c:v>145</c:v>
                </c:pt>
                <c:pt idx="4876">
                  <c:v>201</c:v>
                </c:pt>
                <c:pt idx="4877">
                  <c:v>173</c:v>
                </c:pt>
                <c:pt idx="4878">
                  <c:v>147</c:v>
                </c:pt>
                <c:pt idx="4879">
                  <c:v>147</c:v>
                </c:pt>
                <c:pt idx="4880">
                  <c:v>164</c:v>
                </c:pt>
                <c:pt idx="4881">
                  <c:v>147</c:v>
                </c:pt>
                <c:pt idx="4882">
                  <c:v>164</c:v>
                </c:pt>
                <c:pt idx="4883">
                  <c:v>201</c:v>
                </c:pt>
                <c:pt idx="4884">
                  <c:v>201</c:v>
                </c:pt>
                <c:pt idx="4885">
                  <c:v>164</c:v>
                </c:pt>
                <c:pt idx="4886">
                  <c:v>81</c:v>
                </c:pt>
                <c:pt idx="4887">
                  <c:v>81</c:v>
                </c:pt>
                <c:pt idx="4888">
                  <c:v>81</c:v>
                </c:pt>
                <c:pt idx="4889">
                  <c:v>81</c:v>
                </c:pt>
                <c:pt idx="4890">
                  <c:v>81</c:v>
                </c:pt>
                <c:pt idx="4891">
                  <c:v>81</c:v>
                </c:pt>
                <c:pt idx="4892">
                  <c:v>81</c:v>
                </c:pt>
                <c:pt idx="4893">
                  <c:v>200</c:v>
                </c:pt>
                <c:pt idx="4894">
                  <c:v>200</c:v>
                </c:pt>
                <c:pt idx="4895">
                  <c:v>200</c:v>
                </c:pt>
                <c:pt idx="4896">
                  <c:v>200</c:v>
                </c:pt>
                <c:pt idx="4897">
                  <c:v>200</c:v>
                </c:pt>
                <c:pt idx="4898">
                  <c:v>200</c:v>
                </c:pt>
                <c:pt idx="4899">
                  <c:v>200</c:v>
                </c:pt>
                <c:pt idx="4900">
                  <c:v>200</c:v>
                </c:pt>
                <c:pt idx="4901">
                  <c:v>200</c:v>
                </c:pt>
                <c:pt idx="4902">
                  <c:v>200</c:v>
                </c:pt>
                <c:pt idx="4903">
                  <c:v>200</c:v>
                </c:pt>
                <c:pt idx="4904">
                  <c:v>200</c:v>
                </c:pt>
                <c:pt idx="4905">
                  <c:v>174</c:v>
                </c:pt>
                <c:pt idx="4906">
                  <c:v>174</c:v>
                </c:pt>
                <c:pt idx="4907">
                  <c:v>174</c:v>
                </c:pt>
                <c:pt idx="4908">
                  <c:v>174</c:v>
                </c:pt>
                <c:pt idx="4909">
                  <c:v>174</c:v>
                </c:pt>
                <c:pt idx="4910">
                  <c:v>174</c:v>
                </c:pt>
                <c:pt idx="4911">
                  <c:v>174</c:v>
                </c:pt>
                <c:pt idx="4912">
                  <c:v>174</c:v>
                </c:pt>
                <c:pt idx="4913">
                  <c:v>174</c:v>
                </c:pt>
                <c:pt idx="4914">
                  <c:v>249.38607007176</c:v>
                </c:pt>
                <c:pt idx="4915">
                  <c:v>249.38607007176</c:v>
                </c:pt>
                <c:pt idx="4916">
                  <c:v>249.38607007176</c:v>
                </c:pt>
                <c:pt idx="4917">
                  <c:v>249.38607007176</c:v>
                </c:pt>
                <c:pt idx="4918">
                  <c:v>249.38607007176</c:v>
                </c:pt>
                <c:pt idx="4919">
                  <c:v>249.38607007176</c:v>
                </c:pt>
                <c:pt idx="4920">
                  <c:v>193</c:v>
                </c:pt>
                <c:pt idx="4921">
                  <c:v>201</c:v>
                </c:pt>
                <c:pt idx="4922">
                  <c:v>193</c:v>
                </c:pt>
                <c:pt idx="4923">
                  <c:v>201</c:v>
                </c:pt>
                <c:pt idx="4924">
                  <c:v>201</c:v>
                </c:pt>
                <c:pt idx="4925">
                  <c:v>201</c:v>
                </c:pt>
                <c:pt idx="4926">
                  <c:v>201</c:v>
                </c:pt>
                <c:pt idx="4927">
                  <c:v>201</c:v>
                </c:pt>
                <c:pt idx="4928">
                  <c:v>203</c:v>
                </c:pt>
                <c:pt idx="4929">
                  <c:v>203</c:v>
                </c:pt>
                <c:pt idx="4930">
                  <c:v>203</c:v>
                </c:pt>
                <c:pt idx="4931">
                  <c:v>203</c:v>
                </c:pt>
                <c:pt idx="4932">
                  <c:v>203</c:v>
                </c:pt>
                <c:pt idx="4933">
                  <c:v>203</c:v>
                </c:pt>
                <c:pt idx="4934">
                  <c:v>203</c:v>
                </c:pt>
                <c:pt idx="4935">
                  <c:v>203</c:v>
                </c:pt>
                <c:pt idx="4936">
                  <c:v>203</c:v>
                </c:pt>
                <c:pt idx="4937">
                  <c:v>203</c:v>
                </c:pt>
                <c:pt idx="4938">
                  <c:v>203</c:v>
                </c:pt>
                <c:pt idx="4939">
                  <c:v>203</c:v>
                </c:pt>
                <c:pt idx="4940">
                  <c:v>203</c:v>
                </c:pt>
                <c:pt idx="4941">
                  <c:v>203</c:v>
                </c:pt>
                <c:pt idx="4942">
                  <c:v>203</c:v>
                </c:pt>
                <c:pt idx="4943">
                  <c:v>203</c:v>
                </c:pt>
                <c:pt idx="4944">
                  <c:v>261</c:v>
                </c:pt>
                <c:pt idx="4945">
                  <c:v>152</c:v>
                </c:pt>
                <c:pt idx="4946">
                  <c:v>261</c:v>
                </c:pt>
                <c:pt idx="4947">
                  <c:v>261</c:v>
                </c:pt>
                <c:pt idx="4948">
                  <c:v>261</c:v>
                </c:pt>
                <c:pt idx="4949">
                  <c:v>261</c:v>
                </c:pt>
                <c:pt idx="4950">
                  <c:v>261</c:v>
                </c:pt>
                <c:pt idx="4951">
                  <c:v>261</c:v>
                </c:pt>
                <c:pt idx="4952">
                  <c:v>152</c:v>
                </c:pt>
                <c:pt idx="4953">
                  <c:v>261</c:v>
                </c:pt>
                <c:pt idx="4954">
                  <c:v>152</c:v>
                </c:pt>
                <c:pt idx="4955">
                  <c:v>261</c:v>
                </c:pt>
                <c:pt idx="4956">
                  <c:v>261</c:v>
                </c:pt>
                <c:pt idx="4957">
                  <c:v>261</c:v>
                </c:pt>
                <c:pt idx="4958">
                  <c:v>261</c:v>
                </c:pt>
                <c:pt idx="4959">
                  <c:v>152</c:v>
                </c:pt>
                <c:pt idx="4960">
                  <c:v>261</c:v>
                </c:pt>
                <c:pt idx="4961">
                  <c:v>261</c:v>
                </c:pt>
                <c:pt idx="4962">
                  <c:v>261</c:v>
                </c:pt>
                <c:pt idx="4963">
                  <c:v>261</c:v>
                </c:pt>
                <c:pt idx="4964">
                  <c:v>261</c:v>
                </c:pt>
                <c:pt idx="4965">
                  <c:v>261</c:v>
                </c:pt>
                <c:pt idx="4966">
                  <c:v>261</c:v>
                </c:pt>
                <c:pt idx="4967">
                  <c:v>261</c:v>
                </c:pt>
                <c:pt idx="4968">
                  <c:v>261</c:v>
                </c:pt>
                <c:pt idx="4969">
                  <c:v>261</c:v>
                </c:pt>
                <c:pt idx="4970">
                  <c:v>261</c:v>
                </c:pt>
                <c:pt idx="4971">
                  <c:v>261</c:v>
                </c:pt>
                <c:pt idx="4972">
                  <c:v>261</c:v>
                </c:pt>
                <c:pt idx="4973">
                  <c:v>261</c:v>
                </c:pt>
                <c:pt idx="4974">
                  <c:v>261</c:v>
                </c:pt>
                <c:pt idx="4975">
                  <c:v>261</c:v>
                </c:pt>
                <c:pt idx="4976">
                  <c:v>261</c:v>
                </c:pt>
                <c:pt idx="4977">
                  <c:v>261</c:v>
                </c:pt>
                <c:pt idx="4978">
                  <c:v>261</c:v>
                </c:pt>
                <c:pt idx="4979">
                  <c:v>261</c:v>
                </c:pt>
                <c:pt idx="4980">
                  <c:v>261</c:v>
                </c:pt>
                <c:pt idx="4981">
                  <c:v>261</c:v>
                </c:pt>
                <c:pt idx="4982">
                  <c:v>261</c:v>
                </c:pt>
                <c:pt idx="4983">
                  <c:v>261</c:v>
                </c:pt>
                <c:pt idx="4984">
                  <c:v>261</c:v>
                </c:pt>
                <c:pt idx="4985">
                  <c:v>261</c:v>
                </c:pt>
                <c:pt idx="4986">
                  <c:v>261</c:v>
                </c:pt>
                <c:pt idx="4987">
                  <c:v>261</c:v>
                </c:pt>
                <c:pt idx="4988">
                  <c:v>261</c:v>
                </c:pt>
                <c:pt idx="4989">
                  <c:v>261</c:v>
                </c:pt>
                <c:pt idx="4990">
                  <c:v>152</c:v>
                </c:pt>
                <c:pt idx="4991">
                  <c:v>152</c:v>
                </c:pt>
                <c:pt idx="4992">
                  <c:v>261</c:v>
                </c:pt>
                <c:pt idx="4993">
                  <c:v>261</c:v>
                </c:pt>
                <c:pt idx="4994">
                  <c:v>261</c:v>
                </c:pt>
                <c:pt idx="4995">
                  <c:v>261</c:v>
                </c:pt>
                <c:pt idx="4996">
                  <c:v>152</c:v>
                </c:pt>
                <c:pt idx="4997">
                  <c:v>152</c:v>
                </c:pt>
                <c:pt idx="4998">
                  <c:v>261</c:v>
                </c:pt>
                <c:pt idx="4999">
                  <c:v>261</c:v>
                </c:pt>
                <c:pt idx="5000">
                  <c:v>261</c:v>
                </c:pt>
                <c:pt idx="5001">
                  <c:v>261</c:v>
                </c:pt>
                <c:pt idx="5002">
                  <c:v>261</c:v>
                </c:pt>
                <c:pt idx="5003">
                  <c:v>261</c:v>
                </c:pt>
                <c:pt idx="5004">
                  <c:v>152</c:v>
                </c:pt>
                <c:pt idx="5005">
                  <c:v>152</c:v>
                </c:pt>
                <c:pt idx="5006">
                  <c:v>261</c:v>
                </c:pt>
                <c:pt idx="5007">
                  <c:v>261</c:v>
                </c:pt>
                <c:pt idx="5008">
                  <c:v>261</c:v>
                </c:pt>
                <c:pt idx="5009">
                  <c:v>261</c:v>
                </c:pt>
                <c:pt idx="5010">
                  <c:v>261</c:v>
                </c:pt>
                <c:pt idx="5011">
                  <c:v>152</c:v>
                </c:pt>
                <c:pt idx="5012">
                  <c:v>261</c:v>
                </c:pt>
                <c:pt idx="5013">
                  <c:v>261</c:v>
                </c:pt>
                <c:pt idx="5014">
                  <c:v>261</c:v>
                </c:pt>
                <c:pt idx="5015">
                  <c:v>261</c:v>
                </c:pt>
                <c:pt idx="5016">
                  <c:v>261</c:v>
                </c:pt>
                <c:pt idx="5017">
                  <c:v>261</c:v>
                </c:pt>
                <c:pt idx="5018">
                  <c:v>261</c:v>
                </c:pt>
                <c:pt idx="5019">
                  <c:v>152</c:v>
                </c:pt>
                <c:pt idx="5020">
                  <c:v>188</c:v>
                </c:pt>
                <c:pt idx="5021">
                  <c:v>188</c:v>
                </c:pt>
                <c:pt idx="5022">
                  <c:v>188</c:v>
                </c:pt>
                <c:pt idx="5023">
                  <c:v>188</c:v>
                </c:pt>
                <c:pt idx="5024">
                  <c:v>188</c:v>
                </c:pt>
                <c:pt idx="5025">
                  <c:v>188</c:v>
                </c:pt>
                <c:pt idx="5026">
                  <c:v>188</c:v>
                </c:pt>
                <c:pt idx="5027">
                  <c:v>188</c:v>
                </c:pt>
                <c:pt idx="5028">
                  <c:v>188</c:v>
                </c:pt>
                <c:pt idx="5029">
                  <c:v>188</c:v>
                </c:pt>
                <c:pt idx="5030">
                  <c:v>231</c:v>
                </c:pt>
                <c:pt idx="5031">
                  <c:v>231</c:v>
                </c:pt>
                <c:pt idx="5032">
                  <c:v>175</c:v>
                </c:pt>
                <c:pt idx="5033">
                  <c:v>231</c:v>
                </c:pt>
                <c:pt idx="5034">
                  <c:v>175</c:v>
                </c:pt>
                <c:pt idx="5035">
                  <c:v>231</c:v>
                </c:pt>
                <c:pt idx="5036">
                  <c:v>175</c:v>
                </c:pt>
                <c:pt idx="5037">
                  <c:v>175</c:v>
                </c:pt>
                <c:pt idx="5038">
                  <c:v>231</c:v>
                </c:pt>
                <c:pt idx="5039">
                  <c:v>231</c:v>
                </c:pt>
                <c:pt idx="5040">
                  <c:v>231</c:v>
                </c:pt>
                <c:pt idx="5041">
                  <c:v>231</c:v>
                </c:pt>
                <c:pt idx="5042">
                  <c:v>231</c:v>
                </c:pt>
                <c:pt idx="5043">
                  <c:v>175</c:v>
                </c:pt>
                <c:pt idx="5044">
                  <c:v>175</c:v>
                </c:pt>
                <c:pt idx="5045">
                  <c:v>231</c:v>
                </c:pt>
                <c:pt idx="5046">
                  <c:v>231</c:v>
                </c:pt>
                <c:pt idx="5047">
                  <c:v>275</c:v>
                </c:pt>
                <c:pt idx="5048">
                  <c:v>275</c:v>
                </c:pt>
                <c:pt idx="5049">
                  <c:v>303</c:v>
                </c:pt>
                <c:pt idx="5050">
                  <c:v>303</c:v>
                </c:pt>
                <c:pt idx="5051">
                  <c:v>303</c:v>
                </c:pt>
                <c:pt idx="5052">
                  <c:v>303</c:v>
                </c:pt>
                <c:pt idx="5053">
                  <c:v>320</c:v>
                </c:pt>
                <c:pt idx="5054">
                  <c:v>320</c:v>
                </c:pt>
                <c:pt idx="5055">
                  <c:v>320</c:v>
                </c:pt>
                <c:pt idx="5056">
                  <c:v>390</c:v>
                </c:pt>
                <c:pt idx="5057">
                  <c:v>390</c:v>
                </c:pt>
                <c:pt idx="5058">
                  <c:v>303</c:v>
                </c:pt>
                <c:pt idx="5059">
                  <c:v>303</c:v>
                </c:pt>
                <c:pt idx="5060">
                  <c:v>390</c:v>
                </c:pt>
                <c:pt idx="5061">
                  <c:v>303</c:v>
                </c:pt>
                <c:pt idx="5062">
                  <c:v>390</c:v>
                </c:pt>
                <c:pt idx="5063">
                  <c:v>303</c:v>
                </c:pt>
                <c:pt idx="5064">
                  <c:v>303</c:v>
                </c:pt>
                <c:pt idx="5065">
                  <c:v>325</c:v>
                </c:pt>
                <c:pt idx="5066">
                  <c:v>325</c:v>
                </c:pt>
                <c:pt idx="5067">
                  <c:v>390</c:v>
                </c:pt>
                <c:pt idx="5068">
                  <c:v>325</c:v>
                </c:pt>
                <c:pt idx="5069">
                  <c:v>382</c:v>
                </c:pt>
                <c:pt idx="5070">
                  <c:v>536</c:v>
                </c:pt>
                <c:pt idx="5071">
                  <c:v>416</c:v>
                </c:pt>
                <c:pt idx="5072">
                  <c:v>563</c:v>
                </c:pt>
                <c:pt idx="5073">
                  <c:v>621</c:v>
                </c:pt>
                <c:pt idx="5074">
                  <c:v>325</c:v>
                </c:pt>
                <c:pt idx="5075">
                  <c:v>325</c:v>
                </c:pt>
                <c:pt idx="5076">
                  <c:v>325</c:v>
                </c:pt>
                <c:pt idx="5077">
                  <c:v>325</c:v>
                </c:pt>
                <c:pt idx="5078">
                  <c:v>325</c:v>
                </c:pt>
                <c:pt idx="5079">
                  <c:v>343</c:v>
                </c:pt>
                <c:pt idx="5080">
                  <c:v>325</c:v>
                </c:pt>
                <c:pt idx="5081">
                  <c:v>325</c:v>
                </c:pt>
                <c:pt idx="5082">
                  <c:v>330</c:v>
                </c:pt>
                <c:pt idx="5083">
                  <c:v>330</c:v>
                </c:pt>
                <c:pt idx="5084">
                  <c:v>348</c:v>
                </c:pt>
                <c:pt idx="5085">
                  <c:v>330</c:v>
                </c:pt>
                <c:pt idx="5086">
                  <c:v>348</c:v>
                </c:pt>
                <c:pt idx="5087">
                  <c:v>330</c:v>
                </c:pt>
                <c:pt idx="5088">
                  <c:v>348</c:v>
                </c:pt>
                <c:pt idx="5089">
                  <c:v>330</c:v>
                </c:pt>
                <c:pt idx="5090">
                  <c:v>348</c:v>
                </c:pt>
                <c:pt idx="5091">
                  <c:v>330</c:v>
                </c:pt>
                <c:pt idx="5092">
                  <c:v>330</c:v>
                </c:pt>
                <c:pt idx="5093">
                  <c:v>330</c:v>
                </c:pt>
                <c:pt idx="5094">
                  <c:v>330</c:v>
                </c:pt>
                <c:pt idx="5095">
                  <c:v>330</c:v>
                </c:pt>
                <c:pt idx="5096">
                  <c:v>330</c:v>
                </c:pt>
                <c:pt idx="5097">
                  <c:v>348</c:v>
                </c:pt>
                <c:pt idx="5098">
                  <c:v>348</c:v>
                </c:pt>
                <c:pt idx="5099">
                  <c:v>328</c:v>
                </c:pt>
                <c:pt idx="5100">
                  <c:v>328</c:v>
                </c:pt>
                <c:pt idx="5101">
                  <c:v>328</c:v>
                </c:pt>
                <c:pt idx="5102">
                  <c:v>328</c:v>
                </c:pt>
                <c:pt idx="5103">
                  <c:v>328</c:v>
                </c:pt>
                <c:pt idx="5104">
                  <c:v>218</c:v>
                </c:pt>
                <c:pt idx="5105">
                  <c:v>328</c:v>
                </c:pt>
                <c:pt idx="5106">
                  <c:v>218</c:v>
                </c:pt>
                <c:pt idx="5107">
                  <c:v>218</c:v>
                </c:pt>
                <c:pt idx="5108">
                  <c:v>328</c:v>
                </c:pt>
                <c:pt idx="5109">
                  <c:v>328</c:v>
                </c:pt>
                <c:pt idx="5110">
                  <c:v>328</c:v>
                </c:pt>
                <c:pt idx="5111">
                  <c:v>218</c:v>
                </c:pt>
                <c:pt idx="5112">
                  <c:v>328</c:v>
                </c:pt>
                <c:pt idx="5113">
                  <c:v>328</c:v>
                </c:pt>
                <c:pt idx="5114">
                  <c:v>328</c:v>
                </c:pt>
                <c:pt idx="5115">
                  <c:v>328</c:v>
                </c:pt>
                <c:pt idx="5116">
                  <c:v>218</c:v>
                </c:pt>
                <c:pt idx="5117">
                  <c:v>328</c:v>
                </c:pt>
                <c:pt idx="5118">
                  <c:v>218</c:v>
                </c:pt>
                <c:pt idx="5119">
                  <c:v>328</c:v>
                </c:pt>
                <c:pt idx="5120">
                  <c:v>328</c:v>
                </c:pt>
                <c:pt idx="5121">
                  <c:v>328</c:v>
                </c:pt>
                <c:pt idx="5122">
                  <c:v>145</c:v>
                </c:pt>
                <c:pt idx="5123">
                  <c:v>145</c:v>
                </c:pt>
                <c:pt idx="5124">
                  <c:v>145</c:v>
                </c:pt>
                <c:pt idx="5125">
                  <c:v>145</c:v>
                </c:pt>
                <c:pt idx="5126">
                  <c:v>145</c:v>
                </c:pt>
                <c:pt idx="5127">
                  <c:v>145</c:v>
                </c:pt>
                <c:pt idx="5128">
                  <c:v>145</c:v>
                </c:pt>
                <c:pt idx="5129">
                  <c:v>145</c:v>
                </c:pt>
                <c:pt idx="5130">
                  <c:v>280</c:v>
                </c:pt>
                <c:pt idx="5131">
                  <c:v>298</c:v>
                </c:pt>
                <c:pt idx="5132">
                  <c:v>280</c:v>
                </c:pt>
                <c:pt idx="5133">
                  <c:v>280</c:v>
                </c:pt>
                <c:pt idx="5134">
                  <c:v>298</c:v>
                </c:pt>
                <c:pt idx="5135">
                  <c:v>275</c:v>
                </c:pt>
                <c:pt idx="5136">
                  <c:v>306</c:v>
                </c:pt>
                <c:pt idx="5137">
                  <c:v>306</c:v>
                </c:pt>
                <c:pt idx="5138">
                  <c:v>293</c:v>
                </c:pt>
                <c:pt idx="5139">
                  <c:v>306</c:v>
                </c:pt>
                <c:pt idx="5140">
                  <c:v>306</c:v>
                </c:pt>
                <c:pt idx="5141">
                  <c:v>306</c:v>
                </c:pt>
                <c:pt idx="5142">
                  <c:v>306</c:v>
                </c:pt>
                <c:pt idx="5143">
                  <c:v>306</c:v>
                </c:pt>
                <c:pt idx="5144">
                  <c:v>306</c:v>
                </c:pt>
                <c:pt idx="5145">
                  <c:v>306</c:v>
                </c:pt>
                <c:pt idx="5146">
                  <c:v>325</c:v>
                </c:pt>
                <c:pt idx="5147">
                  <c:v>325</c:v>
                </c:pt>
                <c:pt idx="5148">
                  <c:v>325</c:v>
                </c:pt>
                <c:pt idx="5149">
                  <c:v>330</c:v>
                </c:pt>
                <c:pt idx="5150">
                  <c:v>330</c:v>
                </c:pt>
                <c:pt idx="5151">
                  <c:v>330</c:v>
                </c:pt>
                <c:pt idx="5152">
                  <c:v>330</c:v>
                </c:pt>
                <c:pt idx="5153">
                  <c:v>330</c:v>
                </c:pt>
                <c:pt idx="5154">
                  <c:v>328</c:v>
                </c:pt>
                <c:pt idx="5155">
                  <c:v>328</c:v>
                </c:pt>
                <c:pt idx="5156">
                  <c:v>328</c:v>
                </c:pt>
                <c:pt idx="5157">
                  <c:v>328</c:v>
                </c:pt>
                <c:pt idx="5158">
                  <c:v>328</c:v>
                </c:pt>
                <c:pt idx="5159">
                  <c:v>328</c:v>
                </c:pt>
                <c:pt idx="5160">
                  <c:v>330</c:v>
                </c:pt>
                <c:pt idx="5161">
                  <c:v>330</c:v>
                </c:pt>
                <c:pt idx="5162">
                  <c:v>330</c:v>
                </c:pt>
                <c:pt idx="5163">
                  <c:v>328</c:v>
                </c:pt>
                <c:pt idx="5164">
                  <c:v>328</c:v>
                </c:pt>
                <c:pt idx="5165">
                  <c:v>328</c:v>
                </c:pt>
                <c:pt idx="5166">
                  <c:v>325</c:v>
                </c:pt>
                <c:pt idx="5167">
                  <c:v>328</c:v>
                </c:pt>
                <c:pt idx="5168">
                  <c:v>330</c:v>
                </c:pt>
                <c:pt idx="5169">
                  <c:v>330</c:v>
                </c:pt>
                <c:pt idx="5170">
                  <c:v>330</c:v>
                </c:pt>
                <c:pt idx="5171">
                  <c:v>325</c:v>
                </c:pt>
                <c:pt idx="5172">
                  <c:v>330</c:v>
                </c:pt>
                <c:pt idx="5173">
                  <c:v>106</c:v>
                </c:pt>
                <c:pt idx="5174">
                  <c:v>148</c:v>
                </c:pt>
                <c:pt idx="5175">
                  <c:v>173</c:v>
                </c:pt>
                <c:pt idx="5176">
                  <c:v>171</c:v>
                </c:pt>
                <c:pt idx="5177">
                  <c:v>148</c:v>
                </c:pt>
                <c:pt idx="5178">
                  <c:v>155</c:v>
                </c:pt>
                <c:pt idx="5179">
                  <c:v>155</c:v>
                </c:pt>
                <c:pt idx="5180">
                  <c:v>217</c:v>
                </c:pt>
                <c:pt idx="5181">
                  <c:v>252</c:v>
                </c:pt>
                <c:pt idx="5182">
                  <c:v>219</c:v>
                </c:pt>
                <c:pt idx="5183">
                  <c:v>252</c:v>
                </c:pt>
                <c:pt idx="5184">
                  <c:v>164</c:v>
                </c:pt>
                <c:pt idx="5185">
                  <c:v>164</c:v>
                </c:pt>
                <c:pt idx="5186">
                  <c:v>219</c:v>
                </c:pt>
                <c:pt idx="5187">
                  <c:v>252</c:v>
                </c:pt>
                <c:pt idx="5188">
                  <c:v>164</c:v>
                </c:pt>
                <c:pt idx="5189">
                  <c:v>221</c:v>
                </c:pt>
                <c:pt idx="5190">
                  <c:v>252</c:v>
                </c:pt>
                <c:pt idx="5191">
                  <c:v>219</c:v>
                </c:pt>
                <c:pt idx="5192">
                  <c:v>164</c:v>
                </c:pt>
                <c:pt idx="5193">
                  <c:v>217</c:v>
                </c:pt>
                <c:pt idx="5194">
                  <c:v>164</c:v>
                </c:pt>
                <c:pt idx="5195">
                  <c:v>164</c:v>
                </c:pt>
                <c:pt idx="5196">
                  <c:v>252</c:v>
                </c:pt>
                <c:pt idx="5197">
                  <c:v>221</c:v>
                </c:pt>
                <c:pt idx="5198">
                  <c:v>252</c:v>
                </c:pt>
                <c:pt idx="5199">
                  <c:v>219</c:v>
                </c:pt>
                <c:pt idx="5200">
                  <c:v>221</c:v>
                </c:pt>
                <c:pt idx="5201">
                  <c:v>164</c:v>
                </c:pt>
                <c:pt idx="5202">
                  <c:v>311</c:v>
                </c:pt>
                <c:pt idx="5203">
                  <c:v>420</c:v>
                </c:pt>
                <c:pt idx="5204">
                  <c:v>311</c:v>
                </c:pt>
                <c:pt idx="5205">
                  <c:v>361</c:v>
                </c:pt>
                <c:pt idx="5206">
                  <c:v>256</c:v>
                </c:pt>
                <c:pt idx="5207">
                  <c:v>355</c:v>
                </c:pt>
                <c:pt idx="5208">
                  <c:v>256</c:v>
                </c:pt>
                <c:pt idx="5209">
                  <c:v>415</c:v>
                </c:pt>
                <c:pt idx="5210">
                  <c:v>160</c:v>
                </c:pt>
                <c:pt idx="5211">
                  <c:v>160</c:v>
                </c:pt>
                <c:pt idx="5212">
                  <c:v>160</c:v>
                </c:pt>
                <c:pt idx="5213">
                  <c:v>160</c:v>
                </c:pt>
                <c:pt idx="5214">
                  <c:v>160</c:v>
                </c:pt>
                <c:pt idx="5215">
                  <c:v>160</c:v>
                </c:pt>
                <c:pt idx="5216">
                  <c:v>570</c:v>
                </c:pt>
                <c:pt idx="5217">
                  <c:v>560</c:v>
                </c:pt>
                <c:pt idx="5218">
                  <c:v>550</c:v>
                </c:pt>
                <c:pt idx="5219">
                  <c:v>570</c:v>
                </c:pt>
                <c:pt idx="5220">
                  <c:v>550</c:v>
                </c:pt>
                <c:pt idx="5221">
                  <c:v>560</c:v>
                </c:pt>
                <c:pt idx="5222">
                  <c:v>560</c:v>
                </c:pt>
                <c:pt idx="5223">
                  <c:v>560</c:v>
                </c:pt>
                <c:pt idx="5224">
                  <c:v>570</c:v>
                </c:pt>
                <c:pt idx="5225">
                  <c:v>550</c:v>
                </c:pt>
                <c:pt idx="5226">
                  <c:v>570</c:v>
                </c:pt>
                <c:pt idx="5227">
                  <c:v>550</c:v>
                </c:pt>
                <c:pt idx="5228">
                  <c:v>550</c:v>
                </c:pt>
                <c:pt idx="5229">
                  <c:v>550</c:v>
                </c:pt>
                <c:pt idx="5230">
                  <c:v>570</c:v>
                </c:pt>
                <c:pt idx="5231">
                  <c:v>550</c:v>
                </c:pt>
                <c:pt idx="5232">
                  <c:v>560</c:v>
                </c:pt>
                <c:pt idx="5233">
                  <c:v>570</c:v>
                </c:pt>
                <c:pt idx="5234">
                  <c:v>560</c:v>
                </c:pt>
                <c:pt idx="5235">
                  <c:v>570</c:v>
                </c:pt>
                <c:pt idx="5236">
                  <c:v>570</c:v>
                </c:pt>
                <c:pt idx="5237">
                  <c:v>570</c:v>
                </c:pt>
                <c:pt idx="5238">
                  <c:v>560</c:v>
                </c:pt>
                <c:pt idx="5239">
                  <c:v>560</c:v>
                </c:pt>
                <c:pt idx="5240">
                  <c:v>560</c:v>
                </c:pt>
                <c:pt idx="5241">
                  <c:v>348</c:v>
                </c:pt>
                <c:pt idx="5242">
                  <c:v>348</c:v>
                </c:pt>
                <c:pt idx="5243">
                  <c:v>274</c:v>
                </c:pt>
                <c:pt idx="5244">
                  <c:v>348</c:v>
                </c:pt>
                <c:pt idx="5245">
                  <c:v>348</c:v>
                </c:pt>
                <c:pt idx="5246">
                  <c:v>274</c:v>
                </c:pt>
                <c:pt idx="5247">
                  <c:v>348</c:v>
                </c:pt>
                <c:pt idx="5248">
                  <c:v>274</c:v>
                </c:pt>
                <c:pt idx="5249">
                  <c:v>348</c:v>
                </c:pt>
                <c:pt idx="5250">
                  <c:v>348</c:v>
                </c:pt>
                <c:pt idx="5251">
                  <c:v>348</c:v>
                </c:pt>
                <c:pt idx="5252">
                  <c:v>348</c:v>
                </c:pt>
                <c:pt idx="5253">
                  <c:v>348</c:v>
                </c:pt>
                <c:pt idx="5254">
                  <c:v>348</c:v>
                </c:pt>
                <c:pt idx="5255">
                  <c:v>348</c:v>
                </c:pt>
                <c:pt idx="5256">
                  <c:v>348</c:v>
                </c:pt>
                <c:pt idx="5257">
                  <c:v>348</c:v>
                </c:pt>
                <c:pt idx="5258">
                  <c:v>348</c:v>
                </c:pt>
                <c:pt idx="5259">
                  <c:v>333</c:v>
                </c:pt>
                <c:pt idx="5260">
                  <c:v>429</c:v>
                </c:pt>
                <c:pt idx="5261">
                  <c:v>420</c:v>
                </c:pt>
                <c:pt idx="5262">
                  <c:v>311</c:v>
                </c:pt>
                <c:pt idx="5263">
                  <c:v>311</c:v>
                </c:pt>
                <c:pt idx="5264">
                  <c:v>311</c:v>
                </c:pt>
                <c:pt idx="5265">
                  <c:v>311</c:v>
                </c:pt>
                <c:pt idx="5266">
                  <c:v>420</c:v>
                </c:pt>
                <c:pt idx="5267">
                  <c:v>404</c:v>
                </c:pt>
                <c:pt idx="5268">
                  <c:v>345</c:v>
                </c:pt>
                <c:pt idx="5269">
                  <c:v>404</c:v>
                </c:pt>
                <c:pt idx="5270">
                  <c:v>345</c:v>
                </c:pt>
                <c:pt idx="5271">
                  <c:v>404</c:v>
                </c:pt>
                <c:pt idx="5272">
                  <c:v>404</c:v>
                </c:pt>
                <c:pt idx="5273">
                  <c:v>404</c:v>
                </c:pt>
                <c:pt idx="5274">
                  <c:v>345</c:v>
                </c:pt>
                <c:pt idx="5275">
                  <c:v>563</c:v>
                </c:pt>
                <c:pt idx="5276">
                  <c:v>563</c:v>
                </c:pt>
                <c:pt idx="5277">
                  <c:v>563</c:v>
                </c:pt>
                <c:pt idx="5278">
                  <c:v>563</c:v>
                </c:pt>
                <c:pt idx="5279">
                  <c:v>563</c:v>
                </c:pt>
                <c:pt idx="5280">
                  <c:v>563</c:v>
                </c:pt>
                <c:pt idx="5281">
                  <c:v>563</c:v>
                </c:pt>
                <c:pt idx="5282">
                  <c:v>563</c:v>
                </c:pt>
                <c:pt idx="5283">
                  <c:v>563</c:v>
                </c:pt>
                <c:pt idx="5284">
                  <c:v>563</c:v>
                </c:pt>
                <c:pt idx="5285">
                  <c:v>240</c:v>
                </c:pt>
                <c:pt idx="5286">
                  <c:v>362</c:v>
                </c:pt>
                <c:pt idx="5287">
                  <c:v>429</c:v>
                </c:pt>
                <c:pt idx="5288">
                  <c:v>550</c:v>
                </c:pt>
                <c:pt idx="5289">
                  <c:v>550</c:v>
                </c:pt>
                <c:pt idx="5290">
                  <c:v>429</c:v>
                </c:pt>
                <c:pt idx="5291">
                  <c:v>362</c:v>
                </c:pt>
                <c:pt idx="5292">
                  <c:v>240</c:v>
                </c:pt>
                <c:pt idx="5293">
                  <c:v>429</c:v>
                </c:pt>
                <c:pt idx="5294">
                  <c:v>240</c:v>
                </c:pt>
                <c:pt idx="5295">
                  <c:v>362</c:v>
                </c:pt>
                <c:pt idx="5296">
                  <c:v>550</c:v>
                </c:pt>
                <c:pt idx="5297">
                  <c:v>208</c:v>
                </c:pt>
                <c:pt idx="5298">
                  <c:v>208</c:v>
                </c:pt>
                <c:pt idx="5299">
                  <c:v>355</c:v>
                </c:pt>
                <c:pt idx="5300">
                  <c:v>375</c:v>
                </c:pt>
                <c:pt idx="5301">
                  <c:v>208</c:v>
                </c:pt>
                <c:pt idx="5302">
                  <c:v>208</c:v>
                </c:pt>
                <c:pt idx="5303">
                  <c:v>375</c:v>
                </c:pt>
                <c:pt idx="5304">
                  <c:v>208</c:v>
                </c:pt>
                <c:pt idx="5305">
                  <c:v>208</c:v>
                </c:pt>
                <c:pt idx="5306">
                  <c:v>241</c:v>
                </c:pt>
                <c:pt idx="5307">
                  <c:v>241</c:v>
                </c:pt>
                <c:pt idx="5308">
                  <c:v>241</c:v>
                </c:pt>
                <c:pt idx="5309">
                  <c:v>241</c:v>
                </c:pt>
                <c:pt idx="5310">
                  <c:v>362</c:v>
                </c:pt>
                <c:pt idx="5311">
                  <c:v>577</c:v>
                </c:pt>
                <c:pt idx="5312">
                  <c:v>362</c:v>
                </c:pt>
                <c:pt idx="5313">
                  <c:v>577</c:v>
                </c:pt>
                <c:pt idx="5314">
                  <c:v>329</c:v>
                </c:pt>
                <c:pt idx="5315">
                  <c:v>550</c:v>
                </c:pt>
                <c:pt idx="5316">
                  <c:v>302</c:v>
                </c:pt>
                <c:pt idx="5317">
                  <c:v>577</c:v>
                </c:pt>
                <c:pt idx="5318">
                  <c:v>201</c:v>
                </c:pt>
                <c:pt idx="5319">
                  <c:v>302</c:v>
                </c:pt>
                <c:pt idx="5320">
                  <c:v>577</c:v>
                </c:pt>
                <c:pt idx="5321">
                  <c:v>550</c:v>
                </c:pt>
                <c:pt idx="5322">
                  <c:v>329</c:v>
                </c:pt>
                <c:pt idx="5323">
                  <c:v>302</c:v>
                </c:pt>
                <c:pt idx="5324">
                  <c:v>302</c:v>
                </c:pt>
                <c:pt idx="5325">
                  <c:v>200</c:v>
                </c:pt>
                <c:pt idx="5326">
                  <c:v>200</c:v>
                </c:pt>
                <c:pt idx="5327">
                  <c:v>200</c:v>
                </c:pt>
                <c:pt idx="5328">
                  <c:v>200</c:v>
                </c:pt>
                <c:pt idx="5329">
                  <c:v>200</c:v>
                </c:pt>
                <c:pt idx="5330">
                  <c:v>200</c:v>
                </c:pt>
                <c:pt idx="5331">
                  <c:v>200</c:v>
                </c:pt>
                <c:pt idx="5332">
                  <c:v>200</c:v>
                </c:pt>
                <c:pt idx="5333">
                  <c:v>200</c:v>
                </c:pt>
                <c:pt idx="5334">
                  <c:v>200</c:v>
                </c:pt>
                <c:pt idx="5335">
                  <c:v>200</c:v>
                </c:pt>
                <c:pt idx="5336">
                  <c:v>200</c:v>
                </c:pt>
                <c:pt idx="5337">
                  <c:v>200</c:v>
                </c:pt>
                <c:pt idx="5338">
                  <c:v>200</c:v>
                </c:pt>
                <c:pt idx="5339">
                  <c:v>200</c:v>
                </c:pt>
                <c:pt idx="5340">
                  <c:v>200</c:v>
                </c:pt>
                <c:pt idx="5341">
                  <c:v>200</c:v>
                </c:pt>
                <c:pt idx="5342">
                  <c:v>200</c:v>
                </c:pt>
                <c:pt idx="5343">
                  <c:v>200</c:v>
                </c:pt>
                <c:pt idx="5344">
                  <c:v>200</c:v>
                </c:pt>
                <c:pt idx="5345">
                  <c:v>200</c:v>
                </c:pt>
                <c:pt idx="5346">
                  <c:v>200</c:v>
                </c:pt>
                <c:pt idx="5347">
                  <c:v>302</c:v>
                </c:pt>
                <c:pt idx="5348">
                  <c:v>302</c:v>
                </c:pt>
                <c:pt idx="5349">
                  <c:v>200</c:v>
                </c:pt>
                <c:pt idx="5350">
                  <c:v>200</c:v>
                </c:pt>
                <c:pt idx="5351">
                  <c:v>302</c:v>
                </c:pt>
                <c:pt idx="5352">
                  <c:v>302</c:v>
                </c:pt>
                <c:pt idx="5353">
                  <c:v>302</c:v>
                </c:pt>
                <c:pt idx="5354">
                  <c:v>302</c:v>
                </c:pt>
                <c:pt idx="5355">
                  <c:v>200</c:v>
                </c:pt>
                <c:pt idx="5356">
                  <c:v>577</c:v>
                </c:pt>
                <c:pt idx="5357">
                  <c:v>449</c:v>
                </c:pt>
                <c:pt idx="5358">
                  <c:v>362</c:v>
                </c:pt>
                <c:pt idx="5359">
                  <c:v>170</c:v>
                </c:pt>
                <c:pt idx="5360">
                  <c:v>170</c:v>
                </c:pt>
                <c:pt idx="5361">
                  <c:v>170</c:v>
                </c:pt>
                <c:pt idx="5362">
                  <c:v>170</c:v>
                </c:pt>
                <c:pt idx="5363">
                  <c:v>170</c:v>
                </c:pt>
                <c:pt idx="5364">
                  <c:v>220</c:v>
                </c:pt>
                <c:pt idx="5365">
                  <c:v>220</c:v>
                </c:pt>
                <c:pt idx="5366">
                  <c:v>210</c:v>
                </c:pt>
                <c:pt idx="5367">
                  <c:v>210</c:v>
                </c:pt>
                <c:pt idx="5368">
                  <c:v>220</c:v>
                </c:pt>
                <c:pt idx="5369">
                  <c:v>210</c:v>
                </c:pt>
                <c:pt idx="5370">
                  <c:v>220</c:v>
                </c:pt>
                <c:pt idx="5371">
                  <c:v>220</c:v>
                </c:pt>
                <c:pt idx="5372">
                  <c:v>220</c:v>
                </c:pt>
                <c:pt idx="5373">
                  <c:v>220</c:v>
                </c:pt>
                <c:pt idx="5374">
                  <c:v>220</c:v>
                </c:pt>
                <c:pt idx="5375">
                  <c:v>210</c:v>
                </c:pt>
                <c:pt idx="5376">
                  <c:v>220</c:v>
                </c:pt>
                <c:pt idx="5377">
                  <c:v>210</c:v>
                </c:pt>
                <c:pt idx="5378">
                  <c:v>210</c:v>
                </c:pt>
                <c:pt idx="5379">
                  <c:v>220</c:v>
                </c:pt>
                <c:pt idx="5380">
                  <c:v>210</c:v>
                </c:pt>
                <c:pt idx="5381">
                  <c:v>210</c:v>
                </c:pt>
                <c:pt idx="5382">
                  <c:v>210</c:v>
                </c:pt>
                <c:pt idx="5383">
                  <c:v>210</c:v>
                </c:pt>
                <c:pt idx="5384">
                  <c:v>220</c:v>
                </c:pt>
                <c:pt idx="5385">
                  <c:v>210</c:v>
                </c:pt>
                <c:pt idx="5386">
                  <c:v>210</c:v>
                </c:pt>
                <c:pt idx="5387">
                  <c:v>210</c:v>
                </c:pt>
                <c:pt idx="5388">
                  <c:v>220</c:v>
                </c:pt>
                <c:pt idx="5389">
                  <c:v>220</c:v>
                </c:pt>
                <c:pt idx="5390">
                  <c:v>220</c:v>
                </c:pt>
                <c:pt idx="5391">
                  <c:v>220</c:v>
                </c:pt>
                <c:pt idx="5392">
                  <c:v>210</c:v>
                </c:pt>
                <c:pt idx="5393">
                  <c:v>210</c:v>
                </c:pt>
                <c:pt idx="5394">
                  <c:v>210</c:v>
                </c:pt>
                <c:pt idx="5395">
                  <c:v>220</c:v>
                </c:pt>
                <c:pt idx="5396">
                  <c:v>210</c:v>
                </c:pt>
                <c:pt idx="5397">
                  <c:v>210</c:v>
                </c:pt>
                <c:pt idx="5398">
                  <c:v>220</c:v>
                </c:pt>
                <c:pt idx="5399">
                  <c:v>220</c:v>
                </c:pt>
                <c:pt idx="5400">
                  <c:v>210</c:v>
                </c:pt>
                <c:pt idx="5401">
                  <c:v>210</c:v>
                </c:pt>
                <c:pt idx="5402">
                  <c:v>220</c:v>
                </c:pt>
                <c:pt idx="5403">
                  <c:v>220</c:v>
                </c:pt>
                <c:pt idx="5404">
                  <c:v>220</c:v>
                </c:pt>
                <c:pt idx="5405">
                  <c:v>210</c:v>
                </c:pt>
                <c:pt idx="5406">
                  <c:v>220</c:v>
                </c:pt>
                <c:pt idx="5407">
                  <c:v>220</c:v>
                </c:pt>
                <c:pt idx="5408">
                  <c:v>210</c:v>
                </c:pt>
                <c:pt idx="5409">
                  <c:v>210</c:v>
                </c:pt>
                <c:pt idx="5410">
                  <c:v>220</c:v>
                </c:pt>
                <c:pt idx="5411">
                  <c:v>220</c:v>
                </c:pt>
                <c:pt idx="5412">
                  <c:v>210</c:v>
                </c:pt>
                <c:pt idx="5413">
                  <c:v>220</c:v>
                </c:pt>
                <c:pt idx="5414">
                  <c:v>292</c:v>
                </c:pt>
                <c:pt idx="5415">
                  <c:v>292</c:v>
                </c:pt>
                <c:pt idx="5416">
                  <c:v>292</c:v>
                </c:pt>
                <c:pt idx="5417">
                  <c:v>292</c:v>
                </c:pt>
                <c:pt idx="5418">
                  <c:v>292</c:v>
                </c:pt>
                <c:pt idx="5419">
                  <c:v>292</c:v>
                </c:pt>
                <c:pt idx="5420">
                  <c:v>292</c:v>
                </c:pt>
                <c:pt idx="5421">
                  <c:v>292</c:v>
                </c:pt>
                <c:pt idx="5422">
                  <c:v>292</c:v>
                </c:pt>
                <c:pt idx="5423">
                  <c:v>292</c:v>
                </c:pt>
                <c:pt idx="5424">
                  <c:v>150</c:v>
                </c:pt>
                <c:pt idx="5425">
                  <c:v>170</c:v>
                </c:pt>
                <c:pt idx="5426">
                  <c:v>150</c:v>
                </c:pt>
                <c:pt idx="5427">
                  <c:v>170</c:v>
                </c:pt>
                <c:pt idx="5428">
                  <c:v>170</c:v>
                </c:pt>
                <c:pt idx="5429">
                  <c:v>170</c:v>
                </c:pt>
                <c:pt idx="5430">
                  <c:v>150</c:v>
                </c:pt>
                <c:pt idx="5431">
                  <c:v>150</c:v>
                </c:pt>
                <c:pt idx="5432">
                  <c:v>150</c:v>
                </c:pt>
                <c:pt idx="5433">
                  <c:v>150</c:v>
                </c:pt>
                <c:pt idx="5434">
                  <c:v>170</c:v>
                </c:pt>
                <c:pt idx="5435">
                  <c:v>170</c:v>
                </c:pt>
                <c:pt idx="5436">
                  <c:v>170</c:v>
                </c:pt>
                <c:pt idx="5437">
                  <c:v>170</c:v>
                </c:pt>
                <c:pt idx="5438">
                  <c:v>170</c:v>
                </c:pt>
                <c:pt idx="5439">
                  <c:v>170</c:v>
                </c:pt>
                <c:pt idx="5440">
                  <c:v>170</c:v>
                </c:pt>
                <c:pt idx="5441">
                  <c:v>170</c:v>
                </c:pt>
                <c:pt idx="5442">
                  <c:v>170</c:v>
                </c:pt>
                <c:pt idx="5443">
                  <c:v>150</c:v>
                </c:pt>
                <c:pt idx="5444">
                  <c:v>170</c:v>
                </c:pt>
                <c:pt idx="5445">
                  <c:v>150</c:v>
                </c:pt>
                <c:pt idx="5446">
                  <c:v>170</c:v>
                </c:pt>
                <c:pt idx="5447">
                  <c:v>170</c:v>
                </c:pt>
                <c:pt idx="5448">
                  <c:v>150</c:v>
                </c:pt>
                <c:pt idx="5449">
                  <c:v>170</c:v>
                </c:pt>
                <c:pt idx="5450">
                  <c:v>170</c:v>
                </c:pt>
                <c:pt idx="5451">
                  <c:v>150</c:v>
                </c:pt>
                <c:pt idx="5452">
                  <c:v>170</c:v>
                </c:pt>
                <c:pt idx="5453">
                  <c:v>150</c:v>
                </c:pt>
                <c:pt idx="5454">
                  <c:v>150</c:v>
                </c:pt>
                <c:pt idx="5455">
                  <c:v>170</c:v>
                </c:pt>
                <c:pt idx="5456">
                  <c:v>170</c:v>
                </c:pt>
                <c:pt idx="5457">
                  <c:v>170</c:v>
                </c:pt>
                <c:pt idx="5458">
                  <c:v>170</c:v>
                </c:pt>
                <c:pt idx="5459">
                  <c:v>170</c:v>
                </c:pt>
                <c:pt idx="5460">
                  <c:v>170</c:v>
                </c:pt>
                <c:pt idx="5461">
                  <c:v>170</c:v>
                </c:pt>
                <c:pt idx="5462">
                  <c:v>170</c:v>
                </c:pt>
                <c:pt idx="5463">
                  <c:v>170</c:v>
                </c:pt>
                <c:pt idx="5464">
                  <c:v>170</c:v>
                </c:pt>
                <c:pt idx="5465">
                  <c:v>170</c:v>
                </c:pt>
                <c:pt idx="5466">
                  <c:v>170</c:v>
                </c:pt>
                <c:pt idx="5467">
                  <c:v>170</c:v>
                </c:pt>
                <c:pt idx="5468">
                  <c:v>170</c:v>
                </c:pt>
                <c:pt idx="5469">
                  <c:v>170</c:v>
                </c:pt>
                <c:pt idx="5470">
                  <c:v>175</c:v>
                </c:pt>
                <c:pt idx="5471">
                  <c:v>175</c:v>
                </c:pt>
                <c:pt idx="5472">
                  <c:v>140</c:v>
                </c:pt>
                <c:pt idx="5473">
                  <c:v>170</c:v>
                </c:pt>
                <c:pt idx="5474">
                  <c:v>175</c:v>
                </c:pt>
                <c:pt idx="5475">
                  <c:v>175</c:v>
                </c:pt>
                <c:pt idx="5476">
                  <c:v>140</c:v>
                </c:pt>
                <c:pt idx="5477">
                  <c:v>140</c:v>
                </c:pt>
                <c:pt idx="5478">
                  <c:v>175</c:v>
                </c:pt>
                <c:pt idx="5479">
                  <c:v>175</c:v>
                </c:pt>
                <c:pt idx="5480">
                  <c:v>175</c:v>
                </c:pt>
                <c:pt idx="5481">
                  <c:v>170</c:v>
                </c:pt>
                <c:pt idx="5482">
                  <c:v>140</c:v>
                </c:pt>
                <c:pt idx="5483">
                  <c:v>175</c:v>
                </c:pt>
                <c:pt idx="5484">
                  <c:v>175</c:v>
                </c:pt>
                <c:pt idx="5485">
                  <c:v>175</c:v>
                </c:pt>
                <c:pt idx="5486">
                  <c:v>140</c:v>
                </c:pt>
                <c:pt idx="5487">
                  <c:v>283</c:v>
                </c:pt>
                <c:pt idx="5488">
                  <c:v>283</c:v>
                </c:pt>
                <c:pt idx="5489">
                  <c:v>283</c:v>
                </c:pt>
                <c:pt idx="5490">
                  <c:v>283</c:v>
                </c:pt>
                <c:pt idx="5491">
                  <c:v>283</c:v>
                </c:pt>
                <c:pt idx="5492">
                  <c:v>283</c:v>
                </c:pt>
                <c:pt idx="5493">
                  <c:v>283</c:v>
                </c:pt>
                <c:pt idx="5494">
                  <c:v>283</c:v>
                </c:pt>
                <c:pt idx="5495">
                  <c:v>283</c:v>
                </c:pt>
                <c:pt idx="5496">
                  <c:v>283</c:v>
                </c:pt>
                <c:pt idx="5497">
                  <c:v>283</c:v>
                </c:pt>
                <c:pt idx="5498">
                  <c:v>283</c:v>
                </c:pt>
                <c:pt idx="5499">
                  <c:v>283</c:v>
                </c:pt>
                <c:pt idx="5500">
                  <c:v>283</c:v>
                </c:pt>
                <c:pt idx="5501">
                  <c:v>283</c:v>
                </c:pt>
                <c:pt idx="5502">
                  <c:v>283</c:v>
                </c:pt>
                <c:pt idx="5503">
                  <c:v>260</c:v>
                </c:pt>
                <c:pt idx="5504">
                  <c:v>303</c:v>
                </c:pt>
                <c:pt idx="5505">
                  <c:v>200</c:v>
                </c:pt>
                <c:pt idx="5506">
                  <c:v>303</c:v>
                </c:pt>
                <c:pt idx="5507">
                  <c:v>260</c:v>
                </c:pt>
                <c:pt idx="5508">
                  <c:v>200</c:v>
                </c:pt>
                <c:pt idx="5509">
                  <c:v>200</c:v>
                </c:pt>
                <c:pt idx="5510">
                  <c:v>303</c:v>
                </c:pt>
                <c:pt idx="5511">
                  <c:v>166</c:v>
                </c:pt>
                <c:pt idx="5512">
                  <c:v>166</c:v>
                </c:pt>
                <c:pt idx="5513">
                  <c:v>166</c:v>
                </c:pt>
                <c:pt idx="5514">
                  <c:v>166</c:v>
                </c:pt>
                <c:pt idx="5515">
                  <c:v>166</c:v>
                </c:pt>
                <c:pt idx="5516">
                  <c:v>166</c:v>
                </c:pt>
                <c:pt idx="5517">
                  <c:v>166</c:v>
                </c:pt>
                <c:pt idx="5518">
                  <c:v>166</c:v>
                </c:pt>
                <c:pt idx="5519">
                  <c:v>166</c:v>
                </c:pt>
                <c:pt idx="5520">
                  <c:v>166</c:v>
                </c:pt>
                <c:pt idx="5521">
                  <c:v>166</c:v>
                </c:pt>
                <c:pt idx="5522">
                  <c:v>166</c:v>
                </c:pt>
                <c:pt idx="5523">
                  <c:v>166</c:v>
                </c:pt>
                <c:pt idx="5524">
                  <c:v>166</c:v>
                </c:pt>
                <c:pt idx="5525">
                  <c:v>166</c:v>
                </c:pt>
                <c:pt idx="5526">
                  <c:v>166</c:v>
                </c:pt>
                <c:pt idx="5527">
                  <c:v>166</c:v>
                </c:pt>
                <c:pt idx="5528">
                  <c:v>166</c:v>
                </c:pt>
                <c:pt idx="5529">
                  <c:v>158</c:v>
                </c:pt>
                <c:pt idx="5530">
                  <c:v>158</c:v>
                </c:pt>
                <c:pt idx="5531">
                  <c:v>150</c:v>
                </c:pt>
                <c:pt idx="5532">
                  <c:v>150</c:v>
                </c:pt>
                <c:pt idx="5533">
                  <c:v>150</c:v>
                </c:pt>
                <c:pt idx="5534">
                  <c:v>158</c:v>
                </c:pt>
                <c:pt idx="5535">
                  <c:v>158</c:v>
                </c:pt>
                <c:pt idx="5536">
                  <c:v>158</c:v>
                </c:pt>
                <c:pt idx="5537">
                  <c:v>158</c:v>
                </c:pt>
                <c:pt idx="5538">
                  <c:v>158</c:v>
                </c:pt>
                <c:pt idx="5539">
                  <c:v>395</c:v>
                </c:pt>
                <c:pt idx="5540">
                  <c:v>401</c:v>
                </c:pt>
                <c:pt idx="5541">
                  <c:v>401</c:v>
                </c:pt>
                <c:pt idx="5542">
                  <c:v>401</c:v>
                </c:pt>
                <c:pt idx="5543">
                  <c:v>454</c:v>
                </c:pt>
                <c:pt idx="5544">
                  <c:v>454</c:v>
                </c:pt>
                <c:pt idx="5545">
                  <c:v>444</c:v>
                </c:pt>
                <c:pt idx="5546">
                  <c:v>454</c:v>
                </c:pt>
                <c:pt idx="5547">
                  <c:v>454</c:v>
                </c:pt>
                <c:pt idx="5548">
                  <c:v>454</c:v>
                </c:pt>
                <c:pt idx="5549">
                  <c:v>444</c:v>
                </c:pt>
                <c:pt idx="5550">
                  <c:v>454</c:v>
                </c:pt>
                <c:pt idx="5551">
                  <c:v>454</c:v>
                </c:pt>
                <c:pt idx="5552">
                  <c:v>444</c:v>
                </c:pt>
                <c:pt idx="5553">
                  <c:v>454</c:v>
                </c:pt>
                <c:pt idx="5554">
                  <c:v>454</c:v>
                </c:pt>
                <c:pt idx="5555">
                  <c:v>454</c:v>
                </c:pt>
                <c:pt idx="5556">
                  <c:v>454</c:v>
                </c:pt>
                <c:pt idx="5557">
                  <c:v>454</c:v>
                </c:pt>
                <c:pt idx="5558">
                  <c:v>454</c:v>
                </c:pt>
                <c:pt idx="5559">
                  <c:v>454</c:v>
                </c:pt>
                <c:pt idx="5560">
                  <c:v>454</c:v>
                </c:pt>
                <c:pt idx="5561">
                  <c:v>454</c:v>
                </c:pt>
                <c:pt idx="5562">
                  <c:v>241</c:v>
                </c:pt>
                <c:pt idx="5563">
                  <c:v>241</c:v>
                </c:pt>
                <c:pt idx="5564">
                  <c:v>241</c:v>
                </c:pt>
                <c:pt idx="5565">
                  <c:v>241</c:v>
                </c:pt>
                <c:pt idx="5566">
                  <c:v>220</c:v>
                </c:pt>
                <c:pt idx="5567">
                  <c:v>220</c:v>
                </c:pt>
                <c:pt idx="5568">
                  <c:v>245</c:v>
                </c:pt>
                <c:pt idx="5569">
                  <c:v>245</c:v>
                </c:pt>
                <c:pt idx="5570">
                  <c:v>306</c:v>
                </c:pt>
                <c:pt idx="5571">
                  <c:v>306</c:v>
                </c:pt>
                <c:pt idx="5572">
                  <c:v>306</c:v>
                </c:pt>
                <c:pt idx="5573">
                  <c:v>306</c:v>
                </c:pt>
                <c:pt idx="5574">
                  <c:v>311</c:v>
                </c:pt>
                <c:pt idx="5575">
                  <c:v>311</c:v>
                </c:pt>
                <c:pt idx="5576">
                  <c:v>311</c:v>
                </c:pt>
                <c:pt idx="5577">
                  <c:v>311</c:v>
                </c:pt>
                <c:pt idx="5578">
                  <c:v>311</c:v>
                </c:pt>
                <c:pt idx="5579">
                  <c:v>311</c:v>
                </c:pt>
                <c:pt idx="5580">
                  <c:v>311</c:v>
                </c:pt>
                <c:pt idx="5581">
                  <c:v>300</c:v>
                </c:pt>
                <c:pt idx="5582">
                  <c:v>300</c:v>
                </c:pt>
                <c:pt idx="5583">
                  <c:v>300</c:v>
                </c:pt>
                <c:pt idx="5584">
                  <c:v>300</c:v>
                </c:pt>
                <c:pt idx="5585">
                  <c:v>300</c:v>
                </c:pt>
                <c:pt idx="5586">
                  <c:v>290</c:v>
                </c:pt>
                <c:pt idx="5587">
                  <c:v>338</c:v>
                </c:pt>
                <c:pt idx="5588">
                  <c:v>338</c:v>
                </c:pt>
                <c:pt idx="5589">
                  <c:v>338</c:v>
                </c:pt>
                <c:pt idx="5590">
                  <c:v>342</c:v>
                </c:pt>
                <c:pt idx="5591">
                  <c:v>342</c:v>
                </c:pt>
                <c:pt idx="5592">
                  <c:v>342</c:v>
                </c:pt>
                <c:pt idx="5593">
                  <c:v>467</c:v>
                </c:pt>
                <c:pt idx="5594">
                  <c:v>545</c:v>
                </c:pt>
                <c:pt idx="5595">
                  <c:v>545</c:v>
                </c:pt>
                <c:pt idx="5596">
                  <c:v>545</c:v>
                </c:pt>
                <c:pt idx="5597">
                  <c:v>600</c:v>
                </c:pt>
                <c:pt idx="5598">
                  <c:v>545</c:v>
                </c:pt>
                <c:pt idx="5599">
                  <c:v>600</c:v>
                </c:pt>
                <c:pt idx="5600">
                  <c:v>545</c:v>
                </c:pt>
                <c:pt idx="5601">
                  <c:v>565</c:v>
                </c:pt>
                <c:pt idx="5602">
                  <c:v>550</c:v>
                </c:pt>
                <c:pt idx="5603">
                  <c:v>550</c:v>
                </c:pt>
                <c:pt idx="5604">
                  <c:v>200</c:v>
                </c:pt>
                <c:pt idx="5605">
                  <c:v>200</c:v>
                </c:pt>
                <c:pt idx="5606">
                  <c:v>200</c:v>
                </c:pt>
                <c:pt idx="5607">
                  <c:v>200</c:v>
                </c:pt>
                <c:pt idx="5608">
                  <c:v>200</c:v>
                </c:pt>
                <c:pt idx="5609">
                  <c:v>200</c:v>
                </c:pt>
                <c:pt idx="5610">
                  <c:v>200</c:v>
                </c:pt>
                <c:pt idx="5611">
                  <c:v>200</c:v>
                </c:pt>
                <c:pt idx="5612">
                  <c:v>200</c:v>
                </c:pt>
                <c:pt idx="5613">
                  <c:v>200</c:v>
                </c:pt>
                <c:pt idx="5614">
                  <c:v>200</c:v>
                </c:pt>
                <c:pt idx="5615">
                  <c:v>200</c:v>
                </c:pt>
                <c:pt idx="5616">
                  <c:v>200</c:v>
                </c:pt>
                <c:pt idx="5617">
                  <c:v>200</c:v>
                </c:pt>
                <c:pt idx="5618">
                  <c:v>200</c:v>
                </c:pt>
                <c:pt idx="5619">
                  <c:v>200</c:v>
                </c:pt>
                <c:pt idx="5620">
                  <c:v>200</c:v>
                </c:pt>
                <c:pt idx="5621">
                  <c:v>200</c:v>
                </c:pt>
                <c:pt idx="5622">
                  <c:v>200</c:v>
                </c:pt>
                <c:pt idx="5623">
                  <c:v>200</c:v>
                </c:pt>
                <c:pt idx="5624">
                  <c:v>200</c:v>
                </c:pt>
                <c:pt idx="5625">
                  <c:v>200</c:v>
                </c:pt>
                <c:pt idx="5626">
                  <c:v>200</c:v>
                </c:pt>
                <c:pt idx="5627">
                  <c:v>200</c:v>
                </c:pt>
                <c:pt idx="5628">
                  <c:v>200</c:v>
                </c:pt>
                <c:pt idx="5629">
                  <c:v>200</c:v>
                </c:pt>
                <c:pt idx="5630">
                  <c:v>200</c:v>
                </c:pt>
                <c:pt idx="5631">
                  <c:v>200</c:v>
                </c:pt>
                <c:pt idx="5632">
                  <c:v>200</c:v>
                </c:pt>
                <c:pt idx="5633">
                  <c:v>200</c:v>
                </c:pt>
                <c:pt idx="5634">
                  <c:v>200</c:v>
                </c:pt>
                <c:pt idx="5635">
                  <c:v>200</c:v>
                </c:pt>
                <c:pt idx="5636">
                  <c:v>200</c:v>
                </c:pt>
                <c:pt idx="5637">
                  <c:v>200</c:v>
                </c:pt>
                <c:pt idx="5638">
                  <c:v>200</c:v>
                </c:pt>
                <c:pt idx="5639">
                  <c:v>200</c:v>
                </c:pt>
                <c:pt idx="5640">
                  <c:v>200</c:v>
                </c:pt>
                <c:pt idx="5641">
                  <c:v>200</c:v>
                </c:pt>
                <c:pt idx="5642">
                  <c:v>200</c:v>
                </c:pt>
                <c:pt idx="5643">
                  <c:v>200</c:v>
                </c:pt>
                <c:pt idx="5644">
                  <c:v>200</c:v>
                </c:pt>
                <c:pt idx="5645">
                  <c:v>200</c:v>
                </c:pt>
                <c:pt idx="5646">
                  <c:v>200</c:v>
                </c:pt>
                <c:pt idx="5647">
                  <c:v>200</c:v>
                </c:pt>
                <c:pt idx="5648">
                  <c:v>200</c:v>
                </c:pt>
                <c:pt idx="5649">
                  <c:v>200</c:v>
                </c:pt>
                <c:pt idx="5650">
                  <c:v>200</c:v>
                </c:pt>
                <c:pt idx="5651">
                  <c:v>200</c:v>
                </c:pt>
                <c:pt idx="5652">
                  <c:v>200</c:v>
                </c:pt>
                <c:pt idx="5653">
                  <c:v>200</c:v>
                </c:pt>
                <c:pt idx="5654">
                  <c:v>200</c:v>
                </c:pt>
                <c:pt idx="5655">
                  <c:v>200</c:v>
                </c:pt>
                <c:pt idx="5656">
                  <c:v>200</c:v>
                </c:pt>
                <c:pt idx="5657">
                  <c:v>200</c:v>
                </c:pt>
                <c:pt idx="5658">
                  <c:v>200</c:v>
                </c:pt>
                <c:pt idx="5659">
                  <c:v>200</c:v>
                </c:pt>
                <c:pt idx="5660">
                  <c:v>200</c:v>
                </c:pt>
                <c:pt idx="5661">
                  <c:v>200</c:v>
                </c:pt>
                <c:pt idx="5662">
                  <c:v>200</c:v>
                </c:pt>
                <c:pt idx="5663">
                  <c:v>200</c:v>
                </c:pt>
                <c:pt idx="5664">
                  <c:v>200</c:v>
                </c:pt>
                <c:pt idx="5665">
                  <c:v>200</c:v>
                </c:pt>
                <c:pt idx="5666">
                  <c:v>200</c:v>
                </c:pt>
                <c:pt idx="5667">
                  <c:v>200</c:v>
                </c:pt>
                <c:pt idx="5668">
                  <c:v>200</c:v>
                </c:pt>
                <c:pt idx="5669">
                  <c:v>200</c:v>
                </c:pt>
                <c:pt idx="5670">
                  <c:v>200</c:v>
                </c:pt>
                <c:pt idx="5671">
                  <c:v>200</c:v>
                </c:pt>
                <c:pt idx="5672">
                  <c:v>200</c:v>
                </c:pt>
                <c:pt idx="5673">
                  <c:v>200</c:v>
                </c:pt>
                <c:pt idx="5674">
                  <c:v>200</c:v>
                </c:pt>
                <c:pt idx="5675">
                  <c:v>200</c:v>
                </c:pt>
                <c:pt idx="5676">
                  <c:v>200</c:v>
                </c:pt>
                <c:pt idx="5677">
                  <c:v>200</c:v>
                </c:pt>
                <c:pt idx="5678">
                  <c:v>200</c:v>
                </c:pt>
                <c:pt idx="5679">
                  <c:v>200</c:v>
                </c:pt>
                <c:pt idx="5680">
                  <c:v>350</c:v>
                </c:pt>
                <c:pt idx="5681">
                  <c:v>400</c:v>
                </c:pt>
                <c:pt idx="5682">
                  <c:v>400</c:v>
                </c:pt>
                <c:pt idx="5683">
                  <c:v>301</c:v>
                </c:pt>
                <c:pt idx="5684">
                  <c:v>301</c:v>
                </c:pt>
                <c:pt idx="5685">
                  <c:v>301</c:v>
                </c:pt>
                <c:pt idx="5686">
                  <c:v>301</c:v>
                </c:pt>
                <c:pt idx="5687">
                  <c:v>301</c:v>
                </c:pt>
                <c:pt idx="5688">
                  <c:v>301</c:v>
                </c:pt>
                <c:pt idx="5689">
                  <c:v>263</c:v>
                </c:pt>
                <c:pt idx="5690">
                  <c:v>263</c:v>
                </c:pt>
                <c:pt idx="5691">
                  <c:v>263</c:v>
                </c:pt>
                <c:pt idx="5692">
                  <c:v>242</c:v>
                </c:pt>
                <c:pt idx="5693">
                  <c:v>242</c:v>
                </c:pt>
                <c:pt idx="5694">
                  <c:v>300</c:v>
                </c:pt>
                <c:pt idx="5695">
                  <c:v>242</c:v>
                </c:pt>
                <c:pt idx="5696">
                  <c:v>242</c:v>
                </c:pt>
                <c:pt idx="5697">
                  <c:v>300</c:v>
                </c:pt>
                <c:pt idx="5698">
                  <c:v>300</c:v>
                </c:pt>
                <c:pt idx="5699">
                  <c:v>239</c:v>
                </c:pt>
                <c:pt idx="5700">
                  <c:v>239</c:v>
                </c:pt>
                <c:pt idx="5701">
                  <c:v>239</c:v>
                </c:pt>
                <c:pt idx="5702">
                  <c:v>239</c:v>
                </c:pt>
                <c:pt idx="5703">
                  <c:v>300</c:v>
                </c:pt>
                <c:pt idx="5704">
                  <c:v>300</c:v>
                </c:pt>
                <c:pt idx="5705">
                  <c:v>239</c:v>
                </c:pt>
                <c:pt idx="5706">
                  <c:v>239</c:v>
                </c:pt>
                <c:pt idx="5707">
                  <c:v>300</c:v>
                </c:pt>
                <c:pt idx="5708">
                  <c:v>239</c:v>
                </c:pt>
                <c:pt idx="5709">
                  <c:v>155</c:v>
                </c:pt>
                <c:pt idx="5710">
                  <c:v>260</c:v>
                </c:pt>
                <c:pt idx="5711">
                  <c:v>155</c:v>
                </c:pt>
                <c:pt idx="5712">
                  <c:v>260</c:v>
                </c:pt>
                <c:pt idx="5713">
                  <c:v>155</c:v>
                </c:pt>
                <c:pt idx="5714">
                  <c:v>155</c:v>
                </c:pt>
                <c:pt idx="5715">
                  <c:v>155</c:v>
                </c:pt>
                <c:pt idx="5716">
                  <c:v>155</c:v>
                </c:pt>
                <c:pt idx="5717">
                  <c:v>260</c:v>
                </c:pt>
                <c:pt idx="5718">
                  <c:v>155</c:v>
                </c:pt>
                <c:pt idx="5719">
                  <c:v>155</c:v>
                </c:pt>
                <c:pt idx="5720">
                  <c:v>155</c:v>
                </c:pt>
                <c:pt idx="5721">
                  <c:v>155</c:v>
                </c:pt>
                <c:pt idx="5722">
                  <c:v>155</c:v>
                </c:pt>
                <c:pt idx="5723">
                  <c:v>280</c:v>
                </c:pt>
                <c:pt idx="5724">
                  <c:v>280</c:v>
                </c:pt>
                <c:pt idx="5725">
                  <c:v>280</c:v>
                </c:pt>
                <c:pt idx="5726">
                  <c:v>280</c:v>
                </c:pt>
                <c:pt idx="5727">
                  <c:v>280</c:v>
                </c:pt>
                <c:pt idx="5728">
                  <c:v>280</c:v>
                </c:pt>
                <c:pt idx="5729">
                  <c:v>270</c:v>
                </c:pt>
                <c:pt idx="5730">
                  <c:v>270</c:v>
                </c:pt>
                <c:pt idx="5731">
                  <c:v>270</c:v>
                </c:pt>
                <c:pt idx="5732">
                  <c:v>270</c:v>
                </c:pt>
                <c:pt idx="5733">
                  <c:v>270</c:v>
                </c:pt>
                <c:pt idx="5734">
                  <c:v>270</c:v>
                </c:pt>
                <c:pt idx="5735">
                  <c:v>270</c:v>
                </c:pt>
                <c:pt idx="5736">
                  <c:v>185</c:v>
                </c:pt>
                <c:pt idx="5737">
                  <c:v>270</c:v>
                </c:pt>
                <c:pt idx="5738">
                  <c:v>270</c:v>
                </c:pt>
                <c:pt idx="5739">
                  <c:v>270</c:v>
                </c:pt>
                <c:pt idx="5740">
                  <c:v>270</c:v>
                </c:pt>
                <c:pt idx="5741">
                  <c:v>270</c:v>
                </c:pt>
                <c:pt idx="5742">
                  <c:v>185</c:v>
                </c:pt>
                <c:pt idx="5743">
                  <c:v>270</c:v>
                </c:pt>
                <c:pt idx="5744">
                  <c:v>270</c:v>
                </c:pt>
                <c:pt idx="5745">
                  <c:v>270</c:v>
                </c:pt>
                <c:pt idx="5746">
                  <c:v>270</c:v>
                </c:pt>
                <c:pt idx="5747">
                  <c:v>270</c:v>
                </c:pt>
                <c:pt idx="5748">
                  <c:v>270</c:v>
                </c:pt>
                <c:pt idx="5749">
                  <c:v>270</c:v>
                </c:pt>
                <c:pt idx="5750">
                  <c:v>270</c:v>
                </c:pt>
                <c:pt idx="5751">
                  <c:v>93</c:v>
                </c:pt>
                <c:pt idx="5752">
                  <c:v>141</c:v>
                </c:pt>
                <c:pt idx="5753">
                  <c:v>141</c:v>
                </c:pt>
                <c:pt idx="5754">
                  <c:v>141</c:v>
                </c:pt>
                <c:pt idx="5755">
                  <c:v>141</c:v>
                </c:pt>
                <c:pt idx="5756">
                  <c:v>141</c:v>
                </c:pt>
                <c:pt idx="5757">
                  <c:v>141</c:v>
                </c:pt>
                <c:pt idx="5758">
                  <c:v>141</c:v>
                </c:pt>
                <c:pt idx="5759">
                  <c:v>141</c:v>
                </c:pt>
                <c:pt idx="5760">
                  <c:v>141</c:v>
                </c:pt>
                <c:pt idx="5761">
                  <c:v>141</c:v>
                </c:pt>
                <c:pt idx="5762">
                  <c:v>141</c:v>
                </c:pt>
                <c:pt idx="5763">
                  <c:v>141</c:v>
                </c:pt>
                <c:pt idx="5764">
                  <c:v>141</c:v>
                </c:pt>
                <c:pt idx="5765">
                  <c:v>141</c:v>
                </c:pt>
                <c:pt idx="5766">
                  <c:v>141</c:v>
                </c:pt>
                <c:pt idx="5767">
                  <c:v>141</c:v>
                </c:pt>
                <c:pt idx="5768">
                  <c:v>187</c:v>
                </c:pt>
                <c:pt idx="5769">
                  <c:v>187</c:v>
                </c:pt>
                <c:pt idx="5770">
                  <c:v>187</c:v>
                </c:pt>
                <c:pt idx="5771">
                  <c:v>187</c:v>
                </c:pt>
                <c:pt idx="5772">
                  <c:v>187</c:v>
                </c:pt>
                <c:pt idx="5773">
                  <c:v>187</c:v>
                </c:pt>
                <c:pt idx="5774">
                  <c:v>610</c:v>
                </c:pt>
                <c:pt idx="5775">
                  <c:v>610</c:v>
                </c:pt>
                <c:pt idx="5776">
                  <c:v>610</c:v>
                </c:pt>
                <c:pt idx="5777">
                  <c:v>580</c:v>
                </c:pt>
                <c:pt idx="5778">
                  <c:v>249.38607007176</c:v>
                </c:pt>
                <c:pt idx="5779">
                  <c:v>66</c:v>
                </c:pt>
                <c:pt idx="5780">
                  <c:v>66</c:v>
                </c:pt>
                <c:pt idx="5781">
                  <c:v>190</c:v>
                </c:pt>
                <c:pt idx="5782">
                  <c:v>190</c:v>
                </c:pt>
                <c:pt idx="5783">
                  <c:v>227</c:v>
                </c:pt>
                <c:pt idx="5784">
                  <c:v>227</c:v>
                </c:pt>
                <c:pt idx="5785">
                  <c:v>227</c:v>
                </c:pt>
                <c:pt idx="5786">
                  <c:v>227</c:v>
                </c:pt>
                <c:pt idx="5787">
                  <c:v>255</c:v>
                </c:pt>
                <c:pt idx="5788">
                  <c:v>255</c:v>
                </c:pt>
                <c:pt idx="5789">
                  <c:v>255</c:v>
                </c:pt>
                <c:pt idx="5790">
                  <c:v>170</c:v>
                </c:pt>
                <c:pt idx="5791">
                  <c:v>170</c:v>
                </c:pt>
                <c:pt idx="5792">
                  <c:v>170</c:v>
                </c:pt>
                <c:pt idx="5793">
                  <c:v>170</c:v>
                </c:pt>
                <c:pt idx="5794">
                  <c:v>106</c:v>
                </c:pt>
                <c:pt idx="5795">
                  <c:v>106</c:v>
                </c:pt>
                <c:pt idx="5796">
                  <c:v>111</c:v>
                </c:pt>
                <c:pt idx="5797">
                  <c:v>111</c:v>
                </c:pt>
                <c:pt idx="5798">
                  <c:v>201</c:v>
                </c:pt>
                <c:pt idx="5799">
                  <c:v>150</c:v>
                </c:pt>
                <c:pt idx="5800">
                  <c:v>150</c:v>
                </c:pt>
                <c:pt idx="5801">
                  <c:v>150</c:v>
                </c:pt>
                <c:pt idx="5802">
                  <c:v>201</c:v>
                </c:pt>
                <c:pt idx="5803">
                  <c:v>201</c:v>
                </c:pt>
                <c:pt idx="5804">
                  <c:v>201</c:v>
                </c:pt>
                <c:pt idx="5805">
                  <c:v>201</c:v>
                </c:pt>
                <c:pt idx="5806">
                  <c:v>201</c:v>
                </c:pt>
                <c:pt idx="5807">
                  <c:v>201</c:v>
                </c:pt>
                <c:pt idx="5808">
                  <c:v>201</c:v>
                </c:pt>
                <c:pt idx="5809">
                  <c:v>201</c:v>
                </c:pt>
                <c:pt idx="5810">
                  <c:v>201</c:v>
                </c:pt>
                <c:pt idx="5811">
                  <c:v>201</c:v>
                </c:pt>
                <c:pt idx="5812">
                  <c:v>201</c:v>
                </c:pt>
                <c:pt idx="5813">
                  <c:v>201</c:v>
                </c:pt>
                <c:pt idx="5814">
                  <c:v>300</c:v>
                </c:pt>
                <c:pt idx="5815">
                  <c:v>300</c:v>
                </c:pt>
                <c:pt idx="5816">
                  <c:v>300</c:v>
                </c:pt>
                <c:pt idx="5817">
                  <c:v>300</c:v>
                </c:pt>
                <c:pt idx="5818">
                  <c:v>300</c:v>
                </c:pt>
                <c:pt idx="5819">
                  <c:v>300</c:v>
                </c:pt>
                <c:pt idx="5820">
                  <c:v>300</c:v>
                </c:pt>
                <c:pt idx="5821">
                  <c:v>300</c:v>
                </c:pt>
                <c:pt idx="5822">
                  <c:v>300</c:v>
                </c:pt>
                <c:pt idx="5823">
                  <c:v>195</c:v>
                </c:pt>
                <c:pt idx="5824">
                  <c:v>195</c:v>
                </c:pt>
                <c:pt idx="5825">
                  <c:v>249.38607007176</c:v>
                </c:pt>
                <c:pt idx="5826">
                  <c:v>305</c:v>
                </c:pt>
                <c:pt idx="5827">
                  <c:v>305</c:v>
                </c:pt>
                <c:pt idx="5828">
                  <c:v>195</c:v>
                </c:pt>
                <c:pt idx="5829">
                  <c:v>195</c:v>
                </c:pt>
                <c:pt idx="5830">
                  <c:v>249.38607007176</c:v>
                </c:pt>
                <c:pt idx="5831">
                  <c:v>249.38607007176</c:v>
                </c:pt>
                <c:pt idx="5832">
                  <c:v>305</c:v>
                </c:pt>
                <c:pt idx="5833">
                  <c:v>249.38607007176</c:v>
                </c:pt>
                <c:pt idx="5834">
                  <c:v>305</c:v>
                </c:pt>
                <c:pt idx="5835">
                  <c:v>195</c:v>
                </c:pt>
                <c:pt idx="5836">
                  <c:v>195</c:v>
                </c:pt>
                <c:pt idx="5837">
                  <c:v>195</c:v>
                </c:pt>
                <c:pt idx="5838">
                  <c:v>305</c:v>
                </c:pt>
                <c:pt idx="5839">
                  <c:v>249.38607007176</c:v>
                </c:pt>
                <c:pt idx="5840">
                  <c:v>249.38607007176</c:v>
                </c:pt>
                <c:pt idx="5841">
                  <c:v>150</c:v>
                </c:pt>
                <c:pt idx="5842">
                  <c:v>150</c:v>
                </c:pt>
                <c:pt idx="5843">
                  <c:v>150</c:v>
                </c:pt>
                <c:pt idx="5844">
                  <c:v>265</c:v>
                </c:pt>
                <c:pt idx="5845">
                  <c:v>265</c:v>
                </c:pt>
                <c:pt idx="5846">
                  <c:v>305</c:v>
                </c:pt>
                <c:pt idx="5847">
                  <c:v>305</c:v>
                </c:pt>
                <c:pt idx="5848">
                  <c:v>305</c:v>
                </c:pt>
                <c:pt idx="5849">
                  <c:v>265</c:v>
                </c:pt>
                <c:pt idx="5850">
                  <c:v>265</c:v>
                </c:pt>
                <c:pt idx="5851">
                  <c:v>265</c:v>
                </c:pt>
                <c:pt idx="5852">
                  <c:v>265</c:v>
                </c:pt>
                <c:pt idx="5853">
                  <c:v>265</c:v>
                </c:pt>
                <c:pt idx="5854">
                  <c:v>265</c:v>
                </c:pt>
                <c:pt idx="5855">
                  <c:v>305</c:v>
                </c:pt>
                <c:pt idx="5856">
                  <c:v>265</c:v>
                </c:pt>
                <c:pt idx="5857">
                  <c:v>305</c:v>
                </c:pt>
                <c:pt idx="5858">
                  <c:v>265</c:v>
                </c:pt>
                <c:pt idx="5859">
                  <c:v>305</c:v>
                </c:pt>
                <c:pt idx="5860">
                  <c:v>265</c:v>
                </c:pt>
                <c:pt idx="5861">
                  <c:v>265</c:v>
                </c:pt>
                <c:pt idx="5862">
                  <c:v>148</c:v>
                </c:pt>
                <c:pt idx="5863">
                  <c:v>148</c:v>
                </c:pt>
                <c:pt idx="5864">
                  <c:v>148</c:v>
                </c:pt>
                <c:pt idx="5865">
                  <c:v>148</c:v>
                </c:pt>
                <c:pt idx="5866">
                  <c:v>148</c:v>
                </c:pt>
                <c:pt idx="5867">
                  <c:v>148</c:v>
                </c:pt>
                <c:pt idx="5868">
                  <c:v>148</c:v>
                </c:pt>
                <c:pt idx="5869">
                  <c:v>148</c:v>
                </c:pt>
                <c:pt idx="5870">
                  <c:v>148</c:v>
                </c:pt>
                <c:pt idx="5871">
                  <c:v>148</c:v>
                </c:pt>
                <c:pt idx="5872">
                  <c:v>148</c:v>
                </c:pt>
                <c:pt idx="5873">
                  <c:v>148</c:v>
                </c:pt>
                <c:pt idx="5874">
                  <c:v>148</c:v>
                </c:pt>
                <c:pt idx="5875">
                  <c:v>148</c:v>
                </c:pt>
                <c:pt idx="5876">
                  <c:v>148</c:v>
                </c:pt>
                <c:pt idx="5877">
                  <c:v>148</c:v>
                </c:pt>
                <c:pt idx="5878">
                  <c:v>148</c:v>
                </c:pt>
                <c:pt idx="5879">
                  <c:v>148</c:v>
                </c:pt>
                <c:pt idx="5880">
                  <c:v>148</c:v>
                </c:pt>
                <c:pt idx="5881">
                  <c:v>148</c:v>
                </c:pt>
                <c:pt idx="5882">
                  <c:v>148</c:v>
                </c:pt>
                <c:pt idx="5883">
                  <c:v>148</c:v>
                </c:pt>
                <c:pt idx="5884">
                  <c:v>152</c:v>
                </c:pt>
                <c:pt idx="5885">
                  <c:v>152</c:v>
                </c:pt>
                <c:pt idx="5886">
                  <c:v>152</c:v>
                </c:pt>
                <c:pt idx="5887">
                  <c:v>152</c:v>
                </c:pt>
                <c:pt idx="5888">
                  <c:v>152</c:v>
                </c:pt>
                <c:pt idx="5889">
                  <c:v>152</c:v>
                </c:pt>
                <c:pt idx="5890">
                  <c:v>152</c:v>
                </c:pt>
                <c:pt idx="5891">
                  <c:v>152</c:v>
                </c:pt>
                <c:pt idx="5892">
                  <c:v>152</c:v>
                </c:pt>
                <c:pt idx="5893">
                  <c:v>152</c:v>
                </c:pt>
                <c:pt idx="5894">
                  <c:v>152</c:v>
                </c:pt>
                <c:pt idx="5895">
                  <c:v>152</c:v>
                </c:pt>
                <c:pt idx="5896">
                  <c:v>137</c:v>
                </c:pt>
                <c:pt idx="5897">
                  <c:v>137</c:v>
                </c:pt>
                <c:pt idx="5898">
                  <c:v>98</c:v>
                </c:pt>
                <c:pt idx="5899">
                  <c:v>98</c:v>
                </c:pt>
                <c:pt idx="5900">
                  <c:v>98</c:v>
                </c:pt>
                <c:pt idx="5901">
                  <c:v>98</c:v>
                </c:pt>
                <c:pt idx="5902">
                  <c:v>98</c:v>
                </c:pt>
                <c:pt idx="5903">
                  <c:v>98</c:v>
                </c:pt>
                <c:pt idx="5904">
                  <c:v>98</c:v>
                </c:pt>
                <c:pt idx="5905">
                  <c:v>98</c:v>
                </c:pt>
                <c:pt idx="5906">
                  <c:v>98</c:v>
                </c:pt>
                <c:pt idx="5907">
                  <c:v>98</c:v>
                </c:pt>
                <c:pt idx="5908">
                  <c:v>98</c:v>
                </c:pt>
                <c:pt idx="5909">
                  <c:v>98</c:v>
                </c:pt>
                <c:pt idx="5910">
                  <c:v>98</c:v>
                </c:pt>
                <c:pt idx="5911">
                  <c:v>98</c:v>
                </c:pt>
                <c:pt idx="5912">
                  <c:v>98</c:v>
                </c:pt>
                <c:pt idx="5913">
                  <c:v>98</c:v>
                </c:pt>
                <c:pt idx="5914">
                  <c:v>98</c:v>
                </c:pt>
                <c:pt idx="5915">
                  <c:v>98</c:v>
                </c:pt>
                <c:pt idx="5916">
                  <c:v>98</c:v>
                </c:pt>
                <c:pt idx="5917">
                  <c:v>98</c:v>
                </c:pt>
                <c:pt idx="5918">
                  <c:v>140</c:v>
                </c:pt>
                <c:pt idx="5919">
                  <c:v>140</c:v>
                </c:pt>
                <c:pt idx="5920">
                  <c:v>140</c:v>
                </c:pt>
                <c:pt idx="5921">
                  <c:v>170</c:v>
                </c:pt>
                <c:pt idx="5922">
                  <c:v>170</c:v>
                </c:pt>
                <c:pt idx="5923">
                  <c:v>140</c:v>
                </c:pt>
                <c:pt idx="5924">
                  <c:v>140</c:v>
                </c:pt>
                <c:pt idx="5925">
                  <c:v>140</c:v>
                </c:pt>
                <c:pt idx="5926">
                  <c:v>170</c:v>
                </c:pt>
                <c:pt idx="5927">
                  <c:v>170</c:v>
                </c:pt>
                <c:pt idx="5928">
                  <c:v>140</c:v>
                </c:pt>
                <c:pt idx="5929">
                  <c:v>195</c:v>
                </c:pt>
                <c:pt idx="5930">
                  <c:v>140</c:v>
                </c:pt>
                <c:pt idx="5931">
                  <c:v>170</c:v>
                </c:pt>
                <c:pt idx="5932">
                  <c:v>140</c:v>
                </c:pt>
                <c:pt idx="5933">
                  <c:v>140</c:v>
                </c:pt>
                <c:pt idx="5934">
                  <c:v>140</c:v>
                </c:pt>
                <c:pt idx="5935">
                  <c:v>140</c:v>
                </c:pt>
                <c:pt idx="5936">
                  <c:v>140</c:v>
                </c:pt>
                <c:pt idx="5937">
                  <c:v>140</c:v>
                </c:pt>
                <c:pt idx="5938">
                  <c:v>140</c:v>
                </c:pt>
                <c:pt idx="5939">
                  <c:v>195</c:v>
                </c:pt>
                <c:pt idx="5940">
                  <c:v>140</c:v>
                </c:pt>
                <c:pt idx="5941">
                  <c:v>170</c:v>
                </c:pt>
                <c:pt idx="5942">
                  <c:v>244</c:v>
                </c:pt>
                <c:pt idx="5943">
                  <c:v>200</c:v>
                </c:pt>
                <c:pt idx="5944">
                  <c:v>234</c:v>
                </c:pt>
                <c:pt idx="5945">
                  <c:v>244</c:v>
                </c:pt>
                <c:pt idx="5946">
                  <c:v>200</c:v>
                </c:pt>
                <c:pt idx="5947">
                  <c:v>234</c:v>
                </c:pt>
                <c:pt idx="5948">
                  <c:v>244</c:v>
                </c:pt>
                <c:pt idx="5949">
                  <c:v>200</c:v>
                </c:pt>
                <c:pt idx="5950">
                  <c:v>215</c:v>
                </c:pt>
                <c:pt idx="5951">
                  <c:v>215</c:v>
                </c:pt>
                <c:pt idx="5952">
                  <c:v>215</c:v>
                </c:pt>
                <c:pt idx="5953">
                  <c:v>215</c:v>
                </c:pt>
                <c:pt idx="5954">
                  <c:v>215</c:v>
                </c:pt>
                <c:pt idx="5955">
                  <c:v>215</c:v>
                </c:pt>
                <c:pt idx="5956">
                  <c:v>215</c:v>
                </c:pt>
                <c:pt idx="5957">
                  <c:v>215</c:v>
                </c:pt>
                <c:pt idx="5958">
                  <c:v>215</c:v>
                </c:pt>
                <c:pt idx="5959">
                  <c:v>94</c:v>
                </c:pt>
                <c:pt idx="5960">
                  <c:v>94</c:v>
                </c:pt>
                <c:pt idx="5961">
                  <c:v>94</c:v>
                </c:pt>
                <c:pt idx="5962">
                  <c:v>94</c:v>
                </c:pt>
                <c:pt idx="5963">
                  <c:v>241</c:v>
                </c:pt>
                <c:pt idx="5964">
                  <c:v>241</c:v>
                </c:pt>
                <c:pt idx="5965">
                  <c:v>204</c:v>
                </c:pt>
                <c:pt idx="5966">
                  <c:v>204</c:v>
                </c:pt>
                <c:pt idx="5967">
                  <c:v>204</c:v>
                </c:pt>
                <c:pt idx="5968">
                  <c:v>204</c:v>
                </c:pt>
                <c:pt idx="5969">
                  <c:v>204</c:v>
                </c:pt>
                <c:pt idx="5970">
                  <c:v>204</c:v>
                </c:pt>
                <c:pt idx="5971">
                  <c:v>204</c:v>
                </c:pt>
                <c:pt idx="5972">
                  <c:v>204</c:v>
                </c:pt>
                <c:pt idx="5973">
                  <c:v>204</c:v>
                </c:pt>
                <c:pt idx="5974">
                  <c:v>204</c:v>
                </c:pt>
                <c:pt idx="5975">
                  <c:v>204</c:v>
                </c:pt>
                <c:pt idx="5976">
                  <c:v>215</c:v>
                </c:pt>
                <c:pt idx="5977">
                  <c:v>215</c:v>
                </c:pt>
                <c:pt idx="5978">
                  <c:v>215</c:v>
                </c:pt>
                <c:pt idx="5979">
                  <c:v>255</c:v>
                </c:pt>
                <c:pt idx="5980">
                  <c:v>255</c:v>
                </c:pt>
                <c:pt idx="5981">
                  <c:v>306</c:v>
                </c:pt>
                <c:pt idx="5982">
                  <c:v>306</c:v>
                </c:pt>
                <c:pt idx="5983">
                  <c:v>306</c:v>
                </c:pt>
                <c:pt idx="5984">
                  <c:v>306</c:v>
                </c:pt>
                <c:pt idx="5985">
                  <c:v>306</c:v>
                </c:pt>
                <c:pt idx="5986">
                  <c:v>306</c:v>
                </c:pt>
                <c:pt idx="5987">
                  <c:v>306</c:v>
                </c:pt>
                <c:pt idx="5988">
                  <c:v>306</c:v>
                </c:pt>
                <c:pt idx="5989">
                  <c:v>306</c:v>
                </c:pt>
                <c:pt idx="5990">
                  <c:v>416</c:v>
                </c:pt>
                <c:pt idx="5991">
                  <c:v>416</c:v>
                </c:pt>
                <c:pt idx="5992">
                  <c:v>416</c:v>
                </c:pt>
                <c:pt idx="5993">
                  <c:v>210</c:v>
                </c:pt>
                <c:pt idx="5994">
                  <c:v>210</c:v>
                </c:pt>
                <c:pt idx="5995">
                  <c:v>210</c:v>
                </c:pt>
                <c:pt idx="5996">
                  <c:v>210</c:v>
                </c:pt>
                <c:pt idx="5997">
                  <c:v>210</c:v>
                </c:pt>
                <c:pt idx="5998">
                  <c:v>210</c:v>
                </c:pt>
                <c:pt idx="5999">
                  <c:v>210</c:v>
                </c:pt>
                <c:pt idx="6000">
                  <c:v>210</c:v>
                </c:pt>
                <c:pt idx="6001">
                  <c:v>200</c:v>
                </c:pt>
                <c:pt idx="6002">
                  <c:v>210</c:v>
                </c:pt>
                <c:pt idx="6003">
                  <c:v>210</c:v>
                </c:pt>
                <c:pt idx="6004">
                  <c:v>200</c:v>
                </c:pt>
                <c:pt idx="6005">
                  <c:v>200</c:v>
                </c:pt>
                <c:pt idx="6006">
                  <c:v>200</c:v>
                </c:pt>
                <c:pt idx="6007">
                  <c:v>210</c:v>
                </c:pt>
                <c:pt idx="6008">
                  <c:v>210</c:v>
                </c:pt>
                <c:pt idx="6009">
                  <c:v>210</c:v>
                </c:pt>
                <c:pt idx="6010">
                  <c:v>200</c:v>
                </c:pt>
                <c:pt idx="6011">
                  <c:v>200</c:v>
                </c:pt>
                <c:pt idx="6012">
                  <c:v>200</c:v>
                </c:pt>
                <c:pt idx="6013">
                  <c:v>200</c:v>
                </c:pt>
                <c:pt idx="6014">
                  <c:v>210</c:v>
                </c:pt>
                <c:pt idx="6015">
                  <c:v>200</c:v>
                </c:pt>
                <c:pt idx="6016">
                  <c:v>200</c:v>
                </c:pt>
                <c:pt idx="6017">
                  <c:v>210</c:v>
                </c:pt>
                <c:pt idx="6018">
                  <c:v>210</c:v>
                </c:pt>
                <c:pt idx="6019">
                  <c:v>200</c:v>
                </c:pt>
                <c:pt idx="6020">
                  <c:v>200</c:v>
                </c:pt>
                <c:pt idx="6021">
                  <c:v>210</c:v>
                </c:pt>
                <c:pt idx="6022">
                  <c:v>210</c:v>
                </c:pt>
                <c:pt idx="6023">
                  <c:v>210</c:v>
                </c:pt>
                <c:pt idx="6024">
                  <c:v>210</c:v>
                </c:pt>
                <c:pt idx="6025">
                  <c:v>210</c:v>
                </c:pt>
                <c:pt idx="6026">
                  <c:v>210</c:v>
                </c:pt>
                <c:pt idx="6027">
                  <c:v>210</c:v>
                </c:pt>
                <c:pt idx="6028">
                  <c:v>210</c:v>
                </c:pt>
                <c:pt idx="6029">
                  <c:v>210</c:v>
                </c:pt>
                <c:pt idx="6030">
                  <c:v>210</c:v>
                </c:pt>
                <c:pt idx="6031">
                  <c:v>210</c:v>
                </c:pt>
                <c:pt idx="6032">
                  <c:v>210</c:v>
                </c:pt>
                <c:pt idx="6033">
                  <c:v>210</c:v>
                </c:pt>
                <c:pt idx="6034">
                  <c:v>210</c:v>
                </c:pt>
                <c:pt idx="6035">
                  <c:v>210</c:v>
                </c:pt>
                <c:pt idx="6036">
                  <c:v>210</c:v>
                </c:pt>
                <c:pt idx="6037">
                  <c:v>210</c:v>
                </c:pt>
                <c:pt idx="6038">
                  <c:v>210</c:v>
                </c:pt>
                <c:pt idx="6039">
                  <c:v>210</c:v>
                </c:pt>
                <c:pt idx="6040">
                  <c:v>210</c:v>
                </c:pt>
                <c:pt idx="6041">
                  <c:v>210</c:v>
                </c:pt>
                <c:pt idx="6042">
                  <c:v>210</c:v>
                </c:pt>
                <c:pt idx="6043">
                  <c:v>210</c:v>
                </c:pt>
                <c:pt idx="6044">
                  <c:v>170</c:v>
                </c:pt>
                <c:pt idx="6045">
                  <c:v>170</c:v>
                </c:pt>
                <c:pt idx="6046">
                  <c:v>170</c:v>
                </c:pt>
                <c:pt idx="6047">
                  <c:v>170</c:v>
                </c:pt>
                <c:pt idx="6048">
                  <c:v>170</c:v>
                </c:pt>
                <c:pt idx="6049">
                  <c:v>170</c:v>
                </c:pt>
                <c:pt idx="6050">
                  <c:v>170</c:v>
                </c:pt>
                <c:pt idx="6051">
                  <c:v>170</c:v>
                </c:pt>
                <c:pt idx="6052">
                  <c:v>170</c:v>
                </c:pt>
                <c:pt idx="6053">
                  <c:v>170</c:v>
                </c:pt>
                <c:pt idx="6054">
                  <c:v>140</c:v>
                </c:pt>
                <c:pt idx="6055">
                  <c:v>170</c:v>
                </c:pt>
                <c:pt idx="6056">
                  <c:v>170</c:v>
                </c:pt>
                <c:pt idx="6057">
                  <c:v>170</c:v>
                </c:pt>
                <c:pt idx="6058">
                  <c:v>170</c:v>
                </c:pt>
                <c:pt idx="6059">
                  <c:v>140</c:v>
                </c:pt>
                <c:pt idx="6060">
                  <c:v>140</c:v>
                </c:pt>
                <c:pt idx="6061">
                  <c:v>170</c:v>
                </c:pt>
                <c:pt idx="6062">
                  <c:v>140</c:v>
                </c:pt>
                <c:pt idx="6063">
                  <c:v>170</c:v>
                </c:pt>
                <c:pt idx="6064">
                  <c:v>140</c:v>
                </c:pt>
                <c:pt idx="6065">
                  <c:v>140</c:v>
                </c:pt>
                <c:pt idx="6066">
                  <c:v>170</c:v>
                </c:pt>
                <c:pt idx="6067">
                  <c:v>170</c:v>
                </c:pt>
                <c:pt idx="6068">
                  <c:v>140</c:v>
                </c:pt>
                <c:pt idx="6069">
                  <c:v>170</c:v>
                </c:pt>
                <c:pt idx="6070">
                  <c:v>140</c:v>
                </c:pt>
                <c:pt idx="6071">
                  <c:v>140</c:v>
                </c:pt>
                <c:pt idx="6072">
                  <c:v>170</c:v>
                </c:pt>
                <c:pt idx="6073">
                  <c:v>140</c:v>
                </c:pt>
                <c:pt idx="6074">
                  <c:v>170</c:v>
                </c:pt>
                <c:pt idx="6075">
                  <c:v>170</c:v>
                </c:pt>
                <c:pt idx="6076">
                  <c:v>170</c:v>
                </c:pt>
                <c:pt idx="6077">
                  <c:v>170</c:v>
                </c:pt>
                <c:pt idx="6078">
                  <c:v>140</c:v>
                </c:pt>
                <c:pt idx="6079">
                  <c:v>140</c:v>
                </c:pt>
                <c:pt idx="6080">
                  <c:v>170</c:v>
                </c:pt>
                <c:pt idx="6081">
                  <c:v>140</c:v>
                </c:pt>
                <c:pt idx="6082">
                  <c:v>140</c:v>
                </c:pt>
                <c:pt idx="6083">
                  <c:v>140</c:v>
                </c:pt>
                <c:pt idx="6084">
                  <c:v>170</c:v>
                </c:pt>
                <c:pt idx="6085">
                  <c:v>170</c:v>
                </c:pt>
                <c:pt idx="6086">
                  <c:v>170</c:v>
                </c:pt>
                <c:pt idx="6087">
                  <c:v>170</c:v>
                </c:pt>
                <c:pt idx="6088">
                  <c:v>170</c:v>
                </c:pt>
                <c:pt idx="6089">
                  <c:v>140</c:v>
                </c:pt>
                <c:pt idx="6090">
                  <c:v>170</c:v>
                </c:pt>
                <c:pt idx="6091">
                  <c:v>170</c:v>
                </c:pt>
                <c:pt idx="6092">
                  <c:v>140</c:v>
                </c:pt>
                <c:pt idx="6093">
                  <c:v>140</c:v>
                </c:pt>
                <c:pt idx="6094">
                  <c:v>170</c:v>
                </c:pt>
                <c:pt idx="6095">
                  <c:v>210</c:v>
                </c:pt>
                <c:pt idx="6096">
                  <c:v>170</c:v>
                </c:pt>
                <c:pt idx="6097">
                  <c:v>170</c:v>
                </c:pt>
                <c:pt idx="6098">
                  <c:v>150</c:v>
                </c:pt>
                <c:pt idx="6099">
                  <c:v>210</c:v>
                </c:pt>
                <c:pt idx="6100">
                  <c:v>170</c:v>
                </c:pt>
                <c:pt idx="6101">
                  <c:v>150</c:v>
                </c:pt>
                <c:pt idx="6102">
                  <c:v>210</c:v>
                </c:pt>
                <c:pt idx="6103">
                  <c:v>210</c:v>
                </c:pt>
                <c:pt idx="6104">
                  <c:v>150</c:v>
                </c:pt>
                <c:pt idx="6105">
                  <c:v>210</c:v>
                </c:pt>
                <c:pt idx="6106">
                  <c:v>210</c:v>
                </c:pt>
                <c:pt idx="6107">
                  <c:v>150</c:v>
                </c:pt>
                <c:pt idx="6108">
                  <c:v>210</c:v>
                </c:pt>
                <c:pt idx="6109">
                  <c:v>115</c:v>
                </c:pt>
                <c:pt idx="6110">
                  <c:v>210</c:v>
                </c:pt>
                <c:pt idx="6111">
                  <c:v>115</c:v>
                </c:pt>
                <c:pt idx="6112">
                  <c:v>170</c:v>
                </c:pt>
                <c:pt idx="6113">
                  <c:v>170</c:v>
                </c:pt>
                <c:pt idx="6114">
                  <c:v>170</c:v>
                </c:pt>
                <c:pt idx="6115">
                  <c:v>150</c:v>
                </c:pt>
                <c:pt idx="6116">
                  <c:v>170</c:v>
                </c:pt>
                <c:pt idx="6117">
                  <c:v>170</c:v>
                </c:pt>
                <c:pt idx="6118">
                  <c:v>170</c:v>
                </c:pt>
                <c:pt idx="6119">
                  <c:v>170</c:v>
                </c:pt>
                <c:pt idx="6120">
                  <c:v>115</c:v>
                </c:pt>
                <c:pt idx="6121">
                  <c:v>150</c:v>
                </c:pt>
                <c:pt idx="6122">
                  <c:v>115</c:v>
                </c:pt>
                <c:pt idx="6123">
                  <c:v>115</c:v>
                </c:pt>
                <c:pt idx="6124">
                  <c:v>170</c:v>
                </c:pt>
                <c:pt idx="6125">
                  <c:v>170</c:v>
                </c:pt>
                <c:pt idx="6126">
                  <c:v>150</c:v>
                </c:pt>
                <c:pt idx="6127">
                  <c:v>170</c:v>
                </c:pt>
                <c:pt idx="6128">
                  <c:v>210</c:v>
                </c:pt>
                <c:pt idx="6129">
                  <c:v>150</c:v>
                </c:pt>
                <c:pt idx="6130">
                  <c:v>170</c:v>
                </c:pt>
                <c:pt idx="6131">
                  <c:v>210</c:v>
                </c:pt>
                <c:pt idx="6132">
                  <c:v>210</c:v>
                </c:pt>
                <c:pt idx="6133">
                  <c:v>150</c:v>
                </c:pt>
                <c:pt idx="6134">
                  <c:v>210</c:v>
                </c:pt>
                <c:pt idx="6135">
                  <c:v>170</c:v>
                </c:pt>
                <c:pt idx="6136">
                  <c:v>170</c:v>
                </c:pt>
                <c:pt idx="6137">
                  <c:v>150</c:v>
                </c:pt>
                <c:pt idx="6138">
                  <c:v>150</c:v>
                </c:pt>
                <c:pt idx="6139">
                  <c:v>170</c:v>
                </c:pt>
                <c:pt idx="6140">
                  <c:v>170</c:v>
                </c:pt>
                <c:pt idx="6141">
                  <c:v>150</c:v>
                </c:pt>
                <c:pt idx="6142">
                  <c:v>210</c:v>
                </c:pt>
                <c:pt idx="6143">
                  <c:v>150</c:v>
                </c:pt>
                <c:pt idx="6144">
                  <c:v>210</c:v>
                </c:pt>
                <c:pt idx="6145">
                  <c:v>210</c:v>
                </c:pt>
                <c:pt idx="6146">
                  <c:v>210</c:v>
                </c:pt>
                <c:pt idx="6147">
                  <c:v>170</c:v>
                </c:pt>
                <c:pt idx="6148">
                  <c:v>210</c:v>
                </c:pt>
                <c:pt idx="6149">
                  <c:v>150</c:v>
                </c:pt>
                <c:pt idx="6150">
                  <c:v>150</c:v>
                </c:pt>
                <c:pt idx="6151">
                  <c:v>150</c:v>
                </c:pt>
                <c:pt idx="6152">
                  <c:v>150</c:v>
                </c:pt>
                <c:pt idx="6153">
                  <c:v>170</c:v>
                </c:pt>
                <c:pt idx="6154">
                  <c:v>210</c:v>
                </c:pt>
                <c:pt idx="6155">
                  <c:v>190</c:v>
                </c:pt>
                <c:pt idx="6156">
                  <c:v>190</c:v>
                </c:pt>
                <c:pt idx="6157">
                  <c:v>190</c:v>
                </c:pt>
                <c:pt idx="6158">
                  <c:v>190</c:v>
                </c:pt>
                <c:pt idx="6159">
                  <c:v>190</c:v>
                </c:pt>
                <c:pt idx="6160">
                  <c:v>190</c:v>
                </c:pt>
                <c:pt idx="6161">
                  <c:v>190</c:v>
                </c:pt>
                <c:pt idx="6162">
                  <c:v>190</c:v>
                </c:pt>
                <c:pt idx="6163">
                  <c:v>190</c:v>
                </c:pt>
                <c:pt idx="6164">
                  <c:v>190</c:v>
                </c:pt>
                <c:pt idx="6165">
                  <c:v>190</c:v>
                </c:pt>
                <c:pt idx="6166">
                  <c:v>190</c:v>
                </c:pt>
                <c:pt idx="6167">
                  <c:v>190</c:v>
                </c:pt>
                <c:pt idx="6168">
                  <c:v>190</c:v>
                </c:pt>
                <c:pt idx="6169">
                  <c:v>190</c:v>
                </c:pt>
                <c:pt idx="6170">
                  <c:v>190</c:v>
                </c:pt>
                <c:pt idx="6171">
                  <c:v>190</c:v>
                </c:pt>
                <c:pt idx="6172">
                  <c:v>190</c:v>
                </c:pt>
                <c:pt idx="6173">
                  <c:v>190</c:v>
                </c:pt>
                <c:pt idx="6174">
                  <c:v>190</c:v>
                </c:pt>
                <c:pt idx="6175">
                  <c:v>190</c:v>
                </c:pt>
                <c:pt idx="6176">
                  <c:v>190</c:v>
                </c:pt>
                <c:pt idx="6177">
                  <c:v>190</c:v>
                </c:pt>
                <c:pt idx="6178">
                  <c:v>190</c:v>
                </c:pt>
                <c:pt idx="6179">
                  <c:v>190</c:v>
                </c:pt>
                <c:pt idx="6180">
                  <c:v>190</c:v>
                </c:pt>
                <c:pt idx="6181">
                  <c:v>190</c:v>
                </c:pt>
                <c:pt idx="6182">
                  <c:v>190</c:v>
                </c:pt>
                <c:pt idx="6183">
                  <c:v>190</c:v>
                </c:pt>
                <c:pt idx="6184">
                  <c:v>190</c:v>
                </c:pt>
                <c:pt idx="6185">
                  <c:v>190</c:v>
                </c:pt>
                <c:pt idx="6186">
                  <c:v>283</c:v>
                </c:pt>
                <c:pt idx="6187">
                  <c:v>283</c:v>
                </c:pt>
                <c:pt idx="6188">
                  <c:v>283</c:v>
                </c:pt>
                <c:pt idx="6189">
                  <c:v>283</c:v>
                </c:pt>
                <c:pt idx="6190">
                  <c:v>173</c:v>
                </c:pt>
                <c:pt idx="6191">
                  <c:v>173</c:v>
                </c:pt>
                <c:pt idx="6192">
                  <c:v>283</c:v>
                </c:pt>
                <c:pt idx="6193">
                  <c:v>173</c:v>
                </c:pt>
                <c:pt idx="6194">
                  <c:v>173</c:v>
                </c:pt>
                <c:pt idx="6195">
                  <c:v>283</c:v>
                </c:pt>
                <c:pt idx="6196">
                  <c:v>283</c:v>
                </c:pt>
                <c:pt idx="6197">
                  <c:v>173</c:v>
                </c:pt>
                <c:pt idx="6198">
                  <c:v>173</c:v>
                </c:pt>
                <c:pt idx="6199">
                  <c:v>283</c:v>
                </c:pt>
                <c:pt idx="6200">
                  <c:v>283</c:v>
                </c:pt>
                <c:pt idx="6201">
                  <c:v>283</c:v>
                </c:pt>
                <c:pt idx="6202">
                  <c:v>283</c:v>
                </c:pt>
                <c:pt idx="6203">
                  <c:v>283</c:v>
                </c:pt>
                <c:pt idx="6204">
                  <c:v>173</c:v>
                </c:pt>
                <c:pt idx="6205">
                  <c:v>173</c:v>
                </c:pt>
                <c:pt idx="6206">
                  <c:v>283</c:v>
                </c:pt>
                <c:pt idx="6207">
                  <c:v>173</c:v>
                </c:pt>
                <c:pt idx="6208">
                  <c:v>283</c:v>
                </c:pt>
                <c:pt idx="6209">
                  <c:v>173</c:v>
                </c:pt>
                <c:pt idx="6210">
                  <c:v>283</c:v>
                </c:pt>
                <c:pt idx="6211">
                  <c:v>283</c:v>
                </c:pt>
                <c:pt idx="6212">
                  <c:v>283</c:v>
                </c:pt>
                <c:pt idx="6213">
                  <c:v>283</c:v>
                </c:pt>
                <c:pt idx="6214">
                  <c:v>173</c:v>
                </c:pt>
                <c:pt idx="6215">
                  <c:v>283</c:v>
                </c:pt>
                <c:pt idx="6216">
                  <c:v>173</c:v>
                </c:pt>
                <c:pt idx="6217">
                  <c:v>188</c:v>
                </c:pt>
                <c:pt idx="6218">
                  <c:v>215</c:v>
                </c:pt>
                <c:pt idx="6219">
                  <c:v>211</c:v>
                </c:pt>
                <c:pt idx="6220">
                  <c:v>188</c:v>
                </c:pt>
                <c:pt idx="6221">
                  <c:v>188</c:v>
                </c:pt>
                <c:pt idx="6222">
                  <c:v>188</c:v>
                </c:pt>
                <c:pt idx="6223">
                  <c:v>188</c:v>
                </c:pt>
                <c:pt idx="6224">
                  <c:v>188</c:v>
                </c:pt>
                <c:pt idx="6225">
                  <c:v>188</c:v>
                </c:pt>
                <c:pt idx="6226">
                  <c:v>188</c:v>
                </c:pt>
                <c:pt idx="6227">
                  <c:v>188</c:v>
                </c:pt>
                <c:pt idx="6228">
                  <c:v>188</c:v>
                </c:pt>
                <c:pt idx="6229">
                  <c:v>211</c:v>
                </c:pt>
                <c:pt idx="6230">
                  <c:v>188</c:v>
                </c:pt>
                <c:pt idx="6231">
                  <c:v>188</c:v>
                </c:pt>
                <c:pt idx="6232">
                  <c:v>188</c:v>
                </c:pt>
                <c:pt idx="6233">
                  <c:v>215</c:v>
                </c:pt>
                <c:pt idx="6234">
                  <c:v>188</c:v>
                </c:pt>
                <c:pt idx="6235">
                  <c:v>188</c:v>
                </c:pt>
                <c:pt idx="6236">
                  <c:v>188</c:v>
                </c:pt>
                <c:pt idx="6237">
                  <c:v>215</c:v>
                </c:pt>
                <c:pt idx="6238">
                  <c:v>188</c:v>
                </c:pt>
                <c:pt idx="6239">
                  <c:v>211</c:v>
                </c:pt>
                <c:pt idx="6240">
                  <c:v>188</c:v>
                </c:pt>
                <c:pt idx="6241">
                  <c:v>188</c:v>
                </c:pt>
                <c:pt idx="6242">
                  <c:v>188</c:v>
                </c:pt>
                <c:pt idx="6243">
                  <c:v>188</c:v>
                </c:pt>
                <c:pt idx="6244">
                  <c:v>188</c:v>
                </c:pt>
                <c:pt idx="6245">
                  <c:v>188</c:v>
                </c:pt>
                <c:pt idx="6246">
                  <c:v>188</c:v>
                </c:pt>
                <c:pt idx="6247">
                  <c:v>73</c:v>
                </c:pt>
                <c:pt idx="6248">
                  <c:v>73</c:v>
                </c:pt>
                <c:pt idx="6249">
                  <c:v>66</c:v>
                </c:pt>
                <c:pt idx="6250">
                  <c:v>73</c:v>
                </c:pt>
                <c:pt idx="6251">
                  <c:v>73</c:v>
                </c:pt>
                <c:pt idx="6252">
                  <c:v>73</c:v>
                </c:pt>
                <c:pt idx="6253">
                  <c:v>73</c:v>
                </c:pt>
                <c:pt idx="6254">
                  <c:v>73</c:v>
                </c:pt>
                <c:pt idx="6255">
                  <c:v>73</c:v>
                </c:pt>
                <c:pt idx="6256">
                  <c:v>73</c:v>
                </c:pt>
                <c:pt idx="6257">
                  <c:v>265</c:v>
                </c:pt>
                <c:pt idx="6258">
                  <c:v>265</c:v>
                </c:pt>
                <c:pt idx="6259">
                  <c:v>420</c:v>
                </c:pt>
                <c:pt idx="6260">
                  <c:v>420</c:v>
                </c:pt>
                <c:pt idx="6261">
                  <c:v>311</c:v>
                </c:pt>
                <c:pt idx="6262">
                  <c:v>420</c:v>
                </c:pt>
                <c:pt idx="6263">
                  <c:v>311</c:v>
                </c:pt>
                <c:pt idx="6264">
                  <c:v>180</c:v>
                </c:pt>
                <c:pt idx="6265">
                  <c:v>180</c:v>
                </c:pt>
                <c:pt idx="6266">
                  <c:v>180</c:v>
                </c:pt>
                <c:pt idx="6267">
                  <c:v>180</c:v>
                </c:pt>
                <c:pt idx="6268">
                  <c:v>180</c:v>
                </c:pt>
                <c:pt idx="6269">
                  <c:v>185</c:v>
                </c:pt>
                <c:pt idx="6270">
                  <c:v>185</c:v>
                </c:pt>
                <c:pt idx="6271">
                  <c:v>180</c:v>
                </c:pt>
                <c:pt idx="6272">
                  <c:v>180</c:v>
                </c:pt>
                <c:pt idx="6273">
                  <c:v>180</c:v>
                </c:pt>
                <c:pt idx="6274">
                  <c:v>185</c:v>
                </c:pt>
                <c:pt idx="6275">
                  <c:v>180</c:v>
                </c:pt>
                <c:pt idx="6276">
                  <c:v>180</c:v>
                </c:pt>
                <c:pt idx="6277">
                  <c:v>180</c:v>
                </c:pt>
                <c:pt idx="6278">
                  <c:v>180</c:v>
                </c:pt>
                <c:pt idx="6279">
                  <c:v>180</c:v>
                </c:pt>
                <c:pt idx="6280">
                  <c:v>180</c:v>
                </c:pt>
                <c:pt idx="6281">
                  <c:v>180</c:v>
                </c:pt>
                <c:pt idx="6282">
                  <c:v>185</c:v>
                </c:pt>
                <c:pt idx="6283">
                  <c:v>180</c:v>
                </c:pt>
                <c:pt idx="6284">
                  <c:v>185</c:v>
                </c:pt>
                <c:pt idx="6285">
                  <c:v>180</c:v>
                </c:pt>
                <c:pt idx="6286">
                  <c:v>185</c:v>
                </c:pt>
                <c:pt idx="6287">
                  <c:v>180</c:v>
                </c:pt>
                <c:pt idx="6288">
                  <c:v>180</c:v>
                </c:pt>
                <c:pt idx="6289">
                  <c:v>180</c:v>
                </c:pt>
                <c:pt idx="6290">
                  <c:v>180</c:v>
                </c:pt>
                <c:pt idx="6291">
                  <c:v>180</c:v>
                </c:pt>
                <c:pt idx="6292">
                  <c:v>180</c:v>
                </c:pt>
                <c:pt idx="6293">
                  <c:v>180</c:v>
                </c:pt>
                <c:pt idx="6294">
                  <c:v>185</c:v>
                </c:pt>
                <c:pt idx="6295">
                  <c:v>180</c:v>
                </c:pt>
                <c:pt idx="6296">
                  <c:v>182</c:v>
                </c:pt>
                <c:pt idx="6297">
                  <c:v>304</c:v>
                </c:pt>
                <c:pt idx="6298">
                  <c:v>304</c:v>
                </c:pt>
                <c:pt idx="6299">
                  <c:v>304</c:v>
                </c:pt>
                <c:pt idx="6300">
                  <c:v>182</c:v>
                </c:pt>
                <c:pt idx="6301">
                  <c:v>304</c:v>
                </c:pt>
                <c:pt idx="6302">
                  <c:v>304</c:v>
                </c:pt>
                <c:pt idx="6303">
                  <c:v>304</c:v>
                </c:pt>
                <c:pt idx="6304">
                  <c:v>304</c:v>
                </c:pt>
                <c:pt idx="6305">
                  <c:v>304</c:v>
                </c:pt>
                <c:pt idx="6306">
                  <c:v>304</c:v>
                </c:pt>
                <c:pt idx="6307">
                  <c:v>304</c:v>
                </c:pt>
                <c:pt idx="6308">
                  <c:v>304</c:v>
                </c:pt>
                <c:pt idx="6309">
                  <c:v>304</c:v>
                </c:pt>
                <c:pt idx="6310">
                  <c:v>304</c:v>
                </c:pt>
                <c:pt idx="6311">
                  <c:v>310</c:v>
                </c:pt>
                <c:pt idx="6312">
                  <c:v>310</c:v>
                </c:pt>
                <c:pt idx="6313">
                  <c:v>310</c:v>
                </c:pt>
                <c:pt idx="6314">
                  <c:v>310</c:v>
                </c:pt>
                <c:pt idx="6315">
                  <c:v>310</c:v>
                </c:pt>
                <c:pt idx="6316">
                  <c:v>291</c:v>
                </c:pt>
                <c:pt idx="6317">
                  <c:v>291</c:v>
                </c:pt>
                <c:pt idx="6318">
                  <c:v>291</c:v>
                </c:pt>
                <c:pt idx="6319">
                  <c:v>291</c:v>
                </c:pt>
                <c:pt idx="6320">
                  <c:v>303</c:v>
                </c:pt>
                <c:pt idx="6321">
                  <c:v>291</c:v>
                </c:pt>
                <c:pt idx="6322">
                  <c:v>291</c:v>
                </c:pt>
                <c:pt idx="6323">
                  <c:v>168</c:v>
                </c:pt>
                <c:pt idx="6324">
                  <c:v>148</c:v>
                </c:pt>
                <c:pt idx="6325">
                  <c:v>148</c:v>
                </c:pt>
                <c:pt idx="6326">
                  <c:v>168</c:v>
                </c:pt>
                <c:pt idx="6327">
                  <c:v>168</c:v>
                </c:pt>
                <c:pt idx="6328">
                  <c:v>148</c:v>
                </c:pt>
                <c:pt idx="6329">
                  <c:v>148</c:v>
                </c:pt>
                <c:pt idx="6330">
                  <c:v>237</c:v>
                </c:pt>
                <c:pt idx="6331">
                  <c:v>168</c:v>
                </c:pt>
                <c:pt idx="6332">
                  <c:v>168</c:v>
                </c:pt>
                <c:pt idx="6333">
                  <c:v>168</c:v>
                </c:pt>
                <c:pt idx="6334">
                  <c:v>148</c:v>
                </c:pt>
                <c:pt idx="6335">
                  <c:v>148</c:v>
                </c:pt>
                <c:pt idx="6336">
                  <c:v>168</c:v>
                </c:pt>
                <c:pt idx="6337">
                  <c:v>148</c:v>
                </c:pt>
                <c:pt idx="6338">
                  <c:v>168</c:v>
                </c:pt>
                <c:pt idx="6339">
                  <c:v>168</c:v>
                </c:pt>
                <c:pt idx="6340">
                  <c:v>168</c:v>
                </c:pt>
                <c:pt idx="6341">
                  <c:v>168</c:v>
                </c:pt>
                <c:pt idx="6342">
                  <c:v>168</c:v>
                </c:pt>
                <c:pt idx="6343">
                  <c:v>168</c:v>
                </c:pt>
                <c:pt idx="6344">
                  <c:v>148</c:v>
                </c:pt>
                <c:pt idx="6345">
                  <c:v>148</c:v>
                </c:pt>
                <c:pt idx="6346">
                  <c:v>168</c:v>
                </c:pt>
                <c:pt idx="6347">
                  <c:v>381</c:v>
                </c:pt>
                <c:pt idx="6348">
                  <c:v>381</c:v>
                </c:pt>
                <c:pt idx="6349">
                  <c:v>381</c:v>
                </c:pt>
                <c:pt idx="6350">
                  <c:v>620</c:v>
                </c:pt>
                <c:pt idx="6351">
                  <c:v>620</c:v>
                </c:pt>
                <c:pt idx="6352">
                  <c:v>92</c:v>
                </c:pt>
                <c:pt idx="6353">
                  <c:v>135</c:v>
                </c:pt>
                <c:pt idx="6354">
                  <c:v>195</c:v>
                </c:pt>
                <c:pt idx="6355">
                  <c:v>195</c:v>
                </c:pt>
                <c:pt idx="6356">
                  <c:v>195</c:v>
                </c:pt>
                <c:pt idx="6357">
                  <c:v>195</c:v>
                </c:pt>
                <c:pt idx="6358">
                  <c:v>92</c:v>
                </c:pt>
                <c:pt idx="6359">
                  <c:v>135</c:v>
                </c:pt>
                <c:pt idx="6360">
                  <c:v>195</c:v>
                </c:pt>
                <c:pt idx="6361">
                  <c:v>92</c:v>
                </c:pt>
                <c:pt idx="6362">
                  <c:v>195</c:v>
                </c:pt>
                <c:pt idx="6363">
                  <c:v>135</c:v>
                </c:pt>
                <c:pt idx="6364">
                  <c:v>141</c:v>
                </c:pt>
                <c:pt idx="6365">
                  <c:v>141</c:v>
                </c:pt>
                <c:pt idx="6366">
                  <c:v>100</c:v>
                </c:pt>
                <c:pt idx="6367">
                  <c:v>141</c:v>
                </c:pt>
                <c:pt idx="6368">
                  <c:v>100</c:v>
                </c:pt>
                <c:pt idx="6369">
                  <c:v>141</c:v>
                </c:pt>
                <c:pt idx="6370">
                  <c:v>100</c:v>
                </c:pt>
                <c:pt idx="6371">
                  <c:v>141</c:v>
                </c:pt>
                <c:pt idx="6372">
                  <c:v>141</c:v>
                </c:pt>
                <c:pt idx="6373">
                  <c:v>142</c:v>
                </c:pt>
                <c:pt idx="6374">
                  <c:v>142</c:v>
                </c:pt>
                <c:pt idx="6375">
                  <c:v>141</c:v>
                </c:pt>
                <c:pt idx="6376">
                  <c:v>74</c:v>
                </c:pt>
                <c:pt idx="6377">
                  <c:v>74</c:v>
                </c:pt>
                <c:pt idx="6378">
                  <c:v>74</c:v>
                </c:pt>
                <c:pt idx="6379">
                  <c:v>74</c:v>
                </c:pt>
                <c:pt idx="6380">
                  <c:v>74</c:v>
                </c:pt>
                <c:pt idx="6381">
                  <c:v>74</c:v>
                </c:pt>
                <c:pt idx="6382">
                  <c:v>74</c:v>
                </c:pt>
                <c:pt idx="6383">
                  <c:v>74</c:v>
                </c:pt>
                <c:pt idx="6384">
                  <c:v>74</c:v>
                </c:pt>
                <c:pt idx="6385">
                  <c:v>249.38607007176</c:v>
                </c:pt>
                <c:pt idx="6386">
                  <c:v>249.38607007176</c:v>
                </c:pt>
                <c:pt idx="6387">
                  <c:v>249.38607007176</c:v>
                </c:pt>
                <c:pt idx="6388">
                  <c:v>249.38607007176</c:v>
                </c:pt>
                <c:pt idx="6389">
                  <c:v>249.38607007176</c:v>
                </c:pt>
                <c:pt idx="6390">
                  <c:v>249.38607007176</c:v>
                </c:pt>
                <c:pt idx="6391">
                  <c:v>249.38607007176</c:v>
                </c:pt>
                <c:pt idx="6392">
                  <c:v>249.38607007176</c:v>
                </c:pt>
                <c:pt idx="6393">
                  <c:v>249.38607007176</c:v>
                </c:pt>
                <c:pt idx="6394">
                  <c:v>249.38607007176</c:v>
                </c:pt>
                <c:pt idx="6395">
                  <c:v>175</c:v>
                </c:pt>
                <c:pt idx="6396">
                  <c:v>256</c:v>
                </c:pt>
                <c:pt idx="6397">
                  <c:v>175</c:v>
                </c:pt>
                <c:pt idx="6398">
                  <c:v>175</c:v>
                </c:pt>
                <c:pt idx="6399">
                  <c:v>175</c:v>
                </c:pt>
                <c:pt idx="6400">
                  <c:v>175</c:v>
                </c:pt>
                <c:pt idx="6401">
                  <c:v>175</c:v>
                </c:pt>
                <c:pt idx="6402">
                  <c:v>175</c:v>
                </c:pt>
                <c:pt idx="6403">
                  <c:v>175</c:v>
                </c:pt>
                <c:pt idx="6404">
                  <c:v>256</c:v>
                </c:pt>
                <c:pt idx="6405">
                  <c:v>175</c:v>
                </c:pt>
                <c:pt idx="6406">
                  <c:v>175</c:v>
                </c:pt>
                <c:pt idx="6407">
                  <c:v>175</c:v>
                </c:pt>
                <c:pt idx="6408">
                  <c:v>175</c:v>
                </c:pt>
                <c:pt idx="6409">
                  <c:v>256</c:v>
                </c:pt>
                <c:pt idx="6410">
                  <c:v>175</c:v>
                </c:pt>
                <c:pt idx="6411">
                  <c:v>175</c:v>
                </c:pt>
                <c:pt idx="6412">
                  <c:v>175</c:v>
                </c:pt>
                <c:pt idx="6413">
                  <c:v>175</c:v>
                </c:pt>
                <c:pt idx="6414">
                  <c:v>200</c:v>
                </c:pt>
                <c:pt idx="6415">
                  <c:v>200</c:v>
                </c:pt>
                <c:pt idx="6416">
                  <c:v>230</c:v>
                </c:pt>
                <c:pt idx="6417">
                  <c:v>200</c:v>
                </c:pt>
                <c:pt idx="6418">
                  <c:v>230</c:v>
                </c:pt>
                <c:pt idx="6419">
                  <c:v>230</c:v>
                </c:pt>
                <c:pt idx="6420">
                  <c:v>200</c:v>
                </c:pt>
                <c:pt idx="6421">
                  <c:v>200</c:v>
                </c:pt>
                <c:pt idx="6422">
                  <c:v>230</c:v>
                </c:pt>
                <c:pt idx="6423">
                  <c:v>230</c:v>
                </c:pt>
                <c:pt idx="6424">
                  <c:v>200</c:v>
                </c:pt>
                <c:pt idx="6425">
                  <c:v>230</c:v>
                </c:pt>
                <c:pt idx="6426">
                  <c:v>230</c:v>
                </c:pt>
                <c:pt idx="6427">
                  <c:v>200</c:v>
                </c:pt>
                <c:pt idx="6428">
                  <c:v>200</c:v>
                </c:pt>
                <c:pt idx="6429">
                  <c:v>230</c:v>
                </c:pt>
                <c:pt idx="6430">
                  <c:v>205</c:v>
                </c:pt>
                <c:pt idx="6431">
                  <c:v>205</c:v>
                </c:pt>
                <c:pt idx="6432">
                  <c:v>205</c:v>
                </c:pt>
                <c:pt idx="6433">
                  <c:v>205</c:v>
                </c:pt>
                <c:pt idx="6434">
                  <c:v>205</c:v>
                </c:pt>
                <c:pt idx="6435">
                  <c:v>205</c:v>
                </c:pt>
                <c:pt idx="6436">
                  <c:v>424</c:v>
                </c:pt>
                <c:pt idx="6437">
                  <c:v>345</c:v>
                </c:pt>
                <c:pt idx="6438">
                  <c:v>552</c:v>
                </c:pt>
                <c:pt idx="6439">
                  <c:v>253</c:v>
                </c:pt>
                <c:pt idx="6440">
                  <c:v>253</c:v>
                </c:pt>
                <c:pt idx="6441">
                  <c:v>253</c:v>
                </c:pt>
                <c:pt idx="6442">
                  <c:v>90</c:v>
                </c:pt>
                <c:pt idx="6443">
                  <c:v>90</c:v>
                </c:pt>
                <c:pt idx="6444">
                  <c:v>90</c:v>
                </c:pt>
                <c:pt idx="6445">
                  <c:v>90</c:v>
                </c:pt>
                <c:pt idx="6446">
                  <c:v>90</c:v>
                </c:pt>
                <c:pt idx="6447">
                  <c:v>90</c:v>
                </c:pt>
                <c:pt idx="6448">
                  <c:v>90</c:v>
                </c:pt>
                <c:pt idx="6449">
                  <c:v>90</c:v>
                </c:pt>
                <c:pt idx="6450">
                  <c:v>90</c:v>
                </c:pt>
                <c:pt idx="6451">
                  <c:v>240</c:v>
                </c:pt>
                <c:pt idx="6452">
                  <c:v>240</c:v>
                </c:pt>
                <c:pt idx="6453">
                  <c:v>240</c:v>
                </c:pt>
                <c:pt idx="6454">
                  <c:v>240</c:v>
                </c:pt>
                <c:pt idx="6455">
                  <c:v>240</c:v>
                </c:pt>
                <c:pt idx="6456">
                  <c:v>240</c:v>
                </c:pt>
                <c:pt idx="6457">
                  <c:v>240</c:v>
                </c:pt>
                <c:pt idx="6458">
                  <c:v>240</c:v>
                </c:pt>
                <c:pt idx="6459">
                  <c:v>240</c:v>
                </c:pt>
                <c:pt idx="6460">
                  <c:v>300</c:v>
                </c:pt>
                <c:pt idx="6461">
                  <c:v>300</c:v>
                </c:pt>
                <c:pt idx="6462">
                  <c:v>300</c:v>
                </c:pt>
                <c:pt idx="6463">
                  <c:v>340</c:v>
                </c:pt>
                <c:pt idx="6464">
                  <c:v>340</c:v>
                </c:pt>
                <c:pt idx="6465">
                  <c:v>340</c:v>
                </c:pt>
                <c:pt idx="6466">
                  <c:v>340</c:v>
                </c:pt>
                <c:pt idx="6467">
                  <c:v>340</c:v>
                </c:pt>
                <c:pt idx="6468">
                  <c:v>340</c:v>
                </c:pt>
                <c:pt idx="6469">
                  <c:v>340</c:v>
                </c:pt>
                <c:pt idx="6470">
                  <c:v>340</c:v>
                </c:pt>
                <c:pt idx="6471">
                  <c:v>340</c:v>
                </c:pt>
                <c:pt idx="6472">
                  <c:v>340</c:v>
                </c:pt>
                <c:pt idx="6473">
                  <c:v>290</c:v>
                </c:pt>
                <c:pt idx="6474">
                  <c:v>290</c:v>
                </c:pt>
                <c:pt idx="6475">
                  <c:v>290</c:v>
                </c:pt>
                <c:pt idx="6476">
                  <c:v>290</c:v>
                </c:pt>
                <c:pt idx="6477">
                  <c:v>290</c:v>
                </c:pt>
                <c:pt idx="6478">
                  <c:v>278</c:v>
                </c:pt>
                <c:pt idx="6479">
                  <c:v>360</c:v>
                </c:pt>
                <c:pt idx="6480">
                  <c:v>386</c:v>
                </c:pt>
                <c:pt idx="6481">
                  <c:v>386</c:v>
                </c:pt>
                <c:pt idx="6482">
                  <c:v>386</c:v>
                </c:pt>
                <c:pt idx="6483">
                  <c:v>360</c:v>
                </c:pt>
                <c:pt idx="6484">
                  <c:v>360</c:v>
                </c:pt>
                <c:pt idx="6485">
                  <c:v>360</c:v>
                </c:pt>
                <c:pt idx="6486">
                  <c:v>386</c:v>
                </c:pt>
                <c:pt idx="6487">
                  <c:v>386</c:v>
                </c:pt>
                <c:pt idx="6488">
                  <c:v>360</c:v>
                </c:pt>
                <c:pt idx="6489">
                  <c:v>359</c:v>
                </c:pt>
                <c:pt idx="6490">
                  <c:v>386</c:v>
                </c:pt>
                <c:pt idx="6491">
                  <c:v>386</c:v>
                </c:pt>
                <c:pt idx="6492">
                  <c:v>359</c:v>
                </c:pt>
                <c:pt idx="6493">
                  <c:v>438</c:v>
                </c:pt>
                <c:pt idx="6494">
                  <c:v>438</c:v>
                </c:pt>
                <c:pt idx="6495">
                  <c:v>438</c:v>
                </c:pt>
                <c:pt idx="6496">
                  <c:v>232</c:v>
                </c:pt>
                <c:pt idx="6497">
                  <c:v>280</c:v>
                </c:pt>
                <c:pt idx="6498">
                  <c:v>232</c:v>
                </c:pt>
                <c:pt idx="6499">
                  <c:v>280</c:v>
                </c:pt>
                <c:pt idx="6500">
                  <c:v>232</c:v>
                </c:pt>
                <c:pt idx="6501">
                  <c:v>280</c:v>
                </c:pt>
                <c:pt idx="6502">
                  <c:v>232</c:v>
                </c:pt>
                <c:pt idx="6503">
                  <c:v>232</c:v>
                </c:pt>
                <c:pt idx="6504">
                  <c:v>232</c:v>
                </c:pt>
                <c:pt idx="6505">
                  <c:v>280</c:v>
                </c:pt>
                <c:pt idx="6506">
                  <c:v>280</c:v>
                </c:pt>
                <c:pt idx="6507">
                  <c:v>240</c:v>
                </c:pt>
                <c:pt idx="6508">
                  <c:v>205</c:v>
                </c:pt>
                <c:pt idx="6509">
                  <c:v>195</c:v>
                </c:pt>
                <c:pt idx="6510">
                  <c:v>240</c:v>
                </c:pt>
                <c:pt idx="6511">
                  <c:v>240</c:v>
                </c:pt>
                <c:pt idx="6512">
                  <c:v>205</c:v>
                </c:pt>
                <c:pt idx="6513">
                  <c:v>150</c:v>
                </c:pt>
                <c:pt idx="6514">
                  <c:v>150</c:v>
                </c:pt>
                <c:pt idx="6515">
                  <c:v>150</c:v>
                </c:pt>
                <c:pt idx="6516">
                  <c:v>150</c:v>
                </c:pt>
                <c:pt idx="6517">
                  <c:v>150</c:v>
                </c:pt>
                <c:pt idx="6518">
                  <c:v>150</c:v>
                </c:pt>
                <c:pt idx="6519">
                  <c:v>150</c:v>
                </c:pt>
                <c:pt idx="6520">
                  <c:v>150</c:v>
                </c:pt>
                <c:pt idx="6521">
                  <c:v>150</c:v>
                </c:pt>
                <c:pt idx="6522">
                  <c:v>150</c:v>
                </c:pt>
                <c:pt idx="6523">
                  <c:v>150</c:v>
                </c:pt>
                <c:pt idx="6524">
                  <c:v>150</c:v>
                </c:pt>
                <c:pt idx="6525">
                  <c:v>150</c:v>
                </c:pt>
                <c:pt idx="6526">
                  <c:v>292</c:v>
                </c:pt>
                <c:pt idx="6527">
                  <c:v>227</c:v>
                </c:pt>
                <c:pt idx="6528">
                  <c:v>227</c:v>
                </c:pt>
                <c:pt idx="6529">
                  <c:v>227</c:v>
                </c:pt>
                <c:pt idx="6530">
                  <c:v>227</c:v>
                </c:pt>
                <c:pt idx="6531">
                  <c:v>227</c:v>
                </c:pt>
                <c:pt idx="6532">
                  <c:v>227</c:v>
                </c:pt>
                <c:pt idx="6533">
                  <c:v>227</c:v>
                </c:pt>
                <c:pt idx="6534">
                  <c:v>227</c:v>
                </c:pt>
                <c:pt idx="6535">
                  <c:v>227</c:v>
                </c:pt>
                <c:pt idx="6536">
                  <c:v>227</c:v>
                </c:pt>
                <c:pt idx="6537">
                  <c:v>227</c:v>
                </c:pt>
                <c:pt idx="6538">
                  <c:v>227</c:v>
                </c:pt>
                <c:pt idx="6539">
                  <c:v>292</c:v>
                </c:pt>
                <c:pt idx="6540">
                  <c:v>227</c:v>
                </c:pt>
                <c:pt idx="6541">
                  <c:v>227</c:v>
                </c:pt>
                <c:pt idx="6542">
                  <c:v>227</c:v>
                </c:pt>
                <c:pt idx="6543">
                  <c:v>227</c:v>
                </c:pt>
                <c:pt idx="6544">
                  <c:v>227</c:v>
                </c:pt>
                <c:pt idx="6545">
                  <c:v>227</c:v>
                </c:pt>
                <c:pt idx="6546">
                  <c:v>292</c:v>
                </c:pt>
                <c:pt idx="6547">
                  <c:v>120</c:v>
                </c:pt>
                <c:pt idx="6548">
                  <c:v>120</c:v>
                </c:pt>
                <c:pt idx="6549">
                  <c:v>120</c:v>
                </c:pt>
                <c:pt idx="6550">
                  <c:v>120</c:v>
                </c:pt>
                <c:pt idx="6551">
                  <c:v>180</c:v>
                </c:pt>
                <c:pt idx="6552">
                  <c:v>180</c:v>
                </c:pt>
                <c:pt idx="6553">
                  <c:v>160</c:v>
                </c:pt>
                <c:pt idx="6554">
                  <c:v>160</c:v>
                </c:pt>
                <c:pt idx="6555">
                  <c:v>200</c:v>
                </c:pt>
                <c:pt idx="6556">
                  <c:v>175</c:v>
                </c:pt>
                <c:pt idx="6557">
                  <c:v>175</c:v>
                </c:pt>
                <c:pt idx="6558">
                  <c:v>212</c:v>
                </c:pt>
                <c:pt idx="6559">
                  <c:v>212</c:v>
                </c:pt>
                <c:pt idx="6560">
                  <c:v>235</c:v>
                </c:pt>
                <c:pt idx="6561">
                  <c:v>275</c:v>
                </c:pt>
                <c:pt idx="6562">
                  <c:v>268</c:v>
                </c:pt>
                <c:pt idx="6563">
                  <c:v>383</c:v>
                </c:pt>
                <c:pt idx="6564">
                  <c:v>383</c:v>
                </c:pt>
                <c:pt idx="6565">
                  <c:v>383</c:v>
                </c:pt>
                <c:pt idx="6566">
                  <c:v>240</c:v>
                </c:pt>
                <c:pt idx="6567">
                  <c:v>518</c:v>
                </c:pt>
                <c:pt idx="6568">
                  <c:v>402</c:v>
                </c:pt>
                <c:pt idx="6569">
                  <c:v>302</c:v>
                </c:pt>
                <c:pt idx="6570">
                  <c:v>302</c:v>
                </c:pt>
                <c:pt idx="6571">
                  <c:v>518</c:v>
                </c:pt>
                <c:pt idx="6572">
                  <c:v>240</c:v>
                </c:pt>
                <c:pt idx="6573">
                  <c:v>302</c:v>
                </c:pt>
                <c:pt idx="6574">
                  <c:v>402</c:v>
                </c:pt>
                <c:pt idx="6575">
                  <c:v>302</c:v>
                </c:pt>
                <c:pt idx="6576">
                  <c:v>329</c:v>
                </c:pt>
                <c:pt idx="6577">
                  <c:v>302</c:v>
                </c:pt>
                <c:pt idx="6578">
                  <c:v>249.38607007176</c:v>
                </c:pt>
                <c:pt idx="6579">
                  <c:v>518</c:v>
                </c:pt>
                <c:pt idx="6580">
                  <c:v>302</c:v>
                </c:pt>
                <c:pt idx="6581">
                  <c:v>365</c:v>
                </c:pt>
                <c:pt idx="6582">
                  <c:v>365</c:v>
                </c:pt>
                <c:pt idx="6583">
                  <c:v>162</c:v>
                </c:pt>
                <c:pt idx="6584">
                  <c:v>162</c:v>
                </c:pt>
                <c:pt idx="6585">
                  <c:v>162</c:v>
                </c:pt>
                <c:pt idx="6586">
                  <c:v>162</c:v>
                </c:pt>
                <c:pt idx="6587">
                  <c:v>162</c:v>
                </c:pt>
                <c:pt idx="6588">
                  <c:v>275</c:v>
                </c:pt>
                <c:pt idx="6589">
                  <c:v>275</c:v>
                </c:pt>
                <c:pt idx="6590">
                  <c:v>303</c:v>
                </c:pt>
                <c:pt idx="6591">
                  <c:v>275</c:v>
                </c:pt>
                <c:pt idx="6592">
                  <c:v>303</c:v>
                </c:pt>
                <c:pt idx="6593">
                  <c:v>303</c:v>
                </c:pt>
                <c:pt idx="6594">
                  <c:v>330</c:v>
                </c:pt>
                <c:pt idx="6595">
                  <c:v>330</c:v>
                </c:pt>
                <c:pt idx="6596">
                  <c:v>425</c:v>
                </c:pt>
                <c:pt idx="6597">
                  <c:v>425</c:v>
                </c:pt>
                <c:pt idx="6598">
                  <c:v>425</c:v>
                </c:pt>
                <c:pt idx="6599">
                  <c:v>493</c:v>
                </c:pt>
                <c:pt idx="6600">
                  <c:v>325</c:v>
                </c:pt>
                <c:pt idx="6601">
                  <c:v>325</c:v>
                </c:pt>
                <c:pt idx="6602">
                  <c:v>325</c:v>
                </c:pt>
                <c:pt idx="6603">
                  <c:v>325</c:v>
                </c:pt>
                <c:pt idx="6604">
                  <c:v>325</c:v>
                </c:pt>
                <c:pt idx="6605">
                  <c:v>325</c:v>
                </c:pt>
                <c:pt idx="6606">
                  <c:v>425</c:v>
                </c:pt>
                <c:pt idx="6607">
                  <c:v>425</c:v>
                </c:pt>
                <c:pt idx="6608">
                  <c:v>425</c:v>
                </c:pt>
                <c:pt idx="6609">
                  <c:v>425</c:v>
                </c:pt>
                <c:pt idx="6610">
                  <c:v>425</c:v>
                </c:pt>
                <c:pt idx="6611">
                  <c:v>425</c:v>
                </c:pt>
                <c:pt idx="6612">
                  <c:v>420</c:v>
                </c:pt>
                <c:pt idx="6613">
                  <c:v>420</c:v>
                </c:pt>
                <c:pt idx="6614">
                  <c:v>552</c:v>
                </c:pt>
                <c:pt idx="6615">
                  <c:v>560</c:v>
                </c:pt>
                <c:pt idx="6616">
                  <c:v>560</c:v>
                </c:pt>
                <c:pt idx="6617">
                  <c:v>560</c:v>
                </c:pt>
                <c:pt idx="6618">
                  <c:v>552</c:v>
                </c:pt>
                <c:pt idx="6619">
                  <c:v>560</c:v>
                </c:pt>
                <c:pt idx="6620">
                  <c:v>560</c:v>
                </c:pt>
                <c:pt idx="6621">
                  <c:v>560</c:v>
                </c:pt>
                <c:pt idx="6622">
                  <c:v>552</c:v>
                </c:pt>
                <c:pt idx="6623">
                  <c:v>552</c:v>
                </c:pt>
                <c:pt idx="6624">
                  <c:v>560</c:v>
                </c:pt>
                <c:pt idx="6625">
                  <c:v>560</c:v>
                </c:pt>
                <c:pt idx="6626">
                  <c:v>400</c:v>
                </c:pt>
                <c:pt idx="6627">
                  <c:v>340</c:v>
                </c:pt>
                <c:pt idx="6628">
                  <c:v>340</c:v>
                </c:pt>
                <c:pt idx="6629">
                  <c:v>400</c:v>
                </c:pt>
                <c:pt idx="6630">
                  <c:v>360</c:v>
                </c:pt>
                <c:pt idx="6631">
                  <c:v>340</c:v>
                </c:pt>
                <c:pt idx="6632">
                  <c:v>400</c:v>
                </c:pt>
                <c:pt idx="6633">
                  <c:v>252</c:v>
                </c:pt>
                <c:pt idx="6634">
                  <c:v>340</c:v>
                </c:pt>
                <c:pt idx="6635">
                  <c:v>340</c:v>
                </c:pt>
                <c:pt idx="6636">
                  <c:v>190</c:v>
                </c:pt>
                <c:pt idx="6637">
                  <c:v>250</c:v>
                </c:pt>
                <c:pt idx="6638">
                  <c:v>425</c:v>
                </c:pt>
                <c:pt idx="6639">
                  <c:v>250</c:v>
                </c:pt>
                <c:pt idx="6640">
                  <c:v>190</c:v>
                </c:pt>
                <c:pt idx="6641">
                  <c:v>340</c:v>
                </c:pt>
                <c:pt idx="6642">
                  <c:v>340</c:v>
                </c:pt>
                <c:pt idx="6643">
                  <c:v>425</c:v>
                </c:pt>
                <c:pt idx="6644">
                  <c:v>425</c:v>
                </c:pt>
                <c:pt idx="6645">
                  <c:v>340</c:v>
                </c:pt>
                <c:pt idx="6646">
                  <c:v>250</c:v>
                </c:pt>
                <c:pt idx="6647">
                  <c:v>250</c:v>
                </c:pt>
                <c:pt idx="6648">
                  <c:v>340</c:v>
                </c:pt>
                <c:pt idx="6649">
                  <c:v>178</c:v>
                </c:pt>
                <c:pt idx="6650">
                  <c:v>219</c:v>
                </c:pt>
                <c:pt idx="6651">
                  <c:v>145</c:v>
                </c:pt>
                <c:pt idx="6652">
                  <c:v>219</c:v>
                </c:pt>
                <c:pt idx="6653">
                  <c:v>164</c:v>
                </c:pt>
                <c:pt idx="6654">
                  <c:v>164</c:v>
                </c:pt>
                <c:pt idx="6655">
                  <c:v>164</c:v>
                </c:pt>
                <c:pt idx="6656">
                  <c:v>197</c:v>
                </c:pt>
                <c:pt idx="6657">
                  <c:v>197</c:v>
                </c:pt>
                <c:pt idx="6658">
                  <c:v>197</c:v>
                </c:pt>
                <c:pt idx="6659">
                  <c:v>197</c:v>
                </c:pt>
                <c:pt idx="6660">
                  <c:v>200</c:v>
                </c:pt>
                <c:pt idx="6661">
                  <c:v>200</c:v>
                </c:pt>
                <c:pt idx="6662">
                  <c:v>200</c:v>
                </c:pt>
                <c:pt idx="6663">
                  <c:v>201</c:v>
                </c:pt>
                <c:pt idx="6664">
                  <c:v>201</c:v>
                </c:pt>
                <c:pt idx="6665">
                  <c:v>240</c:v>
                </c:pt>
                <c:pt idx="6666">
                  <c:v>201</c:v>
                </c:pt>
                <c:pt idx="6667">
                  <c:v>217</c:v>
                </c:pt>
                <c:pt idx="6668">
                  <c:v>217</c:v>
                </c:pt>
                <c:pt idx="6669">
                  <c:v>240</c:v>
                </c:pt>
                <c:pt idx="6670">
                  <c:v>217</c:v>
                </c:pt>
                <c:pt idx="6671">
                  <c:v>196</c:v>
                </c:pt>
                <c:pt idx="6672">
                  <c:v>196</c:v>
                </c:pt>
                <c:pt idx="6673">
                  <c:v>259</c:v>
                </c:pt>
                <c:pt idx="6674">
                  <c:v>196</c:v>
                </c:pt>
                <c:pt idx="6675">
                  <c:v>259</c:v>
                </c:pt>
                <c:pt idx="6676">
                  <c:v>196</c:v>
                </c:pt>
                <c:pt idx="6677">
                  <c:v>196</c:v>
                </c:pt>
                <c:pt idx="6678">
                  <c:v>160</c:v>
                </c:pt>
                <c:pt idx="6679">
                  <c:v>250</c:v>
                </c:pt>
                <c:pt idx="6680">
                  <c:v>182</c:v>
                </c:pt>
                <c:pt idx="6681">
                  <c:v>250</c:v>
                </c:pt>
                <c:pt idx="6682">
                  <c:v>160</c:v>
                </c:pt>
                <c:pt idx="6683">
                  <c:v>160</c:v>
                </c:pt>
                <c:pt idx="6684">
                  <c:v>160</c:v>
                </c:pt>
                <c:pt idx="6685">
                  <c:v>160</c:v>
                </c:pt>
                <c:pt idx="6686">
                  <c:v>182</c:v>
                </c:pt>
                <c:pt idx="6687">
                  <c:v>160</c:v>
                </c:pt>
                <c:pt idx="6688">
                  <c:v>250</c:v>
                </c:pt>
                <c:pt idx="6689">
                  <c:v>160</c:v>
                </c:pt>
                <c:pt idx="6690">
                  <c:v>300</c:v>
                </c:pt>
                <c:pt idx="6691">
                  <c:v>300</c:v>
                </c:pt>
                <c:pt idx="6692">
                  <c:v>300</c:v>
                </c:pt>
                <c:pt idx="6693">
                  <c:v>300</c:v>
                </c:pt>
                <c:pt idx="6694">
                  <c:v>300</c:v>
                </c:pt>
                <c:pt idx="6695">
                  <c:v>300</c:v>
                </c:pt>
                <c:pt idx="6696">
                  <c:v>300</c:v>
                </c:pt>
                <c:pt idx="6697">
                  <c:v>300</c:v>
                </c:pt>
                <c:pt idx="6698">
                  <c:v>300</c:v>
                </c:pt>
                <c:pt idx="6699">
                  <c:v>300</c:v>
                </c:pt>
                <c:pt idx="6700">
                  <c:v>280</c:v>
                </c:pt>
                <c:pt idx="6701">
                  <c:v>280</c:v>
                </c:pt>
                <c:pt idx="6702">
                  <c:v>280</c:v>
                </c:pt>
                <c:pt idx="6703">
                  <c:v>280</c:v>
                </c:pt>
                <c:pt idx="6704">
                  <c:v>280</c:v>
                </c:pt>
                <c:pt idx="6705">
                  <c:v>290</c:v>
                </c:pt>
                <c:pt idx="6706">
                  <c:v>225</c:v>
                </c:pt>
                <c:pt idx="6707">
                  <c:v>225</c:v>
                </c:pt>
                <c:pt idx="6708">
                  <c:v>225</c:v>
                </c:pt>
                <c:pt idx="6709">
                  <c:v>225</c:v>
                </c:pt>
                <c:pt idx="6710">
                  <c:v>225</c:v>
                </c:pt>
                <c:pt idx="6711">
                  <c:v>225</c:v>
                </c:pt>
                <c:pt idx="6712">
                  <c:v>132</c:v>
                </c:pt>
                <c:pt idx="6713">
                  <c:v>158</c:v>
                </c:pt>
                <c:pt idx="6714">
                  <c:v>158</c:v>
                </c:pt>
                <c:pt idx="6715">
                  <c:v>158</c:v>
                </c:pt>
                <c:pt idx="6716">
                  <c:v>132</c:v>
                </c:pt>
                <c:pt idx="6717">
                  <c:v>158</c:v>
                </c:pt>
                <c:pt idx="6718">
                  <c:v>132</c:v>
                </c:pt>
                <c:pt idx="6719">
                  <c:v>158</c:v>
                </c:pt>
                <c:pt idx="6720">
                  <c:v>132</c:v>
                </c:pt>
                <c:pt idx="6721">
                  <c:v>158</c:v>
                </c:pt>
                <c:pt idx="6722">
                  <c:v>132</c:v>
                </c:pt>
                <c:pt idx="6723">
                  <c:v>158</c:v>
                </c:pt>
                <c:pt idx="6724">
                  <c:v>158</c:v>
                </c:pt>
                <c:pt idx="6725">
                  <c:v>158</c:v>
                </c:pt>
                <c:pt idx="6726">
                  <c:v>132</c:v>
                </c:pt>
                <c:pt idx="6727">
                  <c:v>290</c:v>
                </c:pt>
                <c:pt idx="6728">
                  <c:v>290</c:v>
                </c:pt>
                <c:pt idx="6729">
                  <c:v>300</c:v>
                </c:pt>
                <c:pt idx="6730">
                  <c:v>300</c:v>
                </c:pt>
                <c:pt idx="6731">
                  <c:v>300</c:v>
                </c:pt>
                <c:pt idx="6732">
                  <c:v>300</c:v>
                </c:pt>
                <c:pt idx="6733">
                  <c:v>300</c:v>
                </c:pt>
                <c:pt idx="6734">
                  <c:v>300</c:v>
                </c:pt>
                <c:pt idx="6735">
                  <c:v>300</c:v>
                </c:pt>
                <c:pt idx="6736">
                  <c:v>300</c:v>
                </c:pt>
                <c:pt idx="6737">
                  <c:v>300</c:v>
                </c:pt>
                <c:pt idx="6738">
                  <c:v>300</c:v>
                </c:pt>
                <c:pt idx="6739">
                  <c:v>523</c:v>
                </c:pt>
                <c:pt idx="6740">
                  <c:v>523</c:v>
                </c:pt>
                <c:pt idx="6741">
                  <c:v>263</c:v>
                </c:pt>
                <c:pt idx="6742">
                  <c:v>263</c:v>
                </c:pt>
                <c:pt idx="6743">
                  <c:v>263</c:v>
                </c:pt>
                <c:pt idx="6744">
                  <c:v>274</c:v>
                </c:pt>
                <c:pt idx="6745">
                  <c:v>274</c:v>
                </c:pt>
                <c:pt idx="6746">
                  <c:v>274</c:v>
                </c:pt>
                <c:pt idx="6747">
                  <c:v>274</c:v>
                </c:pt>
                <c:pt idx="6748">
                  <c:v>178</c:v>
                </c:pt>
                <c:pt idx="6749">
                  <c:v>178</c:v>
                </c:pt>
                <c:pt idx="6750">
                  <c:v>178</c:v>
                </c:pt>
                <c:pt idx="6751">
                  <c:v>170</c:v>
                </c:pt>
                <c:pt idx="6752">
                  <c:v>170</c:v>
                </c:pt>
                <c:pt idx="6753">
                  <c:v>315</c:v>
                </c:pt>
                <c:pt idx="6754">
                  <c:v>315</c:v>
                </c:pt>
                <c:pt idx="6755">
                  <c:v>315</c:v>
                </c:pt>
                <c:pt idx="6756">
                  <c:v>330</c:v>
                </c:pt>
                <c:pt idx="6757">
                  <c:v>330</c:v>
                </c:pt>
                <c:pt idx="6758">
                  <c:v>290</c:v>
                </c:pt>
                <c:pt idx="6759">
                  <c:v>290</c:v>
                </c:pt>
                <c:pt idx="6760">
                  <c:v>290</c:v>
                </c:pt>
                <c:pt idx="6761">
                  <c:v>290</c:v>
                </c:pt>
                <c:pt idx="6762">
                  <c:v>290</c:v>
                </c:pt>
                <c:pt idx="6763">
                  <c:v>290</c:v>
                </c:pt>
                <c:pt idx="6764">
                  <c:v>290</c:v>
                </c:pt>
                <c:pt idx="6765">
                  <c:v>290</c:v>
                </c:pt>
                <c:pt idx="6766">
                  <c:v>290</c:v>
                </c:pt>
                <c:pt idx="6767">
                  <c:v>290</c:v>
                </c:pt>
                <c:pt idx="6768">
                  <c:v>290</c:v>
                </c:pt>
                <c:pt idx="6769">
                  <c:v>290</c:v>
                </c:pt>
                <c:pt idx="6770">
                  <c:v>290</c:v>
                </c:pt>
                <c:pt idx="6771">
                  <c:v>290</c:v>
                </c:pt>
                <c:pt idx="6772">
                  <c:v>290</c:v>
                </c:pt>
                <c:pt idx="6773">
                  <c:v>290</c:v>
                </c:pt>
                <c:pt idx="6774">
                  <c:v>290</c:v>
                </c:pt>
                <c:pt idx="6775">
                  <c:v>290</c:v>
                </c:pt>
                <c:pt idx="6776">
                  <c:v>290</c:v>
                </c:pt>
                <c:pt idx="6777">
                  <c:v>290</c:v>
                </c:pt>
                <c:pt idx="6778">
                  <c:v>290</c:v>
                </c:pt>
                <c:pt idx="6779">
                  <c:v>290</c:v>
                </c:pt>
                <c:pt idx="6780">
                  <c:v>290</c:v>
                </c:pt>
                <c:pt idx="6781">
                  <c:v>290</c:v>
                </c:pt>
                <c:pt idx="6782">
                  <c:v>290</c:v>
                </c:pt>
                <c:pt idx="6783">
                  <c:v>290</c:v>
                </c:pt>
                <c:pt idx="6784">
                  <c:v>290</c:v>
                </c:pt>
                <c:pt idx="6785">
                  <c:v>290</c:v>
                </c:pt>
                <c:pt idx="6786">
                  <c:v>290</c:v>
                </c:pt>
                <c:pt idx="6787">
                  <c:v>290</c:v>
                </c:pt>
                <c:pt idx="6788">
                  <c:v>290</c:v>
                </c:pt>
                <c:pt idx="6789">
                  <c:v>290</c:v>
                </c:pt>
                <c:pt idx="6790">
                  <c:v>290</c:v>
                </c:pt>
                <c:pt idx="6791">
                  <c:v>290</c:v>
                </c:pt>
                <c:pt idx="6792">
                  <c:v>208</c:v>
                </c:pt>
                <c:pt idx="6793">
                  <c:v>208</c:v>
                </c:pt>
                <c:pt idx="6794">
                  <c:v>55</c:v>
                </c:pt>
                <c:pt idx="6795">
                  <c:v>79</c:v>
                </c:pt>
                <c:pt idx="6796">
                  <c:v>79</c:v>
                </c:pt>
                <c:pt idx="6797">
                  <c:v>79</c:v>
                </c:pt>
                <c:pt idx="6798">
                  <c:v>55</c:v>
                </c:pt>
                <c:pt idx="6799">
                  <c:v>79</c:v>
                </c:pt>
                <c:pt idx="6800">
                  <c:v>79</c:v>
                </c:pt>
                <c:pt idx="6801">
                  <c:v>116</c:v>
                </c:pt>
                <c:pt idx="6802">
                  <c:v>116</c:v>
                </c:pt>
                <c:pt idx="6803">
                  <c:v>151</c:v>
                </c:pt>
                <c:pt idx="6804">
                  <c:v>116</c:v>
                </c:pt>
                <c:pt idx="6805">
                  <c:v>116</c:v>
                </c:pt>
                <c:pt idx="6806">
                  <c:v>210</c:v>
                </c:pt>
                <c:pt idx="6807">
                  <c:v>210</c:v>
                </c:pt>
                <c:pt idx="6808">
                  <c:v>170</c:v>
                </c:pt>
                <c:pt idx="6809">
                  <c:v>210</c:v>
                </c:pt>
                <c:pt idx="6810">
                  <c:v>170</c:v>
                </c:pt>
                <c:pt idx="6811">
                  <c:v>170</c:v>
                </c:pt>
                <c:pt idx="6812">
                  <c:v>210</c:v>
                </c:pt>
                <c:pt idx="6813">
                  <c:v>210</c:v>
                </c:pt>
                <c:pt idx="6814">
                  <c:v>170</c:v>
                </c:pt>
                <c:pt idx="6815">
                  <c:v>330</c:v>
                </c:pt>
                <c:pt idx="6816">
                  <c:v>330</c:v>
                </c:pt>
                <c:pt idx="6817">
                  <c:v>360</c:v>
                </c:pt>
                <c:pt idx="6818">
                  <c:v>420</c:v>
                </c:pt>
                <c:pt idx="6819">
                  <c:v>420</c:v>
                </c:pt>
                <c:pt idx="6820">
                  <c:v>420</c:v>
                </c:pt>
                <c:pt idx="6821">
                  <c:v>360</c:v>
                </c:pt>
                <c:pt idx="6822">
                  <c:v>330</c:v>
                </c:pt>
                <c:pt idx="6823">
                  <c:v>420</c:v>
                </c:pt>
                <c:pt idx="6824">
                  <c:v>330</c:v>
                </c:pt>
                <c:pt idx="6825">
                  <c:v>78</c:v>
                </c:pt>
                <c:pt idx="6826">
                  <c:v>78</c:v>
                </c:pt>
                <c:pt idx="6827">
                  <c:v>78</c:v>
                </c:pt>
                <c:pt idx="6828">
                  <c:v>74</c:v>
                </c:pt>
                <c:pt idx="6829">
                  <c:v>74</c:v>
                </c:pt>
                <c:pt idx="6830">
                  <c:v>74</c:v>
                </c:pt>
                <c:pt idx="6831">
                  <c:v>74</c:v>
                </c:pt>
                <c:pt idx="6832">
                  <c:v>74</c:v>
                </c:pt>
                <c:pt idx="6833">
                  <c:v>74</c:v>
                </c:pt>
                <c:pt idx="6834">
                  <c:v>74</c:v>
                </c:pt>
                <c:pt idx="6835">
                  <c:v>74</c:v>
                </c:pt>
                <c:pt idx="6836">
                  <c:v>74</c:v>
                </c:pt>
                <c:pt idx="6837">
                  <c:v>78</c:v>
                </c:pt>
                <c:pt idx="6838">
                  <c:v>78</c:v>
                </c:pt>
                <c:pt idx="6839">
                  <c:v>78</c:v>
                </c:pt>
                <c:pt idx="6840">
                  <c:v>78</c:v>
                </c:pt>
                <c:pt idx="6841">
                  <c:v>78</c:v>
                </c:pt>
                <c:pt idx="6842">
                  <c:v>240</c:v>
                </c:pt>
                <c:pt idx="6843">
                  <c:v>240</c:v>
                </c:pt>
                <c:pt idx="6844">
                  <c:v>240</c:v>
                </c:pt>
                <c:pt idx="6845">
                  <c:v>240</c:v>
                </c:pt>
                <c:pt idx="6846">
                  <c:v>240</c:v>
                </c:pt>
                <c:pt idx="6847">
                  <c:v>240</c:v>
                </c:pt>
                <c:pt idx="6848">
                  <c:v>240</c:v>
                </c:pt>
                <c:pt idx="6849">
                  <c:v>240</c:v>
                </c:pt>
                <c:pt idx="6850">
                  <c:v>240</c:v>
                </c:pt>
                <c:pt idx="6851">
                  <c:v>240</c:v>
                </c:pt>
                <c:pt idx="6852">
                  <c:v>240</c:v>
                </c:pt>
                <c:pt idx="6853">
                  <c:v>240</c:v>
                </c:pt>
                <c:pt idx="6854">
                  <c:v>240</c:v>
                </c:pt>
                <c:pt idx="6855">
                  <c:v>240</c:v>
                </c:pt>
                <c:pt idx="6856">
                  <c:v>240</c:v>
                </c:pt>
                <c:pt idx="6857">
                  <c:v>240</c:v>
                </c:pt>
                <c:pt idx="6858">
                  <c:v>240</c:v>
                </c:pt>
                <c:pt idx="6859">
                  <c:v>240</c:v>
                </c:pt>
                <c:pt idx="6860">
                  <c:v>240</c:v>
                </c:pt>
                <c:pt idx="6861">
                  <c:v>240</c:v>
                </c:pt>
                <c:pt idx="6862">
                  <c:v>304</c:v>
                </c:pt>
                <c:pt idx="6863">
                  <c:v>304</c:v>
                </c:pt>
                <c:pt idx="6864">
                  <c:v>365</c:v>
                </c:pt>
                <c:pt idx="6865">
                  <c:v>365</c:v>
                </c:pt>
                <c:pt idx="6866">
                  <c:v>305</c:v>
                </c:pt>
                <c:pt idx="6867">
                  <c:v>305</c:v>
                </c:pt>
                <c:pt idx="6868">
                  <c:v>350</c:v>
                </c:pt>
                <c:pt idx="6869">
                  <c:v>350</c:v>
                </c:pt>
                <c:pt idx="6870">
                  <c:v>365</c:v>
                </c:pt>
                <c:pt idx="6871">
                  <c:v>365</c:v>
                </c:pt>
                <c:pt idx="6872">
                  <c:v>303</c:v>
                </c:pt>
                <c:pt idx="6873">
                  <c:v>303</c:v>
                </c:pt>
                <c:pt idx="6874">
                  <c:v>365</c:v>
                </c:pt>
                <c:pt idx="6875">
                  <c:v>303</c:v>
                </c:pt>
                <c:pt idx="6876">
                  <c:v>365</c:v>
                </c:pt>
                <c:pt idx="6877">
                  <c:v>305</c:v>
                </c:pt>
                <c:pt idx="6878">
                  <c:v>305</c:v>
                </c:pt>
                <c:pt idx="6879">
                  <c:v>303</c:v>
                </c:pt>
                <c:pt idx="6880">
                  <c:v>303</c:v>
                </c:pt>
                <c:pt idx="6881">
                  <c:v>303</c:v>
                </c:pt>
                <c:pt idx="6882">
                  <c:v>303</c:v>
                </c:pt>
                <c:pt idx="6883">
                  <c:v>303</c:v>
                </c:pt>
                <c:pt idx="6884">
                  <c:v>303</c:v>
                </c:pt>
                <c:pt idx="6885">
                  <c:v>303</c:v>
                </c:pt>
                <c:pt idx="6886">
                  <c:v>303</c:v>
                </c:pt>
                <c:pt idx="6887">
                  <c:v>303</c:v>
                </c:pt>
                <c:pt idx="6888">
                  <c:v>303</c:v>
                </c:pt>
                <c:pt idx="6889">
                  <c:v>303</c:v>
                </c:pt>
                <c:pt idx="6890">
                  <c:v>303</c:v>
                </c:pt>
                <c:pt idx="6891">
                  <c:v>303</c:v>
                </c:pt>
                <c:pt idx="6892">
                  <c:v>303</c:v>
                </c:pt>
                <c:pt idx="6893">
                  <c:v>303</c:v>
                </c:pt>
                <c:pt idx="6894">
                  <c:v>303</c:v>
                </c:pt>
                <c:pt idx="6895">
                  <c:v>191</c:v>
                </c:pt>
                <c:pt idx="6896">
                  <c:v>231</c:v>
                </c:pt>
                <c:pt idx="6897">
                  <c:v>231</c:v>
                </c:pt>
                <c:pt idx="6898">
                  <c:v>188</c:v>
                </c:pt>
                <c:pt idx="6899">
                  <c:v>231</c:v>
                </c:pt>
                <c:pt idx="6900">
                  <c:v>188</c:v>
                </c:pt>
                <c:pt idx="6901">
                  <c:v>231</c:v>
                </c:pt>
                <c:pt idx="6902">
                  <c:v>231</c:v>
                </c:pt>
                <c:pt idx="6903">
                  <c:v>188</c:v>
                </c:pt>
                <c:pt idx="6904">
                  <c:v>231</c:v>
                </c:pt>
                <c:pt idx="6905">
                  <c:v>231</c:v>
                </c:pt>
                <c:pt idx="6906">
                  <c:v>188</c:v>
                </c:pt>
                <c:pt idx="6907">
                  <c:v>231</c:v>
                </c:pt>
                <c:pt idx="6908">
                  <c:v>249.38607007176</c:v>
                </c:pt>
                <c:pt idx="6909">
                  <c:v>245</c:v>
                </c:pt>
                <c:pt idx="6910">
                  <c:v>249.38607007176</c:v>
                </c:pt>
                <c:pt idx="6911">
                  <c:v>245</c:v>
                </c:pt>
                <c:pt idx="6912">
                  <c:v>245</c:v>
                </c:pt>
                <c:pt idx="6913">
                  <c:v>245</c:v>
                </c:pt>
                <c:pt idx="6914">
                  <c:v>245</c:v>
                </c:pt>
                <c:pt idx="6915">
                  <c:v>245</c:v>
                </c:pt>
                <c:pt idx="6916">
                  <c:v>249.38607007176</c:v>
                </c:pt>
                <c:pt idx="6917">
                  <c:v>245</c:v>
                </c:pt>
                <c:pt idx="6918">
                  <c:v>249.38607007176</c:v>
                </c:pt>
                <c:pt idx="6919">
                  <c:v>245</c:v>
                </c:pt>
                <c:pt idx="6920">
                  <c:v>342</c:v>
                </c:pt>
                <c:pt idx="6921">
                  <c:v>249.38607007176</c:v>
                </c:pt>
                <c:pt idx="6922">
                  <c:v>249.38607007176</c:v>
                </c:pt>
                <c:pt idx="6923">
                  <c:v>249.38607007176</c:v>
                </c:pt>
                <c:pt idx="6924">
                  <c:v>249.38607007176</c:v>
                </c:pt>
                <c:pt idx="6925">
                  <c:v>249.38607007176</c:v>
                </c:pt>
                <c:pt idx="6926">
                  <c:v>249.38607007176</c:v>
                </c:pt>
                <c:pt idx="6927">
                  <c:v>249.38607007176</c:v>
                </c:pt>
                <c:pt idx="6928">
                  <c:v>249.38607007176</c:v>
                </c:pt>
                <c:pt idx="6929">
                  <c:v>249.38607007176</c:v>
                </c:pt>
                <c:pt idx="6930">
                  <c:v>249.38607007176</c:v>
                </c:pt>
                <c:pt idx="6931">
                  <c:v>249.38607007176</c:v>
                </c:pt>
                <c:pt idx="6932">
                  <c:v>249.38607007176</c:v>
                </c:pt>
                <c:pt idx="6933">
                  <c:v>249.38607007176</c:v>
                </c:pt>
                <c:pt idx="6934">
                  <c:v>249.38607007176</c:v>
                </c:pt>
                <c:pt idx="6935">
                  <c:v>249.38607007176</c:v>
                </c:pt>
                <c:pt idx="6936">
                  <c:v>249.38607007176</c:v>
                </c:pt>
                <c:pt idx="6937">
                  <c:v>249.38607007176</c:v>
                </c:pt>
                <c:pt idx="6938">
                  <c:v>249.38607007176</c:v>
                </c:pt>
                <c:pt idx="6939">
                  <c:v>150</c:v>
                </c:pt>
                <c:pt idx="6940">
                  <c:v>150</c:v>
                </c:pt>
                <c:pt idx="6941">
                  <c:v>150</c:v>
                </c:pt>
                <c:pt idx="6942">
                  <c:v>150</c:v>
                </c:pt>
                <c:pt idx="6943">
                  <c:v>150</c:v>
                </c:pt>
                <c:pt idx="6944">
                  <c:v>150</c:v>
                </c:pt>
                <c:pt idx="6945">
                  <c:v>201</c:v>
                </c:pt>
                <c:pt idx="6946">
                  <c:v>196</c:v>
                </c:pt>
                <c:pt idx="6947">
                  <c:v>185</c:v>
                </c:pt>
                <c:pt idx="6948">
                  <c:v>185</c:v>
                </c:pt>
                <c:pt idx="6949">
                  <c:v>185</c:v>
                </c:pt>
                <c:pt idx="6950">
                  <c:v>185</c:v>
                </c:pt>
                <c:pt idx="6951">
                  <c:v>185</c:v>
                </c:pt>
                <c:pt idx="6952">
                  <c:v>185</c:v>
                </c:pt>
                <c:pt idx="6953">
                  <c:v>185</c:v>
                </c:pt>
                <c:pt idx="6954">
                  <c:v>185</c:v>
                </c:pt>
                <c:pt idx="6955">
                  <c:v>185</c:v>
                </c:pt>
                <c:pt idx="6956">
                  <c:v>185</c:v>
                </c:pt>
                <c:pt idx="6957">
                  <c:v>185</c:v>
                </c:pt>
                <c:pt idx="6958">
                  <c:v>200</c:v>
                </c:pt>
                <c:pt idx="6959">
                  <c:v>185</c:v>
                </c:pt>
                <c:pt idx="6960">
                  <c:v>200</c:v>
                </c:pt>
                <c:pt idx="6961">
                  <c:v>200</c:v>
                </c:pt>
                <c:pt idx="6962">
                  <c:v>185</c:v>
                </c:pt>
                <c:pt idx="6963">
                  <c:v>200</c:v>
                </c:pt>
                <c:pt idx="6964">
                  <c:v>180</c:v>
                </c:pt>
                <c:pt idx="6965">
                  <c:v>200</c:v>
                </c:pt>
                <c:pt idx="6966">
                  <c:v>240</c:v>
                </c:pt>
                <c:pt idx="6967">
                  <c:v>242</c:v>
                </c:pt>
                <c:pt idx="6968">
                  <c:v>211</c:v>
                </c:pt>
                <c:pt idx="6969">
                  <c:v>303</c:v>
                </c:pt>
                <c:pt idx="6970">
                  <c:v>211</c:v>
                </c:pt>
                <c:pt idx="6971">
                  <c:v>242</c:v>
                </c:pt>
                <c:pt idx="6972">
                  <c:v>303</c:v>
                </c:pt>
                <c:pt idx="6973">
                  <c:v>211</c:v>
                </c:pt>
                <c:pt idx="6974">
                  <c:v>211</c:v>
                </c:pt>
                <c:pt idx="6975">
                  <c:v>197</c:v>
                </c:pt>
                <c:pt idx="6976">
                  <c:v>165</c:v>
                </c:pt>
                <c:pt idx="6977">
                  <c:v>197</c:v>
                </c:pt>
                <c:pt idx="6978">
                  <c:v>165</c:v>
                </c:pt>
                <c:pt idx="6979">
                  <c:v>197</c:v>
                </c:pt>
                <c:pt idx="6980">
                  <c:v>197</c:v>
                </c:pt>
                <c:pt idx="6981">
                  <c:v>165</c:v>
                </c:pt>
                <c:pt idx="6982">
                  <c:v>165</c:v>
                </c:pt>
                <c:pt idx="6983">
                  <c:v>165</c:v>
                </c:pt>
                <c:pt idx="6984">
                  <c:v>165</c:v>
                </c:pt>
                <c:pt idx="6985">
                  <c:v>197</c:v>
                </c:pt>
                <c:pt idx="6986">
                  <c:v>165</c:v>
                </c:pt>
                <c:pt idx="6987">
                  <c:v>197</c:v>
                </c:pt>
                <c:pt idx="6988">
                  <c:v>197</c:v>
                </c:pt>
                <c:pt idx="6989">
                  <c:v>165</c:v>
                </c:pt>
                <c:pt idx="6990">
                  <c:v>197</c:v>
                </c:pt>
                <c:pt idx="6991">
                  <c:v>197</c:v>
                </c:pt>
                <c:pt idx="6992">
                  <c:v>197</c:v>
                </c:pt>
                <c:pt idx="6993">
                  <c:v>197</c:v>
                </c:pt>
                <c:pt idx="6994">
                  <c:v>197</c:v>
                </c:pt>
                <c:pt idx="6995">
                  <c:v>215</c:v>
                </c:pt>
                <c:pt idx="6996">
                  <c:v>215</c:v>
                </c:pt>
                <c:pt idx="6997">
                  <c:v>215</c:v>
                </c:pt>
                <c:pt idx="6998">
                  <c:v>592</c:v>
                </c:pt>
                <c:pt idx="6999">
                  <c:v>616</c:v>
                </c:pt>
                <c:pt idx="7000">
                  <c:v>200</c:v>
                </c:pt>
                <c:pt idx="7001">
                  <c:v>200</c:v>
                </c:pt>
                <c:pt idx="7002">
                  <c:v>200</c:v>
                </c:pt>
                <c:pt idx="7003">
                  <c:v>200</c:v>
                </c:pt>
                <c:pt idx="7004">
                  <c:v>200</c:v>
                </c:pt>
                <c:pt idx="7005">
                  <c:v>200</c:v>
                </c:pt>
                <c:pt idx="7006">
                  <c:v>200</c:v>
                </c:pt>
                <c:pt idx="7007">
                  <c:v>200</c:v>
                </c:pt>
                <c:pt idx="7008">
                  <c:v>138</c:v>
                </c:pt>
                <c:pt idx="7009">
                  <c:v>138</c:v>
                </c:pt>
                <c:pt idx="7010">
                  <c:v>138</c:v>
                </c:pt>
                <c:pt idx="7011">
                  <c:v>138</c:v>
                </c:pt>
                <c:pt idx="7012">
                  <c:v>138</c:v>
                </c:pt>
                <c:pt idx="7013">
                  <c:v>138</c:v>
                </c:pt>
                <c:pt idx="7014">
                  <c:v>135</c:v>
                </c:pt>
                <c:pt idx="7015">
                  <c:v>200</c:v>
                </c:pt>
                <c:pt idx="7016">
                  <c:v>200</c:v>
                </c:pt>
                <c:pt idx="7017">
                  <c:v>135</c:v>
                </c:pt>
                <c:pt idx="7018">
                  <c:v>135</c:v>
                </c:pt>
                <c:pt idx="7019">
                  <c:v>200</c:v>
                </c:pt>
                <c:pt idx="7020">
                  <c:v>505</c:v>
                </c:pt>
                <c:pt idx="7021">
                  <c:v>505</c:v>
                </c:pt>
                <c:pt idx="7022">
                  <c:v>505</c:v>
                </c:pt>
                <c:pt idx="7023">
                  <c:v>530</c:v>
                </c:pt>
                <c:pt idx="7024">
                  <c:v>265</c:v>
                </c:pt>
                <c:pt idx="7025">
                  <c:v>265</c:v>
                </c:pt>
                <c:pt idx="7026">
                  <c:v>265</c:v>
                </c:pt>
                <c:pt idx="7027">
                  <c:v>260</c:v>
                </c:pt>
                <c:pt idx="7028">
                  <c:v>260</c:v>
                </c:pt>
                <c:pt idx="7029">
                  <c:v>260</c:v>
                </c:pt>
                <c:pt idx="7030">
                  <c:v>260</c:v>
                </c:pt>
                <c:pt idx="7031">
                  <c:v>260</c:v>
                </c:pt>
                <c:pt idx="7032">
                  <c:v>260</c:v>
                </c:pt>
                <c:pt idx="7033">
                  <c:v>260</c:v>
                </c:pt>
                <c:pt idx="7034">
                  <c:v>260</c:v>
                </c:pt>
                <c:pt idx="7035">
                  <c:v>260</c:v>
                </c:pt>
                <c:pt idx="7036">
                  <c:v>260</c:v>
                </c:pt>
                <c:pt idx="7037">
                  <c:v>250</c:v>
                </c:pt>
                <c:pt idx="7038">
                  <c:v>260</c:v>
                </c:pt>
                <c:pt idx="7039">
                  <c:v>260</c:v>
                </c:pt>
                <c:pt idx="7040">
                  <c:v>260</c:v>
                </c:pt>
                <c:pt idx="7041">
                  <c:v>260</c:v>
                </c:pt>
                <c:pt idx="7042">
                  <c:v>260</c:v>
                </c:pt>
                <c:pt idx="7043">
                  <c:v>250</c:v>
                </c:pt>
                <c:pt idx="7044">
                  <c:v>260</c:v>
                </c:pt>
                <c:pt idx="7045">
                  <c:v>250</c:v>
                </c:pt>
                <c:pt idx="7046">
                  <c:v>250</c:v>
                </c:pt>
                <c:pt idx="7047">
                  <c:v>260</c:v>
                </c:pt>
                <c:pt idx="7048">
                  <c:v>260</c:v>
                </c:pt>
                <c:pt idx="7049">
                  <c:v>260</c:v>
                </c:pt>
                <c:pt idx="7050">
                  <c:v>260</c:v>
                </c:pt>
                <c:pt idx="7051">
                  <c:v>260</c:v>
                </c:pt>
                <c:pt idx="7052">
                  <c:v>260</c:v>
                </c:pt>
                <c:pt idx="7053">
                  <c:v>260</c:v>
                </c:pt>
                <c:pt idx="7054">
                  <c:v>260</c:v>
                </c:pt>
                <c:pt idx="7055">
                  <c:v>632</c:v>
                </c:pt>
                <c:pt idx="7056">
                  <c:v>632</c:v>
                </c:pt>
                <c:pt idx="7057">
                  <c:v>632</c:v>
                </c:pt>
                <c:pt idx="7058">
                  <c:v>632</c:v>
                </c:pt>
                <c:pt idx="7059">
                  <c:v>631</c:v>
                </c:pt>
                <c:pt idx="7060">
                  <c:v>631</c:v>
                </c:pt>
                <c:pt idx="7061">
                  <c:v>631</c:v>
                </c:pt>
                <c:pt idx="7062">
                  <c:v>631</c:v>
                </c:pt>
                <c:pt idx="7063">
                  <c:v>670</c:v>
                </c:pt>
                <c:pt idx="7064">
                  <c:v>305</c:v>
                </c:pt>
                <c:pt idx="7065">
                  <c:v>305</c:v>
                </c:pt>
                <c:pt idx="7066">
                  <c:v>305</c:v>
                </c:pt>
                <c:pt idx="7067">
                  <c:v>305</c:v>
                </c:pt>
                <c:pt idx="7068">
                  <c:v>320</c:v>
                </c:pt>
                <c:pt idx="7069">
                  <c:v>320</c:v>
                </c:pt>
                <c:pt idx="7070">
                  <c:v>435</c:v>
                </c:pt>
                <c:pt idx="7071">
                  <c:v>300</c:v>
                </c:pt>
                <c:pt idx="7072">
                  <c:v>310</c:v>
                </c:pt>
                <c:pt idx="7073">
                  <c:v>310</c:v>
                </c:pt>
                <c:pt idx="7074">
                  <c:v>435</c:v>
                </c:pt>
                <c:pt idx="7075">
                  <c:v>435</c:v>
                </c:pt>
                <c:pt idx="7076">
                  <c:v>300</c:v>
                </c:pt>
                <c:pt idx="7077">
                  <c:v>310</c:v>
                </c:pt>
                <c:pt idx="7078">
                  <c:v>435</c:v>
                </c:pt>
                <c:pt idx="7079">
                  <c:v>435</c:v>
                </c:pt>
                <c:pt idx="7080">
                  <c:v>435</c:v>
                </c:pt>
                <c:pt idx="7081">
                  <c:v>300</c:v>
                </c:pt>
                <c:pt idx="7082">
                  <c:v>310</c:v>
                </c:pt>
                <c:pt idx="7083">
                  <c:v>310</c:v>
                </c:pt>
                <c:pt idx="7084">
                  <c:v>435</c:v>
                </c:pt>
                <c:pt idx="7085">
                  <c:v>300</c:v>
                </c:pt>
                <c:pt idx="7086">
                  <c:v>310</c:v>
                </c:pt>
                <c:pt idx="7087">
                  <c:v>310</c:v>
                </c:pt>
                <c:pt idx="7088">
                  <c:v>300</c:v>
                </c:pt>
                <c:pt idx="7089">
                  <c:v>310</c:v>
                </c:pt>
                <c:pt idx="7090">
                  <c:v>435</c:v>
                </c:pt>
                <c:pt idx="7091">
                  <c:v>435</c:v>
                </c:pt>
                <c:pt idx="7092">
                  <c:v>310</c:v>
                </c:pt>
                <c:pt idx="7093">
                  <c:v>435</c:v>
                </c:pt>
                <c:pt idx="7094">
                  <c:v>130</c:v>
                </c:pt>
                <c:pt idx="7095">
                  <c:v>88</c:v>
                </c:pt>
                <c:pt idx="7096">
                  <c:v>130</c:v>
                </c:pt>
                <c:pt idx="7097">
                  <c:v>130</c:v>
                </c:pt>
                <c:pt idx="7098">
                  <c:v>88</c:v>
                </c:pt>
                <c:pt idx="7099">
                  <c:v>88</c:v>
                </c:pt>
                <c:pt idx="7100">
                  <c:v>158</c:v>
                </c:pt>
                <c:pt idx="7101">
                  <c:v>158</c:v>
                </c:pt>
                <c:pt idx="7102">
                  <c:v>158</c:v>
                </c:pt>
                <c:pt idx="7103">
                  <c:v>167</c:v>
                </c:pt>
                <c:pt idx="7104">
                  <c:v>167</c:v>
                </c:pt>
                <c:pt idx="7105">
                  <c:v>158</c:v>
                </c:pt>
                <c:pt idx="7106">
                  <c:v>167</c:v>
                </c:pt>
                <c:pt idx="7107">
                  <c:v>167</c:v>
                </c:pt>
                <c:pt idx="7108">
                  <c:v>158</c:v>
                </c:pt>
                <c:pt idx="7109">
                  <c:v>167</c:v>
                </c:pt>
                <c:pt idx="7110">
                  <c:v>158</c:v>
                </c:pt>
                <c:pt idx="7111">
                  <c:v>167</c:v>
                </c:pt>
                <c:pt idx="7112">
                  <c:v>158</c:v>
                </c:pt>
                <c:pt idx="7113">
                  <c:v>167</c:v>
                </c:pt>
                <c:pt idx="7114">
                  <c:v>167</c:v>
                </c:pt>
                <c:pt idx="7115">
                  <c:v>158</c:v>
                </c:pt>
                <c:pt idx="7116">
                  <c:v>158</c:v>
                </c:pt>
                <c:pt idx="7117">
                  <c:v>167</c:v>
                </c:pt>
                <c:pt idx="7118">
                  <c:v>158</c:v>
                </c:pt>
                <c:pt idx="7119">
                  <c:v>167</c:v>
                </c:pt>
                <c:pt idx="7120">
                  <c:v>158</c:v>
                </c:pt>
                <c:pt idx="7121">
                  <c:v>167</c:v>
                </c:pt>
                <c:pt idx="7122">
                  <c:v>155</c:v>
                </c:pt>
                <c:pt idx="7123">
                  <c:v>155</c:v>
                </c:pt>
                <c:pt idx="7124">
                  <c:v>155</c:v>
                </c:pt>
                <c:pt idx="7125">
                  <c:v>155</c:v>
                </c:pt>
                <c:pt idx="7126">
                  <c:v>155</c:v>
                </c:pt>
                <c:pt idx="7127">
                  <c:v>155</c:v>
                </c:pt>
                <c:pt idx="7128">
                  <c:v>164</c:v>
                </c:pt>
                <c:pt idx="7129">
                  <c:v>118</c:v>
                </c:pt>
                <c:pt idx="7130">
                  <c:v>164</c:v>
                </c:pt>
                <c:pt idx="7131">
                  <c:v>118</c:v>
                </c:pt>
                <c:pt idx="7132">
                  <c:v>164</c:v>
                </c:pt>
                <c:pt idx="7133">
                  <c:v>164</c:v>
                </c:pt>
                <c:pt idx="7134">
                  <c:v>114</c:v>
                </c:pt>
                <c:pt idx="7135">
                  <c:v>155</c:v>
                </c:pt>
                <c:pt idx="7136">
                  <c:v>155</c:v>
                </c:pt>
                <c:pt idx="7137">
                  <c:v>155</c:v>
                </c:pt>
                <c:pt idx="7138">
                  <c:v>155</c:v>
                </c:pt>
                <c:pt idx="7139">
                  <c:v>160</c:v>
                </c:pt>
                <c:pt idx="7140">
                  <c:v>160</c:v>
                </c:pt>
                <c:pt idx="7141">
                  <c:v>160</c:v>
                </c:pt>
                <c:pt idx="7142">
                  <c:v>160</c:v>
                </c:pt>
                <c:pt idx="7143">
                  <c:v>160</c:v>
                </c:pt>
                <c:pt idx="7144">
                  <c:v>160</c:v>
                </c:pt>
                <c:pt idx="7145">
                  <c:v>160</c:v>
                </c:pt>
                <c:pt idx="7146">
                  <c:v>160</c:v>
                </c:pt>
                <c:pt idx="7147">
                  <c:v>365</c:v>
                </c:pt>
                <c:pt idx="7148">
                  <c:v>365</c:v>
                </c:pt>
                <c:pt idx="7149">
                  <c:v>365</c:v>
                </c:pt>
                <c:pt idx="7150">
                  <c:v>365</c:v>
                </c:pt>
                <c:pt idx="7151">
                  <c:v>380</c:v>
                </c:pt>
                <c:pt idx="7152">
                  <c:v>380</c:v>
                </c:pt>
                <c:pt idx="7153">
                  <c:v>380</c:v>
                </c:pt>
                <c:pt idx="7154">
                  <c:v>380</c:v>
                </c:pt>
                <c:pt idx="7155">
                  <c:v>380</c:v>
                </c:pt>
                <c:pt idx="7156">
                  <c:v>380</c:v>
                </c:pt>
                <c:pt idx="7157">
                  <c:v>380</c:v>
                </c:pt>
                <c:pt idx="7158">
                  <c:v>380</c:v>
                </c:pt>
                <c:pt idx="7159">
                  <c:v>380</c:v>
                </c:pt>
                <c:pt idx="7160">
                  <c:v>380</c:v>
                </c:pt>
                <c:pt idx="7161">
                  <c:v>380</c:v>
                </c:pt>
                <c:pt idx="7162">
                  <c:v>380</c:v>
                </c:pt>
                <c:pt idx="7163">
                  <c:v>380</c:v>
                </c:pt>
                <c:pt idx="7164">
                  <c:v>380</c:v>
                </c:pt>
                <c:pt idx="7165">
                  <c:v>380</c:v>
                </c:pt>
                <c:pt idx="7166">
                  <c:v>380</c:v>
                </c:pt>
                <c:pt idx="7167">
                  <c:v>215</c:v>
                </c:pt>
                <c:pt idx="7168">
                  <c:v>132</c:v>
                </c:pt>
                <c:pt idx="7169">
                  <c:v>150</c:v>
                </c:pt>
                <c:pt idx="7170">
                  <c:v>132</c:v>
                </c:pt>
                <c:pt idx="7171">
                  <c:v>132</c:v>
                </c:pt>
                <c:pt idx="7172">
                  <c:v>150</c:v>
                </c:pt>
                <c:pt idx="7173">
                  <c:v>132</c:v>
                </c:pt>
                <c:pt idx="7174">
                  <c:v>225</c:v>
                </c:pt>
                <c:pt idx="7175">
                  <c:v>132</c:v>
                </c:pt>
                <c:pt idx="7176">
                  <c:v>132</c:v>
                </c:pt>
                <c:pt idx="7177">
                  <c:v>132</c:v>
                </c:pt>
                <c:pt idx="7178">
                  <c:v>132</c:v>
                </c:pt>
                <c:pt idx="7179">
                  <c:v>220</c:v>
                </c:pt>
                <c:pt idx="7180">
                  <c:v>132</c:v>
                </c:pt>
                <c:pt idx="7181">
                  <c:v>150</c:v>
                </c:pt>
                <c:pt idx="7182">
                  <c:v>132</c:v>
                </c:pt>
                <c:pt idx="7183">
                  <c:v>150</c:v>
                </c:pt>
                <c:pt idx="7184">
                  <c:v>132</c:v>
                </c:pt>
                <c:pt idx="7185">
                  <c:v>150</c:v>
                </c:pt>
                <c:pt idx="7186">
                  <c:v>132</c:v>
                </c:pt>
                <c:pt idx="7187">
                  <c:v>132</c:v>
                </c:pt>
                <c:pt idx="7188">
                  <c:v>132</c:v>
                </c:pt>
                <c:pt idx="7189">
                  <c:v>150</c:v>
                </c:pt>
                <c:pt idx="7190">
                  <c:v>150</c:v>
                </c:pt>
                <c:pt idx="7191">
                  <c:v>150</c:v>
                </c:pt>
                <c:pt idx="7192">
                  <c:v>150</c:v>
                </c:pt>
                <c:pt idx="7193">
                  <c:v>150</c:v>
                </c:pt>
                <c:pt idx="7194">
                  <c:v>150</c:v>
                </c:pt>
                <c:pt idx="7195">
                  <c:v>150</c:v>
                </c:pt>
                <c:pt idx="7196">
                  <c:v>150</c:v>
                </c:pt>
                <c:pt idx="7197">
                  <c:v>150</c:v>
                </c:pt>
                <c:pt idx="7198">
                  <c:v>150</c:v>
                </c:pt>
                <c:pt idx="7199">
                  <c:v>150</c:v>
                </c:pt>
                <c:pt idx="7200">
                  <c:v>150</c:v>
                </c:pt>
                <c:pt idx="7201">
                  <c:v>150</c:v>
                </c:pt>
                <c:pt idx="7202">
                  <c:v>150</c:v>
                </c:pt>
                <c:pt idx="7203">
                  <c:v>150</c:v>
                </c:pt>
                <c:pt idx="7204">
                  <c:v>150</c:v>
                </c:pt>
                <c:pt idx="7205">
                  <c:v>150</c:v>
                </c:pt>
                <c:pt idx="7206">
                  <c:v>150</c:v>
                </c:pt>
                <c:pt idx="7207">
                  <c:v>150</c:v>
                </c:pt>
                <c:pt idx="7208">
                  <c:v>150</c:v>
                </c:pt>
                <c:pt idx="7209">
                  <c:v>150</c:v>
                </c:pt>
                <c:pt idx="7210">
                  <c:v>150</c:v>
                </c:pt>
                <c:pt idx="7211">
                  <c:v>150</c:v>
                </c:pt>
                <c:pt idx="7212">
                  <c:v>150</c:v>
                </c:pt>
                <c:pt idx="7213">
                  <c:v>150</c:v>
                </c:pt>
                <c:pt idx="7214">
                  <c:v>150</c:v>
                </c:pt>
                <c:pt idx="7215">
                  <c:v>150</c:v>
                </c:pt>
                <c:pt idx="7216">
                  <c:v>150</c:v>
                </c:pt>
                <c:pt idx="7217">
                  <c:v>150</c:v>
                </c:pt>
                <c:pt idx="7218">
                  <c:v>150</c:v>
                </c:pt>
                <c:pt idx="7219">
                  <c:v>150</c:v>
                </c:pt>
                <c:pt idx="7220">
                  <c:v>150</c:v>
                </c:pt>
                <c:pt idx="7221">
                  <c:v>150</c:v>
                </c:pt>
                <c:pt idx="7222">
                  <c:v>150</c:v>
                </c:pt>
                <c:pt idx="7223">
                  <c:v>150</c:v>
                </c:pt>
                <c:pt idx="7224">
                  <c:v>150</c:v>
                </c:pt>
                <c:pt idx="7225">
                  <c:v>214</c:v>
                </c:pt>
                <c:pt idx="7226">
                  <c:v>214</c:v>
                </c:pt>
                <c:pt idx="7227">
                  <c:v>214</c:v>
                </c:pt>
                <c:pt idx="7228">
                  <c:v>170</c:v>
                </c:pt>
                <c:pt idx="7229">
                  <c:v>170</c:v>
                </c:pt>
                <c:pt idx="7230">
                  <c:v>225</c:v>
                </c:pt>
                <c:pt idx="7231">
                  <c:v>170</c:v>
                </c:pt>
                <c:pt idx="7232">
                  <c:v>205</c:v>
                </c:pt>
                <c:pt idx="7233">
                  <c:v>225</c:v>
                </c:pt>
                <c:pt idx="7234">
                  <c:v>205</c:v>
                </c:pt>
                <c:pt idx="7235">
                  <c:v>210</c:v>
                </c:pt>
                <c:pt idx="7236">
                  <c:v>210</c:v>
                </c:pt>
                <c:pt idx="7237">
                  <c:v>210</c:v>
                </c:pt>
                <c:pt idx="7238">
                  <c:v>210</c:v>
                </c:pt>
                <c:pt idx="7239">
                  <c:v>210</c:v>
                </c:pt>
                <c:pt idx="7240">
                  <c:v>260</c:v>
                </c:pt>
                <c:pt idx="7241">
                  <c:v>210</c:v>
                </c:pt>
                <c:pt idx="7242">
                  <c:v>260</c:v>
                </c:pt>
                <c:pt idx="7243">
                  <c:v>210</c:v>
                </c:pt>
                <c:pt idx="7244">
                  <c:v>260</c:v>
                </c:pt>
                <c:pt idx="7245">
                  <c:v>260</c:v>
                </c:pt>
                <c:pt idx="7246">
                  <c:v>210</c:v>
                </c:pt>
                <c:pt idx="7247">
                  <c:v>210</c:v>
                </c:pt>
                <c:pt idx="7248">
                  <c:v>210</c:v>
                </c:pt>
                <c:pt idx="7249">
                  <c:v>260</c:v>
                </c:pt>
                <c:pt idx="7250">
                  <c:v>260</c:v>
                </c:pt>
                <c:pt idx="7251">
                  <c:v>260</c:v>
                </c:pt>
                <c:pt idx="7252">
                  <c:v>210</c:v>
                </c:pt>
                <c:pt idx="7253">
                  <c:v>210</c:v>
                </c:pt>
                <c:pt idx="7254">
                  <c:v>260</c:v>
                </c:pt>
                <c:pt idx="7255">
                  <c:v>210</c:v>
                </c:pt>
                <c:pt idx="7256">
                  <c:v>210</c:v>
                </c:pt>
                <c:pt idx="7257">
                  <c:v>210</c:v>
                </c:pt>
                <c:pt idx="7258">
                  <c:v>210</c:v>
                </c:pt>
                <c:pt idx="7259">
                  <c:v>290</c:v>
                </c:pt>
                <c:pt idx="7260">
                  <c:v>252</c:v>
                </c:pt>
                <c:pt idx="7261">
                  <c:v>290</c:v>
                </c:pt>
                <c:pt idx="7262">
                  <c:v>252</c:v>
                </c:pt>
                <c:pt idx="7263">
                  <c:v>573</c:v>
                </c:pt>
                <c:pt idx="7264">
                  <c:v>131</c:v>
                </c:pt>
                <c:pt idx="7265">
                  <c:v>131</c:v>
                </c:pt>
                <c:pt idx="7266">
                  <c:v>131</c:v>
                </c:pt>
                <c:pt idx="7267">
                  <c:v>131</c:v>
                </c:pt>
                <c:pt idx="7268">
                  <c:v>131</c:v>
                </c:pt>
                <c:pt idx="7269">
                  <c:v>131</c:v>
                </c:pt>
                <c:pt idx="7270">
                  <c:v>235</c:v>
                </c:pt>
                <c:pt idx="7271">
                  <c:v>235</c:v>
                </c:pt>
                <c:pt idx="7272">
                  <c:v>235</c:v>
                </c:pt>
                <c:pt idx="7273">
                  <c:v>235</c:v>
                </c:pt>
                <c:pt idx="7274">
                  <c:v>235</c:v>
                </c:pt>
                <c:pt idx="7275">
                  <c:v>235</c:v>
                </c:pt>
                <c:pt idx="7276">
                  <c:v>235</c:v>
                </c:pt>
                <c:pt idx="7277">
                  <c:v>235</c:v>
                </c:pt>
                <c:pt idx="7278">
                  <c:v>235</c:v>
                </c:pt>
                <c:pt idx="7279">
                  <c:v>235</c:v>
                </c:pt>
                <c:pt idx="7280">
                  <c:v>235</c:v>
                </c:pt>
                <c:pt idx="7281">
                  <c:v>235</c:v>
                </c:pt>
                <c:pt idx="7282">
                  <c:v>194</c:v>
                </c:pt>
                <c:pt idx="7283">
                  <c:v>194</c:v>
                </c:pt>
                <c:pt idx="7284">
                  <c:v>194</c:v>
                </c:pt>
                <c:pt idx="7285">
                  <c:v>194</c:v>
                </c:pt>
                <c:pt idx="7286">
                  <c:v>194</c:v>
                </c:pt>
                <c:pt idx="7287">
                  <c:v>140</c:v>
                </c:pt>
                <c:pt idx="7288">
                  <c:v>110</c:v>
                </c:pt>
                <c:pt idx="7289">
                  <c:v>110</c:v>
                </c:pt>
                <c:pt idx="7290">
                  <c:v>140</c:v>
                </c:pt>
                <c:pt idx="7291">
                  <c:v>140</c:v>
                </c:pt>
                <c:pt idx="7292">
                  <c:v>110</c:v>
                </c:pt>
                <c:pt idx="7293">
                  <c:v>248</c:v>
                </c:pt>
                <c:pt idx="7294">
                  <c:v>248</c:v>
                </c:pt>
                <c:pt idx="7295">
                  <c:v>248</c:v>
                </c:pt>
                <c:pt idx="7296">
                  <c:v>248</c:v>
                </c:pt>
                <c:pt idx="7297">
                  <c:v>248</c:v>
                </c:pt>
                <c:pt idx="7298">
                  <c:v>248</c:v>
                </c:pt>
                <c:pt idx="7299">
                  <c:v>248</c:v>
                </c:pt>
                <c:pt idx="7300">
                  <c:v>248</c:v>
                </c:pt>
                <c:pt idx="7301">
                  <c:v>248</c:v>
                </c:pt>
                <c:pt idx="7302">
                  <c:v>248</c:v>
                </c:pt>
                <c:pt idx="7303">
                  <c:v>248</c:v>
                </c:pt>
                <c:pt idx="7304">
                  <c:v>248</c:v>
                </c:pt>
                <c:pt idx="7305">
                  <c:v>248</c:v>
                </c:pt>
                <c:pt idx="7306">
                  <c:v>248</c:v>
                </c:pt>
                <c:pt idx="7307">
                  <c:v>248</c:v>
                </c:pt>
                <c:pt idx="7308">
                  <c:v>93</c:v>
                </c:pt>
                <c:pt idx="7309">
                  <c:v>199</c:v>
                </c:pt>
                <c:pt idx="7310">
                  <c:v>199</c:v>
                </c:pt>
                <c:pt idx="7311">
                  <c:v>199</c:v>
                </c:pt>
                <c:pt idx="7312">
                  <c:v>199</c:v>
                </c:pt>
                <c:pt idx="7313">
                  <c:v>192</c:v>
                </c:pt>
                <c:pt idx="7314">
                  <c:v>192</c:v>
                </c:pt>
                <c:pt idx="7315">
                  <c:v>199</c:v>
                </c:pt>
                <c:pt idx="7316">
                  <c:v>274</c:v>
                </c:pt>
                <c:pt idx="7317">
                  <c:v>192</c:v>
                </c:pt>
                <c:pt idx="7318">
                  <c:v>192</c:v>
                </c:pt>
                <c:pt idx="7319">
                  <c:v>199</c:v>
                </c:pt>
                <c:pt idx="7320">
                  <c:v>274</c:v>
                </c:pt>
                <c:pt idx="7321">
                  <c:v>192</c:v>
                </c:pt>
                <c:pt idx="7322">
                  <c:v>192</c:v>
                </c:pt>
                <c:pt idx="7323">
                  <c:v>192</c:v>
                </c:pt>
                <c:pt idx="7324">
                  <c:v>274</c:v>
                </c:pt>
                <c:pt idx="7325">
                  <c:v>274</c:v>
                </c:pt>
                <c:pt idx="7326">
                  <c:v>192</c:v>
                </c:pt>
                <c:pt idx="7327">
                  <c:v>245</c:v>
                </c:pt>
                <c:pt idx="7328">
                  <c:v>178</c:v>
                </c:pt>
                <c:pt idx="7329">
                  <c:v>185</c:v>
                </c:pt>
                <c:pt idx="7330">
                  <c:v>185</c:v>
                </c:pt>
                <c:pt idx="7331">
                  <c:v>245</c:v>
                </c:pt>
                <c:pt idx="7332">
                  <c:v>175</c:v>
                </c:pt>
                <c:pt idx="7333">
                  <c:v>175</c:v>
                </c:pt>
                <c:pt idx="7334">
                  <c:v>175</c:v>
                </c:pt>
                <c:pt idx="7335">
                  <c:v>175</c:v>
                </c:pt>
                <c:pt idx="7336">
                  <c:v>256</c:v>
                </c:pt>
                <c:pt idx="7337">
                  <c:v>175</c:v>
                </c:pt>
                <c:pt idx="7338">
                  <c:v>175</c:v>
                </c:pt>
                <c:pt idx="7339">
                  <c:v>175</c:v>
                </c:pt>
                <c:pt idx="7340">
                  <c:v>256</c:v>
                </c:pt>
                <c:pt idx="7341">
                  <c:v>175</c:v>
                </c:pt>
                <c:pt idx="7342">
                  <c:v>175</c:v>
                </c:pt>
                <c:pt idx="7343">
                  <c:v>175</c:v>
                </c:pt>
                <c:pt idx="7344">
                  <c:v>175</c:v>
                </c:pt>
                <c:pt idx="7345">
                  <c:v>175</c:v>
                </c:pt>
                <c:pt idx="7346">
                  <c:v>175</c:v>
                </c:pt>
                <c:pt idx="7347">
                  <c:v>175</c:v>
                </c:pt>
                <c:pt idx="7348">
                  <c:v>256</c:v>
                </c:pt>
                <c:pt idx="7349">
                  <c:v>175</c:v>
                </c:pt>
                <c:pt idx="7350">
                  <c:v>256</c:v>
                </c:pt>
                <c:pt idx="7351">
                  <c:v>175</c:v>
                </c:pt>
                <c:pt idx="7352">
                  <c:v>148</c:v>
                </c:pt>
                <c:pt idx="7353">
                  <c:v>168</c:v>
                </c:pt>
                <c:pt idx="7354">
                  <c:v>168</c:v>
                </c:pt>
                <c:pt idx="7355">
                  <c:v>168</c:v>
                </c:pt>
                <c:pt idx="7356">
                  <c:v>148</c:v>
                </c:pt>
                <c:pt idx="7357">
                  <c:v>148</c:v>
                </c:pt>
                <c:pt idx="7358">
                  <c:v>148</c:v>
                </c:pt>
                <c:pt idx="7359">
                  <c:v>148</c:v>
                </c:pt>
                <c:pt idx="7360">
                  <c:v>168</c:v>
                </c:pt>
                <c:pt idx="7361">
                  <c:v>168</c:v>
                </c:pt>
                <c:pt idx="7362">
                  <c:v>148</c:v>
                </c:pt>
                <c:pt idx="7363">
                  <c:v>168</c:v>
                </c:pt>
                <c:pt idx="7364">
                  <c:v>168</c:v>
                </c:pt>
                <c:pt idx="7365">
                  <c:v>168</c:v>
                </c:pt>
                <c:pt idx="7366">
                  <c:v>168</c:v>
                </c:pt>
                <c:pt idx="7367">
                  <c:v>168</c:v>
                </c:pt>
                <c:pt idx="7368">
                  <c:v>148</c:v>
                </c:pt>
                <c:pt idx="7369">
                  <c:v>148</c:v>
                </c:pt>
                <c:pt idx="7370">
                  <c:v>168</c:v>
                </c:pt>
                <c:pt idx="7371">
                  <c:v>168</c:v>
                </c:pt>
                <c:pt idx="7372">
                  <c:v>168</c:v>
                </c:pt>
                <c:pt idx="7373">
                  <c:v>148</c:v>
                </c:pt>
                <c:pt idx="7374">
                  <c:v>168</c:v>
                </c:pt>
                <c:pt idx="7375">
                  <c:v>148</c:v>
                </c:pt>
                <c:pt idx="7376">
                  <c:v>168</c:v>
                </c:pt>
                <c:pt idx="7377">
                  <c:v>168</c:v>
                </c:pt>
                <c:pt idx="7378">
                  <c:v>168</c:v>
                </c:pt>
                <c:pt idx="7379">
                  <c:v>148</c:v>
                </c:pt>
                <c:pt idx="7380">
                  <c:v>166</c:v>
                </c:pt>
                <c:pt idx="7381">
                  <c:v>166</c:v>
                </c:pt>
                <c:pt idx="7382">
                  <c:v>224</c:v>
                </c:pt>
                <c:pt idx="7383">
                  <c:v>166</c:v>
                </c:pt>
                <c:pt idx="7384">
                  <c:v>224</c:v>
                </c:pt>
                <c:pt idx="7385">
                  <c:v>166</c:v>
                </c:pt>
                <c:pt idx="7386">
                  <c:v>166</c:v>
                </c:pt>
                <c:pt idx="7387">
                  <c:v>166</c:v>
                </c:pt>
                <c:pt idx="7388">
                  <c:v>166</c:v>
                </c:pt>
                <c:pt idx="7389">
                  <c:v>166</c:v>
                </c:pt>
                <c:pt idx="7390">
                  <c:v>166</c:v>
                </c:pt>
                <c:pt idx="7391">
                  <c:v>224</c:v>
                </c:pt>
                <c:pt idx="7392">
                  <c:v>166</c:v>
                </c:pt>
                <c:pt idx="7393">
                  <c:v>166</c:v>
                </c:pt>
                <c:pt idx="7394">
                  <c:v>166</c:v>
                </c:pt>
                <c:pt idx="7395">
                  <c:v>166</c:v>
                </c:pt>
                <c:pt idx="7396">
                  <c:v>166</c:v>
                </c:pt>
                <c:pt idx="7397">
                  <c:v>166</c:v>
                </c:pt>
                <c:pt idx="7398">
                  <c:v>200</c:v>
                </c:pt>
                <c:pt idx="7399">
                  <c:v>255</c:v>
                </c:pt>
                <c:pt idx="7400">
                  <c:v>255</c:v>
                </c:pt>
                <c:pt idx="7401">
                  <c:v>255</c:v>
                </c:pt>
                <c:pt idx="7402">
                  <c:v>255</c:v>
                </c:pt>
                <c:pt idx="7403">
                  <c:v>255</c:v>
                </c:pt>
                <c:pt idx="7404">
                  <c:v>253</c:v>
                </c:pt>
                <c:pt idx="7405">
                  <c:v>253</c:v>
                </c:pt>
                <c:pt idx="7406">
                  <c:v>253</c:v>
                </c:pt>
                <c:pt idx="7407">
                  <c:v>253</c:v>
                </c:pt>
                <c:pt idx="7408">
                  <c:v>253</c:v>
                </c:pt>
                <c:pt idx="7409">
                  <c:v>200</c:v>
                </c:pt>
                <c:pt idx="7410">
                  <c:v>287</c:v>
                </c:pt>
                <c:pt idx="7411">
                  <c:v>287</c:v>
                </c:pt>
                <c:pt idx="7412">
                  <c:v>287</c:v>
                </c:pt>
                <c:pt idx="7413">
                  <c:v>287</c:v>
                </c:pt>
                <c:pt idx="7414">
                  <c:v>287</c:v>
                </c:pt>
                <c:pt idx="7415">
                  <c:v>570</c:v>
                </c:pt>
                <c:pt idx="7416">
                  <c:v>310</c:v>
                </c:pt>
                <c:pt idx="7417">
                  <c:v>420</c:v>
                </c:pt>
                <c:pt idx="7418">
                  <c:v>420</c:v>
                </c:pt>
                <c:pt idx="7419">
                  <c:v>420</c:v>
                </c:pt>
                <c:pt idx="7420">
                  <c:v>520</c:v>
                </c:pt>
                <c:pt idx="7421">
                  <c:v>520</c:v>
                </c:pt>
                <c:pt idx="7422">
                  <c:v>570</c:v>
                </c:pt>
                <c:pt idx="7423">
                  <c:v>440</c:v>
                </c:pt>
                <c:pt idx="7424">
                  <c:v>310</c:v>
                </c:pt>
                <c:pt idx="7425">
                  <c:v>520</c:v>
                </c:pt>
                <c:pt idx="7426">
                  <c:v>310</c:v>
                </c:pt>
                <c:pt idx="7427">
                  <c:v>520</c:v>
                </c:pt>
                <c:pt idx="7428">
                  <c:v>570</c:v>
                </c:pt>
                <c:pt idx="7429">
                  <c:v>310</c:v>
                </c:pt>
                <c:pt idx="7430">
                  <c:v>570</c:v>
                </c:pt>
                <c:pt idx="7431">
                  <c:v>310</c:v>
                </c:pt>
                <c:pt idx="7432">
                  <c:v>440</c:v>
                </c:pt>
                <c:pt idx="7433">
                  <c:v>310</c:v>
                </c:pt>
                <c:pt idx="7434">
                  <c:v>420</c:v>
                </c:pt>
                <c:pt idx="7435">
                  <c:v>420</c:v>
                </c:pt>
                <c:pt idx="7436">
                  <c:v>420</c:v>
                </c:pt>
                <c:pt idx="7437">
                  <c:v>240</c:v>
                </c:pt>
                <c:pt idx="7438">
                  <c:v>205</c:v>
                </c:pt>
                <c:pt idx="7439">
                  <c:v>240</c:v>
                </c:pt>
                <c:pt idx="7440">
                  <c:v>205</c:v>
                </c:pt>
                <c:pt idx="7441">
                  <c:v>240</c:v>
                </c:pt>
                <c:pt idx="7442">
                  <c:v>205</c:v>
                </c:pt>
                <c:pt idx="7443">
                  <c:v>322</c:v>
                </c:pt>
                <c:pt idx="7444">
                  <c:v>322</c:v>
                </c:pt>
                <c:pt idx="7445">
                  <c:v>100</c:v>
                </c:pt>
                <c:pt idx="7446">
                  <c:v>93</c:v>
                </c:pt>
                <c:pt idx="7447">
                  <c:v>93</c:v>
                </c:pt>
                <c:pt idx="7448">
                  <c:v>93</c:v>
                </c:pt>
                <c:pt idx="7449">
                  <c:v>170</c:v>
                </c:pt>
                <c:pt idx="7450">
                  <c:v>150</c:v>
                </c:pt>
                <c:pt idx="7451">
                  <c:v>170</c:v>
                </c:pt>
                <c:pt idx="7452">
                  <c:v>170</c:v>
                </c:pt>
                <c:pt idx="7453">
                  <c:v>170</c:v>
                </c:pt>
                <c:pt idx="7454">
                  <c:v>150</c:v>
                </c:pt>
                <c:pt idx="7455">
                  <c:v>170</c:v>
                </c:pt>
                <c:pt idx="7456">
                  <c:v>170</c:v>
                </c:pt>
                <c:pt idx="7457">
                  <c:v>170</c:v>
                </c:pt>
                <c:pt idx="7458">
                  <c:v>170</c:v>
                </c:pt>
                <c:pt idx="7459">
                  <c:v>170</c:v>
                </c:pt>
                <c:pt idx="7460">
                  <c:v>150</c:v>
                </c:pt>
                <c:pt idx="7461">
                  <c:v>170</c:v>
                </c:pt>
                <c:pt idx="7462">
                  <c:v>170</c:v>
                </c:pt>
                <c:pt idx="7463">
                  <c:v>170</c:v>
                </c:pt>
                <c:pt idx="7464">
                  <c:v>150</c:v>
                </c:pt>
                <c:pt idx="7465">
                  <c:v>170</c:v>
                </c:pt>
                <c:pt idx="7466">
                  <c:v>170</c:v>
                </c:pt>
                <c:pt idx="7467">
                  <c:v>280</c:v>
                </c:pt>
                <c:pt idx="7468">
                  <c:v>170</c:v>
                </c:pt>
                <c:pt idx="7469">
                  <c:v>170</c:v>
                </c:pt>
                <c:pt idx="7470">
                  <c:v>170</c:v>
                </c:pt>
                <c:pt idx="7471">
                  <c:v>170</c:v>
                </c:pt>
                <c:pt idx="7472">
                  <c:v>170</c:v>
                </c:pt>
                <c:pt idx="7473">
                  <c:v>170</c:v>
                </c:pt>
                <c:pt idx="7474">
                  <c:v>170</c:v>
                </c:pt>
                <c:pt idx="7475">
                  <c:v>170</c:v>
                </c:pt>
                <c:pt idx="7476">
                  <c:v>170</c:v>
                </c:pt>
                <c:pt idx="7477">
                  <c:v>170</c:v>
                </c:pt>
                <c:pt idx="7478">
                  <c:v>170</c:v>
                </c:pt>
                <c:pt idx="7479">
                  <c:v>280</c:v>
                </c:pt>
                <c:pt idx="7480">
                  <c:v>170</c:v>
                </c:pt>
                <c:pt idx="7481">
                  <c:v>170</c:v>
                </c:pt>
                <c:pt idx="7482">
                  <c:v>170</c:v>
                </c:pt>
                <c:pt idx="7483">
                  <c:v>170</c:v>
                </c:pt>
                <c:pt idx="7484">
                  <c:v>170</c:v>
                </c:pt>
                <c:pt idx="7485">
                  <c:v>170</c:v>
                </c:pt>
                <c:pt idx="7486">
                  <c:v>170</c:v>
                </c:pt>
                <c:pt idx="7487">
                  <c:v>280</c:v>
                </c:pt>
                <c:pt idx="7488">
                  <c:v>170</c:v>
                </c:pt>
                <c:pt idx="7489">
                  <c:v>170</c:v>
                </c:pt>
                <c:pt idx="7490">
                  <c:v>170</c:v>
                </c:pt>
                <c:pt idx="7491">
                  <c:v>170</c:v>
                </c:pt>
                <c:pt idx="7492">
                  <c:v>170</c:v>
                </c:pt>
                <c:pt idx="7493">
                  <c:v>280</c:v>
                </c:pt>
                <c:pt idx="7494">
                  <c:v>205</c:v>
                </c:pt>
                <c:pt idx="7495">
                  <c:v>205</c:v>
                </c:pt>
                <c:pt idx="7496">
                  <c:v>205</c:v>
                </c:pt>
                <c:pt idx="7497">
                  <c:v>205</c:v>
                </c:pt>
                <c:pt idx="7498">
                  <c:v>205</c:v>
                </c:pt>
                <c:pt idx="7499">
                  <c:v>205</c:v>
                </c:pt>
                <c:pt idx="7500">
                  <c:v>205</c:v>
                </c:pt>
                <c:pt idx="7501">
                  <c:v>205</c:v>
                </c:pt>
                <c:pt idx="7502">
                  <c:v>205</c:v>
                </c:pt>
                <c:pt idx="7503">
                  <c:v>205</c:v>
                </c:pt>
                <c:pt idx="7504">
                  <c:v>205</c:v>
                </c:pt>
                <c:pt idx="7505">
                  <c:v>205</c:v>
                </c:pt>
                <c:pt idx="7506">
                  <c:v>205</c:v>
                </c:pt>
                <c:pt idx="7507">
                  <c:v>205</c:v>
                </c:pt>
                <c:pt idx="7508">
                  <c:v>205</c:v>
                </c:pt>
                <c:pt idx="7509">
                  <c:v>205</c:v>
                </c:pt>
                <c:pt idx="7510">
                  <c:v>205</c:v>
                </c:pt>
                <c:pt idx="7511">
                  <c:v>205</c:v>
                </c:pt>
                <c:pt idx="7512">
                  <c:v>205</c:v>
                </c:pt>
                <c:pt idx="7513">
                  <c:v>205</c:v>
                </c:pt>
                <c:pt idx="7514">
                  <c:v>260</c:v>
                </c:pt>
                <c:pt idx="7515">
                  <c:v>260</c:v>
                </c:pt>
                <c:pt idx="7516">
                  <c:v>260</c:v>
                </c:pt>
                <c:pt idx="7517">
                  <c:v>260</c:v>
                </c:pt>
                <c:pt idx="7518">
                  <c:v>260</c:v>
                </c:pt>
                <c:pt idx="7519">
                  <c:v>260</c:v>
                </c:pt>
                <c:pt idx="7520">
                  <c:v>260</c:v>
                </c:pt>
                <c:pt idx="7521">
                  <c:v>260</c:v>
                </c:pt>
                <c:pt idx="7522">
                  <c:v>260</c:v>
                </c:pt>
                <c:pt idx="7523">
                  <c:v>260</c:v>
                </c:pt>
                <c:pt idx="7524">
                  <c:v>260</c:v>
                </c:pt>
                <c:pt idx="7525">
                  <c:v>260</c:v>
                </c:pt>
                <c:pt idx="7526">
                  <c:v>260</c:v>
                </c:pt>
                <c:pt idx="7527">
                  <c:v>260</c:v>
                </c:pt>
                <c:pt idx="7528">
                  <c:v>260</c:v>
                </c:pt>
                <c:pt idx="7529">
                  <c:v>260</c:v>
                </c:pt>
                <c:pt idx="7530">
                  <c:v>260</c:v>
                </c:pt>
                <c:pt idx="7531">
                  <c:v>260</c:v>
                </c:pt>
                <c:pt idx="7532">
                  <c:v>260</c:v>
                </c:pt>
                <c:pt idx="7533">
                  <c:v>260</c:v>
                </c:pt>
                <c:pt idx="7534">
                  <c:v>284</c:v>
                </c:pt>
                <c:pt idx="7535">
                  <c:v>284</c:v>
                </c:pt>
                <c:pt idx="7536">
                  <c:v>284</c:v>
                </c:pt>
                <c:pt idx="7537">
                  <c:v>284</c:v>
                </c:pt>
                <c:pt idx="7538">
                  <c:v>284</c:v>
                </c:pt>
                <c:pt idx="7539">
                  <c:v>284</c:v>
                </c:pt>
                <c:pt idx="7540">
                  <c:v>284</c:v>
                </c:pt>
                <c:pt idx="7541">
                  <c:v>284</c:v>
                </c:pt>
                <c:pt idx="7542">
                  <c:v>335</c:v>
                </c:pt>
                <c:pt idx="7543">
                  <c:v>420</c:v>
                </c:pt>
                <c:pt idx="7544">
                  <c:v>420</c:v>
                </c:pt>
                <c:pt idx="7545">
                  <c:v>335</c:v>
                </c:pt>
                <c:pt idx="7546">
                  <c:v>420</c:v>
                </c:pt>
                <c:pt idx="7547">
                  <c:v>335</c:v>
                </c:pt>
                <c:pt idx="7548">
                  <c:v>420</c:v>
                </c:pt>
                <c:pt idx="7549">
                  <c:v>444</c:v>
                </c:pt>
                <c:pt idx="7550">
                  <c:v>444</c:v>
                </c:pt>
                <c:pt idx="7551">
                  <c:v>335</c:v>
                </c:pt>
                <c:pt idx="7552">
                  <c:v>335</c:v>
                </c:pt>
                <c:pt idx="7553">
                  <c:v>453</c:v>
                </c:pt>
                <c:pt idx="7554">
                  <c:v>453</c:v>
                </c:pt>
                <c:pt idx="7555">
                  <c:v>453</c:v>
                </c:pt>
                <c:pt idx="7556">
                  <c:v>453</c:v>
                </c:pt>
                <c:pt idx="7557">
                  <c:v>453</c:v>
                </c:pt>
                <c:pt idx="7558">
                  <c:v>453</c:v>
                </c:pt>
                <c:pt idx="7559">
                  <c:v>453</c:v>
                </c:pt>
                <c:pt idx="7560">
                  <c:v>453</c:v>
                </c:pt>
                <c:pt idx="7561">
                  <c:v>453</c:v>
                </c:pt>
                <c:pt idx="7562">
                  <c:v>453</c:v>
                </c:pt>
                <c:pt idx="7563">
                  <c:v>453</c:v>
                </c:pt>
                <c:pt idx="7564">
                  <c:v>453</c:v>
                </c:pt>
                <c:pt idx="7565">
                  <c:v>150</c:v>
                </c:pt>
                <c:pt idx="7566">
                  <c:v>150</c:v>
                </c:pt>
                <c:pt idx="7567">
                  <c:v>150</c:v>
                </c:pt>
                <c:pt idx="7568">
                  <c:v>150</c:v>
                </c:pt>
                <c:pt idx="7569">
                  <c:v>116</c:v>
                </c:pt>
                <c:pt idx="7570">
                  <c:v>116</c:v>
                </c:pt>
                <c:pt idx="7571">
                  <c:v>116</c:v>
                </c:pt>
                <c:pt idx="7572">
                  <c:v>150</c:v>
                </c:pt>
                <c:pt idx="7573">
                  <c:v>116</c:v>
                </c:pt>
                <c:pt idx="7574">
                  <c:v>116</c:v>
                </c:pt>
                <c:pt idx="7575">
                  <c:v>116</c:v>
                </c:pt>
                <c:pt idx="7576">
                  <c:v>116</c:v>
                </c:pt>
                <c:pt idx="7577">
                  <c:v>150</c:v>
                </c:pt>
                <c:pt idx="7578">
                  <c:v>150</c:v>
                </c:pt>
                <c:pt idx="7579">
                  <c:v>150</c:v>
                </c:pt>
                <c:pt idx="7580">
                  <c:v>150</c:v>
                </c:pt>
                <c:pt idx="7581">
                  <c:v>150</c:v>
                </c:pt>
                <c:pt idx="7582">
                  <c:v>150</c:v>
                </c:pt>
                <c:pt idx="7583">
                  <c:v>116</c:v>
                </c:pt>
                <c:pt idx="7584">
                  <c:v>116</c:v>
                </c:pt>
                <c:pt idx="7585">
                  <c:v>116</c:v>
                </c:pt>
                <c:pt idx="7586">
                  <c:v>150</c:v>
                </c:pt>
                <c:pt idx="7587">
                  <c:v>116</c:v>
                </c:pt>
                <c:pt idx="7588">
                  <c:v>150</c:v>
                </c:pt>
                <c:pt idx="7589">
                  <c:v>150</c:v>
                </c:pt>
                <c:pt idx="7590">
                  <c:v>116</c:v>
                </c:pt>
                <c:pt idx="7591">
                  <c:v>250</c:v>
                </c:pt>
                <c:pt idx="7592">
                  <c:v>250</c:v>
                </c:pt>
                <c:pt idx="7593">
                  <c:v>250</c:v>
                </c:pt>
                <c:pt idx="7594">
                  <c:v>250</c:v>
                </c:pt>
                <c:pt idx="7595">
                  <c:v>250</c:v>
                </c:pt>
                <c:pt idx="7596">
                  <c:v>250</c:v>
                </c:pt>
                <c:pt idx="7597">
                  <c:v>250</c:v>
                </c:pt>
                <c:pt idx="7598">
                  <c:v>250</c:v>
                </c:pt>
                <c:pt idx="7599">
                  <c:v>250</c:v>
                </c:pt>
                <c:pt idx="7600">
                  <c:v>250</c:v>
                </c:pt>
                <c:pt idx="7601">
                  <c:v>250</c:v>
                </c:pt>
                <c:pt idx="7602">
                  <c:v>250</c:v>
                </c:pt>
                <c:pt idx="7603">
                  <c:v>250</c:v>
                </c:pt>
                <c:pt idx="7604">
                  <c:v>250</c:v>
                </c:pt>
                <c:pt idx="7605">
                  <c:v>280</c:v>
                </c:pt>
                <c:pt idx="7606">
                  <c:v>280</c:v>
                </c:pt>
                <c:pt idx="7607">
                  <c:v>280</c:v>
                </c:pt>
                <c:pt idx="7608">
                  <c:v>280</c:v>
                </c:pt>
                <c:pt idx="7609">
                  <c:v>280</c:v>
                </c:pt>
                <c:pt idx="7610">
                  <c:v>280</c:v>
                </c:pt>
                <c:pt idx="7611">
                  <c:v>280</c:v>
                </c:pt>
                <c:pt idx="7612">
                  <c:v>280</c:v>
                </c:pt>
                <c:pt idx="7613">
                  <c:v>280</c:v>
                </c:pt>
                <c:pt idx="7614">
                  <c:v>280</c:v>
                </c:pt>
                <c:pt idx="7615">
                  <c:v>280</c:v>
                </c:pt>
                <c:pt idx="7616">
                  <c:v>280</c:v>
                </c:pt>
                <c:pt idx="7617">
                  <c:v>280</c:v>
                </c:pt>
                <c:pt idx="7618">
                  <c:v>280</c:v>
                </c:pt>
                <c:pt idx="7619">
                  <c:v>280</c:v>
                </c:pt>
                <c:pt idx="7620">
                  <c:v>280</c:v>
                </c:pt>
                <c:pt idx="7621">
                  <c:v>280</c:v>
                </c:pt>
                <c:pt idx="7622">
                  <c:v>280</c:v>
                </c:pt>
                <c:pt idx="7623">
                  <c:v>280</c:v>
                </c:pt>
                <c:pt idx="7624">
                  <c:v>280</c:v>
                </c:pt>
                <c:pt idx="7625">
                  <c:v>280</c:v>
                </c:pt>
                <c:pt idx="7626">
                  <c:v>280</c:v>
                </c:pt>
                <c:pt idx="7627">
                  <c:v>280</c:v>
                </c:pt>
                <c:pt idx="7628">
                  <c:v>280</c:v>
                </c:pt>
                <c:pt idx="7629">
                  <c:v>280</c:v>
                </c:pt>
                <c:pt idx="7630">
                  <c:v>280</c:v>
                </c:pt>
                <c:pt idx="7631">
                  <c:v>280</c:v>
                </c:pt>
                <c:pt idx="7632">
                  <c:v>280</c:v>
                </c:pt>
                <c:pt idx="7633">
                  <c:v>280</c:v>
                </c:pt>
                <c:pt idx="7634">
                  <c:v>280</c:v>
                </c:pt>
                <c:pt idx="7635">
                  <c:v>280</c:v>
                </c:pt>
                <c:pt idx="7636">
                  <c:v>280</c:v>
                </c:pt>
                <c:pt idx="7637">
                  <c:v>280</c:v>
                </c:pt>
                <c:pt idx="7638">
                  <c:v>280</c:v>
                </c:pt>
                <c:pt idx="7639">
                  <c:v>81</c:v>
                </c:pt>
                <c:pt idx="7640">
                  <c:v>200</c:v>
                </c:pt>
                <c:pt idx="7641">
                  <c:v>200</c:v>
                </c:pt>
                <c:pt idx="7642">
                  <c:v>200</c:v>
                </c:pt>
                <c:pt idx="7643">
                  <c:v>200</c:v>
                </c:pt>
                <c:pt idx="7644">
                  <c:v>200</c:v>
                </c:pt>
                <c:pt idx="7645">
                  <c:v>200</c:v>
                </c:pt>
                <c:pt idx="7646">
                  <c:v>195</c:v>
                </c:pt>
                <c:pt idx="7647">
                  <c:v>138</c:v>
                </c:pt>
                <c:pt idx="7648">
                  <c:v>161</c:v>
                </c:pt>
                <c:pt idx="7649">
                  <c:v>138</c:v>
                </c:pt>
                <c:pt idx="7650">
                  <c:v>161</c:v>
                </c:pt>
                <c:pt idx="7651">
                  <c:v>161</c:v>
                </c:pt>
                <c:pt idx="7652">
                  <c:v>138</c:v>
                </c:pt>
                <c:pt idx="7653">
                  <c:v>138</c:v>
                </c:pt>
                <c:pt idx="7654">
                  <c:v>161</c:v>
                </c:pt>
                <c:pt idx="7655">
                  <c:v>161</c:v>
                </c:pt>
                <c:pt idx="7656">
                  <c:v>161</c:v>
                </c:pt>
                <c:pt idx="7657">
                  <c:v>161</c:v>
                </c:pt>
                <c:pt idx="7658">
                  <c:v>161</c:v>
                </c:pt>
                <c:pt idx="7659">
                  <c:v>161</c:v>
                </c:pt>
                <c:pt idx="7660">
                  <c:v>161</c:v>
                </c:pt>
                <c:pt idx="7661">
                  <c:v>161</c:v>
                </c:pt>
                <c:pt idx="7662">
                  <c:v>161</c:v>
                </c:pt>
                <c:pt idx="7663">
                  <c:v>99</c:v>
                </c:pt>
                <c:pt idx="7664">
                  <c:v>99</c:v>
                </c:pt>
                <c:pt idx="7665">
                  <c:v>99</c:v>
                </c:pt>
                <c:pt idx="7666">
                  <c:v>99</c:v>
                </c:pt>
                <c:pt idx="7667">
                  <c:v>99</c:v>
                </c:pt>
                <c:pt idx="7668">
                  <c:v>99</c:v>
                </c:pt>
                <c:pt idx="7669">
                  <c:v>99</c:v>
                </c:pt>
                <c:pt idx="7670">
                  <c:v>99</c:v>
                </c:pt>
                <c:pt idx="7671">
                  <c:v>99</c:v>
                </c:pt>
                <c:pt idx="7672">
                  <c:v>99</c:v>
                </c:pt>
                <c:pt idx="7673">
                  <c:v>99</c:v>
                </c:pt>
                <c:pt idx="7674">
                  <c:v>99</c:v>
                </c:pt>
                <c:pt idx="7675">
                  <c:v>99</c:v>
                </c:pt>
                <c:pt idx="7676">
                  <c:v>121</c:v>
                </c:pt>
                <c:pt idx="7677">
                  <c:v>121</c:v>
                </c:pt>
                <c:pt idx="7678">
                  <c:v>121</c:v>
                </c:pt>
                <c:pt idx="7679">
                  <c:v>134</c:v>
                </c:pt>
                <c:pt idx="7680">
                  <c:v>134</c:v>
                </c:pt>
                <c:pt idx="7681">
                  <c:v>134</c:v>
                </c:pt>
                <c:pt idx="7682">
                  <c:v>134</c:v>
                </c:pt>
                <c:pt idx="7683">
                  <c:v>134</c:v>
                </c:pt>
                <c:pt idx="7684">
                  <c:v>134</c:v>
                </c:pt>
                <c:pt idx="7685">
                  <c:v>134</c:v>
                </c:pt>
                <c:pt idx="7686">
                  <c:v>134</c:v>
                </c:pt>
                <c:pt idx="7687">
                  <c:v>134</c:v>
                </c:pt>
                <c:pt idx="7688">
                  <c:v>134</c:v>
                </c:pt>
                <c:pt idx="7689">
                  <c:v>134</c:v>
                </c:pt>
                <c:pt idx="7690">
                  <c:v>134</c:v>
                </c:pt>
                <c:pt idx="7691">
                  <c:v>134</c:v>
                </c:pt>
                <c:pt idx="7692">
                  <c:v>134</c:v>
                </c:pt>
                <c:pt idx="7693">
                  <c:v>134</c:v>
                </c:pt>
                <c:pt idx="7694">
                  <c:v>134</c:v>
                </c:pt>
                <c:pt idx="7695">
                  <c:v>134</c:v>
                </c:pt>
                <c:pt idx="7696">
                  <c:v>134</c:v>
                </c:pt>
                <c:pt idx="7697">
                  <c:v>121</c:v>
                </c:pt>
                <c:pt idx="7698">
                  <c:v>121</c:v>
                </c:pt>
                <c:pt idx="7699">
                  <c:v>121</c:v>
                </c:pt>
                <c:pt idx="7700">
                  <c:v>121</c:v>
                </c:pt>
                <c:pt idx="7701">
                  <c:v>121</c:v>
                </c:pt>
                <c:pt idx="7702">
                  <c:v>121</c:v>
                </c:pt>
                <c:pt idx="7703">
                  <c:v>121</c:v>
                </c:pt>
                <c:pt idx="7704">
                  <c:v>121</c:v>
                </c:pt>
                <c:pt idx="7705">
                  <c:v>121</c:v>
                </c:pt>
                <c:pt idx="7706">
                  <c:v>121</c:v>
                </c:pt>
                <c:pt idx="7707">
                  <c:v>121</c:v>
                </c:pt>
                <c:pt idx="7708">
                  <c:v>121</c:v>
                </c:pt>
                <c:pt idx="7709">
                  <c:v>125</c:v>
                </c:pt>
                <c:pt idx="7710">
                  <c:v>125</c:v>
                </c:pt>
                <c:pt idx="7711">
                  <c:v>125</c:v>
                </c:pt>
                <c:pt idx="7712">
                  <c:v>125</c:v>
                </c:pt>
                <c:pt idx="7713">
                  <c:v>125</c:v>
                </c:pt>
                <c:pt idx="7714">
                  <c:v>125</c:v>
                </c:pt>
                <c:pt idx="7715">
                  <c:v>118</c:v>
                </c:pt>
                <c:pt idx="7716">
                  <c:v>118</c:v>
                </c:pt>
                <c:pt idx="7717">
                  <c:v>164</c:v>
                </c:pt>
                <c:pt idx="7718">
                  <c:v>164</c:v>
                </c:pt>
                <c:pt idx="7719">
                  <c:v>118</c:v>
                </c:pt>
                <c:pt idx="7720">
                  <c:v>118</c:v>
                </c:pt>
                <c:pt idx="7721">
                  <c:v>118</c:v>
                </c:pt>
                <c:pt idx="7722">
                  <c:v>164</c:v>
                </c:pt>
                <c:pt idx="7723">
                  <c:v>130</c:v>
                </c:pt>
                <c:pt idx="7724">
                  <c:v>130</c:v>
                </c:pt>
                <c:pt idx="7725">
                  <c:v>130</c:v>
                </c:pt>
                <c:pt idx="7726">
                  <c:v>103</c:v>
                </c:pt>
                <c:pt idx="7727">
                  <c:v>103</c:v>
                </c:pt>
                <c:pt idx="7728">
                  <c:v>140</c:v>
                </c:pt>
                <c:pt idx="7729">
                  <c:v>130</c:v>
                </c:pt>
                <c:pt idx="7730">
                  <c:v>130</c:v>
                </c:pt>
                <c:pt idx="7731">
                  <c:v>130</c:v>
                </c:pt>
                <c:pt idx="7732">
                  <c:v>130</c:v>
                </c:pt>
                <c:pt idx="7733">
                  <c:v>130</c:v>
                </c:pt>
                <c:pt idx="7734">
                  <c:v>130</c:v>
                </c:pt>
                <c:pt idx="7735">
                  <c:v>130</c:v>
                </c:pt>
                <c:pt idx="7736">
                  <c:v>253</c:v>
                </c:pt>
                <c:pt idx="7737">
                  <c:v>253</c:v>
                </c:pt>
                <c:pt idx="7738">
                  <c:v>253</c:v>
                </c:pt>
                <c:pt idx="7739">
                  <c:v>253</c:v>
                </c:pt>
                <c:pt idx="7740">
                  <c:v>253</c:v>
                </c:pt>
                <c:pt idx="7741">
                  <c:v>150</c:v>
                </c:pt>
                <c:pt idx="7742">
                  <c:v>180</c:v>
                </c:pt>
                <c:pt idx="7743">
                  <c:v>150</c:v>
                </c:pt>
                <c:pt idx="7744">
                  <c:v>150</c:v>
                </c:pt>
                <c:pt idx="7745">
                  <c:v>150</c:v>
                </c:pt>
                <c:pt idx="7746">
                  <c:v>150</c:v>
                </c:pt>
                <c:pt idx="7747">
                  <c:v>180</c:v>
                </c:pt>
                <c:pt idx="7748">
                  <c:v>150</c:v>
                </c:pt>
                <c:pt idx="7749">
                  <c:v>90</c:v>
                </c:pt>
                <c:pt idx="7750">
                  <c:v>200</c:v>
                </c:pt>
                <c:pt idx="7751">
                  <c:v>200</c:v>
                </c:pt>
                <c:pt idx="7752">
                  <c:v>200</c:v>
                </c:pt>
                <c:pt idx="7753">
                  <c:v>200</c:v>
                </c:pt>
                <c:pt idx="7754">
                  <c:v>200</c:v>
                </c:pt>
                <c:pt idx="7755">
                  <c:v>200</c:v>
                </c:pt>
                <c:pt idx="7756">
                  <c:v>200</c:v>
                </c:pt>
                <c:pt idx="7757">
                  <c:v>200</c:v>
                </c:pt>
                <c:pt idx="7758">
                  <c:v>200</c:v>
                </c:pt>
                <c:pt idx="7759">
                  <c:v>200</c:v>
                </c:pt>
                <c:pt idx="7760">
                  <c:v>200</c:v>
                </c:pt>
                <c:pt idx="7761">
                  <c:v>200</c:v>
                </c:pt>
                <c:pt idx="7762">
                  <c:v>200</c:v>
                </c:pt>
                <c:pt idx="7763">
                  <c:v>200</c:v>
                </c:pt>
                <c:pt idx="7764">
                  <c:v>328</c:v>
                </c:pt>
                <c:pt idx="7765">
                  <c:v>328</c:v>
                </c:pt>
                <c:pt idx="7766">
                  <c:v>340</c:v>
                </c:pt>
                <c:pt idx="7767">
                  <c:v>340</c:v>
                </c:pt>
                <c:pt idx="7768">
                  <c:v>340</c:v>
                </c:pt>
                <c:pt idx="7769">
                  <c:v>340</c:v>
                </c:pt>
                <c:pt idx="7770">
                  <c:v>328</c:v>
                </c:pt>
                <c:pt idx="7771">
                  <c:v>360</c:v>
                </c:pt>
                <c:pt idx="7772">
                  <c:v>328</c:v>
                </c:pt>
                <c:pt idx="7773">
                  <c:v>328</c:v>
                </c:pt>
                <c:pt idx="7774">
                  <c:v>328</c:v>
                </c:pt>
                <c:pt idx="7775">
                  <c:v>328</c:v>
                </c:pt>
                <c:pt idx="7776">
                  <c:v>360</c:v>
                </c:pt>
                <c:pt idx="7777">
                  <c:v>360</c:v>
                </c:pt>
                <c:pt idx="7778">
                  <c:v>360</c:v>
                </c:pt>
                <c:pt idx="7779">
                  <c:v>328</c:v>
                </c:pt>
                <c:pt idx="7780">
                  <c:v>208</c:v>
                </c:pt>
                <c:pt idx="7781">
                  <c:v>400</c:v>
                </c:pt>
                <c:pt idx="7782">
                  <c:v>400</c:v>
                </c:pt>
                <c:pt idx="7783">
                  <c:v>300</c:v>
                </c:pt>
                <c:pt idx="7784">
                  <c:v>300</c:v>
                </c:pt>
                <c:pt idx="7785">
                  <c:v>360</c:v>
                </c:pt>
                <c:pt idx="7786">
                  <c:v>300</c:v>
                </c:pt>
                <c:pt idx="7787">
                  <c:v>208</c:v>
                </c:pt>
                <c:pt idx="7788">
                  <c:v>360</c:v>
                </c:pt>
                <c:pt idx="7789">
                  <c:v>300</c:v>
                </c:pt>
                <c:pt idx="7790">
                  <c:v>208</c:v>
                </c:pt>
                <c:pt idx="7791">
                  <c:v>208</c:v>
                </c:pt>
                <c:pt idx="7792">
                  <c:v>208</c:v>
                </c:pt>
                <c:pt idx="7793">
                  <c:v>300</c:v>
                </c:pt>
                <c:pt idx="7794">
                  <c:v>400</c:v>
                </c:pt>
                <c:pt idx="7795">
                  <c:v>208</c:v>
                </c:pt>
                <c:pt idx="7796">
                  <c:v>400</c:v>
                </c:pt>
                <c:pt idx="7797">
                  <c:v>360</c:v>
                </c:pt>
                <c:pt idx="7798">
                  <c:v>208</c:v>
                </c:pt>
                <c:pt idx="7799">
                  <c:v>300</c:v>
                </c:pt>
                <c:pt idx="7800">
                  <c:v>300</c:v>
                </c:pt>
                <c:pt idx="7801">
                  <c:v>208</c:v>
                </c:pt>
                <c:pt idx="7802">
                  <c:v>208</c:v>
                </c:pt>
                <c:pt idx="7803">
                  <c:v>208</c:v>
                </c:pt>
                <c:pt idx="7804">
                  <c:v>300</c:v>
                </c:pt>
                <c:pt idx="7805">
                  <c:v>360</c:v>
                </c:pt>
                <c:pt idx="7806">
                  <c:v>272</c:v>
                </c:pt>
                <c:pt idx="7807">
                  <c:v>240</c:v>
                </c:pt>
                <c:pt idx="7808">
                  <c:v>245</c:v>
                </c:pt>
                <c:pt idx="7809">
                  <c:v>220</c:v>
                </c:pt>
                <c:pt idx="7810">
                  <c:v>220</c:v>
                </c:pt>
                <c:pt idx="7811">
                  <c:v>240</c:v>
                </c:pt>
                <c:pt idx="7812">
                  <c:v>272</c:v>
                </c:pt>
                <c:pt idx="7813">
                  <c:v>272</c:v>
                </c:pt>
                <c:pt idx="7814">
                  <c:v>220</c:v>
                </c:pt>
                <c:pt idx="7815">
                  <c:v>220</c:v>
                </c:pt>
                <c:pt idx="7816">
                  <c:v>245</c:v>
                </c:pt>
                <c:pt idx="7817">
                  <c:v>272</c:v>
                </c:pt>
                <c:pt idx="7818">
                  <c:v>240</c:v>
                </c:pt>
                <c:pt idx="7819">
                  <c:v>240</c:v>
                </c:pt>
                <c:pt idx="7820">
                  <c:v>240</c:v>
                </c:pt>
                <c:pt idx="7821">
                  <c:v>240</c:v>
                </c:pt>
                <c:pt idx="7822">
                  <c:v>272</c:v>
                </c:pt>
                <c:pt idx="7823">
                  <c:v>220</c:v>
                </c:pt>
                <c:pt idx="7824">
                  <c:v>272</c:v>
                </c:pt>
                <c:pt idx="7825">
                  <c:v>220</c:v>
                </c:pt>
                <c:pt idx="7826">
                  <c:v>325</c:v>
                </c:pt>
                <c:pt idx="7827">
                  <c:v>325</c:v>
                </c:pt>
                <c:pt idx="7828">
                  <c:v>343</c:v>
                </c:pt>
                <c:pt idx="7829">
                  <c:v>343</c:v>
                </c:pt>
                <c:pt idx="7830">
                  <c:v>325</c:v>
                </c:pt>
                <c:pt idx="7831">
                  <c:v>325</c:v>
                </c:pt>
                <c:pt idx="7832">
                  <c:v>348</c:v>
                </c:pt>
                <c:pt idx="7833">
                  <c:v>330</c:v>
                </c:pt>
                <c:pt idx="7834">
                  <c:v>330</c:v>
                </c:pt>
                <c:pt idx="7835">
                  <c:v>330</c:v>
                </c:pt>
                <c:pt idx="7836">
                  <c:v>348</c:v>
                </c:pt>
                <c:pt idx="7837">
                  <c:v>330</c:v>
                </c:pt>
                <c:pt idx="7838">
                  <c:v>330</c:v>
                </c:pt>
                <c:pt idx="7839">
                  <c:v>330</c:v>
                </c:pt>
                <c:pt idx="7840">
                  <c:v>330</c:v>
                </c:pt>
                <c:pt idx="7841">
                  <c:v>330</c:v>
                </c:pt>
                <c:pt idx="7842">
                  <c:v>400</c:v>
                </c:pt>
                <c:pt idx="7843">
                  <c:v>300</c:v>
                </c:pt>
                <c:pt idx="7844">
                  <c:v>300</c:v>
                </c:pt>
                <c:pt idx="7845">
                  <c:v>208</c:v>
                </c:pt>
                <c:pt idx="7846">
                  <c:v>400</c:v>
                </c:pt>
                <c:pt idx="7847">
                  <c:v>208</c:v>
                </c:pt>
                <c:pt idx="7848">
                  <c:v>208</c:v>
                </c:pt>
                <c:pt idx="7849">
                  <c:v>208</c:v>
                </c:pt>
                <c:pt idx="7850">
                  <c:v>330</c:v>
                </c:pt>
                <c:pt idx="7851">
                  <c:v>330</c:v>
                </c:pt>
                <c:pt idx="7852">
                  <c:v>360</c:v>
                </c:pt>
                <c:pt idx="7853">
                  <c:v>420</c:v>
                </c:pt>
                <c:pt idx="7854">
                  <c:v>420</c:v>
                </c:pt>
                <c:pt idx="7855">
                  <c:v>330</c:v>
                </c:pt>
                <c:pt idx="7856">
                  <c:v>330</c:v>
                </c:pt>
                <c:pt idx="7857">
                  <c:v>330</c:v>
                </c:pt>
                <c:pt idx="7858">
                  <c:v>416</c:v>
                </c:pt>
                <c:pt idx="7859">
                  <c:v>420</c:v>
                </c:pt>
                <c:pt idx="7860">
                  <c:v>420</c:v>
                </c:pt>
                <c:pt idx="7861">
                  <c:v>360</c:v>
                </c:pt>
                <c:pt idx="7862">
                  <c:v>416</c:v>
                </c:pt>
                <c:pt idx="7863">
                  <c:v>330</c:v>
                </c:pt>
                <c:pt idx="7864">
                  <c:v>420</c:v>
                </c:pt>
                <c:pt idx="7865">
                  <c:v>330</c:v>
                </c:pt>
                <c:pt idx="7866">
                  <c:v>420</c:v>
                </c:pt>
                <c:pt idx="7867">
                  <c:v>360</c:v>
                </c:pt>
                <c:pt idx="7868">
                  <c:v>420</c:v>
                </c:pt>
                <c:pt idx="7869">
                  <c:v>420</c:v>
                </c:pt>
                <c:pt idx="7870">
                  <c:v>330</c:v>
                </c:pt>
                <c:pt idx="7871">
                  <c:v>330</c:v>
                </c:pt>
                <c:pt idx="7872">
                  <c:v>330</c:v>
                </c:pt>
                <c:pt idx="7873">
                  <c:v>240</c:v>
                </c:pt>
                <c:pt idx="7874">
                  <c:v>240</c:v>
                </c:pt>
                <c:pt idx="7875">
                  <c:v>333</c:v>
                </c:pt>
                <c:pt idx="7876">
                  <c:v>280</c:v>
                </c:pt>
                <c:pt idx="7877">
                  <c:v>280</c:v>
                </c:pt>
                <c:pt idx="7878">
                  <c:v>240</c:v>
                </c:pt>
                <c:pt idx="7879">
                  <c:v>333</c:v>
                </c:pt>
                <c:pt idx="7880">
                  <c:v>240</c:v>
                </c:pt>
                <c:pt idx="7881">
                  <c:v>240</c:v>
                </c:pt>
                <c:pt idx="7882">
                  <c:v>280</c:v>
                </c:pt>
                <c:pt idx="7883">
                  <c:v>280</c:v>
                </c:pt>
                <c:pt idx="7884">
                  <c:v>240</c:v>
                </c:pt>
                <c:pt idx="7885">
                  <c:v>333</c:v>
                </c:pt>
                <c:pt idx="7886">
                  <c:v>333</c:v>
                </c:pt>
                <c:pt idx="7887">
                  <c:v>333</c:v>
                </c:pt>
                <c:pt idx="7888">
                  <c:v>404</c:v>
                </c:pt>
                <c:pt idx="7889">
                  <c:v>523</c:v>
                </c:pt>
                <c:pt idx="7890">
                  <c:v>404</c:v>
                </c:pt>
                <c:pt idx="7891">
                  <c:v>404</c:v>
                </c:pt>
                <c:pt idx="7892">
                  <c:v>523</c:v>
                </c:pt>
                <c:pt idx="7893">
                  <c:v>404</c:v>
                </c:pt>
                <c:pt idx="7894">
                  <c:v>404</c:v>
                </c:pt>
                <c:pt idx="7895">
                  <c:v>523</c:v>
                </c:pt>
                <c:pt idx="7896">
                  <c:v>404</c:v>
                </c:pt>
                <c:pt idx="7897">
                  <c:v>404</c:v>
                </c:pt>
                <c:pt idx="7898">
                  <c:v>404</c:v>
                </c:pt>
                <c:pt idx="7899">
                  <c:v>404</c:v>
                </c:pt>
                <c:pt idx="7900">
                  <c:v>523</c:v>
                </c:pt>
                <c:pt idx="7901">
                  <c:v>260</c:v>
                </c:pt>
                <c:pt idx="7902">
                  <c:v>260</c:v>
                </c:pt>
                <c:pt idx="7903">
                  <c:v>260</c:v>
                </c:pt>
                <c:pt idx="7904">
                  <c:v>260</c:v>
                </c:pt>
                <c:pt idx="7905">
                  <c:v>260</c:v>
                </c:pt>
                <c:pt idx="7906">
                  <c:v>260</c:v>
                </c:pt>
                <c:pt idx="7907">
                  <c:v>260</c:v>
                </c:pt>
                <c:pt idx="7908">
                  <c:v>260</c:v>
                </c:pt>
                <c:pt idx="7909">
                  <c:v>260</c:v>
                </c:pt>
                <c:pt idx="7910">
                  <c:v>260</c:v>
                </c:pt>
                <c:pt idx="7911">
                  <c:v>260</c:v>
                </c:pt>
                <c:pt idx="7912">
                  <c:v>260</c:v>
                </c:pt>
                <c:pt idx="7913">
                  <c:v>240</c:v>
                </c:pt>
                <c:pt idx="7914">
                  <c:v>240</c:v>
                </c:pt>
                <c:pt idx="7915">
                  <c:v>240</c:v>
                </c:pt>
                <c:pt idx="7916">
                  <c:v>240</c:v>
                </c:pt>
                <c:pt idx="7917">
                  <c:v>240</c:v>
                </c:pt>
                <c:pt idx="7918">
                  <c:v>240</c:v>
                </c:pt>
                <c:pt idx="7919">
                  <c:v>325</c:v>
                </c:pt>
                <c:pt idx="7920">
                  <c:v>325</c:v>
                </c:pt>
                <c:pt idx="7921">
                  <c:v>325</c:v>
                </c:pt>
                <c:pt idx="7922">
                  <c:v>325</c:v>
                </c:pt>
                <c:pt idx="7923">
                  <c:v>325</c:v>
                </c:pt>
                <c:pt idx="7924">
                  <c:v>325</c:v>
                </c:pt>
                <c:pt idx="7925">
                  <c:v>325</c:v>
                </c:pt>
                <c:pt idx="7926">
                  <c:v>325</c:v>
                </c:pt>
                <c:pt idx="7927">
                  <c:v>320</c:v>
                </c:pt>
                <c:pt idx="7928">
                  <c:v>320</c:v>
                </c:pt>
                <c:pt idx="7929">
                  <c:v>320</c:v>
                </c:pt>
                <c:pt idx="7930">
                  <c:v>320</c:v>
                </c:pt>
                <c:pt idx="7931">
                  <c:v>400</c:v>
                </c:pt>
                <c:pt idx="7932">
                  <c:v>400</c:v>
                </c:pt>
                <c:pt idx="7933">
                  <c:v>230</c:v>
                </c:pt>
                <c:pt idx="7934">
                  <c:v>265</c:v>
                </c:pt>
                <c:pt idx="7935">
                  <c:v>230</c:v>
                </c:pt>
                <c:pt idx="7936">
                  <c:v>265</c:v>
                </c:pt>
                <c:pt idx="7937">
                  <c:v>265</c:v>
                </c:pt>
                <c:pt idx="7938">
                  <c:v>250</c:v>
                </c:pt>
                <c:pt idx="7939">
                  <c:v>250</c:v>
                </c:pt>
                <c:pt idx="7940">
                  <c:v>265</c:v>
                </c:pt>
                <c:pt idx="7941">
                  <c:v>295</c:v>
                </c:pt>
                <c:pt idx="7942">
                  <c:v>295</c:v>
                </c:pt>
                <c:pt idx="7943">
                  <c:v>325</c:v>
                </c:pt>
                <c:pt idx="7944">
                  <c:v>325</c:v>
                </c:pt>
                <c:pt idx="7945">
                  <c:v>325</c:v>
                </c:pt>
                <c:pt idx="7946">
                  <c:v>325</c:v>
                </c:pt>
                <c:pt idx="7947">
                  <c:v>325</c:v>
                </c:pt>
                <c:pt idx="7948">
                  <c:v>325</c:v>
                </c:pt>
                <c:pt idx="7949">
                  <c:v>400</c:v>
                </c:pt>
                <c:pt idx="7950">
                  <c:v>400</c:v>
                </c:pt>
                <c:pt idx="7951">
                  <c:v>400</c:v>
                </c:pt>
                <c:pt idx="7952">
                  <c:v>400</c:v>
                </c:pt>
                <c:pt idx="7953">
                  <c:v>400</c:v>
                </c:pt>
                <c:pt idx="7954">
                  <c:v>400</c:v>
                </c:pt>
                <c:pt idx="7955">
                  <c:v>400</c:v>
                </c:pt>
                <c:pt idx="7956">
                  <c:v>400</c:v>
                </c:pt>
                <c:pt idx="7957">
                  <c:v>400</c:v>
                </c:pt>
                <c:pt idx="7958">
                  <c:v>400</c:v>
                </c:pt>
                <c:pt idx="7959">
                  <c:v>400</c:v>
                </c:pt>
                <c:pt idx="7960">
                  <c:v>268</c:v>
                </c:pt>
                <c:pt idx="7961">
                  <c:v>210</c:v>
                </c:pt>
                <c:pt idx="7962">
                  <c:v>268</c:v>
                </c:pt>
                <c:pt idx="7963">
                  <c:v>210</c:v>
                </c:pt>
                <c:pt idx="7964">
                  <c:v>302</c:v>
                </c:pt>
                <c:pt idx="7965">
                  <c:v>210</c:v>
                </c:pt>
                <c:pt idx="7966">
                  <c:v>240</c:v>
                </c:pt>
                <c:pt idx="7967">
                  <c:v>250</c:v>
                </c:pt>
                <c:pt idx="7968">
                  <c:v>525</c:v>
                </c:pt>
                <c:pt idx="7969">
                  <c:v>430</c:v>
                </c:pt>
                <c:pt idx="7970">
                  <c:v>550</c:v>
                </c:pt>
                <c:pt idx="7971">
                  <c:v>525</c:v>
                </c:pt>
                <c:pt idx="7972">
                  <c:v>430</c:v>
                </c:pt>
                <c:pt idx="7973">
                  <c:v>525</c:v>
                </c:pt>
                <c:pt idx="7974">
                  <c:v>430</c:v>
                </c:pt>
                <c:pt idx="7975">
                  <c:v>430</c:v>
                </c:pt>
                <c:pt idx="7976">
                  <c:v>525</c:v>
                </c:pt>
                <c:pt idx="7977">
                  <c:v>550</c:v>
                </c:pt>
                <c:pt idx="7978">
                  <c:v>550</c:v>
                </c:pt>
                <c:pt idx="7979">
                  <c:v>430</c:v>
                </c:pt>
                <c:pt idx="7980">
                  <c:v>430</c:v>
                </c:pt>
                <c:pt idx="7981">
                  <c:v>525</c:v>
                </c:pt>
                <c:pt idx="7982">
                  <c:v>570</c:v>
                </c:pt>
                <c:pt idx="7983">
                  <c:v>550</c:v>
                </c:pt>
                <c:pt idx="7984">
                  <c:v>525</c:v>
                </c:pt>
                <c:pt idx="7985">
                  <c:v>430</c:v>
                </c:pt>
                <c:pt idx="7986">
                  <c:v>430</c:v>
                </c:pt>
                <c:pt idx="7987">
                  <c:v>550</c:v>
                </c:pt>
                <c:pt idx="7988">
                  <c:v>525</c:v>
                </c:pt>
                <c:pt idx="7989">
                  <c:v>525</c:v>
                </c:pt>
                <c:pt idx="7990">
                  <c:v>550</c:v>
                </c:pt>
                <c:pt idx="7991">
                  <c:v>540</c:v>
                </c:pt>
                <c:pt idx="7992">
                  <c:v>610</c:v>
                </c:pt>
                <c:pt idx="7993">
                  <c:v>150</c:v>
                </c:pt>
                <c:pt idx="7994">
                  <c:v>150</c:v>
                </c:pt>
                <c:pt idx="7995">
                  <c:v>150</c:v>
                </c:pt>
                <c:pt idx="7996">
                  <c:v>150</c:v>
                </c:pt>
                <c:pt idx="7997">
                  <c:v>150</c:v>
                </c:pt>
                <c:pt idx="7998">
                  <c:v>150</c:v>
                </c:pt>
                <c:pt idx="7999">
                  <c:v>150</c:v>
                </c:pt>
                <c:pt idx="8000">
                  <c:v>150</c:v>
                </c:pt>
                <c:pt idx="8001">
                  <c:v>170</c:v>
                </c:pt>
                <c:pt idx="8002">
                  <c:v>170</c:v>
                </c:pt>
                <c:pt idx="8003">
                  <c:v>170</c:v>
                </c:pt>
                <c:pt idx="8004">
                  <c:v>170</c:v>
                </c:pt>
                <c:pt idx="8005">
                  <c:v>170</c:v>
                </c:pt>
                <c:pt idx="8006">
                  <c:v>170</c:v>
                </c:pt>
                <c:pt idx="8007">
                  <c:v>170</c:v>
                </c:pt>
                <c:pt idx="8008">
                  <c:v>170</c:v>
                </c:pt>
                <c:pt idx="8009">
                  <c:v>170</c:v>
                </c:pt>
                <c:pt idx="8010">
                  <c:v>170</c:v>
                </c:pt>
                <c:pt idx="8011">
                  <c:v>170</c:v>
                </c:pt>
                <c:pt idx="8012">
                  <c:v>170</c:v>
                </c:pt>
                <c:pt idx="8013">
                  <c:v>170</c:v>
                </c:pt>
                <c:pt idx="8014">
                  <c:v>170</c:v>
                </c:pt>
                <c:pt idx="8015">
                  <c:v>210</c:v>
                </c:pt>
                <c:pt idx="8016">
                  <c:v>235</c:v>
                </c:pt>
                <c:pt idx="8017">
                  <c:v>210</c:v>
                </c:pt>
                <c:pt idx="8018">
                  <c:v>210</c:v>
                </c:pt>
                <c:pt idx="8019">
                  <c:v>210</c:v>
                </c:pt>
                <c:pt idx="8020">
                  <c:v>210</c:v>
                </c:pt>
                <c:pt idx="8021">
                  <c:v>235</c:v>
                </c:pt>
                <c:pt idx="8022">
                  <c:v>210</c:v>
                </c:pt>
                <c:pt idx="8023">
                  <c:v>210</c:v>
                </c:pt>
                <c:pt idx="8024">
                  <c:v>210</c:v>
                </c:pt>
                <c:pt idx="8025">
                  <c:v>210</c:v>
                </c:pt>
                <c:pt idx="8026">
                  <c:v>210</c:v>
                </c:pt>
                <c:pt idx="8027">
                  <c:v>210</c:v>
                </c:pt>
                <c:pt idx="8028">
                  <c:v>210</c:v>
                </c:pt>
                <c:pt idx="8029">
                  <c:v>210</c:v>
                </c:pt>
                <c:pt idx="8030">
                  <c:v>275</c:v>
                </c:pt>
                <c:pt idx="8031">
                  <c:v>275</c:v>
                </c:pt>
                <c:pt idx="8032">
                  <c:v>291</c:v>
                </c:pt>
                <c:pt idx="8033">
                  <c:v>291</c:v>
                </c:pt>
                <c:pt idx="8034">
                  <c:v>291</c:v>
                </c:pt>
                <c:pt idx="8035">
                  <c:v>291</c:v>
                </c:pt>
                <c:pt idx="8036">
                  <c:v>195</c:v>
                </c:pt>
                <c:pt idx="8037">
                  <c:v>155</c:v>
                </c:pt>
                <c:pt idx="8038">
                  <c:v>195</c:v>
                </c:pt>
                <c:pt idx="8039">
                  <c:v>155</c:v>
                </c:pt>
                <c:pt idx="8040">
                  <c:v>165</c:v>
                </c:pt>
                <c:pt idx="8041">
                  <c:v>165</c:v>
                </c:pt>
                <c:pt idx="8042">
                  <c:v>125</c:v>
                </c:pt>
                <c:pt idx="8043">
                  <c:v>125</c:v>
                </c:pt>
                <c:pt idx="8044">
                  <c:v>170</c:v>
                </c:pt>
                <c:pt idx="8045">
                  <c:v>170</c:v>
                </c:pt>
                <c:pt idx="8046">
                  <c:v>125</c:v>
                </c:pt>
                <c:pt idx="8047">
                  <c:v>125</c:v>
                </c:pt>
                <c:pt idx="8048">
                  <c:v>125</c:v>
                </c:pt>
                <c:pt idx="8049">
                  <c:v>125</c:v>
                </c:pt>
                <c:pt idx="8050">
                  <c:v>170</c:v>
                </c:pt>
                <c:pt idx="8051">
                  <c:v>125</c:v>
                </c:pt>
                <c:pt idx="8052">
                  <c:v>170</c:v>
                </c:pt>
                <c:pt idx="8053">
                  <c:v>125</c:v>
                </c:pt>
                <c:pt idx="8054">
                  <c:v>180</c:v>
                </c:pt>
                <c:pt idx="8055">
                  <c:v>230</c:v>
                </c:pt>
                <c:pt idx="8056">
                  <c:v>180</c:v>
                </c:pt>
                <c:pt idx="8057">
                  <c:v>180</c:v>
                </c:pt>
                <c:pt idx="8058">
                  <c:v>230</c:v>
                </c:pt>
                <c:pt idx="8059">
                  <c:v>180</c:v>
                </c:pt>
                <c:pt idx="8060">
                  <c:v>180</c:v>
                </c:pt>
                <c:pt idx="8061">
                  <c:v>180</c:v>
                </c:pt>
                <c:pt idx="8062">
                  <c:v>180</c:v>
                </c:pt>
                <c:pt idx="8063">
                  <c:v>230</c:v>
                </c:pt>
                <c:pt idx="8064">
                  <c:v>230</c:v>
                </c:pt>
                <c:pt idx="8065">
                  <c:v>230</c:v>
                </c:pt>
                <c:pt idx="8066">
                  <c:v>180</c:v>
                </c:pt>
                <c:pt idx="8067">
                  <c:v>230</c:v>
                </c:pt>
                <c:pt idx="8068">
                  <c:v>180</c:v>
                </c:pt>
                <c:pt idx="8069">
                  <c:v>180</c:v>
                </c:pt>
                <c:pt idx="8070">
                  <c:v>180</c:v>
                </c:pt>
                <c:pt idx="8071">
                  <c:v>230</c:v>
                </c:pt>
                <c:pt idx="8072">
                  <c:v>180</c:v>
                </c:pt>
                <c:pt idx="8073">
                  <c:v>180</c:v>
                </c:pt>
                <c:pt idx="8074">
                  <c:v>230</c:v>
                </c:pt>
                <c:pt idx="8075">
                  <c:v>180</c:v>
                </c:pt>
                <c:pt idx="8076">
                  <c:v>230</c:v>
                </c:pt>
                <c:pt idx="8077">
                  <c:v>230</c:v>
                </c:pt>
                <c:pt idx="8078">
                  <c:v>230</c:v>
                </c:pt>
                <c:pt idx="8079">
                  <c:v>180</c:v>
                </c:pt>
                <c:pt idx="8080">
                  <c:v>230</c:v>
                </c:pt>
                <c:pt idx="8081">
                  <c:v>180</c:v>
                </c:pt>
                <c:pt idx="8082">
                  <c:v>170</c:v>
                </c:pt>
                <c:pt idx="8083">
                  <c:v>170</c:v>
                </c:pt>
                <c:pt idx="8084">
                  <c:v>170</c:v>
                </c:pt>
                <c:pt idx="8085">
                  <c:v>170</c:v>
                </c:pt>
                <c:pt idx="8086">
                  <c:v>170</c:v>
                </c:pt>
                <c:pt idx="8087">
                  <c:v>170</c:v>
                </c:pt>
                <c:pt idx="8088">
                  <c:v>125</c:v>
                </c:pt>
                <c:pt idx="8089">
                  <c:v>170</c:v>
                </c:pt>
                <c:pt idx="8090">
                  <c:v>125</c:v>
                </c:pt>
                <c:pt idx="8091">
                  <c:v>125</c:v>
                </c:pt>
                <c:pt idx="8092">
                  <c:v>230</c:v>
                </c:pt>
                <c:pt idx="8093">
                  <c:v>230</c:v>
                </c:pt>
                <c:pt idx="8094">
                  <c:v>230</c:v>
                </c:pt>
                <c:pt idx="8095">
                  <c:v>230</c:v>
                </c:pt>
                <c:pt idx="8096">
                  <c:v>230</c:v>
                </c:pt>
                <c:pt idx="8097">
                  <c:v>180</c:v>
                </c:pt>
                <c:pt idx="8098">
                  <c:v>180</c:v>
                </c:pt>
                <c:pt idx="8099">
                  <c:v>230</c:v>
                </c:pt>
                <c:pt idx="8100">
                  <c:v>230</c:v>
                </c:pt>
                <c:pt idx="8101">
                  <c:v>230</c:v>
                </c:pt>
                <c:pt idx="8102">
                  <c:v>180</c:v>
                </c:pt>
                <c:pt idx="8103">
                  <c:v>230</c:v>
                </c:pt>
                <c:pt idx="8104">
                  <c:v>230</c:v>
                </c:pt>
                <c:pt idx="8105">
                  <c:v>230</c:v>
                </c:pt>
                <c:pt idx="8106">
                  <c:v>180</c:v>
                </c:pt>
                <c:pt idx="8107">
                  <c:v>116</c:v>
                </c:pt>
                <c:pt idx="8108">
                  <c:v>143</c:v>
                </c:pt>
                <c:pt idx="8109">
                  <c:v>143</c:v>
                </c:pt>
                <c:pt idx="8110">
                  <c:v>116</c:v>
                </c:pt>
                <c:pt idx="8111">
                  <c:v>116</c:v>
                </c:pt>
                <c:pt idx="8112">
                  <c:v>143</c:v>
                </c:pt>
                <c:pt idx="8113">
                  <c:v>116</c:v>
                </c:pt>
                <c:pt idx="8114">
                  <c:v>116</c:v>
                </c:pt>
                <c:pt idx="8115">
                  <c:v>116</c:v>
                </c:pt>
                <c:pt idx="8116">
                  <c:v>143</c:v>
                </c:pt>
                <c:pt idx="8117">
                  <c:v>116</c:v>
                </c:pt>
                <c:pt idx="8118">
                  <c:v>116</c:v>
                </c:pt>
                <c:pt idx="8119">
                  <c:v>116</c:v>
                </c:pt>
                <c:pt idx="8120">
                  <c:v>116</c:v>
                </c:pt>
                <c:pt idx="8121">
                  <c:v>115</c:v>
                </c:pt>
                <c:pt idx="8122">
                  <c:v>116</c:v>
                </c:pt>
                <c:pt idx="8123">
                  <c:v>116</c:v>
                </c:pt>
                <c:pt idx="8124">
                  <c:v>116</c:v>
                </c:pt>
                <c:pt idx="8125">
                  <c:v>116</c:v>
                </c:pt>
                <c:pt idx="8126">
                  <c:v>225</c:v>
                </c:pt>
                <c:pt idx="8127">
                  <c:v>175</c:v>
                </c:pt>
                <c:pt idx="8128">
                  <c:v>175</c:v>
                </c:pt>
                <c:pt idx="8129">
                  <c:v>225</c:v>
                </c:pt>
                <c:pt idx="8130">
                  <c:v>175</c:v>
                </c:pt>
                <c:pt idx="8131">
                  <c:v>225</c:v>
                </c:pt>
                <c:pt idx="8132">
                  <c:v>175</c:v>
                </c:pt>
                <c:pt idx="8133">
                  <c:v>175</c:v>
                </c:pt>
                <c:pt idx="8134">
                  <c:v>225</c:v>
                </c:pt>
                <c:pt idx="8135">
                  <c:v>175</c:v>
                </c:pt>
                <c:pt idx="8136">
                  <c:v>175</c:v>
                </c:pt>
                <c:pt idx="8137">
                  <c:v>175</c:v>
                </c:pt>
                <c:pt idx="8138">
                  <c:v>175</c:v>
                </c:pt>
                <c:pt idx="8139">
                  <c:v>225</c:v>
                </c:pt>
                <c:pt idx="8140">
                  <c:v>225</c:v>
                </c:pt>
                <c:pt idx="8141">
                  <c:v>215</c:v>
                </c:pt>
                <c:pt idx="8142">
                  <c:v>345</c:v>
                </c:pt>
                <c:pt idx="8143">
                  <c:v>310</c:v>
                </c:pt>
                <c:pt idx="8144">
                  <c:v>310</c:v>
                </c:pt>
                <c:pt idx="8145">
                  <c:v>345</c:v>
                </c:pt>
                <c:pt idx="8146">
                  <c:v>310</c:v>
                </c:pt>
                <c:pt idx="8147">
                  <c:v>310</c:v>
                </c:pt>
                <c:pt idx="8148">
                  <c:v>310</c:v>
                </c:pt>
                <c:pt idx="8149">
                  <c:v>310</c:v>
                </c:pt>
                <c:pt idx="8150">
                  <c:v>310</c:v>
                </c:pt>
                <c:pt idx="8151">
                  <c:v>215</c:v>
                </c:pt>
                <c:pt idx="8152">
                  <c:v>345</c:v>
                </c:pt>
                <c:pt idx="8153">
                  <c:v>310</c:v>
                </c:pt>
                <c:pt idx="8154">
                  <c:v>310</c:v>
                </c:pt>
                <c:pt idx="8155">
                  <c:v>345</c:v>
                </c:pt>
                <c:pt idx="8156">
                  <c:v>310</c:v>
                </c:pt>
                <c:pt idx="8157">
                  <c:v>345</c:v>
                </c:pt>
                <c:pt idx="8158">
                  <c:v>345</c:v>
                </c:pt>
                <c:pt idx="8159">
                  <c:v>215</c:v>
                </c:pt>
                <c:pt idx="8160">
                  <c:v>310</c:v>
                </c:pt>
                <c:pt idx="8161">
                  <c:v>310</c:v>
                </c:pt>
                <c:pt idx="8162">
                  <c:v>310</c:v>
                </c:pt>
                <c:pt idx="8163">
                  <c:v>390</c:v>
                </c:pt>
                <c:pt idx="8164">
                  <c:v>310</c:v>
                </c:pt>
                <c:pt idx="8165">
                  <c:v>390</c:v>
                </c:pt>
                <c:pt idx="8166">
                  <c:v>310</c:v>
                </c:pt>
                <c:pt idx="8167">
                  <c:v>310</c:v>
                </c:pt>
                <c:pt idx="8168">
                  <c:v>310</c:v>
                </c:pt>
                <c:pt idx="8169">
                  <c:v>210</c:v>
                </c:pt>
                <c:pt idx="8170">
                  <c:v>310</c:v>
                </c:pt>
                <c:pt idx="8171">
                  <c:v>310</c:v>
                </c:pt>
                <c:pt idx="8172">
                  <c:v>310</c:v>
                </c:pt>
                <c:pt idx="8173">
                  <c:v>310</c:v>
                </c:pt>
                <c:pt idx="8174">
                  <c:v>310</c:v>
                </c:pt>
                <c:pt idx="8175">
                  <c:v>310</c:v>
                </c:pt>
                <c:pt idx="8176">
                  <c:v>390</c:v>
                </c:pt>
                <c:pt idx="8177">
                  <c:v>210</c:v>
                </c:pt>
                <c:pt idx="8178">
                  <c:v>210</c:v>
                </c:pt>
                <c:pt idx="8179">
                  <c:v>310</c:v>
                </c:pt>
                <c:pt idx="8180">
                  <c:v>310</c:v>
                </c:pt>
                <c:pt idx="8181">
                  <c:v>310</c:v>
                </c:pt>
                <c:pt idx="8182">
                  <c:v>390</c:v>
                </c:pt>
                <c:pt idx="8183">
                  <c:v>310</c:v>
                </c:pt>
                <c:pt idx="8184">
                  <c:v>310</c:v>
                </c:pt>
                <c:pt idx="8185">
                  <c:v>310</c:v>
                </c:pt>
                <c:pt idx="8186">
                  <c:v>215</c:v>
                </c:pt>
                <c:pt idx="8187">
                  <c:v>310</c:v>
                </c:pt>
                <c:pt idx="8188">
                  <c:v>310</c:v>
                </c:pt>
                <c:pt idx="8189">
                  <c:v>310</c:v>
                </c:pt>
                <c:pt idx="8190">
                  <c:v>215</c:v>
                </c:pt>
                <c:pt idx="8191">
                  <c:v>310</c:v>
                </c:pt>
                <c:pt idx="8192">
                  <c:v>310</c:v>
                </c:pt>
                <c:pt idx="8193">
                  <c:v>390</c:v>
                </c:pt>
                <c:pt idx="8194">
                  <c:v>215</c:v>
                </c:pt>
                <c:pt idx="8195">
                  <c:v>390</c:v>
                </c:pt>
                <c:pt idx="8196">
                  <c:v>310</c:v>
                </c:pt>
                <c:pt idx="8197">
                  <c:v>390</c:v>
                </c:pt>
                <c:pt idx="8198">
                  <c:v>310</c:v>
                </c:pt>
                <c:pt idx="8199">
                  <c:v>310</c:v>
                </c:pt>
                <c:pt idx="8200">
                  <c:v>310</c:v>
                </c:pt>
                <c:pt idx="8201">
                  <c:v>390</c:v>
                </c:pt>
                <c:pt idx="8202">
                  <c:v>310</c:v>
                </c:pt>
                <c:pt idx="8203">
                  <c:v>230</c:v>
                </c:pt>
                <c:pt idx="8204">
                  <c:v>175</c:v>
                </c:pt>
                <c:pt idx="8205">
                  <c:v>230</c:v>
                </c:pt>
                <c:pt idx="8206">
                  <c:v>175</c:v>
                </c:pt>
                <c:pt idx="8207">
                  <c:v>230</c:v>
                </c:pt>
                <c:pt idx="8208">
                  <c:v>175</c:v>
                </c:pt>
                <c:pt idx="8209">
                  <c:v>175</c:v>
                </c:pt>
                <c:pt idx="8210">
                  <c:v>175</c:v>
                </c:pt>
                <c:pt idx="8211">
                  <c:v>175</c:v>
                </c:pt>
                <c:pt idx="8212">
                  <c:v>225</c:v>
                </c:pt>
                <c:pt idx="8213">
                  <c:v>225</c:v>
                </c:pt>
                <c:pt idx="8214">
                  <c:v>175</c:v>
                </c:pt>
                <c:pt idx="8215">
                  <c:v>175</c:v>
                </c:pt>
                <c:pt idx="8216">
                  <c:v>225</c:v>
                </c:pt>
                <c:pt idx="8217">
                  <c:v>225</c:v>
                </c:pt>
                <c:pt idx="8218">
                  <c:v>175</c:v>
                </c:pt>
                <c:pt idx="8219">
                  <c:v>175</c:v>
                </c:pt>
                <c:pt idx="8220">
                  <c:v>170</c:v>
                </c:pt>
                <c:pt idx="8221">
                  <c:v>170</c:v>
                </c:pt>
                <c:pt idx="8222">
                  <c:v>170</c:v>
                </c:pt>
                <c:pt idx="8223">
                  <c:v>170</c:v>
                </c:pt>
                <c:pt idx="8224">
                  <c:v>170</c:v>
                </c:pt>
                <c:pt idx="8225">
                  <c:v>170</c:v>
                </c:pt>
                <c:pt idx="8226">
                  <c:v>230</c:v>
                </c:pt>
                <c:pt idx="8227">
                  <c:v>230</c:v>
                </c:pt>
                <c:pt idx="8228">
                  <c:v>230</c:v>
                </c:pt>
                <c:pt idx="8229">
                  <c:v>230</c:v>
                </c:pt>
                <c:pt idx="8230">
                  <c:v>230</c:v>
                </c:pt>
                <c:pt idx="8231">
                  <c:v>230</c:v>
                </c:pt>
                <c:pt idx="8232">
                  <c:v>230</c:v>
                </c:pt>
                <c:pt idx="8233">
                  <c:v>230</c:v>
                </c:pt>
                <c:pt idx="8234">
                  <c:v>230</c:v>
                </c:pt>
                <c:pt idx="8235">
                  <c:v>230</c:v>
                </c:pt>
                <c:pt idx="8236">
                  <c:v>230</c:v>
                </c:pt>
                <c:pt idx="8237">
                  <c:v>230</c:v>
                </c:pt>
                <c:pt idx="8238">
                  <c:v>230</c:v>
                </c:pt>
                <c:pt idx="8239">
                  <c:v>230</c:v>
                </c:pt>
                <c:pt idx="8240">
                  <c:v>230</c:v>
                </c:pt>
                <c:pt idx="8241">
                  <c:v>230</c:v>
                </c:pt>
                <c:pt idx="8242">
                  <c:v>240</c:v>
                </c:pt>
                <c:pt idx="8243">
                  <c:v>240</c:v>
                </c:pt>
                <c:pt idx="8244">
                  <c:v>240</c:v>
                </c:pt>
                <c:pt idx="8245">
                  <c:v>240</c:v>
                </c:pt>
                <c:pt idx="8246">
                  <c:v>240</c:v>
                </c:pt>
                <c:pt idx="8247">
                  <c:v>240</c:v>
                </c:pt>
                <c:pt idx="8248">
                  <c:v>240</c:v>
                </c:pt>
                <c:pt idx="8249">
                  <c:v>240</c:v>
                </c:pt>
                <c:pt idx="8250">
                  <c:v>240</c:v>
                </c:pt>
                <c:pt idx="8251">
                  <c:v>240</c:v>
                </c:pt>
                <c:pt idx="8252">
                  <c:v>240</c:v>
                </c:pt>
                <c:pt idx="8253">
                  <c:v>240</c:v>
                </c:pt>
                <c:pt idx="8254">
                  <c:v>240</c:v>
                </c:pt>
                <c:pt idx="8255">
                  <c:v>240</c:v>
                </c:pt>
                <c:pt idx="8256">
                  <c:v>240</c:v>
                </c:pt>
                <c:pt idx="8257">
                  <c:v>240</c:v>
                </c:pt>
                <c:pt idx="8258">
                  <c:v>240</c:v>
                </c:pt>
                <c:pt idx="8259">
                  <c:v>240</c:v>
                </c:pt>
                <c:pt idx="8260">
                  <c:v>240</c:v>
                </c:pt>
                <c:pt idx="8261">
                  <c:v>240</c:v>
                </c:pt>
                <c:pt idx="8262">
                  <c:v>240</c:v>
                </c:pt>
                <c:pt idx="8263">
                  <c:v>240</c:v>
                </c:pt>
                <c:pt idx="8264">
                  <c:v>240</c:v>
                </c:pt>
                <c:pt idx="8265">
                  <c:v>240</c:v>
                </c:pt>
                <c:pt idx="8266">
                  <c:v>240</c:v>
                </c:pt>
                <c:pt idx="8267">
                  <c:v>240</c:v>
                </c:pt>
                <c:pt idx="8268">
                  <c:v>240</c:v>
                </c:pt>
                <c:pt idx="8269">
                  <c:v>240</c:v>
                </c:pt>
                <c:pt idx="8270">
                  <c:v>510</c:v>
                </c:pt>
                <c:pt idx="8271">
                  <c:v>340</c:v>
                </c:pt>
                <c:pt idx="8272">
                  <c:v>340</c:v>
                </c:pt>
                <c:pt idx="8273">
                  <c:v>510</c:v>
                </c:pt>
                <c:pt idx="8274">
                  <c:v>510</c:v>
                </c:pt>
                <c:pt idx="8275">
                  <c:v>510</c:v>
                </c:pt>
                <c:pt idx="8276">
                  <c:v>340</c:v>
                </c:pt>
                <c:pt idx="8277">
                  <c:v>340</c:v>
                </c:pt>
                <c:pt idx="8278">
                  <c:v>340</c:v>
                </c:pt>
                <c:pt idx="8279">
                  <c:v>340</c:v>
                </c:pt>
                <c:pt idx="8280">
                  <c:v>510</c:v>
                </c:pt>
                <c:pt idx="8281">
                  <c:v>550</c:v>
                </c:pt>
                <c:pt idx="8282">
                  <c:v>510</c:v>
                </c:pt>
                <c:pt idx="8283">
                  <c:v>510</c:v>
                </c:pt>
                <c:pt idx="8284">
                  <c:v>340</c:v>
                </c:pt>
                <c:pt idx="8285">
                  <c:v>510</c:v>
                </c:pt>
                <c:pt idx="8286">
                  <c:v>510</c:v>
                </c:pt>
                <c:pt idx="8287">
                  <c:v>510</c:v>
                </c:pt>
                <c:pt idx="8288">
                  <c:v>550</c:v>
                </c:pt>
                <c:pt idx="8289">
                  <c:v>340</c:v>
                </c:pt>
                <c:pt idx="8290">
                  <c:v>254</c:v>
                </c:pt>
                <c:pt idx="8291">
                  <c:v>340</c:v>
                </c:pt>
                <c:pt idx="8292">
                  <c:v>254</c:v>
                </c:pt>
                <c:pt idx="8293">
                  <c:v>510</c:v>
                </c:pt>
                <c:pt idx="8294">
                  <c:v>510</c:v>
                </c:pt>
                <c:pt idx="8295">
                  <c:v>510</c:v>
                </c:pt>
                <c:pt idx="8296">
                  <c:v>510</c:v>
                </c:pt>
                <c:pt idx="8297">
                  <c:v>340</c:v>
                </c:pt>
                <c:pt idx="8298">
                  <c:v>510</c:v>
                </c:pt>
                <c:pt idx="8299">
                  <c:v>510</c:v>
                </c:pt>
                <c:pt idx="8300">
                  <c:v>510</c:v>
                </c:pt>
                <c:pt idx="8301">
                  <c:v>340</c:v>
                </c:pt>
                <c:pt idx="8302">
                  <c:v>510</c:v>
                </c:pt>
                <c:pt idx="8303">
                  <c:v>510</c:v>
                </c:pt>
                <c:pt idx="8304">
                  <c:v>510</c:v>
                </c:pt>
                <c:pt idx="8305">
                  <c:v>340</c:v>
                </c:pt>
                <c:pt idx="8306">
                  <c:v>510</c:v>
                </c:pt>
                <c:pt idx="8307">
                  <c:v>510</c:v>
                </c:pt>
                <c:pt idx="8308">
                  <c:v>340</c:v>
                </c:pt>
                <c:pt idx="8309">
                  <c:v>340</c:v>
                </c:pt>
                <c:pt idx="8310">
                  <c:v>510</c:v>
                </c:pt>
                <c:pt idx="8311">
                  <c:v>510</c:v>
                </c:pt>
                <c:pt idx="8312">
                  <c:v>510</c:v>
                </c:pt>
                <c:pt idx="8313">
                  <c:v>510</c:v>
                </c:pt>
                <c:pt idx="8314">
                  <c:v>340</c:v>
                </c:pt>
                <c:pt idx="8315">
                  <c:v>340</c:v>
                </c:pt>
                <c:pt idx="8316">
                  <c:v>340</c:v>
                </c:pt>
                <c:pt idx="8317">
                  <c:v>510</c:v>
                </c:pt>
                <c:pt idx="8318">
                  <c:v>510</c:v>
                </c:pt>
                <c:pt idx="8319">
                  <c:v>510</c:v>
                </c:pt>
                <c:pt idx="8320">
                  <c:v>254</c:v>
                </c:pt>
                <c:pt idx="8321">
                  <c:v>510</c:v>
                </c:pt>
                <c:pt idx="8322">
                  <c:v>510</c:v>
                </c:pt>
                <c:pt idx="8323">
                  <c:v>510</c:v>
                </c:pt>
                <c:pt idx="8324">
                  <c:v>340</c:v>
                </c:pt>
                <c:pt idx="8325">
                  <c:v>550</c:v>
                </c:pt>
                <c:pt idx="8326">
                  <c:v>510</c:v>
                </c:pt>
                <c:pt idx="8327">
                  <c:v>380</c:v>
                </c:pt>
                <c:pt idx="8328">
                  <c:v>254</c:v>
                </c:pt>
                <c:pt idx="8329">
                  <c:v>143</c:v>
                </c:pt>
                <c:pt idx="8330">
                  <c:v>143</c:v>
                </c:pt>
                <c:pt idx="8331">
                  <c:v>207</c:v>
                </c:pt>
                <c:pt idx="8332">
                  <c:v>207</c:v>
                </c:pt>
                <c:pt idx="8333">
                  <c:v>207</c:v>
                </c:pt>
                <c:pt idx="8334">
                  <c:v>143</c:v>
                </c:pt>
                <c:pt idx="8335">
                  <c:v>207</c:v>
                </c:pt>
                <c:pt idx="8336">
                  <c:v>143</c:v>
                </c:pt>
                <c:pt idx="8337">
                  <c:v>207</c:v>
                </c:pt>
                <c:pt idx="8338">
                  <c:v>207</c:v>
                </c:pt>
                <c:pt idx="8339">
                  <c:v>207</c:v>
                </c:pt>
                <c:pt idx="8340">
                  <c:v>143</c:v>
                </c:pt>
                <c:pt idx="8341">
                  <c:v>207</c:v>
                </c:pt>
                <c:pt idx="8342">
                  <c:v>207</c:v>
                </c:pt>
                <c:pt idx="8343">
                  <c:v>143</c:v>
                </c:pt>
                <c:pt idx="8344">
                  <c:v>207</c:v>
                </c:pt>
                <c:pt idx="8345">
                  <c:v>143</c:v>
                </c:pt>
                <c:pt idx="8346">
                  <c:v>143</c:v>
                </c:pt>
                <c:pt idx="8347">
                  <c:v>207</c:v>
                </c:pt>
                <c:pt idx="8348">
                  <c:v>207</c:v>
                </c:pt>
                <c:pt idx="8349">
                  <c:v>207</c:v>
                </c:pt>
                <c:pt idx="8350">
                  <c:v>207</c:v>
                </c:pt>
                <c:pt idx="8351">
                  <c:v>143</c:v>
                </c:pt>
                <c:pt idx="8352">
                  <c:v>143</c:v>
                </c:pt>
                <c:pt idx="8353">
                  <c:v>207</c:v>
                </c:pt>
                <c:pt idx="8354">
                  <c:v>143</c:v>
                </c:pt>
                <c:pt idx="8355">
                  <c:v>143</c:v>
                </c:pt>
                <c:pt idx="8356">
                  <c:v>207</c:v>
                </c:pt>
                <c:pt idx="8357">
                  <c:v>143</c:v>
                </c:pt>
                <c:pt idx="8358">
                  <c:v>207</c:v>
                </c:pt>
                <c:pt idx="8359">
                  <c:v>207</c:v>
                </c:pt>
                <c:pt idx="8360">
                  <c:v>143</c:v>
                </c:pt>
                <c:pt idx="8361">
                  <c:v>207</c:v>
                </c:pt>
                <c:pt idx="8362">
                  <c:v>143</c:v>
                </c:pt>
                <c:pt idx="8363">
                  <c:v>207</c:v>
                </c:pt>
                <c:pt idx="8364">
                  <c:v>207</c:v>
                </c:pt>
                <c:pt idx="8365">
                  <c:v>143</c:v>
                </c:pt>
                <c:pt idx="8366">
                  <c:v>550</c:v>
                </c:pt>
                <c:pt idx="8367">
                  <c:v>552</c:v>
                </c:pt>
                <c:pt idx="8368">
                  <c:v>552</c:v>
                </c:pt>
                <c:pt idx="8369">
                  <c:v>470</c:v>
                </c:pt>
                <c:pt idx="8370">
                  <c:v>470</c:v>
                </c:pt>
                <c:pt idx="8371">
                  <c:v>470</c:v>
                </c:pt>
                <c:pt idx="8372">
                  <c:v>470</c:v>
                </c:pt>
                <c:pt idx="8373">
                  <c:v>154</c:v>
                </c:pt>
                <c:pt idx="8374">
                  <c:v>249.38607007176</c:v>
                </c:pt>
                <c:pt idx="8375">
                  <c:v>249.38607007176</c:v>
                </c:pt>
                <c:pt idx="8376">
                  <c:v>194</c:v>
                </c:pt>
                <c:pt idx="8377">
                  <c:v>194</c:v>
                </c:pt>
                <c:pt idx="8378">
                  <c:v>194</c:v>
                </c:pt>
                <c:pt idx="8379">
                  <c:v>194</c:v>
                </c:pt>
                <c:pt idx="8380">
                  <c:v>194</c:v>
                </c:pt>
                <c:pt idx="8381">
                  <c:v>176</c:v>
                </c:pt>
                <c:pt idx="8382">
                  <c:v>176</c:v>
                </c:pt>
                <c:pt idx="8383">
                  <c:v>176</c:v>
                </c:pt>
                <c:pt idx="8384">
                  <c:v>176</c:v>
                </c:pt>
                <c:pt idx="8385">
                  <c:v>176</c:v>
                </c:pt>
                <c:pt idx="8386">
                  <c:v>176</c:v>
                </c:pt>
                <c:pt idx="8387">
                  <c:v>176</c:v>
                </c:pt>
                <c:pt idx="8388">
                  <c:v>176</c:v>
                </c:pt>
                <c:pt idx="8389">
                  <c:v>176</c:v>
                </c:pt>
                <c:pt idx="8390">
                  <c:v>176</c:v>
                </c:pt>
                <c:pt idx="8391">
                  <c:v>176</c:v>
                </c:pt>
                <c:pt idx="8392">
                  <c:v>176</c:v>
                </c:pt>
                <c:pt idx="8393">
                  <c:v>176</c:v>
                </c:pt>
                <c:pt idx="8394">
                  <c:v>176</c:v>
                </c:pt>
                <c:pt idx="8395">
                  <c:v>176</c:v>
                </c:pt>
                <c:pt idx="8396">
                  <c:v>176</c:v>
                </c:pt>
                <c:pt idx="8397">
                  <c:v>176</c:v>
                </c:pt>
                <c:pt idx="8398">
                  <c:v>176</c:v>
                </c:pt>
                <c:pt idx="8399">
                  <c:v>176</c:v>
                </c:pt>
                <c:pt idx="8400">
                  <c:v>176</c:v>
                </c:pt>
                <c:pt idx="8401">
                  <c:v>176</c:v>
                </c:pt>
                <c:pt idx="8402">
                  <c:v>176</c:v>
                </c:pt>
                <c:pt idx="8403">
                  <c:v>176</c:v>
                </c:pt>
                <c:pt idx="8404">
                  <c:v>176</c:v>
                </c:pt>
                <c:pt idx="8405">
                  <c:v>241</c:v>
                </c:pt>
                <c:pt idx="8406">
                  <c:v>241</c:v>
                </c:pt>
                <c:pt idx="8407">
                  <c:v>255</c:v>
                </c:pt>
                <c:pt idx="8408">
                  <c:v>255</c:v>
                </c:pt>
                <c:pt idx="8409">
                  <c:v>306</c:v>
                </c:pt>
                <c:pt idx="8410">
                  <c:v>306</c:v>
                </c:pt>
                <c:pt idx="8411">
                  <c:v>306</c:v>
                </c:pt>
                <c:pt idx="8412">
                  <c:v>306</c:v>
                </c:pt>
                <c:pt idx="8413">
                  <c:v>306</c:v>
                </c:pt>
                <c:pt idx="8414">
                  <c:v>306</c:v>
                </c:pt>
                <c:pt idx="8415">
                  <c:v>467</c:v>
                </c:pt>
                <c:pt idx="8416">
                  <c:v>467</c:v>
                </c:pt>
                <c:pt idx="8417">
                  <c:v>467</c:v>
                </c:pt>
                <c:pt idx="8418">
                  <c:v>273</c:v>
                </c:pt>
                <c:pt idx="8419">
                  <c:v>273</c:v>
                </c:pt>
                <c:pt idx="8420">
                  <c:v>273</c:v>
                </c:pt>
                <c:pt idx="8421">
                  <c:v>273</c:v>
                </c:pt>
                <c:pt idx="8422">
                  <c:v>279</c:v>
                </c:pt>
                <c:pt idx="8423">
                  <c:v>279</c:v>
                </c:pt>
                <c:pt idx="8424">
                  <c:v>279</c:v>
                </c:pt>
                <c:pt idx="8425">
                  <c:v>279</c:v>
                </c:pt>
                <c:pt idx="8426">
                  <c:v>279</c:v>
                </c:pt>
                <c:pt idx="8427">
                  <c:v>279</c:v>
                </c:pt>
                <c:pt idx="8428">
                  <c:v>279</c:v>
                </c:pt>
                <c:pt idx="8429">
                  <c:v>279</c:v>
                </c:pt>
                <c:pt idx="8430">
                  <c:v>279</c:v>
                </c:pt>
                <c:pt idx="8431">
                  <c:v>279</c:v>
                </c:pt>
                <c:pt idx="8432">
                  <c:v>279</c:v>
                </c:pt>
                <c:pt idx="8433">
                  <c:v>279</c:v>
                </c:pt>
                <c:pt idx="8434">
                  <c:v>279</c:v>
                </c:pt>
                <c:pt idx="8435">
                  <c:v>279</c:v>
                </c:pt>
                <c:pt idx="8436">
                  <c:v>279</c:v>
                </c:pt>
                <c:pt idx="8437">
                  <c:v>279</c:v>
                </c:pt>
                <c:pt idx="8438">
                  <c:v>279</c:v>
                </c:pt>
                <c:pt idx="8439">
                  <c:v>279</c:v>
                </c:pt>
                <c:pt idx="8440">
                  <c:v>279</c:v>
                </c:pt>
                <c:pt idx="8441">
                  <c:v>279</c:v>
                </c:pt>
                <c:pt idx="8442">
                  <c:v>165</c:v>
                </c:pt>
                <c:pt idx="8443">
                  <c:v>165</c:v>
                </c:pt>
                <c:pt idx="8444">
                  <c:v>170</c:v>
                </c:pt>
                <c:pt idx="8445">
                  <c:v>170</c:v>
                </c:pt>
                <c:pt idx="8446">
                  <c:v>259</c:v>
                </c:pt>
                <c:pt idx="8447">
                  <c:v>259</c:v>
                </c:pt>
                <c:pt idx="8448">
                  <c:v>259</c:v>
                </c:pt>
                <c:pt idx="8449">
                  <c:v>259</c:v>
                </c:pt>
                <c:pt idx="8450">
                  <c:v>259</c:v>
                </c:pt>
                <c:pt idx="8451">
                  <c:v>259</c:v>
                </c:pt>
                <c:pt idx="8452">
                  <c:v>259</c:v>
                </c:pt>
                <c:pt idx="8453">
                  <c:v>182</c:v>
                </c:pt>
                <c:pt idx="8454">
                  <c:v>259</c:v>
                </c:pt>
                <c:pt idx="8455">
                  <c:v>259</c:v>
                </c:pt>
                <c:pt idx="8456">
                  <c:v>259</c:v>
                </c:pt>
                <c:pt idx="8457">
                  <c:v>259</c:v>
                </c:pt>
                <c:pt idx="8458">
                  <c:v>259</c:v>
                </c:pt>
                <c:pt idx="8459">
                  <c:v>259</c:v>
                </c:pt>
                <c:pt idx="8460">
                  <c:v>259</c:v>
                </c:pt>
                <c:pt idx="8461">
                  <c:v>182</c:v>
                </c:pt>
                <c:pt idx="8462">
                  <c:v>259</c:v>
                </c:pt>
                <c:pt idx="8463">
                  <c:v>205</c:v>
                </c:pt>
                <c:pt idx="8464">
                  <c:v>205</c:v>
                </c:pt>
                <c:pt idx="8465">
                  <c:v>185</c:v>
                </c:pt>
                <c:pt idx="8466">
                  <c:v>185</c:v>
                </c:pt>
                <c:pt idx="8467">
                  <c:v>195</c:v>
                </c:pt>
                <c:pt idx="8468">
                  <c:v>195</c:v>
                </c:pt>
                <c:pt idx="8469">
                  <c:v>196</c:v>
                </c:pt>
                <c:pt idx="8470">
                  <c:v>196</c:v>
                </c:pt>
                <c:pt idx="8471">
                  <c:v>126</c:v>
                </c:pt>
                <c:pt idx="8472">
                  <c:v>126</c:v>
                </c:pt>
                <c:pt idx="8473">
                  <c:v>126</c:v>
                </c:pt>
                <c:pt idx="8474">
                  <c:v>126</c:v>
                </c:pt>
                <c:pt idx="8475">
                  <c:v>126</c:v>
                </c:pt>
                <c:pt idx="8476">
                  <c:v>126</c:v>
                </c:pt>
                <c:pt idx="8477">
                  <c:v>127</c:v>
                </c:pt>
                <c:pt idx="8478">
                  <c:v>127</c:v>
                </c:pt>
                <c:pt idx="8479">
                  <c:v>127</c:v>
                </c:pt>
                <c:pt idx="8480">
                  <c:v>127</c:v>
                </c:pt>
                <c:pt idx="8481">
                  <c:v>127</c:v>
                </c:pt>
                <c:pt idx="8482">
                  <c:v>127</c:v>
                </c:pt>
                <c:pt idx="8483">
                  <c:v>127</c:v>
                </c:pt>
                <c:pt idx="8484">
                  <c:v>127</c:v>
                </c:pt>
                <c:pt idx="8485">
                  <c:v>127</c:v>
                </c:pt>
                <c:pt idx="8486">
                  <c:v>650</c:v>
                </c:pt>
                <c:pt idx="8487">
                  <c:v>250</c:v>
                </c:pt>
                <c:pt idx="8488">
                  <c:v>250</c:v>
                </c:pt>
                <c:pt idx="8489">
                  <c:v>250</c:v>
                </c:pt>
                <c:pt idx="8490">
                  <c:v>250</c:v>
                </c:pt>
                <c:pt idx="8491">
                  <c:v>250</c:v>
                </c:pt>
                <c:pt idx="8492">
                  <c:v>250</c:v>
                </c:pt>
                <c:pt idx="8493">
                  <c:v>250</c:v>
                </c:pt>
                <c:pt idx="8494">
                  <c:v>250</c:v>
                </c:pt>
                <c:pt idx="8495">
                  <c:v>250</c:v>
                </c:pt>
                <c:pt idx="8496">
                  <c:v>250</c:v>
                </c:pt>
                <c:pt idx="8497">
                  <c:v>250</c:v>
                </c:pt>
                <c:pt idx="8498">
                  <c:v>280</c:v>
                </c:pt>
                <c:pt idx="8499">
                  <c:v>280</c:v>
                </c:pt>
                <c:pt idx="8500">
                  <c:v>280</c:v>
                </c:pt>
                <c:pt idx="8501">
                  <c:v>280</c:v>
                </c:pt>
                <c:pt idx="8502">
                  <c:v>280</c:v>
                </c:pt>
                <c:pt idx="8503">
                  <c:v>280</c:v>
                </c:pt>
                <c:pt idx="8504">
                  <c:v>280</c:v>
                </c:pt>
                <c:pt idx="8505">
                  <c:v>280</c:v>
                </c:pt>
                <c:pt idx="8506">
                  <c:v>280</c:v>
                </c:pt>
                <c:pt idx="8507">
                  <c:v>280</c:v>
                </c:pt>
                <c:pt idx="8508">
                  <c:v>280</c:v>
                </c:pt>
                <c:pt idx="8509">
                  <c:v>280</c:v>
                </c:pt>
                <c:pt idx="8510">
                  <c:v>138</c:v>
                </c:pt>
                <c:pt idx="8511">
                  <c:v>138</c:v>
                </c:pt>
                <c:pt idx="8512">
                  <c:v>138</c:v>
                </c:pt>
                <c:pt idx="8513">
                  <c:v>138</c:v>
                </c:pt>
                <c:pt idx="8514">
                  <c:v>138</c:v>
                </c:pt>
                <c:pt idx="8515">
                  <c:v>138</c:v>
                </c:pt>
                <c:pt idx="8516">
                  <c:v>138</c:v>
                </c:pt>
                <c:pt idx="8517">
                  <c:v>138</c:v>
                </c:pt>
                <c:pt idx="8518">
                  <c:v>138</c:v>
                </c:pt>
                <c:pt idx="8519">
                  <c:v>138</c:v>
                </c:pt>
                <c:pt idx="8520">
                  <c:v>138</c:v>
                </c:pt>
                <c:pt idx="8521">
                  <c:v>138</c:v>
                </c:pt>
                <c:pt idx="8522">
                  <c:v>138</c:v>
                </c:pt>
                <c:pt idx="8523">
                  <c:v>138</c:v>
                </c:pt>
                <c:pt idx="8524">
                  <c:v>138</c:v>
                </c:pt>
                <c:pt idx="8525">
                  <c:v>138</c:v>
                </c:pt>
                <c:pt idx="8526">
                  <c:v>138</c:v>
                </c:pt>
                <c:pt idx="8527">
                  <c:v>138</c:v>
                </c:pt>
                <c:pt idx="8528">
                  <c:v>138</c:v>
                </c:pt>
                <c:pt idx="8529">
                  <c:v>138</c:v>
                </c:pt>
                <c:pt idx="8530">
                  <c:v>138</c:v>
                </c:pt>
                <c:pt idx="8531">
                  <c:v>205</c:v>
                </c:pt>
                <c:pt idx="8532">
                  <c:v>240</c:v>
                </c:pt>
                <c:pt idx="8533">
                  <c:v>240</c:v>
                </c:pt>
                <c:pt idx="8534">
                  <c:v>240</c:v>
                </c:pt>
                <c:pt idx="8535">
                  <c:v>300</c:v>
                </c:pt>
                <c:pt idx="8536">
                  <c:v>300</c:v>
                </c:pt>
                <c:pt idx="8537">
                  <c:v>300</c:v>
                </c:pt>
                <c:pt idx="8538">
                  <c:v>300</c:v>
                </c:pt>
                <c:pt idx="8539">
                  <c:v>300</c:v>
                </c:pt>
                <c:pt idx="8540">
                  <c:v>300</c:v>
                </c:pt>
                <c:pt idx="8541">
                  <c:v>300</c:v>
                </c:pt>
                <c:pt idx="8542">
                  <c:v>300</c:v>
                </c:pt>
                <c:pt idx="8543">
                  <c:v>300</c:v>
                </c:pt>
                <c:pt idx="8544">
                  <c:v>300</c:v>
                </c:pt>
                <c:pt idx="8545">
                  <c:v>300</c:v>
                </c:pt>
                <c:pt idx="8546">
                  <c:v>300</c:v>
                </c:pt>
                <c:pt idx="8547">
                  <c:v>310</c:v>
                </c:pt>
                <c:pt idx="8548">
                  <c:v>310</c:v>
                </c:pt>
                <c:pt idx="8549">
                  <c:v>310</c:v>
                </c:pt>
                <c:pt idx="8550">
                  <c:v>310</c:v>
                </c:pt>
                <c:pt idx="8551">
                  <c:v>310</c:v>
                </c:pt>
                <c:pt idx="8552">
                  <c:v>310</c:v>
                </c:pt>
                <c:pt idx="8553">
                  <c:v>377</c:v>
                </c:pt>
                <c:pt idx="8554">
                  <c:v>310</c:v>
                </c:pt>
                <c:pt idx="8555">
                  <c:v>377</c:v>
                </c:pt>
                <c:pt idx="8556">
                  <c:v>310</c:v>
                </c:pt>
                <c:pt idx="8557">
                  <c:v>310</c:v>
                </c:pt>
                <c:pt idx="8558">
                  <c:v>310</c:v>
                </c:pt>
                <c:pt idx="8559">
                  <c:v>260</c:v>
                </c:pt>
                <c:pt idx="8560">
                  <c:v>260</c:v>
                </c:pt>
                <c:pt idx="8561">
                  <c:v>260</c:v>
                </c:pt>
                <c:pt idx="8562">
                  <c:v>260</c:v>
                </c:pt>
                <c:pt idx="8563">
                  <c:v>260</c:v>
                </c:pt>
                <c:pt idx="8564">
                  <c:v>260</c:v>
                </c:pt>
                <c:pt idx="8565">
                  <c:v>260</c:v>
                </c:pt>
                <c:pt idx="8566">
                  <c:v>260</c:v>
                </c:pt>
                <c:pt idx="8567">
                  <c:v>260</c:v>
                </c:pt>
                <c:pt idx="8568">
                  <c:v>170</c:v>
                </c:pt>
                <c:pt idx="8569">
                  <c:v>170</c:v>
                </c:pt>
                <c:pt idx="8570">
                  <c:v>170</c:v>
                </c:pt>
                <c:pt idx="8571">
                  <c:v>170</c:v>
                </c:pt>
                <c:pt idx="8572">
                  <c:v>170</c:v>
                </c:pt>
                <c:pt idx="8573">
                  <c:v>170</c:v>
                </c:pt>
                <c:pt idx="8574">
                  <c:v>170</c:v>
                </c:pt>
                <c:pt idx="8575">
                  <c:v>170</c:v>
                </c:pt>
                <c:pt idx="8576">
                  <c:v>170</c:v>
                </c:pt>
                <c:pt idx="8577">
                  <c:v>170</c:v>
                </c:pt>
                <c:pt idx="8578">
                  <c:v>170</c:v>
                </c:pt>
                <c:pt idx="8579">
                  <c:v>170</c:v>
                </c:pt>
                <c:pt idx="8580">
                  <c:v>170</c:v>
                </c:pt>
                <c:pt idx="8581">
                  <c:v>170</c:v>
                </c:pt>
                <c:pt idx="8582">
                  <c:v>170</c:v>
                </c:pt>
                <c:pt idx="8583">
                  <c:v>170</c:v>
                </c:pt>
                <c:pt idx="8584">
                  <c:v>170</c:v>
                </c:pt>
                <c:pt idx="8585">
                  <c:v>170</c:v>
                </c:pt>
                <c:pt idx="8586">
                  <c:v>170</c:v>
                </c:pt>
                <c:pt idx="8587">
                  <c:v>170</c:v>
                </c:pt>
                <c:pt idx="8588">
                  <c:v>170</c:v>
                </c:pt>
                <c:pt idx="8589">
                  <c:v>170</c:v>
                </c:pt>
                <c:pt idx="8590">
                  <c:v>170</c:v>
                </c:pt>
                <c:pt idx="8591">
                  <c:v>170</c:v>
                </c:pt>
                <c:pt idx="8592">
                  <c:v>162</c:v>
                </c:pt>
                <c:pt idx="8593">
                  <c:v>182</c:v>
                </c:pt>
                <c:pt idx="8594">
                  <c:v>162</c:v>
                </c:pt>
                <c:pt idx="8595">
                  <c:v>182</c:v>
                </c:pt>
                <c:pt idx="8596">
                  <c:v>162</c:v>
                </c:pt>
                <c:pt idx="8597">
                  <c:v>162</c:v>
                </c:pt>
                <c:pt idx="8598">
                  <c:v>182</c:v>
                </c:pt>
                <c:pt idx="8599">
                  <c:v>162</c:v>
                </c:pt>
                <c:pt idx="8600">
                  <c:v>182</c:v>
                </c:pt>
                <c:pt idx="8601">
                  <c:v>162</c:v>
                </c:pt>
                <c:pt idx="8602">
                  <c:v>192</c:v>
                </c:pt>
                <c:pt idx="8603">
                  <c:v>175</c:v>
                </c:pt>
                <c:pt idx="8604">
                  <c:v>192</c:v>
                </c:pt>
                <c:pt idx="8605">
                  <c:v>175</c:v>
                </c:pt>
                <c:pt idx="8606">
                  <c:v>175</c:v>
                </c:pt>
                <c:pt idx="8607">
                  <c:v>197</c:v>
                </c:pt>
                <c:pt idx="8608">
                  <c:v>251</c:v>
                </c:pt>
                <c:pt idx="8609">
                  <c:v>251</c:v>
                </c:pt>
                <c:pt idx="8610">
                  <c:v>197</c:v>
                </c:pt>
                <c:pt idx="8611">
                  <c:v>197</c:v>
                </c:pt>
                <c:pt idx="8612">
                  <c:v>197</c:v>
                </c:pt>
                <c:pt idx="8613">
                  <c:v>251</c:v>
                </c:pt>
                <c:pt idx="8614">
                  <c:v>251</c:v>
                </c:pt>
                <c:pt idx="8615">
                  <c:v>251</c:v>
                </c:pt>
                <c:pt idx="8616">
                  <c:v>251</c:v>
                </c:pt>
                <c:pt idx="8617">
                  <c:v>283</c:v>
                </c:pt>
                <c:pt idx="8618">
                  <c:v>283</c:v>
                </c:pt>
                <c:pt idx="8619">
                  <c:v>283</c:v>
                </c:pt>
                <c:pt idx="8620">
                  <c:v>283</c:v>
                </c:pt>
                <c:pt idx="8621">
                  <c:v>283</c:v>
                </c:pt>
                <c:pt idx="8622">
                  <c:v>283</c:v>
                </c:pt>
                <c:pt idx="8623">
                  <c:v>283</c:v>
                </c:pt>
                <c:pt idx="8624">
                  <c:v>283</c:v>
                </c:pt>
                <c:pt idx="8625">
                  <c:v>283</c:v>
                </c:pt>
                <c:pt idx="8626">
                  <c:v>283</c:v>
                </c:pt>
                <c:pt idx="8627">
                  <c:v>283</c:v>
                </c:pt>
                <c:pt idx="8628">
                  <c:v>283</c:v>
                </c:pt>
                <c:pt idx="8629">
                  <c:v>283</c:v>
                </c:pt>
                <c:pt idx="8630">
                  <c:v>283</c:v>
                </c:pt>
                <c:pt idx="8631">
                  <c:v>420</c:v>
                </c:pt>
                <c:pt idx="8632">
                  <c:v>420</c:v>
                </c:pt>
                <c:pt idx="8633">
                  <c:v>420</c:v>
                </c:pt>
                <c:pt idx="8634">
                  <c:v>450</c:v>
                </c:pt>
                <c:pt idx="8635">
                  <c:v>450</c:v>
                </c:pt>
                <c:pt idx="8636">
                  <c:v>450</c:v>
                </c:pt>
                <c:pt idx="8637">
                  <c:v>450</c:v>
                </c:pt>
                <c:pt idx="8638">
                  <c:v>450</c:v>
                </c:pt>
                <c:pt idx="8639">
                  <c:v>450</c:v>
                </c:pt>
                <c:pt idx="8640">
                  <c:v>450</c:v>
                </c:pt>
                <c:pt idx="8641">
                  <c:v>560</c:v>
                </c:pt>
                <c:pt idx="8642">
                  <c:v>560</c:v>
                </c:pt>
                <c:pt idx="8643">
                  <c:v>560</c:v>
                </c:pt>
                <c:pt idx="8644">
                  <c:v>160</c:v>
                </c:pt>
                <c:pt idx="8645">
                  <c:v>160</c:v>
                </c:pt>
                <c:pt idx="8646">
                  <c:v>160</c:v>
                </c:pt>
                <c:pt idx="8647">
                  <c:v>160</c:v>
                </c:pt>
                <c:pt idx="8648">
                  <c:v>200</c:v>
                </c:pt>
                <c:pt idx="8649">
                  <c:v>160</c:v>
                </c:pt>
                <c:pt idx="8650">
                  <c:v>160</c:v>
                </c:pt>
                <c:pt idx="8651">
                  <c:v>160</c:v>
                </c:pt>
                <c:pt idx="8652">
                  <c:v>160</c:v>
                </c:pt>
                <c:pt idx="8653">
                  <c:v>210</c:v>
                </c:pt>
                <c:pt idx="8654">
                  <c:v>155</c:v>
                </c:pt>
                <c:pt idx="8655">
                  <c:v>155</c:v>
                </c:pt>
                <c:pt idx="8656">
                  <c:v>201</c:v>
                </c:pt>
                <c:pt idx="8657">
                  <c:v>155</c:v>
                </c:pt>
                <c:pt idx="8658">
                  <c:v>155</c:v>
                </c:pt>
                <c:pt idx="8659">
                  <c:v>220</c:v>
                </c:pt>
                <c:pt idx="8660">
                  <c:v>220</c:v>
                </c:pt>
                <c:pt idx="8661">
                  <c:v>220</c:v>
                </c:pt>
                <c:pt idx="8662">
                  <c:v>220</c:v>
                </c:pt>
                <c:pt idx="8663">
                  <c:v>220</c:v>
                </c:pt>
                <c:pt idx="8664">
                  <c:v>220</c:v>
                </c:pt>
                <c:pt idx="8665">
                  <c:v>230</c:v>
                </c:pt>
                <c:pt idx="8666">
                  <c:v>230</c:v>
                </c:pt>
                <c:pt idx="8667">
                  <c:v>230</c:v>
                </c:pt>
                <c:pt idx="8668">
                  <c:v>230</c:v>
                </c:pt>
                <c:pt idx="8669">
                  <c:v>223</c:v>
                </c:pt>
                <c:pt idx="8670">
                  <c:v>223</c:v>
                </c:pt>
                <c:pt idx="8671">
                  <c:v>270</c:v>
                </c:pt>
                <c:pt idx="8672">
                  <c:v>270</c:v>
                </c:pt>
                <c:pt idx="8673">
                  <c:v>270</c:v>
                </c:pt>
                <c:pt idx="8674">
                  <c:v>270</c:v>
                </c:pt>
                <c:pt idx="8675">
                  <c:v>295</c:v>
                </c:pt>
                <c:pt idx="8676">
                  <c:v>295</c:v>
                </c:pt>
                <c:pt idx="8677">
                  <c:v>295</c:v>
                </c:pt>
                <c:pt idx="8678">
                  <c:v>295</c:v>
                </c:pt>
                <c:pt idx="8679">
                  <c:v>295</c:v>
                </c:pt>
                <c:pt idx="8680">
                  <c:v>295</c:v>
                </c:pt>
                <c:pt idx="8681">
                  <c:v>295</c:v>
                </c:pt>
                <c:pt idx="8682">
                  <c:v>268</c:v>
                </c:pt>
                <c:pt idx="8683">
                  <c:v>268</c:v>
                </c:pt>
                <c:pt idx="8684">
                  <c:v>268</c:v>
                </c:pt>
                <c:pt idx="8685">
                  <c:v>268</c:v>
                </c:pt>
                <c:pt idx="8686">
                  <c:v>268</c:v>
                </c:pt>
                <c:pt idx="8687">
                  <c:v>268</c:v>
                </c:pt>
                <c:pt idx="8688">
                  <c:v>295</c:v>
                </c:pt>
                <c:pt idx="8689">
                  <c:v>295</c:v>
                </c:pt>
                <c:pt idx="8690">
                  <c:v>308</c:v>
                </c:pt>
                <c:pt idx="8691">
                  <c:v>308</c:v>
                </c:pt>
                <c:pt idx="8692">
                  <c:v>308</c:v>
                </c:pt>
                <c:pt idx="8693">
                  <c:v>308</c:v>
                </c:pt>
                <c:pt idx="8694">
                  <c:v>308</c:v>
                </c:pt>
                <c:pt idx="8695">
                  <c:v>255</c:v>
                </c:pt>
                <c:pt idx="8696">
                  <c:v>255</c:v>
                </c:pt>
                <c:pt idx="8697">
                  <c:v>255</c:v>
                </c:pt>
                <c:pt idx="8698">
                  <c:v>232</c:v>
                </c:pt>
                <c:pt idx="8699">
                  <c:v>212</c:v>
                </c:pt>
                <c:pt idx="8700">
                  <c:v>232</c:v>
                </c:pt>
                <c:pt idx="8701">
                  <c:v>232</c:v>
                </c:pt>
                <c:pt idx="8702">
                  <c:v>232</c:v>
                </c:pt>
                <c:pt idx="8703">
                  <c:v>212</c:v>
                </c:pt>
                <c:pt idx="8704">
                  <c:v>212</c:v>
                </c:pt>
                <c:pt idx="8705">
                  <c:v>232</c:v>
                </c:pt>
                <c:pt idx="8706">
                  <c:v>212</c:v>
                </c:pt>
                <c:pt idx="8707">
                  <c:v>212</c:v>
                </c:pt>
                <c:pt idx="8708">
                  <c:v>232</c:v>
                </c:pt>
                <c:pt idx="8709">
                  <c:v>232</c:v>
                </c:pt>
                <c:pt idx="8710">
                  <c:v>212</c:v>
                </c:pt>
                <c:pt idx="8711">
                  <c:v>232</c:v>
                </c:pt>
                <c:pt idx="8712">
                  <c:v>232</c:v>
                </c:pt>
                <c:pt idx="8713">
                  <c:v>232</c:v>
                </c:pt>
                <c:pt idx="8714">
                  <c:v>212</c:v>
                </c:pt>
                <c:pt idx="8715">
                  <c:v>160</c:v>
                </c:pt>
                <c:pt idx="8716">
                  <c:v>160</c:v>
                </c:pt>
                <c:pt idx="8717">
                  <c:v>160</c:v>
                </c:pt>
                <c:pt idx="8718">
                  <c:v>160</c:v>
                </c:pt>
                <c:pt idx="8719">
                  <c:v>160</c:v>
                </c:pt>
                <c:pt idx="8720">
                  <c:v>160</c:v>
                </c:pt>
                <c:pt idx="8721">
                  <c:v>160</c:v>
                </c:pt>
                <c:pt idx="8722">
                  <c:v>165</c:v>
                </c:pt>
                <c:pt idx="8723">
                  <c:v>165</c:v>
                </c:pt>
                <c:pt idx="8724">
                  <c:v>165</c:v>
                </c:pt>
                <c:pt idx="8725">
                  <c:v>165</c:v>
                </c:pt>
                <c:pt idx="8726">
                  <c:v>165</c:v>
                </c:pt>
                <c:pt idx="8727">
                  <c:v>165</c:v>
                </c:pt>
                <c:pt idx="8728">
                  <c:v>165</c:v>
                </c:pt>
                <c:pt idx="8729">
                  <c:v>165</c:v>
                </c:pt>
                <c:pt idx="8730">
                  <c:v>165</c:v>
                </c:pt>
                <c:pt idx="8731">
                  <c:v>165</c:v>
                </c:pt>
                <c:pt idx="8732">
                  <c:v>165</c:v>
                </c:pt>
                <c:pt idx="8733">
                  <c:v>165</c:v>
                </c:pt>
                <c:pt idx="8734">
                  <c:v>165</c:v>
                </c:pt>
                <c:pt idx="8735">
                  <c:v>165</c:v>
                </c:pt>
                <c:pt idx="8736">
                  <c:v>165</c:v>
                </c:pt>
                <c:pt idx="8737">
                  <c:v>165</c:v>
                </c:pt>
                <c:pt idx="8738">
                  <c:v>165</c:v>
                </c:pt>
                <c:pt idx="8739">
                  <c:v>165</c:v>
                </c:pt>
                <c:pt idx="8740">
                  <c:v>165</c:v>
                </c:pt>
                <c:pt idx="8741">
                  <c:v>165</c:v>
                </c:pt>
                <c:pt idx="8742">
                  <c:v>165</c:v>
                </c:pt>
                <c:pt idx="8743">
                  <c:v>165</c:v>
                </c:pt>
                <c:pt idx="8744">
                  <c:v>165</c:v>
                </c:pt>
                <c:pt idx="8745">
                  <c:v>165</c:v>
                </c:pt>
                <c:pt idx="8746">
                  <c:v>190</c:v>
                </c:pt>
                <c:pt idx="8747">
                  <c:v>120</c:v>
                </c:pt>
                <c:pt idx="8748">
                  <c:v>120</c:v>
                </c:pt>
                <c:pt idx="8749">
                  <c:v>190</c:v>
                </c:pt>
                <c:pt idx="8750">
                  <c:v>190</c:v>
                </c:pt>
                <c:pt idx="8751">
                  <c:v>120</c:v>
                </c:pt>
                <c:pt idx="8752">
                  <c:v>190</c:v>
                </c:pt>
                <c:pt idx="8753">
                  <c:v>190</c:v>
                </c:pt>
                <c:pt idx="8754">
                  <c:v>120</c:v>
                </c:pt>
                <c:pt idx="8755">
                  <c:v>120</c:v>
                </c:pt>
                <c:pt idx="8756">
                  <c:v>190</c:v>
                </c:pt>
                <c:pt idx="8757">
                  <c:v>190</c:v>
                </c:pt>
                <c:pt idx="8758">
                  <c:v>190</c:v>
                </c:pt>
                <c:pt idx="8759">
                  <c:v>190</c:v>
                </c:pt>
                <c:pt idx="8760">
                  <c:v>120</c:v>
                </c:pt>
                <c:pt idx="8761">
                  <c:v>190</c:v>
                </c:pt>
                <c:pt idx="8762">
                  <c:v>120</c:v>
                </c:pt>
                <c:pt idx="8763">
                  <c:v>190</c:v>
                </c:pt>
                <c:pt idx="8764">
                  <c:v>190</c:v>
                </c:pt>
                <c:pt idx="8765">
                  <c:v>190</c:v>
                </c:pt>
                <c:pt idx="8766">
                  <c:v>120</c:v>
                </c:pt>
                <c:pt idx="8767">
                  <c:v>190</c:v>
                </c:pt>
                <c:pt idx="8768">
                  <c:v>120</c:v>
                </c:pt>
                <c:pt idx="8769">
                  <c:v>120</c:v>
                </c:pt>
                <c:pt idx="8770">
                  <c:v>190</c:v>
                </c:pt>
                <c:pt idx="8771">
                  <c:v>120</c:v>
                </c:pt>
                <c:pt idx="8772">
                  <c:v>120</c:v>
                </c:pt>
                <c:pt idx="8773">
                  <c:v>190</c:v>
                </c:pt>
                <c:pt idx="8774">
                  <c:v>120</c:v>
                </c:pt>
                <c:pt idx="8775">
                  <c:v>120</c:v>
                </c:pt>
                <c:pt idx="8776">
                  <c:v>120</c:v>
                </c:pt>
                <c:pt idx="8777">
                  <c:v>190</c:v>
                </c:pt>
                <c:pt idx="8778">
                  <c:v>120</c:v>
                </c:pt>
                <c:pt idx="8779">
                  <c:v>120</c:v>
                </c:pt>
                <c:pt idx="8780">
                  <c:v>190</c:v>
                </c:pt>
                <c:pt idx="8781">
                  <c:v>160</c:v>
                </c:pt>
                <c:pt idx="8782">
                  <c:v>160</c:v>
                </c:pt>
                <c:pt idx="8783">
                  <c:v>160</c:v>
                </c:pt>
                <c:pt idx="8784">
                  <c:v>160</c:v>
                </c:pt>
                <c:pt idx="8785">
                  <c:v>160</c:v>
                </c:pt>
                <c:pt idx="8786">
                  <c:v>160</c:v>
                </c:pt>
                <c:pt idx="8787">
                  <c:v>150</c:v>
                </c:pt>
                <c:pt idx="8788">
                  <c:v>150</c:v>
                </c:pt>
                <c:pt idx="8789">
                  <c:v>150</c:v>
                </c:pt>
                <c:pt idx="8790">
                  <c:v>150</c:v>
                </c:pt>
                <c:pt idx="8791">
                  <c:v>150</c:v>
                </c:pt>
                <c:pt idx="8792">
                  <c:v>150</c:v>
                </c:pt>
                <c:pt idx="8793">
                  <c:v>150</c:v>
                </c:pt>
                <c:pt idx="8794">
                  <c:v>150</c:v>
                </c:pt>
                <c:pt idx="8795">
                  <c:v>150</c:v>
                </c:pt>
                <c:pt idx="8796">
                  <c:v>150</c:v>
                </c:pt>
                <c:pt idx="8797">
                  <c:v>150</c:v>
                </c:pt>
                <c:pt idx="8798">
                  <c:v>150</c:v>
                </c:pt>
                <c:pt idx="8799">
                  <c:v>105</c:v>
                </c:pt>
                <c:pt idx="8800">
                  <c:v>105</c:v>
                </c:pt>
                <c:pt idx="8801">
                  <c:v>160</c:v>
                </c:pt>
                <c:pt idx="8802">
                  <c:v>105</c:v>
                </c:pt>
                <c:pt idx="8803">
                  <c:v>105</c:v>
                </c:pt>
                <c:pt idx="8804">
                  <c:v>105</c:v>
                </c:pt>
                <c:pt idx="8805">
                  <c:v>105</c:v>
                </c:pt>
                <c:pt idx="8806">
                  <c:v>105</c:v>
                </c:pt>
                <c:pt idx="8807">
                  <c:v>160</c:v>
                </c:pt>
                <c:pt idx="8808">
                  <c:v>160</c:v>
                </c:pt>
                <c:pt idx="8809">
                  <c:v>160</c:v>
                </c:pt>
                <c:pt idx="8810">
                  <c:v>105</c:v>
                </c:pt>
                <c:pt idx="8811">
                  <c:v>160</c:v>
                </c:pt>
                <c:pt idx="8812">
                  <c:v>105</c:v>
                </c:pt>
                <c:pt idx="8813">
                  <c:v>105</c:v>
                </c:pt>
                <c:pt idx="8814">
                  <c:v>160</c:v>
                </c:pt>
                <c:pt idx="8815">
                  <c:v>160</c:v>
                </c:pt>
                <c:pt idx="8816">
                  <c:v>160</c:v>
                </c:pt>
                <c:pt idx="8817">
                  <c:v>160</c:v>
                </c:pt>
                <c:pt idx="8818">
                  <c:v>449</c:v>
                </c:pt>
                <c:pt idx="8819">
                  <c:v>577</c:v>
                </c:pt>
                <c:pt idx="8820">
                  <c:v>449</c:v>
                </c:pt>
                <c:pt idx="8821">
                  <c:v>577</c:v>
                </c:pt>
                <c:pt idx="8822">
                  <c:v>621</c:v>
                </c:pt>
                <c:pt idx="8823">
                  <c:v>621</c:v>
                </c:pt>
                <c:pt idx="8824">
                  <c:v>523</c:v>
                </c:pt>
                <c:pt idx="8825">
                  <c:v>449</c:v>
                </c:pt>
                <c:pt idx="8826">
                  <c:v>621</c:v>
                </c:pt>
                <c:pt idx="8827">
                  <c:v>449</c:v>
                </c:pt>
                <c:pt idx="8828">
                  <c:v>577</c:v>
                </c:pt>
                <c:pt idx="8829">
                  <c:v>449</c:v>
                </c:pt>
                <c:pt idx="8830">
                  <c:v>523</c:v>
                </c:pt>
                <c:pt idx="8831">
                  <c:v>449</c:v>
                </c:pt>
                <c:pt idx="8832">
                  <c:v>577</c:v>
                </c:pt>
                <c:pt idx="8833">
                  <c:v>621</c:v>
                </c:pt>
                <c:pt idx="8834">
                  <c:v>577</c:v>
                </c:pt>
                <c:pt idx="8835">
                  <c:v>449</c:v>
                </c:pt>
                <c:pt idx="8836">
                  <c:v>449</c:v>
                </c:pt>
                <c:pt idx="8837">
                  <c:v>523</c:v>
                </c:pt>
                <c:pt idx="8838">
                  <c:v>577</c:v>
                </c:pt>
                <c:pt idx="8839">
                  <c:v>621</c:v>
                </c:pt>
                <c:pt idx="8840">
                  <c:v>621</c:v>
                </c:pt>
                <c:pt idx="8841">
                  <c:v>449</c:v>
                </c:pt>
                <c:pt idx="8842">
                  <c:v>237</c:v>
                </c:pt>
                <c:pt idx="8843">
                  <c:v>237</c:v>
                </c:pt>
                <c:pt idx="8844">
                  <c:v>237</c:v>
                </c:pt>
                <c:pt idx="8845">
                  <c:v>237</c:v>
                </c:pt>
                <c:pt idx="8846">
                  <c:v>237</c:v>
                </c:pt>
                <c:pt idx="8847">
                  <c:v>237</c:v>
                </c:pt>
                <c:pt idx="8848">
                  <c:v>237</c:v>
                </c:pt>
                <c:pt idx="8849">
                  <c:v>292</c:v>
                </c:pt>
                <c:pt idx="8850">
                  <c:v>292</c:v>
                </c:pt>
                <c:pt idx="8851">
                  <c:v>292</c:v>
                </c:pt>
                <c:pt idx="8852">
                  <c:v>292</c:v>
                </c:pt>
                <c:pt idx="8853">
                  <c:v>292</c:v>
                </c:pt>
                <c:pt idx="8854">
                  <c:v>292</c:v>
                </c:pt>
                <c:pt idx="8855">
                  <c:v>227</c:v>
                </c:pt>
                <c:pt idx="8856">
                  <c:v>227</c:v>
                </c:pt>
                <c:pt idx="8857">
                  <c:v>168</c:v>
                </c:pt>
                <c:pt idx="8858">
                  <c:v>227</c:v>
                </c:pt>
                <c:pt idx="8859">
                  <c:v>168</c:v>
                </c:pt>
                <c:pt idx="8860">
                  <c:v>227</c:v>
                </c:pt>
                <c:pt idx="8861">
                  <c:v>227</c:v>
                </c:pt>
                <c:pt idx="8862">
                  <c:v>227</c:v>
                </c:pt>
                <c:pt idx="8863">
                  <c:v>333</c:v>
                </c:pt>
                <c:pt idx="8864">
                  <c:v>333</c:v>
                </c:pt>
                <c:pt idx="8865">
                  <c:v>333</c:v>
                </c:pt>
                <c:pt idx="8866">
                  <c:v>333</c:v>
                </c:pt>
                <c:pt idx="8867">
                  <c:v>333</c:v>
                </c:pt>
                <c:pt idx="8868">
                  <c:v>333</c:v>
                </c:pt>
                <c:pt idx="8869">
                  <c:v>333</c:v>
                </c:pt>
                <c:pt idx="8870">
                  <c:v>333</c:v>
                </c:pt>
                <c:pt idx="8871">
                  <c:v>333</c:v>
                </c:pt>
                <c:pt idx="8872">
                  <c:v>333</c:v>
                </c:pt>
                <c:pt idx="8873">
                  <c:v>333</c:v>
                </c:pt>
                <c:pt idx="8874">
                  <c:v>333</c:v>
                </c:pt>
                <c:pt idx="8875">
                  <c:v>333</c:v>
                </c:pt>
                <c:pt idx="8876">
                  <c:v>333</c:v>
                </c:pt>
                <c:pt idx="8877">
                  <c:v>333</c:v>
                </c:pt>
                <c:pt idx="8878">
                  <c:v>333</c:v>
                </c:pt>
                <c:pt idx="8879">
                  <c:v>333</c:v>
                </c:pt>
                <c:pt idx="8880">
                  <c:v>333</c:v>
                </c:pt>
                <c:pt idx="8881">
                  <c:v>333</c:v>
                </c:pt>
                <c:pt idx="8882">
                  <c:v>333</c:v>
                </c:pt>
                <c:pt idx="8883">
                  <c:v>333</c:v>
                </c:pt>
                <c:pt idx="8884">
                  <c:v>240</c:v>
                </c:pt>
                <c:pt idx="8885">
                  <c:v>250</c:v>
                </c:pt>
                <c:pt idx="8886">
                  <c:v>302</c:v>
                </c:pt>
                <c:pt idx="8887">
                  <c:v>250</c:v>
                </c:pt>
                <c:pt idx="8888">
                  <c:v>325</c:v>
                </c:pt>
                <c:pt idx="8889">
                  <c:v>325</c:v>
                </c:pt>
                <c:pt idx="8890">
                  <c:v>240</c:v>
                </c:pt>
                <c:pt idx="8891">
                  <c:v>240</c:v>
                </c:pt>
                <c:pt idx="8892">
                  <c:v>302</c:v>
                </c:pt>
                <c:pt idx="8893">
                  <c:v>240</c:v>
                </c:pt>
                <c:pt idx="8894">
                  <c:v>302</c:v>
                </c:pt>
                <c:pt idx="8895">
                  <c:v>345</c:v>
                </c:pt>
                <c:pt idx="8896">
                  <c:v>302</c:v>
                </c:pt>
                <c:pt idx="8897">
                  <c:v>250</c:v>
                </c:pt>
                <c:pt idx="8898">
                  <c:v>250</c:v>
                </c:pt>
                <c:pt idx="8899">
                  <c:v>302</c:v>
                </c:pt>
                <c:pt idx="8900">
                  <c:v>240</c:v>
                </c:pt>
                <c:pt idx="8901">
                  <c:v>250</c:v>
                </c:pt>
                <c:pt idx="8902">
                  <c:v>240</c:v>
                </c:pt>
                <c:pt idx="8903">
                  <c:v>250</c:v>
                </c:pt>
                <c:pt idx="8904">
                  <c:v>302</c:v>
                </c:pt>
                <c:pt idx="8905">
                  <c:v>250</c:v>
                </c:pt>
                <c:pt idx="8906">
                  <c:v>240</c:v>
                </c:pt>
                <c:pt idx="8907">
                  <c:v>325</c:v>
                </c:pt>
                <c:pt idx="8908">
                  <c:v>325</c:v>
                </c:pt>
                <c:pt idx="8909">
                  <c:v>240</c:v>
                </c:pt>
                <c:pt idx="8910">
                  <c:v>240</c:v>
                </c:pt>
                <c:pt idx="8911">
                  <c:v>240</c:v>
                </c:pt>
                <c:pt idx="8912">
                  <c:v>302</c:v>
                </c:pt>
                <c:pt idx="8913">
                  <c:v>420</c:v>
                </c:pt>
                <c:pt idx="8914">
                  <c:v>450</c:v>
                </c:pt>
                <c:pt idx="8915">
                  <c:v>450</c:v>
                </c:pt>
                <c:pt idx="8916">
                  <c:v>450</c:v>
                </c:pt>
                <c:pt idx="8917">
                  <c:v>450</c:v>
                </c:pt>
                <c:pt idx="8918">
                  <c:v>168</c:v>
                </c:pt>
                <c:pt idx="8919">
                  <c:v>168</c:v>
                </c:pt>
                <c:pt idx="8920">
                  <c:v>190</c:v>
                </c:pt>
                <c:pt idx="8921">
                  <c:v>236</c:v>
                </c:pt>
                <c:pt idx="8922">
                  <c:v>162</c:v>
                </c:pt>
                <c:pt idx="8923">
                  <c:v>190</c:v>
                </c:pt>
                <c:pt idx="8924">
                  <c:v>236</c:v>
                </c:pt>
                <c:pt idx="8925">
                  <c:v>190</c:v>
                </c:pt>
                <c:pt idx="8926">
                  <c:v>190</c:v>
                </c:pt>
                <c:pt idx="8927">
                  <c:v>190</c:v>
                </c:pt>
                <c:pt idx="8928">
                  <c:v>168</c:v>
                </c:pt>
                <c:pt idx="8929">
                  <c:v>190</c:v>
                </c:pt>
                <c:pt idx="8930">
                  <c:v>168</c:v>
                </c:pt>
                <c:pt idx="8931">
                  <c:v>236</c:v>
                </c:pt>
                <c:pt idx="8932">
                  <c:v>420</c:v>
                </c:pt>
                <c:pt idx="8933">
                  <c:v>450</c:v>
                </c:pt>
                <c:pt idx="8934">
                  <c:v>450</c:v>
                </c:pt>
                <c:pt idx="8935">
                  <c:v>450</c:v>
                </c:pt>
                <c:pt idx="8936">
                  <c:v>240</c:v>
                </c:pt>
                <c:pt idx="8937">
                  <c:v>300</c:v>
                </c:pt>
                <c:pt idx="8938">
                  <c:v>300</c:v>
                </c:pt>
                <c:pt idx="8939">
                  <c:v>300</c:v>
                </c:pt>
                <c:pt idx="8940">
                  <c:v>240</c:v>
                </c:pt>
                <c:pt idx="8941">
                  <c:v>240</c:v>
                </c:pt>
                <c:pt idx="8942">
                  <c:v>240</c:v>
                </c:pt>
                <c:pt idx="8943">
                  <c:v>240</c:v>
                </c:pt>
                <c:pt idx="8944">
                  <c:v>520</c:v>
                </c:pt>
                <c:pt idx="8945">
                  <c:v>520</c:v>
                </c:pt>
                <c:pt idx="8946">
                  <c:v>605</c:v>
                </c:pt>
                <c:pt idx="8947">
                  <c:v>605</c:v>
                </c:pt>
                <c:pt idx="8948">
                  <c:v>181</c:v>
                </c:pt>
                <c:pt idx="8949">
                  <c:v>250</c:v>
                </c:pt>
                <c:pt idx="8950">
                  <c:v>316</c:v>
                </c:pt>
                <c:pt idx="8951">
                  <c:v>250</c:v>
                </c:pt>
                <c:pt idx="8952">
                  <c:v>316</c:v>
                </c:pt>
                <c:pt idx="8953">
                  <c:v>190</c:v>
                </c:pt>
                <c:pt idx="8954">
                  <c:v>190</c:v>
                </c:pt>
                <c:pt idx="8955">
                  <c:v>190</c:v>
                </c:pt>
                <c:pt idx="8956">
                  <c:v>190</c:v>
                </c:pt>
                <c:pt idx="8957">
                  <c:v>190</c:v>
                </c:pt>
                <c:pt idx="8958">
                  <c:v>190</c:v>
                </c:pt>
                <c:pt idx="8959">
                  <c:v>190</c:v>
                </c:pt>
                <c:pt idx="8960">
                  <c:v>190</c:v>
                </c:pt>
                <c:pt idx="8961">
                  <c:v>190</c:v>
                </c:pt>
                <c:pt idx="8962">
                  <c:v>190</c:v>
                </c:pt>
                <c:pt idx="8963">
                  <c:v>190</c:v>
                </c:pt>
                <c:pt idx="8964">
                  <c:v>190</c:v>
                </c:pt>
                <c:pt idx="8965">
                  <c:v>66</c:v>
                </c:pt>
                <c:pt idx="8966">
                  <c:v>66</c:v>
                </c:pt>
                <c:pt idx="8967">
                  <c:v>66</c:v>
                </c:pt>
                <c:pt idx="8968">
                  <c:v>66</c:v>
                </c:pt>
                <c:pt idx="8969">
                  <c:v>264</c:v>
                </c:pt>
                <c:pt idx="8970">
                  <c:v>264</c:v>
                </c:pt>
                <c:pt idx="8971">
                  <c:v>190</c:v>
                </c:pt>
                <c:pt idx="8972">
                  <c:v>190</c:v>
                </c:pt>
                <c:pt idx="8973">
                  <c:v>264</c:v>
                </c:pt>
                <c:pt idx="8974">
                  <c:v>264</c:v>
                </c:pt>
                <c:pt idx="8975">
                  <c:v>265</c:v>
                </c:pt>
                <c:pt idx="8976">
                  <c:v>190</c:v>
                </c:pt>
                <c:pt idx="8977">
                  <c:v>190</c:v>
                </c:pt>
                <c:pt idx="8978">
                  <c:v>265</c:v>
                </c:pt>
                <c:pt idx="8979">
                  <c:v>265</c:v>
                </c:pt>
                <c:pt idx="8980">
                  <c:v>265</c:v>
                </c:pt>
                <c:pt idx="8981">
                  <c:v>265</c:v>
                </c:pt>
                <c:pt idx="8982">
                  <c:v>190</c:v>
                </c:pt>
                <c:pt idx="8983">
                  <c:v>190</c:v>
                </c:pt>
                <c:pt idx="8984">
                  <c:v>265</c:v>
                </c:pt>
                <c:pt idx="8985">
                  <c:v>290</c:v>
                </c:pt>
                <c:pt idx="8986">
                  <c:v>290</c:v>
                </c:pt>
                <c:pt idx="8987">
                  <c:v>290</c:v>
                </c:pt>
                <c:pt idx="8988">
                  <c:v>290</c:v>
                </c:pt>
                <c:pt idx="8989">
                  <c:v>290</c:v>
                </c:pt>
                <c:pt idx="8990">
                  <c:v>290</c:v>
                </c:pt>
                <c:pt idx="8991">
                  <c:v>290</c:v>
                </c:pt>
                <c:pt idx="8992">
                  <c:v>290</c:v>
                </c:pt>
                <c:pt idx="8993">
                  <c:v>290</c:v>
                </c:pt>
                <c:pt idx="8994">
                  <c:v>290</c:v>
                </c:pt>
                <c:pt idx="8995">
                  <c:v>290</c:v>
                </c:pt>
                <c:pt idx="8996">
                  <c:v>290</c:v>
                </c:pt>
                <c:pt idx="8997">
                  <c:v>290</c:v>
                </c:pt>
                <c:pt idx="8998">
                  <c:v>290</c:v>
                </c:pt>
                <c:pt idx="8999">
                  <c:v>290</c:v>
                </c:pt>
                <c:pt idx="9000">
                  <c:v>290</c:v>
                </c:pt>
                <c:pt idx="9001">
                  <c:v>290</c:v>
                </c:pt>
                <c:pt idx="9002">
                  <c:v>290</c:v>
                </c:pt>
                <c:pt idx="9003">
                  <c:v>285</c:v>
                </c:pt>
                <c:pt idx="9004">
                  <c:v>310</c:v>
                </c:pt>
                <c:pt idx="9005">
                  <c:v>285</c:v>
                </c:pt>
                <c:pt idx="9006">
                  <c:v>195</c:v>
                </c:pt>
                <c:pt idx="9007">
                  <c:v>285</c:v>
                </c:pt>
                <c:pt idx="9008">
                  <c:v>285</c:v>
                </c:pt>
                <c:pt idx="9009">
                  <c:v>285</c:v>
                </c:pt>
                <c:pt idx="9010">
                  <c:v>285</c:v>
                </c:pt>
                <c:pt idx="9011">
                  <c:v>285</c:v>
                </c:pt>
                <c:pt idx="9012">
                  <c:v>285</c:v>
                </c:pt>
                <c:pt idx="9013">
                  <c:v>285</c:v>
                </c:pt>
                <c:pt idx="9014">
                  <c:v>285</c:v>
                </c:pt>
                <c:pt idx="9015">
                  <c:v>285</c:v>
                </c:pt>
                <c:pt idx="9016">
                  <c:v>285</c:v>
                </c:pt>
                <c:pt idx="9017">
                  <c:v>310</c:v>
                </c:pt>
                <c:pt idx="9018">
                  <c:v>280</c:v>
                </c:pt>
                <c:pt idx="9019">
                  <c:v>280</c:v>
                </c:pt>
                <c:pt idx="9020">
                  <c:v>310</c:v>
                </c:pt>
                <c:pt idx="9021">
                  <c:v>280</c:v>
                </c:pt>
                <c:pt idx="9022">
                  <c:v>285</c:v>
                </c:pt>
                <c:pt idx="9023">
                  <c:v>285</c:v>
                </c:pt>
                <c:pt idx="9024">
                  <c:v>285</c:v>
                </c:pt>
                <c:pt idx="9025">
                  <c:v>285</c:v>
                </c:pt>
                <c:pt idx="9026">
                  <c:v>285</c:v>
                </c:pt>
                <c:pt idx="9027">
                  <c:v>285</c:v>
                </c:pt>
                <c:pt idx="9028">
                  <c:v>285</c:v>
                </c:pt>
                <c:pt idx="9029">
                  <c:v>285</c:v>
                </c:pt>
                <c:pt idx="9030">
                  <c:v>285</c:v>
                </c:pt>
                <c:pt idx="9031">
                  <c:v>285</c:v>
                </c:pt>
                <c:pt idx="9032">
                  <c:v>285</c:v>
                </c:pt>
                <c:pt idx="9033">
                  <c:v>285</c:v>
                </c:pt>
                <c:pt idx="9034">
                  <c:v>225</c:v>
                </c:pt>
                <c:pt idx="9035">
                  <c:v>225</c:v>
                </c:pt>
                <c:pt idx="9036">
                  <c:v>225</c:v>
                </c:pt>
                <c:pt idx="9037">
                  <c:v>290</c:v>
                </c:pt>
                <c:pt idx="9038">
                  <c:v>290</c:v>
                </c:pt>
                <c:pt idx="9039">
                  <c:v>290</c:v>
                </c:pt>
                <c:pt idx="9040">
                  <c:v>288</c:v>
                </c:pt>
                <c:pt idx="9041">
                  <c:v>288</c:v>
                </c:pt>
                <c:pt idx="9042">
                  <c:v>288</c:v>
                </c:pt>
                <c:pt idx="9043">
                  <c:v>92</c:v>
                </c:pt>
                <c:pt idx="9044">
                  <c:v>115</c:v>
                </c:pt>
                <c:pt idx="9045">
                  <c:v>92</c:v>
                </c:pt>
                <c:pt idx="9046">
                  <c:v>92</c:v>
                </c:pt>
                <c:pt idx="9047">
                  <c:v>115</c:v>
                </c:pt>
                <c:pt idx="9048">
                  <c:v>92</c:v>
                </c:pt>
                <c:pt idx="9049">
                  <c:v>115</c:v>
                </c:pt>
                <c:pt idx="9050">
                  <c:v>92</c:v>
                </c:pt>
                <c:pt idx="9051">
                  <c:v>92</c:v>
                </c:pt>
                <c:pt idx="9052">
                  <c:v>235</c:v>
                </c:pt>
                <c:pt idx="9053">
                  <c:v>173</c:v>
                </c:pt>
                <c:pt idx="9054">
                  <c:v>173</c:v>
                </c:pt>
                <c:pt idx="9055">
                  <c:v>173</c:v>
                </c:pt>
                <c:pt idx="9056">
                  <c:v>173</c:v>
                </c:pt>
                <c:pt idx="9057">
                  <c:v>235</c:v>
                </c:pt>
                <c:pt idx="9058">
                  <c:v>186</c:v>
                </c:pt>
                <c:pt idx="9059">
                  <c:v>173</c:v>
                </c:pt>
                <c:pt idx="9060">
                  <c:v>173</c:v>
                </c:pt>
                <c:pt idx="9061">
                  <c:v>186</c:v>
                </c:pt>
                <c:pt idx="9062">
                  <c:v>235</c:v>
                </c:pt>
                <c:pt idx="9063">
                  <c:v>173</c:v>
                </c:pt>
                <c:pt idx="9064">
                  <c:v>173</c:v>
                </c:pt>
                <c:pt idx="9065">
                  <c:v>173</c:v>
                </c:pt>
                <c:pt idx="9066">
                  <c:v>173</c:v>
                </c:pt>
                <c:pt idx="9067">
                  <c:v>235</c:v>
                </c:pt>
                <c:pt idx="9068">
                  <c:v>173</c:v>
                </c:pt>
                <c:pt idx="9069">
                  <c:v>186</c:v>
                </c:pt>
                <c:pt idx="9070">
                  <c:v>173</c:v>
                </c:pt>
                <c:pt idx="9071">
                  <c:v>173</c:v>
                </c:pt>
                <c:pt idx="9072">
                  <c:v>276</c:v>
                </c:pt>
                <c:pt idx="9073">
                  <c:v>276</c:v>
                </c:pt>
                <c:pt idx="9074">
                  <c:v>276</c:v>
                </c:pt>
                <c:pt idx="9075">
                  <c:v>276</c:v>
                </c:pt>
                <c:pt idx="9076">
                  <c:v>276</c:v>
                </c:pt>
                <c:pt idx="9077">
                  <c:v>276</c:v>
                </c:pt>
                <c:pt idx="9078">
                  <c:v>276</c:v>
                </c:pt>
                <c:pt idx="9079">
                  <c:v>276</c:v>
                </c:pt>
                <c:pt idx="9080">
                  <c:v>276</c:v>
                </c:pt>
                <c:pt idx="9081">
                  <c:v>276</c:v>
                </c:pt>
                <c:pt idx="9082">
                  <c:v>276</c:v>
                </c:pt>
                <c:pt idx="9083">
                  <c:v>276</c:v>
                </c:pt>
                <c:pt idx="9084">
                  <c:v>276</c:v>
                </c:pt>
                <c:pt idx="9085">
                  <c:v>276</c:v>
                </c:pt>
                <c:pt idx="9086">
                  <c:v>276</c:v>
                </c:pt>
                <c:pt idx="9087">
                  <c:v>130</c:v>
                </c:pt>
                <c:pt idx="9088">
                  <c:v>130</c:v>
                </c:pt>
                <c:pt idx="9089">
                  <c:v>130</c:v>
                </c:pt>
                <c:pt idx="9090">
                  <c:v>130</c:v>
                </c:pt>
                <c:pt idx="9091">
                  <c:v>130</c:v>
                </c:pt>
                <c:pt idx="9092">
                  <c:v>130</c:v>
                </c:pt>
                <c:pt idx="9093">
                  <c:v>130</c:v>
                </c:pt>
                <c:pt idx="9094">
                  <c:v>130</c:v>
                </c:pt>
                <c:pt idx="9095">
                  <c:v>130</c:v>
                </c:pt>
                <c:pt idx="9096">
                  <c:v>130</c:v>
                </c:pt>
                <c:pt idx="9097">
                  <c:v>130</c:v>
                </c:pt>
                <c:pt idx="9098">
                  <c:v>130</c:v>
                </c:pt>
                <c:pt idx="9099">
                  <c:v>124</c:v>
                </c:pt>
                <c:pt idx="9100">
                  <c:v>188</c:v>
                </c:pt>
                <c:pt idx="9101">
                  <c:v>124</c:v>
                </c:pt>
                <c:pt idx="9102">
                  <c:v>130</c:v>
                </c:pt>
                <c:pt idx="9103">
                  <c:v>124</c:v>
                </c:pt>
                <c:pt idx="9104">
                  <c:v>124</c:v>
                </c:pt>
                <c:pt idx="9105">
                  <c:v>188</c:v>
                </c:pt>
                <c:pt idx="9106">
                  <c:v>125</c:v>
                </c:pt>
                <c:pt idx="9107">
                  <c:v>125</c:v>
                </c:pt>
                <c:pt idx="9108">
                  <c:v>125</c:v>
                </c:pt>
                <c:pt idx="9109">
                  <c:v>125</c:v>
                </c:pt>
                <c:pt idx="9110">
                  <c:v>125</c:v>
                </c:pt>
                <c:pt idx="9111">
                  <c:v>125</c:v>
                </c:pt>
                <c:pt idx="9112">
                  <c:v>125</c:v>
                </c:pt>
                <c:pt idx="9113">
                  <c:v>125</c:v>
                </c:pt>
                <c:pt idx="9114">
                  <c:v>381</c:v>
                </c:pt>
                <c:pt idx="9115">
                  <c:v>381</c:v>
                </c:pt>
                <c:pt idx="9116">
                  <c:v>381</c:v>
                </c:pt>
                <c:pt idx="9117">
                  <c:v>381</c:v>
                </c:pt>
                <c:pt idx="9118">
                  <c:v>381</c:v>
                </c:pt>
                <c:pt idx="9119">
                  <c:v>381</c:v>
                </c:pt>
                <c:pt idx="9120">
                  <c:v>381</c:v>
                </c:pt>
                <c:pt idx="9121">
                  <c:v>381</c:v>
                </c:pt>
                <c:pt idx="9122">
                  <c:v>381</c:v>
                </c:pt>
                <c:pt idx="9123">
                  <c:v>381</c:v>
                </c:pt>
                <c:pt idx="9124">
                  <c:v>381</c:v>
                </c:pt>
                <c:pt idx="9125">
                  <c:v>381</c:v>
                </c:pt>
                <c:pt idx="9126">
                  <c:v>381</c:v>
                </c:pt>
                <c:pt idx="9127">
                  <c:v>381</c:v>
                </c:pt>
                <c:pt idx="9128">
                  <c:v>381</c:v>
                </c:pt>
                <c:pt idx="9129">
                  <c:v>381</c:v>
                </c:pt>
                <c:pt idx="9130">
                  <c:v>381</c:v>
                </c:pt>
                <c:pt idx="9131">
                  <c:v>381</c:v>
                </c:pt>
                <c:pt idx="9132">
                  <c:v>381</c:v>
                </c:pt>
                <c:pt idx="9133">
                  <c:v>381</c:v>
                </c:pt>
                <c:pt idx="9134">
                  <c:v>381</c:v>
                </c:pt>
                <c:pt idx="9135">
                  <c:v>381</c:v>
                </c:pt>
                <c:pt idx="9136">
                  <c:v>381</c:v>
                </c:pt>
                <c:pt idx="9137">
                  <c:v>381</c:v>
                </c:pt>
                <c:pt idx="9138">
                  <c:v>381</c:v>
                </c:pt>
                <c:pt idx="9139">
                  <c:v>381</c:v>
                </c:pt>
                <c:pt idx="9140">
                  <c:v>381</c:v>
                </c:pt>
                <c:pt idx="9141">
                  <c:v>275</c:v>
                </c:pt>
                <c:pt idx="9142">
                  <c:v>300</c:v>
                </c:pt>
                <c:pt idx="9143">
                  <c:v>300</c:v>
                </c:pt>
                <c:pt idx="9144">
                  <c:v>275</c:v>
                </c:pt>
                <c:pt idx="9145">
                  <c:v>275</c:v>
                </c:pt>
                <c:pt idx="9146">
                  <c:v>93</c:v>
                </c:pt>
                <c:pt idx="9147">
                  <c:v>100</c:v>
                </c:pt>
                <c:pt idx="9148">
                  <c:v>152</c:v>
                </c:pt>
                <c:pt idx="9149">
                  <c:v>93</c:v>
                </c:pt>
                <c:pt idx="9150">
                  <c:v>93</c:v>
                </c:pt>
                <c:pt idx="9151">
                  <c:v>152</c:v>
                </c:pt>
                <c:pt idx="9152">
                  <c:v>93</c:v>
                </c:pt>
                <c:pt idx="9153">
                  <c:v>100</c:v>
                </c:pt>
                <c:pt idx="9154">
                  <c:v>152</c:v>
                </c:pt>
                <c:pt idx="9155">
                  <c:v>152</c:v>
                </c:pt>
                <c:pt idx="9156">
                  <c:v>100</c:v>
                </c:pt>
                <c:pt idx="9157">
                  <c:v>100</c:v>
                </c:pt>
                <c:pt idx="9158">
                  <c:v>93</c:v>
                </c:pt>
                <c:pt idx="9159">
                  <c:v>93</c:v>
                </c:pt>
                <c:pt idx="9160">
                  <c:v>100</c:v>
                </c:pt>
                <c:pt idx="9161">
                  <c:v>100</c:v>
                </c:pt>
                <c:pt idx="9162">
                  <c:v>100</c:v>
                </c:pt>
                <c:pt idx="9163">
                  <c:v>100</c:v>
                </c:pt>
                <c:pt idx="9164">
                  <c:v>100</c:v>
                </c:pt>
                <c:pt idx="9165">
                  <c:v>93</c:v>
                </c:pt>
                <c:pt idx="9166">
                  <c:v>93</c:v>
                </c:pt>
                <c:pt idx="9167">
                  <c:v>100</c:v>
                </c:pt>
                <c:pt idx="9168">
                  <c:v>526</c:v>
                </c:pt>
                <c:pt idx="9169">
                  <c:v>526</c:v>
                </c:pt>
                <c:pt idx="9170">
                  <c:v>526</c:v>
                </c:pt>
                <c:pt idx="9171">
                  <c:v>526</c:v>
                </c:pt>
                <c:pt idx="9172">
                  <c:v>526</c:v>
                </c:pt>
                <c:pt idx="9173">
                  <c:v>526</c:v>
                </c:pt>
                <c:pt idx="9174">
                  <c:v>550</c:v>
                </c:pt>
                <c:pt idx="9175">
                  <c:v>662</c:v>
                </c:pt>
                <c:pt idx="9176">
                  <c:v>662</c:v>
                </c:pt>
                <c:pt idx="9177">
                  <c:v>662</c:v>
                </c:pt>
                <c:pt idx="9178">
                  <c:v>662</c:v>
                </c:pt>
                <c:pt idx="9179">
                  <c:v>120</c:v>
                </c:pt>
                <c:pt idx="9180">
                  <c:v>95</c:v>
                </c:pt>
                <c:pt idx="9181">
                  <c:v>95</c:v>
                </c:pt>
                <c:pt idx="9182">
                  <c:v>95</c:v>
                </c:pt>
                <c:pt idx="9183">
                  <c:v>95</c:v>
                </c:pt>
                <c:pt idx="9184">
                  <c:v>120</c:v>
                </c:pt>
                <c:pt idx="9185">
                  <c:v>95</c:v>
                </c:pt>
                <c:pt idx="9186">
                  <c:v>120</c:v>
                </c:pt>
                <c:pt idx="9187">
                  <c:v>95</c:v>
                </c:pt>
                <c:pt idx="9188">
                  <c:v>120</c:v>
                </c:pt>
                <c:pt idx="9189">
                  <c:v>95</c:v>
                </c:pt>
                <c:pt idx="9190">
                  <c:v>120</c:v>
                </c:pt>
                <c:pt idx="9191">
                  <c:v>95</c:v>
                </c:pt>
                <c:pt idx="9192">
                  <c:v>95</c:v>
                </c:pt>
                <c:pt idx="9193">
                  <c:v>95</c:v>
                </c:pt>
                <c:pt idx="9194">
                  <c:v>95</c:v>
                </c:pt>
                <c:pt idx="9195">
                  <c:v>120</c:v>
                </c:pt>
                <c:pt idx="9196">
                  <c:v>120</c:v>
                </c:pt>
                <c:pt idx="9197">
                  <c:v>95</c:v>
                </c:pt>
                <c:pt idx="9198">
                  <c:v>95</c:v>
                </c:pt>
                <c:pt idx="9199">
                  <c:v>95</c:v>
                </c:pt>
                <c:pt idx="9200">
                  <c:v>120</c:v>
                </c:pt>
                <c:pt idx="9201">
                  <c:v>120</c:v>
                </c:pt>
                <c:pt idx="9202">
                  <c:v>266</c:v>
                </c:pt>
                <c:pt idx="9203">
                  <c:v>266</c:v>
                </c:pt>
                <c:pt idx="9204">
                  <c:v>266</c:v>
                </c:pt>
                <c:pt idx="9205">
                  <c:v>266</c:v>
                </c:pt>
                <c:pt idx="9206">
                  <c:v>266</c:v>
                </c:pt>
                <c:pt idx="9207">
                  <c:v>266</c:v>
                </c:pt>
                <c:pt idx="9208">
                  <c:v>266</c:v>
                </c:pt>
                <c:pt idx="9209">
                  <c:v>266</c:v>
                </c:pt>
                <c:pt idx="9210">
                  <c:v>266</c:v>
                </c:pt>
                <c:pt idx="9211">
                  <c:v>266</c:v>
                </c:pt>
                <c:pt idx="9212">
                  <c:v>266</c:v>
                </c:pt>
                <c:pt idx="9213">
                  <c:v>266</c:v>
                </c:pt>
                <c:pt idx="9214">
                  <c:v>266</c:v>
                </c:pt>
                <c:pt idx="9215">
                  <c:v>266</c:v>
                </c:pt>
                <c:pt idx="9216">
                  <c:v>266</c:v>
                </c:pt>
                <c:pt idx="9217">
                  <c:v>266</c:v>
                </c:pt>
                <c:pt idx="9218">
                  <c:v>266</c:v>
                </c:pt>
                <c:pt idx="9219">
                  <c:v>266</c:v>
                </c:pt>
                <c:pt idx="9220">
                  <c:v>266</c:v>
                </c:pt>
                <c:pt idx="9221">
                  <c:v>266</c:v>
                </c:pt>
                <c:pt idx="9222">
                  <c:v>266</c:v>
                </c:pt>
                <c:pt idx="9223">
                  <c:v>266</c:v>
                </c:pt>
                <c:pt idx="9224">
                  <c:v>266</c:v>
                </c:pt>
                <c:pt idx="9225">
                  <c:v>266</c:v>
                </c:pt>
                <c:pt idx="9226">
                  <c:v>266</c:v>
                </c:pt>
                <c:pt idx="9227">
                  <c:v>266</c:v>
                </c:pt>
                <c:pt idx="9228">
                  <c:v>266</c:v>
                </c:pt>
                <c:pt idx="9229">
                  <c:v>266</c:v>
                </c:pt>
                <c:pt idx="9230">
                  <c:v>266</c:v>
                </c:pt>
                <c:pt idx="9231">
                  <c:v>266</c:v>
                </c:pt>
                <c:pt idx="9232">
                  <c:v>266</c:v>
                </c:pt>
                <c:pt idx="9233">
                  <c:v>266</c:v>
                </c:pt>
                <c:pt idx="9234">
                  <c:v>266</c:v>
                </c:pt>
                <c:pt idx="9235">
                  <c:v>266</c:v>
                </c:pt>
                <c:pt idx="9236">
                  <c:v>296</c:v>
                </c:pt>
                <c:pt idx="9237">
                  <c:v>296</c:v>
                </c:pt>
                <c:pt idx="9238">
                  <c:v>296</c:v>
                </c:pt>
                <c:pt idx="9239">
                  <c:v>296</c:v>
                </c:pt>
                <c:pt idx="9240">
                  <c:v>296</c:v>
                </c:pt>
                <c:pt idx="9241">
                  <c:v>296</c:v>
                </c:pt>
                <c:pt idx="9242">
                  <c:v>296</c:v>
                </c:pt>
                <c:pt idx="9243">
                  <c:v>296</c:v>
                </c:pt>
                <c:pt idx="9244">
                  <c:v>296</c:v>
                </c:pt>
                <c:pt idx="9245">
                  <c:v>296</c:v>
                </c:pt>
                <c:pt idx="9246">
                  <c:v>296</c:v>
                </c:pt>
                <c:pt idx="9247">
                  <c:v>296</c:v>
                </c:pt>
                <c:pt idx="9248">
                  <c:v>296</c:v>
                </c:pt>
                <c:pt idx="9249">
                  <c:v>296</c:v>
                </c:pt>
                <c:pt idx="9250">
                  <c:v>296</c:v>
                </c:pt>
                <c:pt idx="9251">
                  <c:v>296</c:v>
                </c:pt>
                <c:pt idx="9252">
                  <c:v>296</c:v>
                </c:pt>
                <c:pt idx="9253">
                  <c:v>295</c:v>
                </c:pt>
                <c:pt idx="9254">
                  <c:v>295</c:v>
                </c:pt>
                <c:pt idx="9255">
                  <c:v>295</c:v>
                </c:pt>
                <c:pt idx="9256">
                  <c:v>295</c:v>
                </c:pt>
                <c:pt idx="9257">
                  <c:v>310</c:v>
                </c:pt>
                <c:pt idx="9258">
                  <c:v>295</c:v>
                </c:pt>
                <c:pt idx="9259">
                  <c:v>195</c:v>
                </c:pt>
                <c:pt idx="9260">
                  <c:v>285</c:v>
                </c:pt>
                <c:pt idx="9261">
                  <c:v>295</c:v>
                </c:pt>
                <c:pt idx="9262">
                  <c:v>195</c:v>
                </c:pt>
                <c:pt idx="9263">
                  <c:v>295</c:v>
                </c:pt>
                <c:pt idx="9264">
                  <c:v>295</c:v>
                </c:pt>
                <c:pt idx="9265">
                  <c:v>285</c:v>
                </c:pt>
                <c:pt idx="9266">
                  <c:v>195</c:v>
                </c:pt>
                <c:pt idx="9267">
                  <c:v>295</c:v>
                </c:pt>
                <c:pt idx="9268">
                  <c:v>295</c:v>
                </c:pt>
                <c:pt idx="9269">
                  <c:v>285</c:v>
                </c:pt>
                <c:pt idx="9270">
                  <c:v>285</c:v>
                </c:pt>
                <c:pt idx="9271">
                  <c:v>295</c:v>
                </c:pt>
                <c:pt idx="9272">
                  <c:v>195</c:v>
                </c:pt>
                <c:pt idx="9273">
                  <c:v>295</c:v>
                </c:pt>
                <c:pt idx="9274">
                  <c:v>285</c:v>
                </c:pt>
                <c:pt idx="9275">
                  <c:v>295</c:v>
                </c:pt>
                <c:pt idx="9276">
                  <c:v>295</c:v>
                </c:pt>
                <c:pt idx="9277">
                  <c:v>195</c:v>
                </c:pt>
                <c:pt idx="9278">
                  <c:v>285</c:v>
                </c:pt>
                <c:pt idx="9279">
                  <c:v>295</c:v>
                </c:pt>
                <c:pt idx="9280">
                  <c:v>295</c:v>
                </c:pt>
                <c:pt idx="9281">
                  <c:v>285</c:v>
                </c:pt>
                <c:pt idx="9282">
                  <c:v>285</c:v>
                </c:pt>
                <c:pt idx="9283">
                  <c:v>295</c:v>
                </c:pt>
                <c:pt idx="9284">
                  <c:v>295</c:v>
                </c:pt>
                <c:pt idx="9285">
                  <c:v>295</c:v>
                </c:pt>
                <c:pt idx="9286">
                  <c:v>195</c:v>
                </c:pt>
                <c:pt idx="9287">
                  <c:v>295</c:v>
                </c:pt>
                <c:pt idx="9288">
                  <c:v>285</c:v>
                </c:pt>
                <c:pt idx="9289">
                  <c:v>195</c:v>
                </c:pt>
                <c:pt idx="9290">
                  <c:v>285</c:v>
                </c:pt>
                <c:pt idx="9291">
                  <c:v>285</c:v>
                </c:pt>
                <c:pt idx="9292">
                  <c:v>295</c:v>
                </c:pt>
                <c:pt idx="9293">
                  <c:v>295</c:v>
                </c:pt>
                <c:pt idx="9294">
                  <c:v>310</c:v>
                </c:pt>
                <c:pt idx="9295">
                  <c:v>295</c:v>
                </c:pt>
                <c:pt idx="9296">
                  <c:v>285</c:v>
                </c:pt>
                <c:pt idx="9297">
                  <c:v>285</c:v>
                </c:pt>
                <c:pt idx="9298">
                  <c:v>285</c:v>
                </c:pt>
                <c:pt idx="9299">
                  <c:v>285</c:v>
                </c:pt>
                <c:pt idx="9300">
                  <c:v>345</c:v>
                </c:pt>
                <c:pt idx="9301">
                  <c:v>295</c:v>
                </c:pt>
                <c:pt idx="9302">
                  <c:v>332</c:v>
                </c:pt>
                <c:pt idx="9303">
                  <c:v>332</c:v>
                </c:pt>
                <c:pt idx="9304">
                  <c:v>332</c:v>
                </c:pt>
                <c:pt idx="9305">
                  <c:v>332</c:v>
                </c:pt>
                <c:pt idx="9306">
                  <c:v>332</c:v>
                </c:pt>
                <c:pt idx="9307">
                  <c:v>332</c:v>
                </c:pt>
                <c:pt idx="9308">
                  <c:v>332</c:v>
                </c:pt>
                <c:pt idx="9309">
                  <c:v>332</c:v>
                </c:pt>
                <c:pt idx="9310">
                  <c:v>332</c:v>
                </c:pt>
                <c:pt idx="9311">
                  <c:v>332</c:v>
                </c:pt>
                <c:pt idx="9312">
                  <c:v>332</c:v>
                </c:pt>
                <c:pt idx="9313">
                  <c:v>332</c:v>
                </c:pt>
                <c:pt idx="9314">
                  <c:v>355</c:v>
                </c:pt>
                <c:pt idx="9315">
                  <c:v>285</c:v>
                </c:pt>
                <c:pt idx="9316">
                  <c:v>355</c:v>
                </c:pt>
                <c:pt idx="9317">
                  <c:v>285</c:v>
                </c:pt>
                <c:pt idx="9318">
                  <c:v>285</c:v>
                </c:pt>
                <c:pt idx="9319">
                  <c:v>285</c:v>
                </c:pt>
                <c:pt idx="9320">
                  <c:v>355</c:v>
                </c:pt>
                <c:pt idx="9321">
                  <c:v>285</c:v>
                </c:pt>
                <c:pt idx="9322">
                  <c:v>285</c:v>
                </c:pt>
                <c:pt idx="9323">
                  <c:v>355</c:v>
                </c:pt>
                <c:pt idx="9324">
                  <c:v>355</c:v>
                </c:pt>
                <c:pt idx="9325">
                  <c:v>285</c:v>
                </c:pt>
                <c:pt idx="9326">
                  <c:v>285</c:v>
                </c:pt>
                <c:pt idx="9327">
                  <c:v>285</c:v>
                </c:pt>
                <c:pt idx="9328">
                  <c:v>285</c:v>
                </c:pt>
                <c:pt idx="9329">
                  <c:v>285</c:v>
                </c:pt>
                <c:pt idx="9330">
                  <c:v>285</c:v>
                </c:pt>
                <c:pt idx="9331">
                  <c:v>285</c:v>
                </c:pt>
                <c:pt idx="9332">
                  <c:v>285</c:v>
                </c:pt>
                <c:pt idx="9333">
                  <c:v>285</c:v>
                </c:pt>
                <c:pt idx="9334">
                  <c:v>285</c:v>
                </c:pt>
                <c:pt idx="9335">
                  <c:v>355</c:v>
                </c:pt>
                <c:pt idx="9336">
                  <c:v>355</c:v>
                </c:pt>
                <c:pt idx="9337">
                  <c:v>285</c:v>
                </c:pt>
                <c:pt idx="9338">
                  <c:v>355</c:v>
                </c:pt>
                <c:pt idx="9339">
                  <c:v>285</c:v>
                </c:pt>
                <c:pt idx="9340">
                  <c:v>285</c:v>
                </c:pt>
                <c:pt idx="9341">
                  <c:v>355</c:v>
                </c:pt>
                <c:pt idx="9342">
                  <c:v>355</c:v>
                </c:pt>
                <c:pt idx="9343">
                  <c:v>285</c:v>
                </c:pt>
                <c:pt idx="9344">
                  <c:v>355</c:v>
                </c:pt>
                <c:pt idx="9345">
                  <c:v>285</c:v>
                </c:pt>
                <c:pt idx="9346">
                  <c:v>355</c:v>
                </c:pt>
                <c:pt idx="9347">
                  <c:v>285</c:v>
                </c:pt>
                <c:pt idx="9348">
                  <c:v>355</c:v>
                </c:pt>
                <c:pt idx="9349">
                  <c:v>355</c:v>
                </c:pt>
                <c:pt idx="9350">
                  <c:v>285</c:v>
                </c:pt>
                <c:pt idx="9351">
                  <c:v>285</c:v>
                </c:pt>
                <c:pt idx="9352">
                  <c:v>285</c:v>
                </c:pt>
                <c:pt idx="9353">
                  <c:v>355</c:v>
                </c:pt>
                <c:pt idx="9354">
                  <c:v>355</c:v>
                </c:pt>
                <c:pt idx="9355">
                  <c:v>285</c:v>
                </c:pt>
                <c:pt idx="9356">
                  <c:v>285</c:v>
                </c:pt>
                <c:pt idx="9357">
                  <c:v>355</c:v>
                </c:pt>
                <c:pt idx="9358">
                  <c:v>285</c:v>
                </c:pt>
                <c:pt idx="9359">
                  <c:v>285</c:v>
                </c:pt>
                <c:pt idx="9360">
                  <c:v>285</c:v>
                </c:pt>
                <c:pt idx="9361">
                  <c:v>355</c:v>
                </c:pt>
                <c:pt idx="9362">
                  <c:v>355</c:v>
                </c:pt>
                <c:pt idx="9363">
                  <c:v>355</c:v>
                </c:pt>
                <c:pt idx="9364">
                  <c:v>285</c:v>
                </c:pt>
                <c:pt idx="9365">
                  <c:v>285</c:v>
                </c:pt>
                <c:pt idx="9366">
                  <c:v>355</c:v>
                </c:pt>
                <c:pt idx="9367">
                  <c:v>285</c:v>
                </c:pt>
                <c:pt idx="9368">
                  <c:v>355</c:v>
                </c:pt>
                <c:pt idx="9369">
                  <c:v>285</c:v>
                </c:pt>
                <c:pt idx="9370">
                  <c:v>285</c:v>
                </c:pt>
                <c:pt idx="9371">
                  <c:v>285</c:v>
                </c:pt>
                <c:pt idx="9372">
                  <c:v>355</c:v>
                </c:pt>
                <c:pt idx="9373">
                  <c:v>355</c:v>
                </c:pt>
                <c:pt idx="9374">
                  <c:v>355</c:v>
                </c:pt>
                <c:pt idx="9375">
                  <c:v>355</c:v>
                </c:pt>
                <c:pt idx="9376">
                  <c:v>355</c:v>
                </c:pt>
                <c:pt idx="9377">
                  <c:v>285</c:v>
                </c:pt>
                <c:pt idx="9378">
                  <c:v>285</c:v>
                </c:pt>
                <c:pt idx="9379">
                  <c:v>355</c:v>
                </c:pt>
                <c:pt idx="9380">
                  <c:v>285</c:v>
                </c:pt>
                <c:pt idx="9381">
                  <c:v>355</c:v>
                </c:pt>
                <c:pt idx="9382">
                  <c:v>285</c:v>
                </c:pt>
                <c:pt idx="9383">
                  <c:v>355</c:v>
                </c:pt>
                <c:pt idx="9384">
                  <c:v>355</c:v>
                </c:pt>
                <c:pt idx="9385">
                  <c:v>285</c:v>
                </c:pt>
                <c:pt idx="9386">
                  <c:v>285</c:v>
                </c:pt>
                <c:pt idx="9387">
                  <c:v>355</c:v>
                </c:pt>
                <c:pt idx="9388">
                  <c:v>285</c:v>
                </c:pt>
                <c:pt idx="9389">
                  <c:v>355</c:v>
                </c:pt>
                <c:pt idx="9390">
                  <c:v>285</c:v>
                </c:pt>
                <c:pt idx="9391">
                  <c:v>355</c:v>
                </c:pt>
                <c:pt idx="9392">
                  <c:v>285</c:v>
                </c:pt>
                <c:pt idx="9393">
                  <c:v>285</c:v>
                </c:pt>
                <c:pt idx="9394">
                  <c:v>285</c:v>
                </c:pt>
                <c:pt idx="9395">
                  <c:v>285</c:v>
                </c:pt>
                <c:pt idx="9396">
                  <c:v>285</c:v>
                </c:pt>
                <c:pt idx="9397">
                  <c:v>355</c:v>
                </c:pt>
                <c:pt idx="9398">
                  <c:v>355</c:v>
                </c:pt>
                <c:pt idx="9399">
                  <c:v>355</c:v>
                </c:pt>
                <c:pt idx="9400">
                  <c:v>285</c:v>
                </c:pt>
                <c:pt idx="9401">
                  <c:v>355</c:v>
                </c:pt>
                <c:pt idx="9402">
                  <c:v>285</c:v>
                </c:pt>
                <c:pt idx="9403">
                  <c:v>285</c:v>
                </c:pt>
                <c:pt idx="9404">
                  <c:v>300</c:v>
                </c:pt>
                <c:pt idx="9405">
                  <c:v>300</c:v>
                </c:pt>
                <c:pt idx="9406">
                  <c:v>300</c:v>
                </c:pt>
                <c:pt idx="9407">
                  <c:v>300</c:v>
                </c:pt>
                <c:pt idx="9408">
                  <c:v>300</c:v>
                </c:pt>
                <c:pt idx="9409">
                  <c:v>300</c:v>
                </c:pt>
                <c:pt idx="9410">
                  <c:v>325</c:v>
                </c:pt>
                <c:pt idx="9411">
                  <c:v>200</c:v>
                </c:pt>
                <c:pt idx="9412">
                  <c:v>200</c:v>
                </c:pt>
                <c:pt idx="9413">
                  <c:v>200</c:v>
                </c:pt>
                <c:pt idx="9414">
                  <c:v>200</c:v>
                </c:pt>
                <c:pt idx="9415">
                  <c:v>142</c:v>
                </c:pt>
                <c:pt idx="9416">
                  <c:v>185</c:v>
                </c:pt>
                <c:pt idx="9417">
                  <c:v>185</c:v>
                </c:pt>
                <c:pt idx="9418">
                  <c:v>185</c:v>
                </c:pt>
                <c:pt idx="9419">
                  <c:v>185</c:v>
                </c:pt>
                <c:pt idx="9420">
                  <c:v>185</c:v>
                </c:pt>
                <c:pt idx="9421">
                  <c:v>185</c:v>
                </c:pt>
                <c:pt idx="9422">
                  <c:v>185</c:v>
                </c:pt>
                <c:pt idx="9423">
                  <c:v>185</c:v>
                </c:pt>
                <c:pt idx="9424">
                  <c:v>185</c:v>
                </c:pt>
                <c:pt idx="9425">
                  <c:v>185</c:v>
                </c:pt>
                <c:pt idx="9426">
                  <c:v>185</c:v>
                </c:pt>
                <c:pt idx="9427">
                  <c:v>185</c:v>
                </c:pt>
                <c:pt idx="9428">
                  <c:v>185</c:v>
                </c:pt>
                <c:pt idx="9429">
                  <c:v>185</c:v>
                </c:pt>
                <c:pt idx="9430">
                  <c:v>185</c:v>
                </c:pt>
                <c:pt idx="9431">
                  <c:v>322</c:v>
                </c:pt>
                <c:pt idx="9432">
                  <c:v>322</c:v>
                </c:pt>
                <c:pt idx="9433">
                  <c:v>285</c:v>
                </c:pt>
                <c:pt idx="9434">
                  <c:v>285</c:v>
                </c:pt>
                <c:pt idx="9435">
                  <c:v>295</c:v>
                </c:pt>
                <c:pt idx="9436">
                  <c:v>295</c:v>
                </c:pt>
                <c:pt idx="9437">
                  <c:v>285</c:v>
                </c:pt>
                <c:pt idx="9438">
                  <c:v>295</c:v>
                </c:pt>
                <c:pt idx="9439">
                  <c:v>195</c:v>
                </c:pt>
                <c:pt idx="9440">
                  <c:v>295</c:v>
                </c:pt>
                <c:pt idx="9441">
                  <c:v>295</c:v>
                </c:pt>
                <c:pt idx="9442">
                  <c:v>295</c:v>
                </c:pt>
                <c:pt idx="9443">
                  <c:v>295</c:v>
                </c:pt>
                <c:pt idx="9444">
                  <c:v>195</c:v>
                </c:pt>
                <c:pt idx="9445">
                  <c:v>195</c:v>
                </c:pt>
                <c:pt idx="9446">
                  <c:v>295</c:v>
                </c:pt>
                <c:pt idx="9447">
                  <c:v>285</c:v>
                </c:pt>
                <c:pt idx="9448">
                  <c:v>195</c:v>
                </c:pt>
                <c:pt idx="9449">
                  <c:v>285</c:v>
                </c:pt>
                <c:pt idx="9450">
                  <c:v>295</c:v>
                </c:pt>
                <c:pt idx="9451">
                  <c:v>285</c:v>
                </c:pt>
                <c:pt idx="9452">
                  <c:v>195</c:v>
                </c:pt>
                <c:pt idx="9453">
                  <c:v>295</c:v>
                </c:pt>
                <c:pt idx="9454">
                  <c:v>285</c:v>
                </c:pt>
                <c:pt idx="9455">
                  <c:v>295</c:v>
                </c:pt>
                <c:pt idx="9456">
                  <c:v>295</c:v>
                </c:pt>
                <c:pt idx="9457">
                  <c:v>195</c:v>
                </c:pt>
                <c:pt idx="9458">
                  <c:v>310</c:v>
                </c:pt>
                <c:pt idx="9459">
                  <c:v>295</c:v>
                </c:pt>
                <c:pt idx="9460">
                  <c:v>195</c:v>
                </c:pt>
                <c:pt idx="9461">
                  <c:v>295</c:v>
                </c:pt>
                <c:pt idx="9462">
                  <c:v>285</c:v>
                </c:pt>
                <c:pt idx="9463">
                  <c:v>295</c:v>
                </c:pt>
                <c:pt idx="9464">
                  <c:v>285</c:v>
                </c:pt>
                <c:pt idx="9465">
                  <c:v>195</c:v>
                </c:pt>
                <c:pt idx="9466">
                  <c:v>295</c:v>
                </c:pt>
                <c:pt idx="9467">
                  <c:v>295</c:v>
                </c:pt>
                <c:pt idx="9468">
                  <c:v>295</c:v>
                </c:pt>
                <c:pt idx="9469">
                  <c:v>295</c:v>
                </c:pt>
                <c:pt idx="9470">
                  <c:v>295</c:v>
                </c:pt>
                <c:pt idx="9471">
                  <c:v>295</c:v>
                </c:pt>
                <c:pt idx="9472">
                  <c:v>345</c:v>
                </c:pt>
                <c:pt idx="9473">
                  <c:v>195</c:v>
                </c:pt>
                <c:pt idx="9474">
                  <c:v>310</c:v>
                </c:pt>
                <c:pt idx="9475">
                  <c:v>285</c:v>
                </c:pt>
                <c:pt idx="9476">
                  <c:v>195</c:v>
                </c:pt>
                <c:pt idx="9477">
                  <c:v>295</c:v>
                </c:pt>
                <c:pt idx="9478">
                  <c:v>285</c:v>
                </c:pt>
                <c:pt idx="9479">
                  <c:v>285</c:v>
                </c:pt>
                <c:pt idx="9480">
                  <c:v>295</c:v>
                </c:pt>
                <c:pt idx="9481">
                  <c:v>295</c:v>
                </c:pt>
                <c:pt idx="9482">
                  <c:v>332</c:v>
                </c:pt>
                <c:pt idx="9483">
                  <c:v>332</c:v>
                </c:pt>
                <c:pt idx="9484">
                  <c:v>332</c:v>
                </c:pt>
                <c:pt idx="9485">
                  <c:v>332</c:v>
                </c:pt>
                <c:pt idx="9486">
                  <c:v>332</c:v>
                </c:pt>
                <c:pt idx="9487">
                  <c:v>332</c:v>
                </c:pt>
                <c:pt idx="9488">
                  <c:v>332</c:v>
                </c:pt>
                <c:pt idx="9489">
                  <c:v>332</c:v>
                </c:pt>
                <c:pt idx="9490">
                  <c:v>332</c:v>
                </c:pt>
                <c:pt idx="9491">
                  <c:v>332</c:v>
                </c:pt>
                <c:pt idx="9492">
                  <c:v>332</c:v>
                </c:pt>
                <c:pt idx="9493">
                  <c:v>332</c:v>
                </c:pt>
                <c:pt idx="9494">
                  <c:v>355</c:v>
                </c:pt>
                <c:pt idx="9495">
                  <c:v>285</c:v>
                </c:pt>
                <c:pt idx="9496">
                  <c:v>285</c:v>
                </c:pt>
                <c:pt idx="9497">
                  <c:v>355</c:v>
                </c:pt>
                <c:pt idx="9498">
                  <c:v>285</c:v>
                </c:pt>
                <c:pt idx="9499">
                  <c:v>285</c:v>
                </c:pt>
                <c:pt idx="9500">
                  <c:v>285</c:v>
                </c:pt>
                <c:pt idx="9501">
                  <c:v>285</c:v>
                </c:pt>
                <c:pt idx="9502">
                  <c:v>285</c:v>
                </c:pt>
                <c:pt idx="9503">
                  <c:v>355</c:v>
                </c:pt>
                <c:pt idx="9504">
                  <c:v>355</c:v>
                </c:pt>
                <c:pt idx="9505">
                  <c:v>355</c:v>
                </c:pt>
                <c:pt idx="9506">
                  <c:v>285</c:v>
                </c:pt>
                <c:pt idx="9507">
                  <c:v>285</c:v>
                </c:pt>
                <c:pt idx="9508">
                  <c:v>285</c:v>
                </c:pt>
                <c:pt idx="9509">
                  <c:v>285</c:v>
                </c:pt>
                <c:pt idx="9510">
                  <c:v>285</c:v>
                </c:pt>
                <c:pt idx="9511">
                  <c:v>355</c:v>
                </c:pt>
                <c:pt idx="9512">
                  <c:v>285</c:v>
                </c:pt>
                <c:pt idx="9513">
                  <c:v>355</c:v>
                </c:pt>
                <c:pt idx="9514">
                  <c:v>355</c:v>
                </c:pt>
                <c:pt idx="9515">
                  <c:v>285</c:v>
                </c:pt>
                <c:pt idx="9516">
                  <c:v>285</c:v>
                </c:pt>
                <c:pt idx="9517">
                  <c:v>285</c:v>
                </c:pt>
                <c:pt idx="9518">
                  <c:v>285</c:v>
                </c:pt>
                <c:pt idx="9519">
                  <c:v>285</c:v>
                </c:pt>
                <c:pt idx="9520">
                  <c:v>285</c:v>
                </c:pt>
                <c:pt idx="9521">
                  <c:v>285</c:v>
                </c:pt>
                <c:pt idx="9522">
                  <c:v>285</c:v>
                </c:pt>
                <c:pt idx="9523">
                  <c:v>355</c:v>
                </c:pt>
                <c:pt idx="9524">
                  <c:v>285</c:v>
                </c:pt>
                <c:pt idx="9525">
                  <c:v>355</c:v>
                </c:pt>
                <c:pt idx="9526">
                  <c:v>285</c:v>
                </c:pt>
                <c:pt idx="9527">
                  <c:v>285</c:v>
                </c:pt>
                <c:pt idx="9528">
                  <c:v>355</c:v>
                </c:pt>
                <c:pt idx="9529">
                  <c:v>355</c:v>
                </c:pt>
                <c:pt idx="9530">
                  <c:v>355</c:v>
                </c:pt>
                <c:pt idx="9531">
                  <c:v>355</c:v>
                </c:pt>
                <c:pt idx="9532">
                  <c:v>355</c:v>
                </c:pt>
                <c:pt idx="9533">
                  <c:v>285</c:v>
                </c:pt>
                <c:pt idx="9534">
                  <c:v>285</c:v>
                </c:pt>
                <c:pt idx="9535">
                  <c:v>285</c:v>
                </c:pt>
                <c:pt idx="9536">
                  <c:v>285</c:v>
                </c:pt>
                <c:pt idx="9537">
                  <c:v>285</c:v>
                </c:pt>
                <c:pt idx="9538">
                  <c:v>285</c:v>
                </c:pt>
                <c:pt idx="9539">
                  <c:v>285</c:v>
                </c:pt>
                <c:pt idx="9540">
                  <c:v>285</c:v>
                </c:pt>
                <c:pt idx="9541">
                  <c:v>355</c:v>
                </c:pt>
                <c:pt idx="9542">
                  <c:v>285</c:v>
                </c:pt>
                <c:pt idx="9543">
                  <c:v>285</c:v>
                </c:pt>
                <c:pt idx="9544">
                  <c:v>285</c:v>
                </c:pt>
                <c:pt idx="9545">
                  <c:v>285</c:v>
                </c:pt>
                <c:pt idx="9546">
                  <c:v>285</c:v>
                </c:pt>
                <c:pt idx="9547">
                  <c:v>285</c:v>
                </c:pt>
                <c:pt idx="9548">
                  <c:v>285</c:v>
                </c:pt>
                <c:pt idx="9549">
                  <c:v>285</c:v>
                </c:pt>
                <c:pt idx="9550">
                  <c:v>285</c:v>
                </c:pt>
                <c:pt idx="9551">
                  <c:v>355</c:v>
                </c:pt>
                <c:pt idx="9552">
                  <c:v>285</c:v>
                </c:pt>
                <c:pt idx="9553">
                  <c:v>285</c:v>
                </c:pt>
                <c:pt idx="9554">
                  <c:v>285</c:v>
                </c:pt>
                <c:pt idx="9555">
                  <c:v>285</c:v>
                </c:pt>
                <c:pt idx="9556">
                  <c:v>285</c:v>
                </c:pt>
                <c:pt idx="9557">
                  <c:v>285</c:v>
                </c:pt>
                <c:pt idx="9558">
                  <c:v>355</c:v>
                </c:pt>
                <c:pt idx="9559">
                  <c:v>285</c:v>
                </c:pt>
                <c:pt idx="9560">
                  <c:v>355</c:v>
                </c:pt>
                <c:pt idx="9561">
                  <c:v>355</c:v>
                </c:pt>
                <c:pt idx="9562">
                  <c:v>355</c:v>
                </c:pt>
                <c:pt idx="9563">
                  <c:v>285</c:v>
                </c:pt>
                <c:pt idx="9564">
                  <c:v>355</c:v>
                </c:pt>
                <c:pt idx="9565">
                  <c:v>285</c:v>
                </c:pt>
                <c:pt idx="9566">
                  <c:v>355</c:v>
                </c:pt>
                <c:pt idx="9567">
                  <c:v>285</c:v>
                </c:pt>
                <c:pt idx="9568">
                  <c:v>285</c:v>
                </c:pt>
                <c:pt idx="9569">
                  <c:v>285</c:v>
                </c:pt>
                <c:pt idx="9570">
                  <c:v>355</c:v>
                </c:pt>
                <c:pt idx="9571">
                  <c:v>285</c:v>
                </c:pt>
                <c:pt idx="9572">
                  <c:v>355</c:v>
                </c:pt>
                <c:pt idx="9573">
                  <c:v>285</c:v>
                </c:pt>
                <c:pt idx="9574">
                  <c:v>285</c:v>
                </c:pt>
                <c:pt idx="9575">
                  <c:v>355</c:v>
                </c:pt>
                <c:pt idx="9576">
                  <c:v>285</c:v>
                </c:pt>
                <c:pt idx="9577">
                  <c:v>355</c:v>
                </c:pt>
                <c:pt idx="9578">
                  <c:v>355</c:v>
                </c:pt>
                <c:pt idx="9579">
                  <c:v>285</c:v>
                </c:pt>
                <c:pt idx="9580">
                  <c:v>285</c:v>
                </c:pt>
                <c:pt idx="9581">
                  <c:v>355</c:v>
                </c:pt>
                <c:pt idx="9582">
                  <c:v>355</c:v>
                </c:pt>
                <c:pt idx="9583">
                  <c:v>285</c:v>
                </c:pt>
                <c:pt idx="9584">
                  <c:v>285</c:v>
                </c:pt>
                <c:pt idx="9585">
                  <c:v>355</c:v>
                </c:pt>
                <c:pt idx="9586">
                  <c:v>285</c:v>
                </c:pt>
                <c:pt idx="9587">
                  <c:v>285</c:v>
                </c:pt>
                <c:pt idx="9588">
                  <c:v>355</c:v>
                </c:pt>
                <c:pt idx="9589">
                  <c:v>355</c:v>
                </c:pt>
                <c:pt idx="9590">
                  <c:v>355</c:v>
                </c:pt>
                <c:pt idx="9591">
                  <c:v>285</c:v>
                </c:pt>
                <c:pt idx="9592">
                  <c:v>355</c:v>
                </c:pt>
                <c:pt idx="9593">
                  <c:v>285</c:v>
                </c:pt>
                <c:pt idx="9594">
                  <c:v>355</c:v>
                </c:pt>
                <c:pt idx="9595">
                  <c:v>285</c:v>
                </c:pt>
                <c:pt idx="9596">
                  <c:v>285</c:v>
                </c:pt>
                <c:pt idx="9597">
                  <c:v>285</c:v>
                </c:pt>
                <c:pt idx="9598">
                  <c:v>285</c:v>
                </c:pt>
                <c:pt idx="9599">
                  <c:v>285</c:v>
                </c:pt>
                <c:pt idx="9600">
                  <c:v>285</c:v>
                </c:pt>
                <c:pt idx="9601">
                  <c:v>285</c:v>
                </c:pt>
                <c:pt idx="9602">
                  <c:v>355</c:v>
                </c:pt>
                <c:pt idx="9603">
                  <c:v>285</c:v>
                </c:pt>
                <c:pt idx="9604">
                  <c:v>285</c:v>
                </c:pt>
                <c:pt idx="9605">
                  <c:v>355</c:v>
                </c:pt>
                <c:pt idx="9606">
                  <c:v>285</c:v>
                </c:pt>
                <c:pt idx="9607">
                  <c:v>285</c:v>
                </c:pt>
                <c:pt idx="9608">
                  <c:v>355</c:v>
                </c:pt>
                <c:pt idx="9609">
                  <c:v>355</c:v>
                </c:pt>
                <c:pt idx="9610">
                  <c:v>285</c:v>
                </c:pt>
                <c:pt idx="9611">
                  <c:v>285</c:v>
                </c:pt>
                <c:pt idx="9612">
                  <c:v>355</c:v>
                </c:pt>
                <c:pt idx="9613">
                  <c:v>355</c:v>
                </c:pt>
                <c:pt idx="9614">
                  <c:v>285</c:v>
                </c:pt>
                <c:pt idx="9615">
                  <c:v>285</c:v>
                </c:pt>
                <c:pt idx="9616">
                  <c:v>285</c:v>
                </c:pt>
                <c:pt idx="9617">
                  <c:v>285</c:v>
                </c:pt>
                <c:pt idx="9618">
                  <c:v>355</c:v>
                </c:pt>
                <c:pt idx="9619">
                  <c:v>355</c:v>
                </c:pt>
                <c:pt idx="9620">
                  <c:v>285</c:v>
                </c:pt>
                <c:pt idx="9621">
                  <c:v>355</c:v>
                </c:pt>
                <c:pt idx="9622">
                  <c:v>285</c:v>
                </c:pt>
                <c:pt idx="9623">
                  <c:v>285</c:v>
                </c:pt>
                <c:pt idx="9624">
                  <c:v>285</c:v>
                </c:pt>
                <c:pt idx="9625">
                  <c:v>355</c:v>
                </c:pt>
                <c:pt idx="9626">
                  <c:v>355</c:v>
                </c:pt>
                <c:pt idx="9627">
                  <c:v>355</c:v>
                </c:pt>
                <c:pt idx="9628">
                  <c:v>355</c:v>
                </c:pt>
                <c:pt idx="9629">
                  <c:v>355</c:v>
                </c:pt>
                <c:pt idx="9630">
                  <c:v>285</c:v>
                </c:pt>
                <c:pt idx="9631">
                  <c:v>355</c:v>
                </c:pt>
                <c:pt idx="9632">
                  <c:v>285</c:v>
                </c:pt>
                <c:pt idx="9633">
                  <c:v>355</c:v>
                </c:pt>
                <c:pt idx="9634">
                  <c:v>285</c:v>
                </c:pt>
                <c:pt idx="9635">
                  <c:v>285</c:v>
                </c:pt>
                <c:pt idx="9636">
                  <c:v>285</c:v>
                </c:pt>
                <c:pt idx="9637">
                  <c:v>355</c:v>
                </c:pt>
                <c:pt idx="9638">
                  <c:v>285</c:v>
                </c:pt>
                <c:pt idx="9639">
                  <c:v>285</c:v>
                </c:pt>
                <c:pt idx="9640">
                  <c:v>355</c:v>
                </c:pt>
                <c:pt idx="9641">
                  <c:v>355</c:v>
                </c:pt>
                <c:pt idx="9642">
                  <c:v>285</c:v>
                </c:pt>
                <c:pt idx="9643">
                  <c:v>285</c:v>
                </c:pt>
                <c:pt idx="9644">
                  <c:v>285</c:v>
                </c:pt>
                <c:pt idx="9645">
                  <c:v>355</c:v>
                </c:pt>
                <c:pt idx="9646">
                  <c:v>285</c:v>
                </c:pt>
                <c:pt idx="9647">
                  <c:v>285</c:v>
                </c:pt>
                <c:pt idx="9648">
                  <c:v>285</c:v>
                </c:pt>
                <c:pt idx="9649">
                  <c:v>285</c:v>
                </c:pt>
                <c:pt idx="9650">
                  <c:v>200</c:v>
                </c:pt>
                <c:pt idx="9651">
                  <c:v>150</c:v>
                </c:pt>
                <c:pt idx="9652">
                  <c:v>155</c:v>
                </c:pt>
                <c:pt idx="9653">
                  <c:v>155</c:v>
                </c:pt>
                <c:pt idx="9654">
                  <c:v>155</c:v>
                </c:pt>
                <c:pt idx="9655">
                  <c:v>155</c:v>
                </c:pt>
                <c:pt idx="9656">
                  <c:v>150</c:v>
                </c:pt>
                <c:pt idx="9657">
                  <c:v>150</c:v>
                </c:pt>
                <c:pt idx="9658">
                  <c:v>150</c:v>
                </c:pt>
                <c:pt idx="9659">
                  <c:v>329</c:v>
                </c:pt>
                <c:pt idx="9660">
                  <c:v>429</c:v>
                </c:pt>
                <c:pt idx="9661">
                  <c:v>621</c:v>
                </c:pt>
                <c:pt idx="9662">
                  <c:v>557</c:v>
                </c:pt>
                <c:pt idx="9663">
                  <c:v>449</c:v>
                </c:pt>
                <c:pt idx="9664">
                  <c:v>329</c:v>
                </c:pt>
                <c:pt idx="9665">
                  <c:v>621</c:v>
                </c:pt>
                <c:pt idx="9666">
                  <c:v>577</c:v>
                </c:pt>
                <c:pt idx="9667">
                  <c:v>449</c:v>
                </c:pt>
                <c:pt idx="9668">
                  <c:v>577</c:v>
                </c:pt>
                <c:pt idx="9669">
                  <c:v>621</c:v>
                </c:pt>
                <c:pt idx="9670">
                  <c:v>362</c:v>
                </c:pt>
                <c:pt idx="9671">
                  <c:v>362</c:v>
                </c:pt>
                <c:pt idx="9672">
                  <c:v>241</c:v>
                </c:pt>
                <c:pt idx="9673">
                  <c:v>302</c:v>
                </c:pt>
                <c:pt idx="9674">
                  <c:v>415</c:v>
                </c:pt>
                <c:pt idx="9675">
                  <c:v>201</c:v>
                </c:pt>
                <c:pt idx="9676">
                  <c:v>201</c:v>
                </c:pt>
                <c:pt idx="9677">
                  <c:v>302</c:v>
                </c:pt>
                <c:pt idx="9678">
                  <c:v>415</c:v>
                </c:pt>
                <c:pt idx="9679">
                  <c:v>302</c:v>
                </c:pt>
                <c:pt idx="9680">
                  <c:v>241</c:v>
                </c:pt>
                <c:pt idx="9681">
                  <c:v>416</c:v>
                </c:pt>
                <c:pt idx="9682">
                  <c:v>641</c:v>
                </c:pt>
                <c:pt idx="9683">
                  <c:v>617</c:v>
                </c:pt>
                <c:pt idx="9684">
                  <c:v>617</c:v>
                </c:pt>
                <c:pt idx="9685">
                  <c:v>583</c:v>
                </c:pt>
                <c:pt idx="9686">
                  <c:v>583</c:v>
                </c:pt>
                <c:pt idx="9687">
                  <c:v>583</c:v>
                </c:pt>
                <c:pt idx="9688">
                  <c:v>583</c:v>
                </c:pt>
                <c:pt idx="9689">
                  <c:v>622</c:v>
                </c:pt>
                <c:pt idx="9690">
                  <c:v>583</c:v>
                </c:pt>
                <c:pt idx="9691">
                  <c:v>583</c:v>
                </c:pt>
                <c:pt idx="9692">
                  <c:v>563</c:v>
                </c:pt>
                <c:pt idx="9693">
                  <c:v>563</c:v>
                </c:pt>
                <c:pt idx="9694">
                  <c:v>563</c:v>
                </c:pt>
                <c:pt idx="9695">
                  <c:v>190</c:v>
                </c:pt>
                <c:pt idx="9696">
                  <c:v>190</c:v>
                </c:pt>
                <c:pt idx="9697">
                  <c:v>215</c:v>
                </c:pt>
                <c:pt idx="9698">
                  <c:v>215</c:v>
                </c:pt>
                <c:pt idx="9699">
                  <c:v>177</c:v>
                </c:pt>
                <c:pt idx="9700">
                  <c:v>260</c:v>
                </c:pt>
                <c:pt idx="9701">
                  <c:v>173</c:v>
                </c:pt>
                <c:pt idx="9702">
                  <c:v>260</c:v>
                </c:pt>
                <c:pt idx="9703">
                  <c:v>260</c:v>
                </c:pt>
                <c:pt idx="9704">
                  <c:v>173</c:v>
                </c:pt>
                <c:pt idx="9705">
                  <c:v>173</c:v>
                </c:pt>
                <c:pt idx="9706">
                  <c:v>260</c:v>
                </c:pt>
                <c:pt idx="9707">
                  <c:v>173</c:v>
                </c:pt>
                <c:pt idx="9708">
                  <c:v>173</c:v>
                </c:pt>
                <c:pt idx="9709">
                  <c:v>260</c:v>
                </c:pt>
                <c:pt idx="9710">
                  <c:v>199</c:v>
                </c:pt>
                <c:pt idx="9711">
                  <c:v>199</c:v>
                </c:pt>
                <c:pt idx="9712">
                  <c:v>193</c:v>
                </c:pt>
                <c:pt idx="9713">
                  <c:v>193</c:v>
                </c:pt>
                <c:pt idx="9714">
                  <c:v>193</c:v>
                </c:pt>
                <c:pt idx="9715">
                  <c:v>193</c:v>
                </c:pt>
                <c:pt idx="9716">
                  <c:v>193</c:v>
                </c:pt>
                <c:pt idx="9717">
                  <c:v>193</c:v>
                </c:pt>
                <c:pt idx="9718">
                  <c:v>185</c:v>
                </c:pt>
                <c:pt idx="9719">
                  <c:v>185</c:v>
                </c:pt>
                <c:pt idx="9720">
                  <c:v>245</c:v>
                </c:pt>
                <c:pt idx="9721">
                  <c:v>185</c:v>
                </c:pt>
                <c:pt idx="9722">
                  <c:v>185</c:v>
                </c:pt>
                <c:pt idx="9723">
                  <c:v>185</c:v>
                </c:pt>
                <c:pt idx="9724">
                  <c:v>245</c:v>
                </c:pt>
                <c:pt idx="9725">
                  <c:v>185</c:v>
                </c:pt>
                <c:pt idx="9726">
                  <c:v>245</c:v>
                </c:pt>
                <c:pt idx="9727">
                  <c:v>245</c:v>
                </c:pt>
                <c:pt idx="9728">
                  <c:v>185</c:v>
                </c:pt>
                <c:pt idx="9729">
                  <c:v>185</c:v>
                </c:pt>
                <c:pt idx="9730">
                  <c:v>177</c:v>
                </c:pt>
                <c:pt idx="9731">
                  <c:v>245</c:v>
                </c:pt>
                <c:pt idx="9732">
                  <c:v>185</c:v>
                </c:pt>
                <c:pt idx="9733">
                  <c:v>185</c:v>
                </c:pt>
                <c:pt idx="9734">
                  <c:v>185</c:v>
                </c:pt>
                <c:pt idx="9735">
                  <c:v>185</c:v>
                </c:pt>
                <c:pt idx="9736">
                  <c:v>245</c:v>
                </c:pt>
                <c:pt idx="9737">
                  <c:v>245</c:v>
                </c:pt>
                <c:pt idx="9738">
                  <c:v>178</c:v>
                </c:pt>
                <c:pt idx="9739">
                  <c:v>185</c:v>
                </c:pt>
                <c:pt idx="9740">
                  <c:v>185</c:v>
                </c:pt>
                <c:pt idx="9741">
                  <c:v>178</c:v>
                </c:pt>
                <c:pt idx="9742">
                  <c:v>185</c:v>
                </c:pt>
                <c:pt idx="9743">
                  <c:v>185</c:v>
                </c:pt>
                <c:pt idx="9744">
                  <c:v>185</c:v>
                </c:pt>
                <c:pt idx="9745">
                  <c:v>245</c:v>
                </c:pt>
                <c:pt idx="9746">
                  <c:v>185</c:v>
                </c:pt>
                <c:pt idx="9747">
                  <c:v>178</c:v>
                </c:pt>
                <c:pt idx="9748">
                  <c:v>185</c:v>
                </c:pt>
                <c:pt idx="9749">
                  <c:v>185</c:v>
                </c:pt>
                <c:pt idx="9750">
                  <c:v>245</c:v>
                </c:pt>
                <c:pt idx="9751">
                  <c:v>245</c:v>
                </c:pt>
                <c:pt idx="9752">
                  <c:v>185</c:v>
                </c:pt>
                <c:pt idx="9753">
                  <c:v>185</c:v>
                </c:pt>
                <c:pt idx="9754">
                  <c:v>138</c:v>
                </c:pt>
                <c:pt idx="9755">
                  <c:v>138</c:v>
                </c:pt>
                <c:pt idx="9756">
                  <c:v>138</c:v>
                </c:pt>
                <c:pt idx="9757">
                  <c:v>138</c:v>
                </c:pt>
                <c:pt idx="9758">
                  <c:v>138</c:v>
                </c:pt>
                <c:pt idx="9759">
                  <c:v>138</c:v>
                </c:pt>
                <c:pt idx="9760">
                  <c:v>138</c:v>
                </c:pt>
                <c:pt idx="9761">
                  <c:v>138</c:v>
                </c:pt>
                <c:pt idx="9762">
                  <c:v>138</c:v>
                </c:pt>
                <c:pt idx="9763">
                  <c:v>138</c:v>
                </c:pt>
                <c:pt idx="9764">
                  <c:v>138</c:v>
                </c:pt>
                <c:pt idx="9765">
                  <c:v>138</c:v>
                </c:pt>
                <c:pt idx="9766">
                  <c:v>138</c:v>
                </c:pt>
                <c:pt idx="9767">
                  <c:v>138</c:v>
                </c:pt>
                <c:pt idx="9768">
                  <c:v>138</c:v>
                </c:pt>
                <c:pt idx="9769">
                  <c:v>138</c:v>
                </c:pt>
                <c:pt idx="9770">
                  <c:v>138</c:v>
                </c:pt>
                <c:pt idx="9771">
                  <c:v>138</c:v>
                </c:pt>
                <c:pt idx="9772">
                  <c:v>138</c:v>
                </c:pt>
                <c:pt idx="9773">
                  <c:v>138</c:v>
                </c:pt>
                <c:pt idx="9774">
                  <c:v>138</c:v>
                </c:pt>
                <c:pt idx="9775">
                  <c:v>138</c:v>
                </c:pt>
                <c:pt idx="9776">
                  <c:v>138</c:v>
                </c:pt>
                <c:pt idx="9777">
                  <c:v>138</c:v>
                </c:pt>
                <c:pt idx="9778">
                  <c:v>138</c:v>
                </c:pt>
                <c:pt idx="9779">
                  <c:v>138</c:v>
                </c:pt>
                <c:pt idx="9780">
                  <c:v>138</c:v>
                </c:pt>
                <c:pt idx="9781">
                  <c:v>138</c:v>
                </c:pt>
                <c:pt idx="9782">
                  <c:v>138</c:v>
                </c:pt>
                <c:pt idx="9783">
                  <c:v>138</c:v>
                </c:pt>
                <c:pt idx="9784">
                  <c:v>138</c:v>
                </c:pt>
                <c:pt idx="9785">
                  <c:v>138</c:v>
                </c:pt>
                <c:pt idx="9786">
                  <c:v>138</c:v>
                </c:pt>
                <c:pt idx="9787">
                  <c:v>138</c:v>
                </c:pt>
                <c:pt idx="9788">
                  <c:v>138</c:v>
                </c:pt>
                <c:pt idx="9789">
                  <c:v>138</c:v>
                </c:pt>
                <c:pt idx="9790">
                  <c:v>138</c:v>
                </c:pt>
                <c:pt idx="9791">
                  <c:v>138</c:v>
                </c:pt>
                <c:pt idx="9792">
                  <c:v>138</c:v>
                </c:pt>
                <c:pt idx="9793">
                  <c:v>138</c:v>
                </c:pt>
                <c:pt idx="9794">
                  <c:v>190</c:v>
                </c:pt>
                <c:pt idx="9795">
                  <c:v>120</c:v>
                </c:pt>
                <c:pt idx="9796">
                  <c:v>190</c:v>
                </c:pt>
                <c:pt idx="9797">
                  <c:v>120</c:v>
                </c:pt>
                <c:pt idx="9798">
                  <c:v>120</c:v>
                </c:pt>
                <c:pt idx="9799">
                  <c:v>190</c:v>
                </c:pt>
                <c:pt idx="9800">
                  <c:v>120</c:v>
                </c:pt>
                <c:pt idx="9801">
                  <c:v>120</c:v>
                </c:pt>
                <c:pt idx="9802">
                  <c:v>190</c:v>
                </c:pt>
                <c:pt idx="9803">
                  <c:v>120</c:v>
                </c:pt>
                <c:pt idx="9804">
                  <c:v>120</c:v>
                </c:pt>
                <c:pt idx="9805">
                  <c:v>190</c:v>
                </c:pt>
                <c:pt idx="9806">
                  <c:v>190</c:v>
                </c:pt>
                <c:pt idx="9807">
                  <c:v>120</c:v>
                </c:pt>
                <c:pt idx="9808">
                  <c:v>120</c:v>
                </c:pt>
                <c:pt idx="9809">
                  <c:v>190</c:v>
                </c:pt>
                <c:pt idx="9810">
                  <c:v>120</c:v>
                </c:pt>
                <c:pt idx="9811">
                  <c:v>120</c:v>
                </c:pt>
                <c:pt idx="9812">
                  <c:v>290</c:v>
                </c:pt>
                <c:pt idx="9813">
                  <c:v>191</c:v>
                </c:pt>
                <c:pt idx="9814">
                  <c:v>290</c:v>
                </c:pt>
                <c:pt idx="9815">
                  <c:v>290</c:v>
                </c:pt>
                <c:pt idx="9816">
                  <c:v>290</c:v>
                </c:pt>
                <c:pt idx="9817">
                  <c:v>290</c:v>
                </c:pt>
                <c:pt idx="9818">
                  <c:v>290</c:v>
                </c:pt>
                <c:pt idx="9819">
                  <c:v>191</c:v>
                </c:pt>
                <c:pt idx="9820">
                  <c:v>290</c:v>
                </c:pt>
                <c:pt idx="9821">
                  <c:v>290</c:v>
                </c:pt>
                <c:pt idx="9822">
                  <c:v>290</c:v>
                </c:pt>
                <c:pt idx="9823">
                  <c:v>185</c:v>
                </c:pt>
                <c:pt idx="9824">
                  <c:v>290</c:v>
                </c:pt>
                <c:pt idx="9825">
                  <c:v>290</c:v>
                </c:pt>
                <c:pt idx="9826">
                  <c:v>290</c:v>
                </c:pt>
                <c:pt idx="9827">
                  <c:v>240</c:v>
                </c:pt>
                <c:pt idx="9828">
                  <c:v>185</c:v>
                </c:pt>
                <c:pt idx="9829">
                  <c:v>290</c:v>
                </c:pt>
                <c:pt idx="9830">
                  <c:v>290</c:v>
                </c:pt>
                <c:pt idx="9831">
                  <c:v>185</c:v>
                </c:pt>
                <c:pt idx="9832">
                  <c:v>290</c:v>
                </c:pt>
                <c:pt idx="9833">
                  <c:v>240</c:v>
                </c:pt>
                <c:pt idx="9834">
                  <c:v>290</c:v>
                </c:pt>
                <c:pt idx="9835">
                  <c:v>240</c:v>
                </c:pt>
                <c:pt idx="9836">
                  <c:v>240</c:v>
                </c:pt>
                <c:pt idx="9837">
                  <c:v>185</c:v>
                </c:pt>
                <c:pt idx="9838">
                  <c:v>290</c:v>
                </c:pt>
                <c:pt idx="9839">
                  <c:v>290</c:v>
                </c:pt>
                <c:pt idx="9840">
                  <c:v>290</c:v>
                </c:pt>
                <c:pt idx="9841">
                  <c:v>240</c:v>
                </c:pt>
                <c:pt idx="9842">
                  <c:v>290</c:v>
                </c:pt>
                <c:pt idx="9843">
                  <c:v>290</c:v>
                </c:pt>
                <c:pt idx="9844">
                  <c:v>290</c:v>
                </c:pt>
                <c:pt idx="9845">
                  <c:v>290</c:v>
                </c:pt>
                <c:pt idx="9846">
                  <c:v>185</c:v>
                </c:pt>
                <c:pt idx="9847">
                  <c:v>290</c:v>
                </c:pt>
                <c:pt idx="9848">
                  <c:v>185</c:v>
                </c:pt>
                <c:pt idx="9849">
                  <c:v>240</c:v>
                </c:pt>
                <c:pt idx="9850">
                  <c:v>249.38607007176</c:v>
                </c:pt>
                <c:pt idx="9851">
                  <c:v>249.38607007176</c:v>
                </c:pt>
                <c:pt idx="9852">
                  <c:v>249.38607007176</c:v>
                </c:pt>
                <c:pt idx="9853">
                  <c:v>249.38607007176</c:v>
                </c:pt>
                <c:pt idx="9854">
                  <c:v>249.38607007176</c:v>
                </c:pt>
                <c:pt idx="9855">
                  <c:v>130</c:v>
                </c:pt>
                <c:pt idx="9856">
                  <c:v>164</c:v>
                </c:pt>
                <c:pt idx="9857">
                  <c:v>164</c:v>
                </c:pt>
                <c:pt idx="9858">
                  <c:v>130</c:v>
                </c:pt>
                <c:pt idx="9859">
                  <c:v>130</c:v>
                </c:pt>
                <c:pt idx="9860">
                  <c:v>130</c:v>
                </c:pt>
                <c:pt idx="9861">
                  <c:v>164</c:v>
                </c:pt>
                <c:pt idx="9862">
                  <c:v>164</c:v>
                </c:pt>
                <c:pt idx="9863">
                  <c:v>130</c:v>
                </c:pt>
                <c:pt idx="9864">
                  <c:v>130</c:v>
                </c:pt>
                <c:pt idx="9865">
                  <c:v>164</c:v>
                </c:pt>
                <c:pt idx="9866">
                  <c:v>164</c:v>
                </c:pt>
                <c:pt idx="9867">
                  <c:v>140</c:v>
                </c:pt>
                <c:pt idx="9868">
                  <c:v>140</c:v>
                </c:pt>
                <c:pt idx="9869">
                  <c:v>140</c:v>
                </c:pt>
                <c:pt idx="9870">
                  <c:v>140</c:v>
                </c:pt>
                <c:pt idx="9871">
                  <c:v>140</c:v>
                </c:pt>
                <c:pt idx="9872">
                  <c:v>140</c:v>
                </c:pt>
                <c:pt idx="9873">
                  <c:v>84</c:v>
                </c:pt>
                <c:pt idx="9874">
                  <c:v>84</c:v>
                </c:pt>
                <c:pt idx="9875">
                  <c:v>84</c:v>
                </c:pt>
                <c:pt idx="9876">
                  <c:v>84</c:v>
                </c:pt>
                <c:pt idx="9877">
                  <c:v>84</c:v>
                </c:pt>
                <c:pt idx="9878">
                  <c:v>84</c:v>
                </c:pt>
                <c:pt idx="9879">
                  <c:v>98</c:v>
                </c:pt>
                <c:pt idx="9880">
                  <c:v>98</c:v>
                </c:pt>
                <c:pt idx="9881">
                  <c:v>98</c:v>
                </c:pt>
                <c:pt idx="9882">
                  <c:v>98</c:v>
                </c:pt>
                <c:pt idx="9883">
                  <c:v>98</c:v>
                </c:pt>
                <c:pt idx="9884">
                  <c:v>98</c:v>
                </c:pt>
                <c:pt idx="9885">
                  <c:v>98</c:v>
                </c:pt>
                <c:pt idx="9886">
                  <c:v>98</c:v>
                </c:pt>
                <c:pt idx="9887">
                  <c:v>98</c:v>
                </c:pt>
                <c:pt idx="9888">
                  <c:v>98</c:v>
                </c:pt>
                <c:pt idx="9889">
                  <c:v>98</c:v>
                </c:pt>
                <c:pt idx="9890">
                  <c:v>98</c:v>
                </c:pt>
                <c:pt idx="9891">
                  <c:v>138</c:v>
                </c:pt>
                <c:pt idx="9892">
                  <c:v>138</c:v>
                </c:pt>
                <c:pt idx="9893">
                  <c:v>138</c:v>
                </c:pt>
                <c:pt idx="9894">
                  <c:v>138</c:v>
                </c:pt>
                <c:pt idx="9895">
                  <c:v>138</c:v>
                </c:pt>
                <c:pt idx="9896">
                  <c:v>138</c:v>
                </c:pt>
                <c:pt idx="9897">
                  <c:v>138</c:v>
                </c:pt>
                <c:pt idx="9898">
                  <c:v>138</c:v>
                </c:pt>
                <c:pt idx="9899">
                  <c:v>138</c:v>
                </c:pt>
                <c:pt idx="9900">
                  <c:v>138</c:v>
                </c:pt>
                <c:pt idx="9901">
                  <c:v>138</c:v>
                </c:pt>
                <c:pt idx="9902">
                  <c:v>138</c:v>
                </c:pt>
                <c:pt idx="9903">
                  <c:v>138</c:v>
                </c:pt>
                <c:pt idx="9904">
                  <c:v>138</c:v>
                </c:pt>
                <c:pt idx="9905">
                  <c:v>138</c:v>
                </c:pt>
                <c:pt idx="9906">
                  <c:v>138</c:v>
                </c:pt>
                <c:pt idx="9907">
                  <c:v>138</c:v>
                </c:pt>
                <c:pt idx="9908">
                  <c:v>138</c:v>
                </c:pt>
                <c:pt idx="9909">
                  <c:v>138</c:v>
                </c:pt>
                <c:pt idx="9910">
                  <c:v>138</c:v>
                </c:pt>
                <c:pt idx="9911">
                  <c:v>138</c:v>
                </c:pt>
                <c:pt idx="9912">
                  <c:v>138</c:v>
                </c:pt>
                <c:pt idx="9913">
                  <c:v>138</c:v>
                </c:pt>
                <c:pt idx="9914">
                  <c:v>101</c:v>
                </c:pt>
                <c:pt idx="9915">
                  <c:v>101</c:v>
                </c:pt>
                <c:pt idx="9916">
                  <c:v>100</c:v>
                </c:pt>
                <c:pt idx="9917">
                  <c:v>100</c:v>
                </c:pt>
                <c:pt idx="9918">
                  <c:v>182</c:v>
                </c:pt>
                <c:pt idx="9919">
                  <c:v>260</c:v>
                </c:pt>
                <c:pt idx="9920">
                  <c:v>182</c:v>
                </c:pt>
                <c:pt idx="9921">
                  <c:v>182</c:v>
                </c:pt>
                <c:pt idx="9922">
                  <c:v>260</c:v>
                </c:pt>
                <c:pt idx="9923">
                  <c:v>182</c:v>
                </c:pt>
                <c:pt idx="9924">
                  <c:v>182</c:v>
                </c:pt>
                <c:pt idx="9925">
                  <c:v>182</c:v>
                </c:pt>
                <c:pt idx="9926">
                  <c:v>260</c:v>
                </c:pt>
                <c:pt idx="9927">
                  <c:v>182</c:v>
                </c:pt>
                <c:pt idx="9928">
                  <c:v>260</c:v>
                </c:pt>
                <c:pt idx="9929">
                  <c:v>182</c:v>
                </c:pt>
                <c:pt idx="9930">
                  <c:v>181</c:v>
                </c:pt>
                <c:pt idx="9931">
                  <c:v>240</c:v>
                </c:pt>
                <c:pt idx="9932">
                  <c:v>181</c:v>
                </c:pt>
                <c:pt idx="9933">
                  <c:v>237</c:v>
                </c:pt>
                <c:pt idx="9934">
                  <c:v>181</c:v>
                </c:pt>
                <c:pt idx="9935">
                  <c:v>181</c:v>
                </c:pt>
                <c:pt idx="9936">
                  <c:v>200</c:v>
                </c:pt>
                <c:pt idx="9937">
                  <c:v>200</c:v>
                </c:pt>
                <c:pt idx="9938">
                  <c:v>200</c:v>
                </c:pt>
                <c:pt idx="9939">
                  <c:v>200</c:v>
                </c:pt>
                <c:pt idx="9940">
                  <c:v>155</c:v>
                </c:pt>
                <c:pt idx="9941">
                  <c:v>155</c:v>
                </c:pt>
                <c:pt idx="9942">
                  <c:v>163</c:v>
                </c:pt>
                <c:pt idx="9943">
                  <c:v>163</c:v>
                </c:pt>
                <c:pt idx="9944">
                  <c:v>390</c:v>
                </c:pt>
                <c:pt idx="9945">
                  <c:v>390</c:v>
                </c:pt>
                <c:pt idx="9946">
                  <c:v>390</c:v>
                </c:pt>
                <c:pt idx="9947">
                  <c:v>390</c:v>
                </c:pt>
                <c:pt idx="9948">
                  <c:v>385</c:v>
                </c:pt>
                <c:pt idx="9949">
                  <c:v>385</c:v>
                </c:pt>
                <c:pt idx="9950">
                  <c:v>354</c:v>
                </c:pt>
                <c:pt idx="9951">
                  <c:v>354</c:v>
                </c:pt>
                <c:pt idx="9952">
                  <c:v>354</c:v>
                </c:pt>
                <c:pt idx="9953">
                  <c:v>354</c:v>
                </c:pt>
                <c:pt idx="9954">
                  <c:v>354</c:v>
                </c:pt>
                <c:pt idx="9955">
                  <c:v>354</c:v>
                </c:pt>
                <c:pt idx="9956">
                  <c:v>640</c:v>
                </c:pt>
                <c:pt idx="9957">
                  <c:v>640</c:v>
                </c:pt>
                <c:pt idx="9958">
                  <c:v>640</c:v>
                </c:pt>
                <c:pt idx="9959">
                  <c:v>640</c:v>
                </c:pt>
                <c:pt idx="9960">
                  <c:v>308</c:v>
                </c:pt>
                <c:pt idx="9961">
                  <c:v>308</c:v>
                </c:pt>
                <c:pt idx="9962">
                  <c:v>308</c:v>
                </c:pt>
                <c:pt idx="9963">
                  <c:v>308</c:v>
                </c:pt>
                <c:pt idx="9964">
                  <c:v>308</c:v>
                </c:pt>
                <c:pt idx="9965">
                  <c:v>308</c:v>
                </c:pt>
                <c:pt idx="9966">
                  <c:v>308</c:v>
                </c:pt>
                <c:pt idx="9967">
                  <c:v>308</c:v>
                </c:pt>
                <c:pt idx="9968">
                  <c:v>308</c:v>
                </c:pt>
                <c:pt idx="9969">
                  <c:v>308</c:v>
                </c:pt>
                <c:pt idx="9970">
                  <c:v>308</c:v>
                </c:pt>
                <c:pt idx="9971">
                  <c:v>308</c:v>
                </c:pt>
                <c:pt idx="9972">
                  <c:v>308</c:v>
                </c:pt>
                <c:pt idx="9973">
                  <c:v>308</c:v>
                </c:pt>
                <c:pt idx="9974">
                  <c:v>308</c:v>
                </c:pt>
                <c:pt idx="9975">
                  <c:v>308</c:v>
                </c:pt>
                <c:pt idx="9976">
                  <c:v>308</c:v>
                </c:pt>
                <c:pt idx="9977">
                  <c:v>308</c:v>
                </c:pt>
                <c:pt idx="9978">
                  <c:v>308</c:v>
                </c:pt>
                <c:pt idx="9979">
                  <c:v>308</c:v>
                </c:pt>
                <c:pt idx="9980">
                  <c:v>308</c:v>
                </c:pt>
                <c:pt idx="9981">
                  <c:v>415</c:v>
                </c:pt>
                <c:pt idx="9982">
                  <c:v>415</c:v>
                </c:pt>
                <c:pt idx="9983">
                  <c:v>415</c:v>
                </c:pt>
                <c:pt idx="9984">
                  <c:v>300</c:v>
                </c:pt>
                <c:pt idx="9985">
                  <c:v>395</c:v>
                </c:pt>
                <c:pt idx="9986">
                  <c:v>395</c:v>
                </c:pt>
                <c:pt idx="9987">
                  <c:v>138</c:v>
                </c:pt>
                <c:pt idx="9988">
                  <c:v>138</c:v>
                </c:pt>
                <c:pt idx="9989">
                  <c:v>138</c:v>
                </c:pt>
                <c:pt idx="9990">
                  <c:v>138</c:v>
                </c:pt>
                <c:pt idx="9991">
                  <c:v>138</c:v>
                </c:pt>
                <c:pt idx="9992">
                  <c:v>138</c:v>
                </c:pt>
                <c:pt idx="9993">
                  <c:v>138</c:v>
                </c:pt>
                <c:pt idx="9994">
                  <c:v>320</c:v>
                </c:pt>
                <c:pt idx="9995">
                  <c:v>222</c:v>
                </c:pt>
                <c:pt idx="9996">
                  <c:v>222</c:v>
                </c:pt>
                <c:pt idx="9997">
                  <c:v>164</c:v>
                </c:pt>
                <c:pt idx="9998">
                  <c:v>222</c:v>
                </c:pt>
                <c:pt idx="9999">
                  <c:v>320</c:v>
                </c:pt>
                <c:pt idx="10000">
                  <c:v>164</c:v>
                </c:pt>
                <c:pt idx="10001">
                  <c:v>222</c:v>
                </c:pt>
                <c:pt idx="10002">
                  <c:v>164</c:v>
                </c:pt>
                <c:pt idx="10003">
                  <c:v>320</c:v>
                </c:pt>
                <c:pt idx="10004">
                  <c:v>200</c:v>
                </c:pt>
                <c:pt idx="10005">
                  <c:v>200</c:v>
                </c:pt>
                <c:pt idx="10006">
                  <c:v>200</c:v>
                </c:pt>
                <c:pt idx="10007">
                  <c:v>200</c:v>
                </c:pt>
                <c:pt idx="10008">
                  <c:v>200</c:v>
                </c:pt>
                <c:pt idx="10009">
                  <c:v>150</c:v>
                </c:pt>
                <c:pt idx="10010">
                  <c:v>200</c:v>
                </c:pt>
                <c:pt idx="10011">
                  <c:v>200</c:v>
                </c:pt>
                <c:pt idx="10012">
                  <c:v>147</c:v>
                </c:pt>
                <c:pt idx="10013">
                  <c:v>142</c:v>
                </c:pt>
                <c:pt idx="10014">
                  <c:v>200</c:v>
                </c:pt>
                <c:pt idx="10015">
                  <c:v>200</c:v>
                </c:pt>
                <c:pt idx="10016">
                  <c:v>200</c:v>
                </c:pt>
                <c:pt idx="10017">
                  <c:v>150</c:v>
                </c:pt>
                <c:pt idx="10018">
                  <c:v>147</c:v>
                </c:pt>
                <c:pt idx="10019">
                  <c:v>200</c:v>
                </c:pt>
                <c:pt idx="10020">
                  <c:v>150</c:v>
                </c:pt>
                <c:pt idx="10021">
                  <c:v>469</c:v>
                </c:pt>
                <c:pt idx="10022">
                  <c:v>469</c:v>
                </c:pt>
                <c:pt idx="10023">
                  <c:v>469</c:v>
                </c:pt>
                <c:pt idx="10024">
                  <c:v>320</c:v>
                </c:pt>
                <c:pt idx="10025">
                  <c:v>302</c:v>
                </c:pt>
                <c:pt idx="10026">
                  <c:v>302</c:v>
                </c:pt>
                <c:pt idx="10027">
                  <c:v>320</c:v>
                </c:pt>
                <c:pt idx="10028">
                  <c:v>302</c:v>
                </c:pt>
                <c:pt idx="10029">
                  <c:v>302</c:v>
                </c:pt>
                <c:pt idx="10030">
                  <c:v>320</c:v>
                </c:pt>
                <c:pt idx="10031">
                  <c:v>302</c:v>
                </c:pt>
                <c:pt idx="10032">
                  <c:v>302</c:v>
                </c:pt>
                <c:pt idx="10033">
                  <c:v>302</c:v>
                </c:pt>
                <c:pt idx="10034">
                  <c:v>355</c:v>
                </c:pt>
                <c:pt idx="10035">
                  <c:v>355</c:v>
                </c:pt>
                <c:pt idx="10036">
                  <c:v>355</c:v>
                </c:pt>
                <c:pt idx="10037">
                  <c:v>355</c:v>
                </c:pt>
                <c:pt idx="10038">
                  <c:v>355</c:v>
                </c:pt>
                <c:pt idx="10039">
                  <c:v>355</c:v>
                </c:pt>
                <c:pt idx="10040">
                  <c:v>355</c:v>
                </c:pt>
                <c:pt idx="10041">
                  <c:v>355</c:v>
                </c:pt>
                <c:pt idx="10042">
                  <c:v>355</c:v>
                </c:pt>
                <c:pt idx="10043">
                  <c:v>355</c:v>
                </c:pt>
                <c:pt idx="10044">
                  <c:v>355</c:v>
                </c:pt>
                <c:pt idx="10045">
                  <c:v>355</c:v>
                </c:pt>
                <c:pt idx="10046">
                  <c:v>355</c:v>
                </c:pt>
                <c:pt idx="10047">
                  <c:v>355</c:v>
                </c:pt>
                <c:pt idx="10048">
                  <c:v>355</c:v>
                </c:pt>
                <c:pt idx="10049">
                  <c:v>355</c:v>
                </c:pt>
                <c:pt idx="10050">
                  <c:v>355</c:v>
                </c:pt>
                <c:pt idx="10051">
                  <c:v>355</c:v>
                </c:pt>
                <c:pt idx="10052">
                  <c:v>255</c:v>
                </c:pt>
                <c:pt idx="10053">
                  <c:v>255</c:v>
                </c:pt>
                <c:pt idx="10054">
                  <c:v>255</c:v>
                </c:pt>
                <c:pt idx="10055">
                  <c:v>255</c:v>
                </c:pt>
                <c:pt idx="10056">
                  <c:v>255</c:v>
                </c:pt>
                <c:pt idx="10057">
                  <c:v>255</c:v>
                </c:pt>
                <c:pt idx="10058">
                  <c:v>111</c:v>
                </c:pt>
                <c:pt idx="10059">
                  <c:v>140</c:v>
                </c:pt>
                <c:pt idx="10060">
                  <c:v>111</c:v>
                </c:pt>
                <c:pt idx="10061">
                  <c:v>111</c:v>
                </c:pt>
                <c:pt idx="10062">
                  <c:v>111</c:v>
                </c:pt>
                <c:pt idx="10063">
                  <c:v>111</c:v>
                </c:pt>
                <c:pt idx="10064">
                  <c:v>110</c:v>
                </c:pt>
                <c:pt idx="10065">
                  <c:v>110</c:v>
                </c:pt>
                <c:pt idx="10066">
                  <c:v>110</c:v>
                </c:pt>
                <c:pt idx="10067">
                  <c:v>110</c:v>
                </c:pt>
                <c:pt idx="10068">
                  <c:v>110</c:v>
                </c:pt>
                <c:pt idx="10069">
                  <c:v>140</c:v>
                </c:pt>
                <c:pt idx="10070">
                  <c:v>110</c:v>
                </c:pt>
                <c:pt idx="10071">
                  <c:v>110</c:v>
                </c:pt>
                <c:pt idx="10072">
                  <c:v>110</c:v>
                </c:pt>
                <c:pt idx="10073">
                  <c:v>140</c:v>
                </c:pt>
                <c:pt idx="10074">
                  <c:v>100</c:v>
                </c:pt>
                <c:pt idx="10075">
                  <c:v>93</c:v>
                </c:pt>
                <c:pt idx="10076">
                  <c:v>93</c:v>
                </c:pt>
                <c:pt idx="10077">
                  <c:v>100</c:v>
                </c:pt>
                <c:pt idx="10078">
                  <c:v>93</c:v>
                </c:pt>
                <c:pt idx="10079">
                  <c:v>93</c:v>
                </c:pt>
                <c:pt idx="10080">
                  <c:v>100</c:v>
                </c:pt>
                <c:pt idx="10081">
                  <c:v>93</c:v>
                </c:pt>
                <c:pt idx="10082">
                  <c:v>100</c:v>
                </c:pt>
                <c:pt idx="10083">
                  <c:v>93</c:v>
                </c:pt>
                <c:pt idx="10084">
                  <c:v>100</c:v>
                </c:pt>
                <c:pt idx="10085">
                  <c:v>100</c:v>
                </c:pt>
                <c:pt idx="10086">
                  <c:v>93</c:v>
                </c:pt>
                <c:pt idx="10087">
                  <c:v>93</c:v>
                </c:pt>
                <c:pt idx="10088">
                  <c:v>140</c:v>
                </c:pt>
                <c:pt idx="10089">
                  <c:v>140</c:v>
                </c:pt>
                <c:pt idx="10090">
                  <c:v>140</c:v>
                </c:pt>
                <c:pt idx="10091">
                  <c:v>140</c:v>
                </c:pt>
                <c:pt idx="10092">
                  <c:v>140</c:v>
                </c:pt>
                <c:pt idx="10093">
                  <c:v>532</c:v>
                </c:pt>
                <c:pt idx="10094">
                  <c:v>532</c:v>
                </c:pt>
                <c:pt idx="10095">
                  <c:v>631</c:v>
                </c:pt>
                <c:pt idx="10096">
                  <c:v>320</c:v>
                </c:pt>
                <c:pt idx="10097">
                  <c:v>220</c:v>
                </c:pt>
                <c:pt idx="10098">
                  <c:v>320</c:v>
                </c:pt>
                <c:pt idx="10099">
                  <c:v>220</c:v>
                </c:pt>
                <c:pt idx="10100">
                  <c:v>225</c:v>
                </c:pt>
                <c:pt idx="10101">
                  <c:v>320</c:v>
                </c:pt>
                <c:pt idx="10102">
                  <c:v>230</c:v>
                </c:pt>
                <c:pt idx="10103">
                  <c:v>230</c:v>
                </c:pt>
                <c:pt idx="10104">
                  <c:v>230</c:v>
                </c:pt>
                <c:pt idx="10105">
                  <c:v>230</c:v>
                </c:pt>
                <c:pt idx="10106">
                  <c:v>230</c:v>
                </c:pt>
                <c:pt idx="10107">
                  <c:v>230</c:v>
                </c:pt>
                <c:pt idx="10108">
                  <c:v>230</c:v>
                </c:pt>
                <c:pt idx="10109">
                  <c:v>230</c:v>
                </c:pt>
                <c:pt idx="10110">
                  <c:v>79</c:v>
                </c:pt>
                <c:pt idx="10111">
                  <c:v>79</c:v>
                </c:pt>
                <c:pt idx="10112">
                  <c:v>79</c:v>
                </c:pt>
                <c:pt idx="10113">
                  <c:v>79</c:v>
                </c:pt>
                <c:pt idx="10114">
                  <c:v>79</c:v>
                </c:pt>
                <c:pt idx="10115">
                  <c:v>79</c:v>
                </c:pt>
                <c:pt idx="10116">
                  <c:v>79</c:v>
                </c:pt>
                <c:pt idx="10117">
                  <c:v>150</c:v>
                </c:pt>
                <c:pt idx="10118">
                  <c:v>148</c:v>
                </c:pt>
                <c:pt idx="10119">
                  <c:v>148</c:v>
                </c:pt>
                <c:pt idx="10120">
                  <c:v>150</c:v>
                </c:pt>
                <c:pt idx="10121">
                  <c:v>148</c:v>
                </c:pt>
                <c:pt idx="10122">
                  <c:v>150</c:v>
                </c:pt>
                <c:pt idx="10123">
                  <c:v>148</c:v>
                </c:pt>
                <c:pt idx="10124">
                  <c:v>150</c:v>
                </c:pt>
                <c:pt idx="10125">
                  <c:v>150</c:v>
                </c:pt>
                <c:pt idx="10126">
                  <c:v>148</c:v>
                </c:pt>
                <c:pt idx="10127">
                  <c:v>150</c:v>
                </c:pt>
                <c:pt idx="10128">
                  <c:v>148</c:v>
                </c:pt>
                <c:pt idx="10129">
                  <c:v>150</c:v>
                </c:pt>
                <c:pt idx="10130">
                  <c:v>148</c:v>
                </c:pt>
                <c:pt idx="10131">
                  <c:v>150</c:v>
                </c:pt>
                <c:pt idx="10132">
                  <c:v>148</c:v>
                </c:pt>
                <c:pt idx="10133">
                  <c:v>148</c:v>
                </c:pt>
                <c:pt idx="10134">
                  <c:v>148</c:v>
                </c:pt>
                <c:pt idx="10135">
                  <c:v>148</c:v>
                </c:pt>
                <c:pt idx="10136">
                  <c:v>148</c:v>
                </c:pt>
                <c:pt idx="10137">
                  <c:v>150</c:v>
                </c:pt>
                <c:pt idx="10138">
                  <c:v>148</c:v>
                </c:pt>
                <c:pt idx="10139">
                  <c:v>150</c:v>
                </c:pt>
                <c:pt idx="10140">
                  <c:v>150</c:v>
                </c:pt>
                <c:pt idx="10141">
                  <c:v>150</c:v>
                </c:pt>
                <c:pt idx="10142">
                  <c:v>150</c:v>
                </c:pt>
                <c:pt idx="10143">
                  <c:v>150</c:v>
                </c:pt>
                <c:pt idx="10144">
                  <c:v>148</c:v>
                </c:pt>
                <c:pt idx="10145">
                  <c:v>148</c:v>
                </c:pt>
                <c:pt idx="10146">
                  <c:v>148</c:v>
                </c:pt>
                <c:pt idx="10147">
                  <c:v>148</c:v>
                </c:pt>
                <c:pt idx="10148">
                  <c:v>148</c:v>
                </c:pt>
                <c:pt idx="10149">
                  <c:v>150</c:v>
                </c:pt>
                <c:pt idx="10150">
                  <c:v>280</c:v>
                </c:pt>
                <c:pt idx="10151">
                  <c:v>190</c:v>
                </c:pt>
                <c:pt idx="10152">
                  <c:v>190</c:v>
                </c:pt>
                <c:pt idx="10153">
                  <c:v>190</c:v>
                </c:pt>
                <c:pt idx="10154">
                  <c:v>150</c:v>
                </c:pt>
                <c:pt idx="10155">
                  <c:v>190</c:v>
                </c:pt>
                <c:pt idx="10156">
                  <c:v>190</c:v>
                </c:pt>
                <c:pt idx="10157">
                  <c:v>190</c:v>
                </c:pt>
                <c:pt idx="10158">
                  <c:v>150</c:v>
                </c:pt>
                <c:pt idx="10159">
                  <c:v>190</c:v>
                </c:pt>
                <c:pt idx="10160">
                  <c:v>190</c:v>
                </c:pt>
                <c:pt idx="10161">
                  <c:v>150</c:v>
                </c:pt>
                <c:pt idx="10162">
                  <c:v>190</c:v>
                </c:pt>
                <c:pt idx="10163">
                  <c:v>190</c:v>
                </c:pt>
                <c:pt idx="10164">
                  <c:v>190</c:v>
                </c:pt>
                <c:pt idx="10165">
                  <c:v>190</c:v>
                </c:pt>
                <c:pt idx="10166">
                  <c:v>236</c:v>
                </c:pt>
                <c:pt idx="10167">
                  <c:v>159</c:v>
                </c:pt>
                <c:pt idx="10168">
                  <c:v>236</c:v>
                </c:pt>
                <c:pt idx="10169">
                  <c:v>159</c:v>
                </c:pt>
                <c:pt idx="10170">
                  <c:v>159</c:v>
                </c:pt>
                <c:pt idx="10171">
                  <c:v>236</c:v>
                </c:pt>
                <c:pt idx="10172">
                  <c:v>159</c:v>
                </c:pt>
                <c:pt idx="10173">
                  <c:v>159</c:v>
                </c:pt>
                <c:pt idx="10174">
                  <c:v>236</c:v>
                </c:pt>
                <c:pt idx="10175">
                  <c:v>236</c:v>
                </c:pt>
                <c:pt idx="10176">
                  <c:v>236</c:v>
                </c:pt>
                <c:pt idx="10177">
                  <c:v>236</c:v>
                </c:pt>
                <c:pt idx="10178">
                  <c:v>236</c:v>
                </c:pt>
                <c:pt idx="10179">
                  <c:v>236</c:v>
                </c:pt>
                <c:pt idx="10180">
                  <c:v>236</c:v>
                </c:pt>
                <c:pt idx="10181">
                  <c:v>236</c:v>
                </c:pt>
                <c:pt idx="10182">
                  <c:v>159</c:v>
                </c:pt>
                <c:pt idx="10183">
                  <c:v>236</c:v>
                </c:pt>
                <c:pt idx="10184">
                  <c:v>159</c:v>
                </c:pt>
                <c:pt idx="10185">
                  <c:v>159</c:v>
                </c:pt>
                <c:pt idx="10186">
                  <c:v>278</c:v>
                </c:pt>
                <c:pt idx="10187">
                  <c:v>159</c:v>
                </c:pt>
                <c:pt idx="10188">
                  <c:v>278</c:v>
                </c:pt>
                <c:pt idx="10189">
                  <c:v>278</c:v>
                </c:pt>
                <c:pt idx="10190">
                  <c:v>278</c:v>
                </c:pt>
                <c:pt idx="10191">
                  <c:v>278</c:v>
                </c:pt>
                <c:pt idx="10192">
                  <c:v>278</c:v>
                </c:pt>
                <c:pt idx="10193">
                  <c:v>159</c:v>
                </c:pt>
                <c:pt idx="10194">
                  <c:v>278</c:v>
                </c:pt>
                <c:pt idx="10195">
                  <c:v>278</c:v>
                </c:pt>
                <c:pt idx="10196">
                  <c:v>278</c:v>
                </c:pt>
                <c:pt idx="10197">
                  <c:v>278</c:v>
                </c:pt>
                <c:pt idx="10198">
                  <c:v>278</c:v>
                </c:pt>
                <c:pt idx="10199">
                  <c:v>278</c:v>
                </c:pt>
                <c:pt idx="10200">
                  <c:v>278</c:v>
                </c:pt>
                <c:pt idx="10201">
                  <c:v>278</c:v>
                </c:pt>
                <c:pt idx="10202">
                  <c:v>278</c:v>
                </c:pt>
                <c:pt idx="10203">
                  <c:v>278</c:v>
                </c:pt>
                <c:pt idx="10204">
                  <c:v>159</c:v>
                </c:pt>
                <c:pt idx="10205">
                  <c:v>278</c:v>
                </c:pt>
                <c:pt idx="10206">
                  <c:v>159</c:v>
                </c:pt>
                <c:pt idx="10207">
                  <c:v>278</c:v>
                </c:pt>
                <c:pt idx="10208">
                  <c:v>278</c:v>
                </c:pt>
                <c:pt idx="10209">
                  <c:v>278</c:v>
                </c:pt>
                <c:pt idx="10210">
                  <c:v>278</c:v>
                </c:pt>
                <c:pt idx="10211">
                  <c:v>159</c:v>
                </c:pt>
                <c:pt idx="10212">
                  <c:v>159</c:v>
                </c:pt>
                <c:pt idx="10213">
                  <c:v>278</c:v>
                </c:pt>
                <c:pt idx="10214">
                  <c:v>278</c:v>
                </c:pt>
                <c:pt idx="10215">
                  <c:v>278</c:v>
                </c:pt>
                <c:pt idx="10216">
                  <c:v>278</c:v>
                </c:pt>
                <c:pt idx="10217">
                  <c:v>159</c:v>
                </c:pt>
                <c:pt idx="10218">
                  <c:v>278</c:v>
                </c:pt>
                <c:pt idx="10219">
                  <c:v>278</c:v>
                </c:pt>
                <c:pt idx="10220">
                  <c:v>278</c:v>
                </c:pt>
                <c:pt idx="10221">
                  <c:v>278</c:v>
                </c:pt>
                <c:pt idx="10222">
                  <c:v>159</c:v>
                </c:pt>
                <c:pt idx="10223">
                  <c:v>278</c:v>
                </c:pt>
                <c:pt idx="10224">
                  <c:v>278</c:v>
                </c:pt>
                <c:pt idx="10225">
                  <c:v>278</c:v>
                </c:pt>
                <c:pt idx="10226">
                  <c:v>159</c:v>
                </c:pt>
                <c:pt idx="10227">
                  <c:v>278</c:v>
                </c:pt>
                <c:pt idx="10228">
                  <c:v>278</c:v>
                </c:pt>
                <c:pt idx="10229">
                  <c:v>278</c:v>
                </c:pt>
                <c:pt idx="10230">
                  <c:v>159</c:v>
                </c:pt>
                <c:pt idx="10231">
                  <c:v>278</c:v>
                </c:pt>
                <c:pt idx="10232">
                  <c:v>278</c:v>
                </c:pt>
                <c:pt idx="10233">
                  <c:v>159</c:v>
                </c:pt>
                <c:pt idx="10234">
                  <c:v>278</c:v>
                </c:pt>
                <c:pt idx="10235">
                  <c:v>278</c:v>
                </c:pt>
                <c:pt idx="10236">
                  <c:v>278</c:v>
                </c:pt>
                <c:pt idx="10237">
                  <c:v>159</c:v>
                </c:pt>
                <c:pt idx="10238">
                  <c:v>278</c:v>
                </c:pt>
                <c:pt idx="10239">
                  <c:v>159</c:v>
                </c:pt>
                <c:pt idx="10240">
                  <c:v>278</c:v>
                </c:pt>
                <c:pt idx="10241">
                  <c:v>278</c:v>
                </c:pt>
                <c:pt idx="10242">
                  <c:v>278</c:v>
                </c:pt>
                <c:pt idx="10243">
                  <c:v>278</c:v>
                </c:pt>
                <c:pt idx="10244">
                  <c:v>278</c:v>
                </c:pt>
                <c:pt idx="10245">
                  <c:v>278</c:v>
                </c:pt>
                <c:pt idx="10246">
                  <c:v>332</c:v>
                </c:pt>
                <c:pt idx="10247">
                  <c:v>332</c:v>
                </c:pt>
                <c:pt idx="10248">
                  <c:v>332</c:v>
                </c:pt>
                <c:pt idx="10249">
                  <c:v>332</c:v>
                </c:pt>
                <c:pt idx="10250">
                  <c:v>332</c:v>
                </c:pt>
                <c:pt idx="10251">
                  <c:v>332</c:v>
                </c:pt>
                <c:pt idx="10252">
                  <c:v>255</c:v>
                </c:pt>
                <c:pt idx="10253">
                  <c:v>255</c:v>
                </c:pt>
                <c:pt idx="10254">
                  <c:v>355</c:v>
                </c:pt>
                <c:pt idx="10255">
                  <c:v>355</c:v>
                </c:pt>
                <c:pt idx="10256">
                  <c:v>355</c:v>
                </c:pt>
                <c:pt idx="10257">
                  <c:v>355</c:v>
                </c:pt>
                <c:pt idx="10258">
                  <c:v>355</c:v>
                </c:pt>
                <c:pt idx="10259">
                  <c:v>355</c:v>
                </c:pt>
                <c:pt idx="10260">
                  <c:v>355</c:v>
                </c:pt>
                <c:pt idx="10261">
                  <c:v>355</c:v>
                </c:pt>
                <c:pt idx="10262">
                  <c:v>355</c:v>
                </c:pt>
                <c:pt idx="10263">
                  <c:v>355</c:v>
                </c:pt>
                <c:pt idx="10264">
                  <c:v>355</c:v>
                </c:pt>
                <c:pt idx="10265">
                  <c:v>355</c:v>
                </c:pt>
                <c:pt idx="10266">
                  <c:v>355</c:v>
                </c:pt>
                <c:pt idx="10267">
                  <c:v>355</c:v>
                </c:pt>
                <c:pt idx="10268">
                  <c:v>355</c:v>
                </c:pt>
                <c:pt idx="10269">
                  <c:v>355</c:v>
                </c:pt>
                <c:pt idx="10270">
                  <c:v>355</c:v>
                </c:pt>
                <c:pt idx="10271">
                  <c:v>355</c:v>
                </c:pt>
                <c:pt idx="10272">
                  <c:v>260</c:v>
                </c:pt>
                <c:pt idx="10273">
                  <c:v>260</c:v>
                </c:pt>
                <c:pt idx="10274">
                  <c:v>260</c:v>
                </c:pt>
                <c:pt idx="10275">
                  <c:v>260</c:v>
                </c:pt>
                <c:pt idx="10276">
                  <c:v>260</c:v>
                </c:pt>
                <c:pt idx="10277">
                  <c:v>260</c:v>
                </c:pt>
                <c:pt idx="10278">
                  <c:v>263</c:v>
                </c:pt>
                <c:pt idx="10279">
                  <c:v>263</c:v>
                </c:pt>
                <c:pt idx="10280">
                  <c:v>263</c:v>
                </c:pt>
                <c:pt idx="10281">
                  <c:v>263</c:v>
                </c:pt>
                <c:pt idx="10282">
                  <c:v>263</c:v>
                </c:pt>
                <c:pt idx="10283">
                  <c:v>263</c:v>
                </c:pt>
                <c:pt idx="10284">
                  <c:v>288</c:v>
                </c:pt>
                <c:pt idx="10285">
                  <c:v>288</c:v>
                </c:pt>
                <c:pt idx="10286">
                  <c:v>365</c:v>
                </c:pt>
                <c:pt idx="10287">
                  <c:v>288</c:v>
                </c:pt>
                <c:pt idx="10288">
                  <c:v>288</c:v>
                </c:pt>
                <c:pt idx="10289">
                  <c:v>288</c:v>
                </c:pt>
                <c:pt idx="10290">
                  <c:v>288</c:v>
                </c:pt>
                <c:pt idx="10291">
                  <c:v>288</c:v>
                </c:pt>
                <c:pt idx="10292">
                  <c:v>288</c:v>
                </c:pt>
                <c:pt idx="10293">
                  <c:v>288</c:v>
                </c:pt>
                <c:pt idx="10294">
                  <c:v>365</c:v>
                </c:pt>
                <c:pt idx="10295">
                  <c:v>288</c:v>
                </c:pt>
                <c:pt idx="10296">
                  <c:v>288</c:v>
                </c:pt>
                <c:pt idx="10297">
                  <c:v>288</c:v>
                </c:pt>
                <c:pt idx="10298">
                  <c:v>365</c:v>
                </c:pt>
                <c:pt idx="10299">
                  <c:v>288</c:v>
                </c:pt>
                <c:pt idx="10300">
                  <c:v>288</c:v>
                </c:pt>
                <c:pt idx="10301">
                  <c:v>288</c:v>
                </c:pt>
                <c:pt idx="10302">
                  <c:v>141</c:v>
                </c:pt>
                <c:pt idx="10303">
                  <c:v>200</c:v>
                </c:pt>
                <c:pt idx="10304">
                  <c:v>141</c:v>
                </c:pt>
                <c:pt idx="10305">
                  <c:v>179</c:v>
                </c:pt>
                <c:pt idx="10306">
                  <c:v>179</c:v>
                </c:pt>
                <c:pt idx="10307">
                  <c:v>179</c:v>
                </c:pt>
                <c:pt idx="10308">
                  <c:v>179</c:v>
                </c:pt>
                <c:pt idx="10309">
                  <c:v>179</c:v>
                </c:pt>
                <c:pt idx="10310">
                  <c:v>179</c:v>
                </c:pt>
                <c:pt idx="10311">
                  <c:v>179</c:v>
                </c:pt>
                <c:pt idx="10312">
                  <c:v>179</c:v>
                </c:pt>
                <c:pt idx="10313">
                  <c:v>179</c:v>
                </c:pt>
                <c:pt idx="10314">
                  <c:v>179</c:v>
                </c:pt>
                <c:pt idx="10315">
                  <c:v>179</c:v>
                </c:pt>
                <c:pt idx="10316">
                  <c:v>179</c:v>
                </c:pt>
                <c:pt idx="10317">
                  <c:v>179</c:v>
                </c:pt>
                <c:pt idx="10318">
                  <c:v>179</c:v>
                </c:pt>
                <c:pt idx="10319">
                  <c:v>96</c:v>
                </c:pt>
                <c:pt idx="10320">
                  <c:v>96</c:v>
                </c:pt>
                <c:pt idx="10321">
                  <c:v>140</c:v>
                </c:pt>
                <c:pt idx="10322">
                  <c:v>96</c:v>
                </c:pt>
                <c:pt idx="10323">
                  <c:v>140</c:v>
                </c:pt>
                <c:pt idx="10324">
                  <c:v>96</c:v>
                </c:pt>
                <c:pt idx="10325">
                  <c:v>96</c:v>
                </c:pt>
                <c:pt idx="10326">
                  <c:v>96</c:v>
                </c:pt>
                <c:pt idx="10327">
                  <c:v>96</c:v>
                </c:pt>
                <c:pt idx="10328">
                  <c:v>96</c:v>
                </c:pt>
                <c:pt idx="10329">
                  <c:v>96</c:v>
                </c:pt>
                <c:pt idx="10330">
                  <c:v>93</c:v>
                </c:pt>
                <c:pt idx="10331">
                  <c:v>93</c:v>
                </c:pt>
                <c:pt idx="10332">
                  <c:v>93</c:v>
                </c:pt>
                <c:pt idx="10333">
                  <c:v>93</c:v>
                </c:pt>
                <c:pt idx="10334">
                  <c:v>93</c:v>
                </c:pt>
                <c:pt idx="10335">
                  <c:v>93</c:v>
                </c:pt>
                <c:pt idx="10336">
                  <c:v>93</c:v>
                </c:pt>
                <c:pt idx="10337">
                  <c:v>182</c:v>
                </c:pt>
                <c:pt idx="10338">
                  <c:v>182</c:v>
                </c:pt>
                <c:pt idx="10339">
                  <c:v>182</c:v>
                </c:pt>
                <c:pt idx="10340">
                  <c:v>182</c:v>
                </c:pt>
                <c:pt idx="10341">
                  <c:v>182</c:v>
                </c:pt>
                <c:pt idx="10342">
                  <c:v>182</c:v>
                </c:pt>
                <c:pt idx="10343">
                  <c:v>182</c:v>
                </c:pt>
                <c:pt idx="10344">
                  <c:v>182</c:v>
                </c:pt>
                <c:pt idx="10345">
                  <c:v>182</c:v>
                </c:pt>
                <c:pt idx="10346">
                  <c:v>182</c:v>
                </c:pt>
                <c:pt idx="10347">
                  <c:v>182</c:v>
                </c:pt>
                <c:pt idx="10348">
                  <c:v>182</c:v>
                </c:pt>
                <c:pt idx="10349">
                  <c:v>182</c:v>
                </c:pt>
                <c:pt idx="10350">
                  <c:v>182</c:v>
                </c:pt>
                <c:pt idx="10351">
                  <c:v>182</c:v>
                </c:pt>
                <c:pt idx="10352">
                  <c:v>182</c:v>
                </c:pt>
                <c:pt idx="10353">
                  <c:v>182</c:v>
                </c:pt>
                <c:pt idx="10354">
                  <c:v>182</c:v>
                </c:pt>
                <c:pt idx="10355">
                  <c:v>182</c:v>
                </c:pt>
                <c:pt idx="10356">
                  <c:v>182</c:v>
                </c:pt>
                <c:pt idx="10357">
                  <c:v>182</c:v>
                </c:pt>
                <c:pt idx="10358">
                  <c:v>182</c:v>
                </c:pt>
                <c:pt idx="10359">
                  <c:v>182</c:v>
                </c:pt>
                <c:pt idx="10360">
                  <c:v>182</c:v>
                </c:pt>
                <c:pt idx="10361">
                  <c:v>182</c:v>
                </c:pt>
                <c:pt idx="10362">
                  <c:v>182</c:v>
                </c:pt>
                <c:pt idx="10363">
                  <c:v>182</c:v>
                </c:pt>
                <c:pt idx="10364">
                  <c:v>182</c:v>
                </c:pt>
                <c:pt idx="10365">
                  <c:v>182</c:v>
                </c:pt>
                <c:pt idx="10366">
                  <c:v>200</c:v>
                </c:pt>
                <c:pt idx="10367">
                  <c:v>200</c:v>
                </c:pt>
                <c:pt idx="10368">
                  <c:v>200</c:v>
                </c:pt>
                <c:pt idx="10369">
                  <c:v>200</c:v>
                </c:pt>
                <c:pt idx="10370">
                  <c:v>196</c:v>
                </c:pt>
                <c:pt idx="10371">
                  <c:v>201</c:v>
                </c:pt>
                <c:pt idx="10372">
                  <c:v>201</c:v>
                </c:pt>
                <c:pt idx="10373">
                  <c:v>196</c:v>
                </c:pt>
                <c:pt idx="10374">
                  <c:v>240</c:v>
                </c:pt>
                <c:pt idx="10375">
                  <c:v>240</c:v>
                </c:pt>
                <c:pt idx="10376">
                  <c:v>240</c:v>
                </c:pt>
                <c:pt idx="10377">
                  <c:v>280</c:v>
                </c:pt>
                <c:pt idx="10378">
                  <c:v>280</c:v>
                </c:pt>
                <c:pt idx="10379">
                  <c:v>280</c:v>
                </c:pt>
                <c:pt idx="10380">
                  <c:v>280</c:v>
                </c:pt>
                <c:pt idx="10381">
                  <c:v>280</c:v>
                </c:pt>
                <c:pt idx="10382">
                  <c:v>280</c:v>
                </c:pt>
                <c:pt idx="10383">
                  <c:v>280</c:v>
                </c:pt>
                <c:pt idx="10384">
                  <c:v>280</c:v>
                </c:pt>
                <c:pt idx="10385">
                  <c:v>138</c:v>
                </c:pt>
                <c:pt idx="10386">
                  <c:v>172</c:v>
                </c:pt>
                <c:pt idx="10387">
                  <c:v>172</c:v>
                </c:pt>
                <c:pt idx="10388">
                  <c:v>138</c:v>
                </c:pt>
                <c:pt idx="10389">
                  <c:v>172</c:v>
                </c:pt>
                <c:pt idx="10390">
                  <c:v>172</c:v>
                </c:pt>
                <c:pt idx="10391">
                  <c:v>172</c:v>
                </c:pt>
                <c:pt idx="10392">
                  <c:v>172</c:v>
                </c:pt>
                <c:pt idx="10393">
                  <c:v>172</c:v>
                </c:pt>
                <c:pt idx="10394">
                  <c:v>138</c:v>
                </c:pt>
                <c:pt idx="10395">
                  <c:v>172</c:v>
                </c:pt>
                <c:pt idx="10396">
                  <c:v>172</c:v>
                </c:pt>
                <c:pt idx="10397">
                  <c:v>138</c:v>
                </c:pt>
                <c:pt idx="10398">
                  <c:v>172</c:v>
                </c:pt>
                <c:pt idx="10399">
                  <c:v>138</c:v>
                </c:pt>
                <c:pt idx="10400">
                  <c:v>172</c:v>
                </c:pt>
                <c:pt idx="10401">
                  <c:v>172</c:v>
                </c:pt>
                <c:pt idx="10402">
                  <c:v>172</c:v>
                </c:pt>
                <c:pt idx="10403">
                  <c:v>138</c:v>
                </c:pt>
                <c:pt idx="10404">
                  <c:v>172</c:v>
                </c:pt>
                <c:pt idx="10405">
                  <c:v>200</c:v>
                </c:pt>
                <c:pt idx="10406">
                  <c:v>200</c:v>
                </c:pt>
                <c:pt idx="10407">
                  <c:v>200</c:v>
                </c:pt>
                <c:pt idx="10408">
                  <c:v>200</c:v>
                </c:pt>
                <c:pt idx="10409">
                  <c:v>200</c:v>
                </c:pt>
                <c:pt idx="10410">
                  <c:v>200</c:v>
                </c:pt>
                <c:pt idx="10411">
                  <c:v>200</c:v>
                </c:pt>
                <c:pt idx="10412">
                  <c:v>200</c:v>
                </c:pt>
                <c:pt idx="10413">
                  <c:v>200</c:v>
                </c:pt>
                <c:pt idx="10414">
                  <c:v>200</c:v>
                </c:pt>
                <c:pt idx="10415">
                  <c:v>200</c:v>
                </c:pt>
                <c:pt idx="10416">
                  <c:v>200</c:v>
                </c:pt>
                <c:pt idx="10417">
                  <c:v>200</c:v>
                </c:pt>
                <c:pt idx="10418">
                  <c:v>200</c:v>
                </c:pt>
                <c:pt idx="10419">
                  <c:v>200</c:v>
                </c:pt>
                <c:pt idx="10420">
                  <c:v>200</c:v>
                </c:pt>
                <c:pt idx="10421">
                  <c:v>200</c:v>
                </c:pt>
                <c:pt idx="10422">
                  <c:v>200</c:v>
                </c:pt>
                <c:pt idx="10423">
                  <c:v>200</c:v>
                </c:pt>
                <c:pt idx="10424">
                  <c:v>200</c:v>
                </c:pt>
                <c:pt idx="10425">
                  <c:v>200</c:v>
                </c:pt>
                <c:pt idx="10426">
                  <c:v>200</c:v>
                </c:pt>
                <c:pt idx="10427">
                  <c:v>200</c:v>
                </c:pt>
                <c:pt idx="10428">
                  <c:v>200</c:v>
                </c:pt>
                <c:pt idx="10429">
                  <c:v>200</c:v>
                </c:pt>
                <c:pt idx="10430">
                  <c:v>200</c:v>
                </c:pt>
                <c:pt idx="10431">
                  <c:v>317</c:v>
                </c:pt>
                <c:pt idx="10432">
                  <c:v>317</c:v>
                </c:pt>
                <c:pt idx="10433">
                  <c:v>317</c:v>
                </c:pt>
                <c:pt idx="10434">
                  <c:v>317</c:v>
                </c:pt>
                <c:pt idx="10435">
                  <c:v>317</c:v>
                </c:pt>
                <c:pt idx="10436">
                  <c:v>317</c:v>
                </c:pt>
                <c:pt idx="10437">
                  <c:v>317</c:v>
                </c:pt>
                <c:pt idx="10438">
                  <c:v>317</c:v>
                </c:pt>
                <c:pt idx="10439">
                  <c:v>317</c:v>
                </c:pt>
                <c:pt idx="10440">
                  <c:v>317</c:v>
                </c:pt>
                <c:pt idx="10441">
                  <c:v>317</c:v>
                </c:pt>
                <c:pt idx="10442">
                  <c:v>317</c:v>
                </c:pt>
                <c:pt idx="10443">
                  <c:v>317</c:v>
                </c:pt>
                <c:pt idx="10444">
                  <c:v>317</c:v>
                </c:pt>
                <c:pt idx="10445">
                  <c:v>317</c:v>
                </c:pt>
                <c:pt idx="10446">
                  <c:v>317</c:v>
                </c:pt>
                <c:pt idx="10447">
                  <c:v>317</c:v>
                </c:pt>
                <c:pt idx="10448">
                  <c:v>317</c:v>
                </c:pt>
                <c:pt idx="10449">
                  <c:v>317</c:v>
                </c:pt>
                <c:pt idx="10450">
                  <c:v>317</c:v>
                </c:pt>
                <c:pt idx="10451">
                  <c:v>317</c:v>
                </c:pt>
                <c:pt idx="10452">
                  <c:v>317</c:v>
                </c:pt>
                <c:pt idx="10453">
                  <c:v>317</c:v>
                </c:pt>
                <c:pt idx="10454">
                  <c:v>317</c:v>
                </c:pt>
                <c:pt idx="10455">
                  <c:v>317</c:v>
                </c:pt>
                <c:pt idx="10456">
                  <c:v>317</c:v>
                </c:pt>
                <c:pt idx="10457">
                  <c:v>390</c:v>
                </c:pt>
                <c:pt idx="10458">
                  <c:v>390</c:v>
                </c:pt>
                <c:pt idx="10459">
                  <c:v>390</c:v>
                </c:pt>
                <c:pt idx="10460">
                  <c:v>390</c:v>
                </c:pt>
                <c:pt idx="10461">
                  <c:v>390</c:v>
                </c:pt>
                <c:pt idx="10462">
                  <c:v>390</c:v>
                </c:pt>
                <c:pt idx="10463">
                  <c:v>390</c:v>
                </c:pt>
                <c:pt idx="10464">
                  <c:v>390</c:v>
                </c:pt>
                <c:pt idx="10465">
                  <c:v>390</c:v>
                </c:pt>
                <c:pt idx="10466">
                  <c:v>305</c:v>
                </c:pt>
                <c:pt idx="10467">
                  <c:v>280</c:v>
                </c:pt>
                <c:pt idx="10468">
                  <c:v>305</c:v>
                </c:pt>
                <c:pt idx="10469">
                  <c:v>305</c:v>
                </c:pt>
                <c:pt idx="10470">
                  <c:v>280</c:v>
                </c:pt>
                <c:pt idx="10471">
                  <c:v>305</c:v>
                </c:pt>
                <c:pt idx="10472">
                  <c:v>280</c:v>
                </c:pt>
                <c:pt idx="10473">
                  <c:v>280</c:v>
                </c:pt>
                <c:pt idx="10474">
                  <c:v>305</c:v>
                </c:pt>
                <c:pt idx="10475">
                  <c:v>305</c:v>
                </c:pt>
                <c:pt idx="10476">
                  <c:v>305</c:v>
                </c:pt>
                <c:pt idx="10477">
                  <c:v>280</c:v>
                </c:pt>
                <c:pt idx="10478">
                  <c:v>305</c:v>
                </c:pt>
                <c:pt idx="10479">
                  <c:v>280</c:v>
                </c:pt>
                <c:pt idx="10480">
                  <c:v>280</c:v>
                </c:pt>
                <c:pt idx="10481">
                  <c:v>280</c:v>
                </c:pt>
                <c:pt idx="10482">
                  <c:v>280</c:v>
                </c:pt>
                <c:pt idx="10483">
                  <c:v>305</c:v>
                </c:pt>
                <c:pt idx="10484">
                  <c:v>305</c:v>
                </c:pt>
                <c:pt idx="10485">
                  <c:v>280</c:v>
                </c:pt>
                <c:pt idx="10486">
                  <c:v>305</c:v>
                </c:pt>
                <c:pt idx="10487">
                  <c:v>305</c:v>
                </c:pt>
                <c:pt idx="10488">
                  <c:v>280</c:v>
                </c:pt>
                <c:pt idx="10489">
                  <c:v>290</c:v>
                </c:pt>
                <c:pt idx="10490">
                  <c:v>206</c:v>
                </c:pt>
                <c:pt idx="10491">
                  <c:v>290</c:v>
                </c:pt>
                <c:pt idx="10492">
                  <c:v>290</c:v>
                </c:pt>
                <c:pt idx="10493">
                  <c:v>290</c:v>
                </c:pt>
                <c:pt idx="10494">
                  <c:v>206</c:v>
                </c:pt>
                <c:pt idx="10495">
                  <c:v>290</c:v>
                </c:pt>
                <c:pt idx="10496">
                  <c:v>290</c:v>
                </c:pt>
                <c:pt idx="10497">
                  <c:v>290</c:v>
                </c:pt>
                <c:pt idx="10498">
                  <c:v>290</c:v>
                </c:pt>
                <c:pt idx="10499">
                  <c:v>206</c:v>
                </c:pt>
                <c:pt idx="10500">
                  <c:v>290</c:v>
                </c:pt>
                <c:pt idx="10501">
                  <c:v>290</c:v>
                </c:pt>
                <c:pt idx="10502">
                  <c:v>206</c:v>
                </c:pt>
                <c:pt idx="10503">
                  <c:v>290</c:v>
                </c:pt>
                <c:pt idx="10504">
                  <c:v>206</c:v>
                </c:pt>
                <c:pt idx="10505">
                  <c:v>290</c:v>
                </c:pt>
                <c:pt idx="10506">
                  <c:v>206</c:v>
                </c:pt>
                <c:pt idx="10507">
                  <c:v>290</c:v>
                </c:pt>
                <c:pt idx="10508">
                  <c:v>290</c:v>
                </c:pt>
                <c:pt idx="10509">
                  <c:v>290</c:v>
                </c:pt>
                <c:pt idx="10510">
                  <c:v>165</c:v>
                </c:pt>
                <c:pt idx="10511">
                  <c:v>165</c:v>
                </c:pt>
                <c:pt idx="10512">
                  <c:v>170</c:v>
                </c:pt>
                <c:pt idx="10513">
                  <c:v>170</c:v>
                </c:pt>
                <c:pt idx="10514">
                  <c:v>170</c:v>
                </c:pt>
                <c:pt idx="10515">
                  <c:v>170</c:v>
                </c:pt>
                <c:pt idx="10516">
                  <c:v>185</c:v>
                </c:pt>
                <c:pt idx="10517">
                  <c:v>185</c:v>
                </c:pt>
                <c:pt idx="10518">
                  <c:v>264</c:v>
                </c:pt>
                <c:pt idx="10519">
                  <c:v>185</c:v>
                </c:pt>
                <c:pt idx="10520">
                  <c:v>185</c:v>
                </c:pt>
                <c:pt idx="10521">
                  <c:v>264</c:v>
                </c:pt>
                <c:pt idx="10522">
                  <c:v>185</c:v>
                </c:pt>
                <c:pt idx="10523">
                  <c:v>185</c:v>
                </c:pt>
                <c:pt idx="10524">
                  <c:v>264</c:v>
                </c:pt>
                <c:pt idx="10525">
                  <c:v>264</c:v>
                </c:pt>
                <c:pt idx="10526">
                  <c:v>350</c:v>
                </c:pt>
                <c:pt idx="10527">
                  <c:v>280</c:v>
                </c:pt>
                <c:pt idx="10528">
                  <c:v>310</c:v>
                </c:pt>
                <c:pt idx="10529">
                  <c:v>221</c:v>
                </c:pt>
                <c:pt idx="10530">
                  <c:v>280</c:v>
                </c:pt>
                <c:pt idx="10531">
                  <c:v>350</c:v>
                </c:pt>
                <c:pt idx="10532">
                  <c:v>240</c:v>
                </c:pt>
                <c:pt idx="10533">
                  <c:v>240</c:v>
                </c:pt>
                <c:pt idx="10534">
                  <c:v>280</c:v>
                </c:pt>
                <c:pt idx="10535">
                  <c:v>280</c:v>
                </c:pt>
                <c:pt idx="10536">
                  <c:v>280</c:v>
                </c:pt>
                <c:pt idx="10537">
                  <c:v>280</c:v>
                </c:pt>
                <c:pt idx="10538">
                  <c:v>380</c:v>
                </c:pt>
                <c:pt idx="10539">
                  <c:v>240</c:v>
                </c:pt>
                <c:pt idx="10540">
                  <c:v>280</c:v>
                </c:pt>
                <c:pt idx="10541">
                  <c:v>280</c:v>
                </c:pt>
                <c:pt idx="10542">
                  <c:v>240</c:v>
                </c:pt>
                <c:pt idx="10543">
                  <c:v>280</c:v>
                </c:pt>
                <c:pt idx="10544">
                  <c:v>240</c:v>
                </c:pt>
                <c:pt idx="10545">
                  <c:v>280</c:v>
                </c:pt>
                <c:pt idx="10546">
                  <c:v>240</c:v>
                </c:pt>
                <c:pt idx="10547">
                  <c:v>280</c:v>
                </c:pt>
                <c:pt idx="10548">
                  <c:v>280</c:v>
                </c:pt>
                <c:pt idx="10549">
                  <c:v>280</c:v>
                </c:pt>
                <c:pt idx="10550">
                  <c:v>283</c:v>
                </c:pt>
                <c:pt idx="10551">
                  <c:v>283</c:v>
                </c:pt>
                <c:pt idx="10552">
                  <c:v>283</c:v>
                </c:pt>
                <c:pt idx="10553">
                  <c:v>283</c:v>
                </c:pt>
                <c:pt idx="10554">
                  <c:v>283</c:v>
                </c:pt>
                <c:pt idx="10555">
                  <c:v>283</c:v>
                </c:pt>
                <c:pt idx="10556">
                  <c:v>283</c:v>
                </c:pt>
                <c:pt idx="10557">
                  <c:v>283</c:v>
                </c:pt>
                <c:pt idx="10558">
                  <c:v>283</c:v>
                </c:pt>
                <c:pt idx="10559">
                  <c:v>283</c:v>
                </c:pt>
                <c:pt idx="10560">
                  <c:v>283</c:v>
                </c:pt>
                <c:pt idx="10561">
                  <c:v>283</c:v>
                </c:pt>
                <c:pt idx="10562">
                  <c:v>283</c:v>
                </c:pt>
                <c:pt idx="10563">
                  <c:v>283</c:v>
                </c:pt>
                <c:pt idx="10564">
                  <c:v>283</c:v>
                </c:pt>
                <c:pt idx="10565">
                  <c:v>283</c:v>
                </c:pt>
                <c:pt idx="10566">
                  <c:v>283</c:v>
                </c:pt>
                <c:pt idx="10567">
                  <c:v>239</c:v>
                </c:pt>
                <c:pt idx="10568">
                  <c:v>239</c:v>
                </c:pt>
                <c:pt idx="10569">
                  <c:v>239</c:v>
                </c:pt>
                <c:pt idx="10570">
                  <c:v>239</c:v>
                </c:pt>
                <c:pt idx="10571">
                  <c:v>239</c:v>
                </c:pt>
                <c:pt idx="10572">
                  <c:v>239</c:v>
                </c:pt>
                <c:pt idx="10573">
                  <c:v>239</c:v>
                </c:pt>
                <c:pt idx="10574">
                  <c:v>239</c:v>
                </c:pt>
                <c:pt idx="10575">
                  <c:v>127</c:v>
                </c:pt>
                <c:pt idx="10576">
                  <c:v>127</c:v>
                </c:pt>
                <c:pt idx="10577">
                  <c:v>127</c:v>
                </c:pt>
                <c:pt idx="10578">
                  <c:v>155</c:v>
                </c:pt>
                <c:pt idx="10579">
                  <c:v>127</c:v>
                </c:pt>
                <c:pt idx="10580">
                  <c:v>155</c:v>
                </c:pt>
                <c:pt idx="10581">
                  <c:v>127</c:v>
                </c:pt>
                <c:pt idx="10582">
                  <c:v>155</c:v>
                </c:pt>
                <c:pt idx="10583">
                  <c:v>165</c:v>
                </c:pt>
                <c:pt idx="10584">
                  <c:v>165</c:v>
                </c:pt>
                <c:pt idx="10585">
                  <c:v>127</c:v>
                </c:pt>
                <c:pt idx="10586">
                  <c:v>127</c:v>
                </c:pt>
                <c:pt idx="10587">
                  <c:v>127</c:v>
                </c:pt>
                <c:pt idx="10588">
                  <c:v>127</c:v>
                </c:pt>
                <c:pt idx="10589">
                  <c:v>165</c:v>
                </c:pt>
                <c:pt idx="10590">
                  <c:v>127</c:v>
                </c:pt>
                <c:pt idx="10591">
                  <c:v>165</c:v>
                </c:pt>
                <c:pt idx="10592">
                  <c:v>165</c:v>
                </c:pt>
                <c:pt idx="10593">
                  <c:v>165</c:v>
                </c:pt>
                <c:pt idx="10594">
                  <c:v>165</c:v>
                </c:pt>
                <c:pt idx="10595">
                  <c:v>165</c:v>
                </c:pt>
                <c:pt idx="10596">
                  <c:v>275</c:v>
                </c:pt>
                <c:pt idx="10597">
                  <c:v>275</c:v>
                </c:pt>
                <c:pt idx="10598">
                  <c:v>275</c:v>
                </c:pt>
                <c:pt idx="10599">
                  <c:v>275</c:v>
                </c:pt>
                <c:pt idx="10600">
                  <c:v>275</c:v>
                </c:pt>
                <c:pt idx="10601">
                  <c:v>275</c:v>
                </c:pt>
                <c:pt idx="10602">
                  <c:v>275</c:v>
                </c:pt>
                <c:pt idx="10603">
                  <c:v>275</c:v>
                </c:pt>
                <c:pt idx="10604">
                  <c:v>291</c:v>
                </c:pt>
                <c:pt idx="10605">
                  <c:v>291</c:v>
                </c:pt>
                <c:pt idx="10606">
                  <c:v>291</c:v>
                </c:pt>
                <c:pt idx="10607">
                  <c:v>291</c:v>
                </c:pt>
                <c:pt idx="10608">
                  <c:v>291</c:v>
                </c:pt>
                <c:pt idx="10609">
                  <c:v>395</c:v>
                </c:pt>
                <c:pt idx="10610">
                  <c:v>395</c:v>
                </c:pt>
                <c:pt idx="10611">
                  <c:v>291</c:v>
                </c:pt>
                <c:pt idx="10612">
                  <c:v>395</c:v>
                </c:pt>
                <c:pt idx="10613">
                  <c:v>395</c:v>
                </c:pt>
                <c:pt idx="10614">
                  <c:v>291</c:v>
                </c:pt>
                <c:pt idx="10615">
                  <c:v>291</c:v>
                </c:pt>
                <c:pt idx="10616">
                  <c:v>285</c:v>
                </c:pt>
                <c:pt idx="10617">
                  <c:v>285</c:v>
                </c:pt>
                <c:pt idx="10618">
                  <c:v>285</c:v>
                </c:pt>
                <c:pt idx="10619">
                  <c:v>285</c:v>
                </c:pt>
                <c:pt idx="10620">
                  <c:v>285</c:v>
                </c:pt>
                <c:pt idx="10621">
                  <c:v>285</c:v>
                </c:pt>
                <c:pt idx="10622">
                  <c:v>390</c:v>
                </c:pt>
                <c:pt idx="10623">
                  <c:v>285</c:v>
                </c:pt>
                <c:pt idx="10624">
                  <c:v>390</c:v>
                </c:pt>
                <c:pt idx="10625">
                  <c:v>390</c:v>
                </c:pt>
                <c:pt idx="10626">
                  <c:v>285</c:v>
                </c:pt>
                <c:pt idx="10627">
                  <c:v>390</c:v>
                </c:pt>
                <c:pt idx="10628">
                  <c:v>285</c:v>
                </c:pt>
                <c:pt idx="10629">
                  <c:v>285</c:v>
                </c:pt>
                <c:pt idx="10630">
                  <c:v>285</c:v>
                </c:pt>
                <c:pt idx="10631">
                  <c:v>285</c:v>
                </c:pt>
                <c:pt idx="10632">
                  <c:v>390</c:v>
                </c:pt>
                <c:pt idx="10633">
                  <c:v>285</c:v>
                </c:pt>
                <c:pt idx="10634">
                  <c:v>285</c:v>
                </c:pt>
                <c:pt idx="10635">
                  <c:v>390</c:v>
                </c:pt>
                <c:pt idx="10636">
                  <c:v>285</c:v>
                </c:pt>
                <c:pt idx="10637">
                  <c:v>285</c:v>
                </c:pt>
                <c:pt idx="10638">
                  <c:v>180</c:v>
                </c:pt>
                <c:pt idx="10639">
                  <c:v>180</c:v>
                </c:pt>
                <c:pt idx="10640">
                  <c:v>180</c:v>
                </c:pt>
                <c:pt idx="10641">
                  <c:v>180</c:v>
                </c:pt>
                <c:pt idx="10642">
                  <c:v>180</c:v>
                </c:pt>
                <c:pt idx="10643">
                  <c:v>180</c:v>
                </c:pt>
                <c:pt idx="10644">
                  <c:v>180</c:v>
                </c:pt>
                <c:pt idx="10645">
                  <c:v>169</c:v>
                </c:pt>
                <c:pt idx="10646">
                  <c:v>169</c:v>
                </c:pt>
                <c:pt idx="10647">
                  <c:v>169</c:v>
                </c:pt>
                <c:pt idx="10648">
                  <c:v>169</c:v>
                </c:pt>
                <c:pt idx="10649">
                  <c:v>169</c:v>
                </c:pt>
                <c:pt idx="10650">
                  <c:v>169</c:v>
                </c:pt>
                <c:pt idx="10651">
                  <c:v>169</c:v>
                </c:pt>
                <c:pt idx="10652">
                  <c:v>169</c:v>
                </c:pt>
                <c:pt idx="10653">
                  <c:v>169</c:v>
                </c:pt>
                <c:pt idx="10654">
                  <c:v>169</c:v>
                </c:pt>
                <c:pt idx="10655">
                  <c:v>169</c:v>
                </c:pt>
                <c:pt idx="10656">
                  <c:v>169</c:v>
                </c:pt>
                <c:pt idx="10657">
                  <c:v>169</c:v>
                </c:pt>
                <c:pt idx="10658">
                  <c:v>169</c:v>
                </c:pt>
                <c:pt idx="10659">
                  <c:v>169</c:v>
                </c:pt>
                <c:pt idx="10660">
                  <c:v>169</c:v>
                </c:pt>
                <c:pt idx="10661">
                  <c:v>169</c:v>
                </c:pt>
                <c:pt idx="10662">
                  <c:v>169</c:v>
                </c:pt>
                <c:pt idx="10663">
                  <c:v>169</c:v>
                </c:pt>
                <c:pt idx="10664">
                  <c:v>169</c:v>
                </c:pt>
                <c:pt idx="10665">
                  <c:v>169</c:v>
                </c:pt>
                <c:pt idx="10666">
                  <c:v>169</c:v>
                </c:pt>
                <c:pt idx="10667">
                  <c:v>169</c:v>
                </c:pt>
                <c:pt idx="10668">
                  <c:v>169</c:v>
                </c:pt>
                <c:pt idx="10669">
                  <c:v>169</c:v>
                </c:pt>
                <c:pt idx="10670">
                  <c:v>169</c:v>
                </c:pt>
                <c:pt idx="10671">
                  <c:v>169</c:v>
                </c:pt>
                <c:pt idx="10672">
                  <c:v>169</c:v>
                </c:pt>
                <c:pt idx="10673">
                  <c:v>169</c:v>
                </c:pt>
                <c:pt idx="10674">
                  <c:v>169</c:v>
                </c:pt>
                <c:pt idx="10675">
                  <c:v>169</c:v>
                </c:pt>
                <c:pt idx="10676">
                  <c:v>169</c:v>
                </c:pt>
                <c:pt idx="10677">
                  <c:v>169</c:v>
                </c:pt>
                <c:pt idx="10678">
                  <c:v>169</c:v>
                </c:pt>
                <c:pt idx="10679">
                  <c:v>169</c:v>
                </c:pt>
                <c:pt idx="10680">
                  <c:v>169</c:v>
                </c:pt>
                <c:pt idx="10681">
                  <c:v>169</c:v>
                </c:pt>
                <c:pt idx="10682">
                  <c:v>169</c:v>
                </c:pt>
                <c:pt idx="10683">
                  <c:v>169</c:v>
                </c:pt>
                <c:pt idx="10684">
                  <c:v>169</c:v>
                </c:pt>
                <c:pt idx="10685">
                  <c:v>169</c:v>
                </c:pt>
                <c:pt idx="10686">
                  <c:v>169</c:v>
                </c:pt>
                <c:pt idx="10687">
                  <c:v>169</c:v>
                </c:pt>
                <c:pt idx="10688">
                  <c:v>169</c:v>
                </c:pt>
                <c:pt idx="10689">
                  <c:v>169</c:v>
                </c:pt>
                <c:pt idx="10690">
                  <c:v>169</c:v>
                </c:pt>
                <c:pt idx="10691">
                  <c:v>275</c:v>
                </c:pt>
                <c:pt idx="10692">
                  <c:v>275</c:v>
                </c:pt>
                <c:pt idx="10693">
                  <c:v>275</c:v>
                </c:pt>
                <c:pt idx="10694">
                  <c:v>275</c:v>
                </c:pt>
                <c:pt idx="10695">
                  <c:v>275</c:v>
                </c:pt>
                <c:pt idx="10696">
                  <c:v>275</c:v>
                </c:pt>
                <c:pt idx="10697">
                  <c:v>310</c:v>
                </c:pt>
                <c:pt idx="10698">
                  <c:v>310</c:v>
                </c:pt>
                <c:pt idx="10699">
                  <c:v>275</c:v>
                </c:pt>
                <c:pt idx="10700">
                  <c:v>275</c:v>
                </c:pt>
                <c:pt idx="10701">
                  <c:v>275</c:v>
                </c:pt>
                <c:pt idx="10702">
                  <c:v>275</c:v>
                </c:pt>
                <c:pt idx="10703">
                  <c:v>275</c:v>
                </c:pt>
                <c:pt idx="10704">
                  <c:v>275</c:v>
                </c:pt>
                <c:pt idx="10705">
                  <c:v>275</c:v>
                </c:pt>
                <c:pt idx="10706">
                  <c:v>275</c:v>
                </c:pt>
                <c:pt idx="10707">
                  <c:v>275</c:v>
                </c:pt>
                <c:pt idx="10708">
                  <c:v>275</c:v>
                </c:pt>
                <c:pt idx="10709">
                  <c:v>275</c:v>
                </c:pt>
                <c:pt idx="10710">
                  <c:v>275</c:v>
                </c:pt>
                <c:pt idx="10711">
                  <c:v>275</c:v>
                </c:pt>
                <c:pt idx="10712">
                  <c:v>275</c:v>
                </c:pt>
                <c:pt idx="10713">
                  <c:v>275</c:v>
                </c:pt>
                <c:pt idx="10714">
                  <c:v>275</c:v>
                </c:pt>
                <c:pt idx="10715">
                  <c:v>275</c:v>
                </c:pt>
                <c:pt idx="10716">
                  <c:v>275</c:v>
                </c:pt>
                <c:pt idx="10717">
                  <c:v>275</c:v>
                </c:pt>
                <c:pt idx="10718">
                  <c:v>275</c:v>
                </c:pt>
                <c:pt idx="10719">
                  <c:v>310</c:v>
                </c:pt>
                <c:pt idx="10720">
                  <c:v>275</c:v>
                </c:pt>
                <c:pt idx="10721">
                  <c:v>275</c:v>
                </c:pt>
                <c:pt idx="10722">
                  <c:v>310</c:v>
                </c:pt>
                <c:pt idx="10723">
                  <c:v>275</c:v>
                </c:pt>
                <c:pt idx="10724">
                  <c:v>275</c:v>
                </c:pt>
                <c:pt idx="10725">
                  <c:v>275</c:v>
                </c:pt>
                <c:pt idx="10726">
                  <c:v>275</c:v>
                </c:pt>
                <c:pt idx="10727">
                  <c:v>275</c:v>
                </c:pt>
                <c:pt idx="10728">
                  <c:v>275</c:v>
                </c:pt>
                <c:pt idx="10729">
                  <c:v>275</c:v>
                </c:pt>
                <c:pt idx="10730">
                  <c:v>275</c:v>
                </c:pt>
                <c:pt idx="10731">
                  <c:v>275</c:v>
                </c:pt>
                <c:pt idx="10732">
                  <c:v>275</c:v>
                </c:pt>
                <c:pt idx="10733">
                  <c:v>275</c:v>
                </c:pt>
                <c:pt idx="10734">
                  <c:v>275</c:v>
                </c:pt>
                <c:pt idx="10735">
                  <c:v>275</c:v>
                </c:pt>
                <c:pt idx="10736">
                  <c:v>275</c:v>
                </c:pt>
                <c:pt idx="10737">
                  <c:v>275</c:v>
                </c:pt>
                <c:pt idx="10738">
                  <c:v>275</c:v>
                </c:pt>
                <c:pt idx="10739">
                  <c:v>288</c:v>
                </c:pt>
                <c:pt idx="10740">
                  <c:v>281</c:v>
                </c:pt>
                <c:pt idx="10741">
                  <c:v>281</c:v>
                </c:pt>
                <c:pt idx="10742">
                  <c:v>281</c:v>
                </c:pt>
                <c:pt idx="10743">
                  <c:v>281</c:v>
                </c:pt>
                <c:pt idx="10744">
                  <c:v>281</c:v>
                </c:pt>
                <c:pt idx="10745">
                  <c:v>281</c:v>
                </c:pt>
                <c:pt idx="10746">
                  <c:v>288</c:v>
                </c:pt>
                <c:pt idx="10747">
                  <c:v>288</c:v>
                </c:pt>
                <c:pt idx="10748">
                  <c:v>281</c:v>
                </c:pt>
                <c:pt idx="10749">
                  <c:v>288</c:v>
                </c:pt>
                <c:pt idx="10750">
                  <c:v>281</c:v>
                </c:pt>
                <c:pt idx="10751">
                  <c:v>281</c:v>
                </c:pt>
                <c:pt idx="10752">
                  <c:v>281</c:v>
                </c:pt>
                <c:pt idx="10753">
                  <c:v>281</c:v>
                </c:pt>
                <c:pt idx="10754">
                  <c:v>281</c:v>
                </c:pt>
                <c:pt idx="10755">
                  <c:v>281</c:v>
                </c:pt>
                <c:pt idx="10756">
                  <c:v>281</c:v>
                </c:pt>
                <c:pt idx="10757">
                  <c:v>281</c:v>
                </c:pt>
                <c:pt idx="10758">
                  <c:v>281</c:v>
                </c:pt>
                <c:pt idx="10759">
                  <c:v>281</c:v>
                </c:pt>
                <c:pt idx="10760">
                  <c:v>288</c:v>
                </c:pt>
                <c:pt idx="10761">
                  <c:v>281</c:v>
                </c:pt>
                <c:pt idx="10762">
                  <c:v>281</c:v>
                </c:pt>
                <c:pt idx="10763">
                  <c:v>281</c:v>
                </c:pt>
                <c:pt idx="10764">
                  <c:v>288</c:v>
                </c:pt>
                <c:pt idx="10765">
                  <c:v>138</c:v>
                </c:pt>
                <c:pt idx="10766">
                  <c:v>138</c:v>
                </c:pt>
                <c:pt idx="10767">
                  <c:v>138</c:v>
                </c:pt>
                <c:pt idx="10768">
                  <c:v>138</c:v>
                </c:pt>
                <c:pt idx="10769">
                  <c:v>138</c:v>
                </c:pt>
                <c:pt idx="10770">
                  <c:v>138</c:v>
                </c:pt>
                <c:pt idx="10771">
                  <c:v>138</c:v>
                </c:pt>
                <c:pt idx="10772">
                  <c:v>138</c:v>
                </c:pt>
                <c:pt idx="10773">
                  <c:v>138</c:v>
                </c:pt>
                <c:pt idx="10774">
                  <c:v>138</c:v>
                </c:pt>
                <c:pt idx="10775">
                  <c:v>138</c:v>
                </c:pt>
                <c:pt idx="10776">
                  <c:v>138</c:v>
                </c:pt>
                <c:pt idx="10777">
                  <c:v>138</c:v>
                </c:pt>
                <c:pt idx="10778">
                  <c:v>138</c:v>
                </c:pt>
                <c:pt idx="10779">
                  <c:v>138</c:v>
                </c:pt>
                <c:pt idx="10780">
                  <c:v>138</c:v>
                </c:pt>
                <c:pt idx="10781">
                  <c:v>138</c:v>
                </c:pt>
                <c:pt idx="10782">
                  <c:v>138</c:v>
                </c:pt>
                <c:pt idx="10783">
                  <c:v>138</c:v>
                </c:pt>
                <c:pt idx="10784">
                  <c:v>138</c:v>
                </c:pt>
                <c:pt idx="10785">
                  <c:v>138</c:v>
                </c:pt>
                <c:pt idx="10786">
                  <c:v>138</c:v>
                </c:pt>
                <c:pt idx="10787">
                  <c:v>256</c:v>
                </c:pt>
                <c:pt idx="10788">
                  <c:v>256</c:v>
                </c:pt>
                <c:pt idx="10789">
                  <c:v>256</c:v>
                </c:pt>
                <c:pt idx="10790">
                  <c:v>256</c:v>
                </c:pt>
                <c:pt idx="10791">
                  <c:v>256</c:v>
                </c:pt>
                <c:pt idx="10792">
                  <c:v>133</c:v>
                </c:pt>
                <c:pt idx="10793">
                  <c:v>133</c:v>
                </c:pt>
                <c:pt idx="10794">
                  <c:v>133</c:v>
                </c:pt>
                <c:pt idx="10795">
                  <c:v>133</c:v>
                </c:pt>
                <c:pt idx="10796">
                  <c:v>177</c:v>
                </c:pt>
                <c:pt idx="10797">
                  <c:v>177</c:v>
                </c:pt>
                <c:pt idx="10798">
                  <c:v>177</c:v>
                </c:pt>
                <c:pt idx="10799">
                  <c:v>177</c:v>
                </c:pt>
                <c:pt idx="10800">
                  <c:v>171</c:v>
                </c:pt>
                <c:pt idx="10801">
                  <c:v>171</c:v>
                </c:pt>
                <c:pt idx="10802">
                  <c:v>240</c:v>
                </c:pt>
                <c:pt idx="10803">
                  <c:v>171</c:v>
                </c:pt>
                <c:pt idx="10804">
                  <c:v>240</c:v>
                </c:pt>
                <c:pt idx="10805">
                  <c:v>171</c:v>
                </c:pt>
                <c:pt idx="10806">
                  <c:v>171</c:v>
                </c:pt>
                <c:pt idx="10807">
                  <c:v>240</c:v>
                </c:pt>
                <c:pt idx="10808">
                  <c:v>171</c:v>
                </c:pt>
                <c:pt idx="10809">
                  <c:v>171</c:v>
                </c:pt>
                <c:pt idx="10810">
                  <c:v>240</c:v>
                </c:pt>
                <c:pt idx="10811">
                  <c:v>240</c:v>
                </c:pt>
                <c:pt idx="10812">
                  <c:v>240</c:v>
                </c:pt>
                <c:pt idx="10813">
                  <c:v>171</c:v>
                </c:pt>
                <c:pt idx="10814">
                  <c:v>171</c:v>
                </c:pt>
                <c:pt idx="10815">
                  <c:v>171</c:v>
                </c:pt>
                <c:pt idx="10816">
                  <c:v>171</c:v>
                </c:pt>
                <c:pt idx="10817">
                  <c:v>171</c:v>
                </c:pt>
                <c:pt idx="10818">
                  <c:v>171</c:v>
                </c:pt>
                <c:pt idx="10819">
                  <c:v>240</c:v>
                </c:pt>
                <c:pt idx="10820">
                  <c:v>240</c:v>
                </c:pt>
                <c:pt idx="10821">
                  <c:v>171</c:v>
                </c:pt>
                <c:pt idx="10822">
                  <c:v>171</c:v>
                </c:pt>
                <c:pt idx="10823">
                  <c:v>171</c:v>
                </c:pt>
                <c:pt idx="10824">
                  <c:v>171</c:v>
                </c:pt>
                <c:pt idx="10825">
                  <c:v>240</c:v>
                </c:pt>
                <c:pt idx="10826">
                  <c:v>171</c:v>
                </c:pt>
                <c:pt idx="10827">
                  <c:v>171</c:v>
                </c:pt>
                <c:pt idx="10828">
                  <c:v>171</c:v>
                </c:pt>
                <c:pt idx="10829">
                  <c:v>171</c:v>
                </c:pt>
                <c:pt idx="10830">
                  <c:v>240</c:v>
                </c:pt>
                <c:pt idx="10831">
                  <c:v>135</c:v>
                </c:pt>
                <c:pt idx="10832">
                  <c:v>207</c:v>
                </c:pt>
                <c:pt idx="10833">
                  <c:v>147</c:v>
                </c:pt>
                <c:pt idx="10834">
                  <c:v>207</c:v>
                </c:pt>
                <c:pt idx="10835">
                  <c:v>147</c:v>
                </c:pt>
                <c:pt idx="10836">
                  <c:v>147</c:v>
                </c:pt>
                <c:pt idx="10837">
                  <c:v>207</c:v>
                </c:pt>
                <c:pt idx="10838">
                  <c:v>207</c:v>
                </c:pt>
                <c:pt idx="10839">
                  <c:v>147</c:v>
                </c:pt>
                <c:pt idx="10840">
                  <c:v>147</c:v>
                </c:pt>
                <c:pt idx="10841">
                  <c:v>135</c:v>
                </c:pt>
                <c:pt idx="10842">
                  <c:v>207</c:v>
                </c:pt>
                <c:pt idx="10843">
                  <c:v>147</c:v>
                </c:pt>
                <c:pt idx="10844">
                  <c:v>135</c:v>
                </c:pt>
                <c:pt idx="10845">
                  <c:v>207</c:v>
                </c:pt>
                <c:pt idx="10846">
                  <c:v>134</c:v>
                </c:pt>
                <c:pt idx="10847">
                  <c:v>153</c:v>
                </c:pt>
                <c:pt idx="10848">
                  <c:v>134</c:v>
                </c:pt>
                <c:pt idx="10849">
                  <c:v>134</c:v>
                </c:pt>
                <c:pt idx="10850">
                  <c:v>153</c:v>
                </c:pt>
                <c:pt idx="10851">
                  <c:v>134</c:v>
                </c:pt>
                <c:pt idx="10852">
                  <c:v>153</c:v>
                </c:pt>
                <c:pt idx="10853">
                  <c:v>153</c:v>
                </c:pt>
                <c:pt idx="10854">
                  <c:v>134</c:v>
                </c:pt>
                <c:pt idx="10855">
                  <c:v>134</c:v>
                </c:pt>
                <c:pt idx="10856">
                  <c:v>134</c:v>
                </c:pt>
                <c:pt idx="10857">
                  <c:v>134</c:v>
                </c:pt>
                <c:pt idx="10858">
                  <c:v>134</c:v>
                </c:pt>
                <c:pt idx="10859">
                  <c:v>134</c:v>
                </c:pt>
                <c:pt idx="10860">
                  <c:v>134</c:v>
                </c:pt>
                <c:pt idx="10861">
                  <c:v>134</c:v>
                </c:pt>
                <c:pt idx="10862">
                  <c:v>134</c:v>
                </c:pt>
                <c:pt idx="10863">
                  <c:v>134</c:v>
                </c:pt>
                <c:pt idx="10864">
                  <c:v>134</c:v>
                </c:pt>
                <c:pt idx="10865">
                  <c:v>134</c:v>
                </c:pt>
                <c:pt idx="10866">
                  <c:v>134</c:v>
                </c:pt>
                <c:pt idx="10867">
                  <c:v>134</c:v>
                </c:pt>
                <c:pt idx="10868">
                  <c:v>134</c:v>
                </c:pt>
                <c:pt idx="10869">
                  <c:v>201</c:v>
                </c:pt>
                <c:pt idx="10870">
                  <c:v>201</c:v>
                </c:pt>
                <c:pt idx="10871">
                  <c:v>201</c:v>
                </c:pt>
                <c:pt idx="10872">
                  <c:v>201</c:v>
                </c:pt>
                <c:pt idx="10873">
                  <c:v>201</c:v>
                </c:pt>
                <c:pt idx="10874">
                  <c:v>201</c:v>
                </c:pt>
                <c:pt idx="10875">
                  <c:v>201</c:v>
                </c:pt>
                <c:pt idx="10876">
                  <c:v>280</c:v>
                </c:pt>
                <c:pt idx="10877">
                  <c:v>280</c:v>
                </c:pt>
                <c:pt idx="10878">
                  <c:v>201</c:v>
                </c:pt>
                <c:pt idx="10879">
                  <c:v>201</c:v>
                </c:pt>
                <c:pt idx="10880">
                  <c:v>201</c:v>
                </c:pt>
                <c:pt idx="10881">
                  <c:v>201</c:v>
                </c:pt>
                <c:pt idx="10882">
                  <c:v>201</c:v>
                </c:pt>
                <c:pt idx="10883">
                  <c:v>201</c:v>
                </c:pt>
                <c:pt idx="10884">
                  <c:v>201</c:v>
                </c:pt>
                <c:pt idx="10885">
                  <c:v>280</c:v>
                </c:pt>
                <c:pt idx="10886">
                  <c:v>201</c:v>
                </c:pt>
                <c:pt idx="10887">
                  <c:v>201</c:v>
                </c:pt>
                <c:pt idx="10888">
                  <c:v>280</c:v>
                </c:pt>
                <c:pt idx="10889">
                  <c:v>201</c:v>
                </c:pt>
                <c:pt idx="10890">
                  <c:v>201</c:v>
                </c:pt>
                <c:pt idx="10891">
                  <c:v>360</c:v>
                </c:pt>
                <c:pt idx="10892">
                  <c:v>360</c:v>
                </c:pt>
                <c:pt idx="10893">
                  <c:v>211</c:v>
                </c:pt>
                <c:pt idx="10894">
                  <c:v>211</c:v>
                </c:pt>
                <c:pt idx="10895">
                  <c:v>220</c:v>
                </c:pt>
                <c:pt idx="10896">
                  <c:v>220</c:v>
                </c:pt>
                <c:pt idx="10897">
                  <c:v>220</c:v>
                </c:pt>
                <c:pt idx="10898">
                  <c:v>220</c:v>
                </c:pt>
                <c:pt idx="10899">
                  <c:v>265</c:v>
                </c:pt>
                <c:pt idx="10900">
                  <c:v>265</c:v>
                </c:pt>
                <c:pt idx="10901">
                  <c:v>292</c:v>
                </c:pt>
                <c:pt idx="10902">
                  <c:v>292</c:v>
                </c:pt>
                <c:pt idx="10903">
                  <c:v>182</c:v>
                </c:pt>
                <c:pt idx="10904">
                  <c:v>164</c:v>
                </c:pt>
                <c:pt idx="10905">
                  <c:v>182</c:v>
                </c:pt>
                <c:pt idx="10906">
                  <c:v>182</c:v>
                </c:pt>
                <c:pt idx="10907">
                  <c:v>180</c:v>
                </c:pt>
                <c:pt idx="10908">
                  <c:v>164</c:v>
                </c:pt>
                <c:pt idx="10909">
                  <c:v>182</c:v>
                </c:pt>
                <c:pt idx="10910">
                  <c:v>180</c:v>
                </c:pt>
                <c:pt idx="10911">
                  <c:v>175</c:v>
                </c:pt>
                <c:pt idx="10912">
                  <c:v>175</c:v>
                </c:pt>
                <c:pt idx="10913">
                  <c:v>175</c:v>
                </c:pt>
                <c:pt idx="10914">
                  <c:v>164</c:v>
                </c:pt>
                <c:pt idx="10915">
                  <c:v>175</c:v>
                </c:pt>
                <c:pt idx="10916">
                  <c:v>175</c:v>
                </c:pt>
                <c:pt idx="10917">
                  <c:v>175</c:v>
                </c:pt>
                <c:pt idx="10918">
                  <c:v>164</c:v>
                </c:pt>
                <c:pt idx="10919">
                  <c:v>164</c:v>
                </c:pt>
                <c:pt idx="10920">
                  <c:v>164</c:v>
                </c:pt>
                <c:pt idx="10921">
                  <c:v>175</c:v>
                </c:pt>
                <c:pt idx="10922">
                  <c:v>175</c:v>
                </c:pt>
                <c:pt idx="10923">
                  <c:v>175</c:v>
                </c:pt>
                <c:pt idx="10924">
                  <c:v>175</c:v>
                </c:pt>
                <c:pt idx="10925">
                  <c:v>175</c:v>
                </c:pt>
                <c:pt idx="10926">
                  <c:v>175</c:v>
                </c:pt>
                <c:pt idx="10927">
                  <c:v>310</c:v>
                </c:pt>
                <c:pt idx="10928">
                  <c:v>381</c:v>
                </c:pt>
                <c:pt idx="10929">
                  <c:v>381</c:v>
                </c:pt>
                <c:pt idx="10930">
                  <c:v>381</c:v>
                </c:pt>
                <c:pt idx="10931">
                  <c:v>381</c:v>
                </c:pt>
                <c:pt idx="10932">
                  <c:v>381</c:v>
                </c:pt>
                <c:pt idx="10933">
                  <c:v>381</c:v>
                </c:pt>
                <c:pt idx="10934">
                  <c:v>381</c:v>
                </c:pt>
                <c:pt idx="10935">
                  <c:v>381</c:v>
                </c:pt>
                <c:pt idx="10936">
                  <c:v>381</c:v>
                </c:pt>
                <c:pt idx="10937">
                  <c:v>310</c:v>
                </c:pt>
                <c:pt idx="10938">
                  <c:v>381</c:v>
                </c:pt>
                <c:pt idx="10939">
                  <c:v>381</c:v>
                </c:pt>
                <c:pt idx="10940">
                  <c:v>310</c:v>
                </c:pt>
                <c:pt idx="10941">
                  <c:v>381</c:v>
                </c:pt>
                <c:pt idx="10942">
                  <c:v>381</c:v>
                </c:pt>
                <c:pt idx="10943">
                  <c:v>381</c:v>
                </c:pt>
                <c:pt idx="10944">
                  <c:v>381</c:v>
                </c:pt>
                <c:pt idx="10945">
                  <c:v>381</c:v>
                </c:pt>
                <c:pt idx="10946">
                  <c:v>310</c:v>
                </c:pt>
                <c:pt idx="10947">
                  <c:v>381</c:v>
                </c:pt>
                <c:pt idx="10948">
                  <c:v>381</c:v>
                </c:pt>
                <c:pt idx="10949">
                  <c:v>381</c:v>
                </c:pt>
                <c:pt idx="10950">
                  <c:v>381</c:v>
                </c:pt>
                <c:pt idx="10951">
                  <c:v>381</c:v>
                </c:pt>
                <c:pt idx="10952">
                  <c:v>381</c:v>
                </c:pt>
                <c:pt idx="10953">
                  <c:v>381</c:v>
                </c:pt>
                <c:pt idx="10954">
                  <c:v>381</c:v>
                </c:pt>
                <c:pt idx="10955">
                  <c:v>381</c:v>
                </c:pt>
                <c:pt idx="10956">
                  <c:v>310</c:v>
                </c:pt>
                <c:pt idx="10957">
                  <c:v>381</c:v>
                </c:pt>
                <c:pt idx="10958">
                  <c:v>310</c:v>
                </c:pt>
                <c:pt idx="10959">
                  <c:v>381</c:v>
                </c:pt>
                <c:pt idx="10960">
                  <c:v>381</c:v>
                </c:pt>
                <c:pt idx="10961">
                  <c:v>381</c:v>
                </c:pt>
                <c:pt idx="10962">
                  <c:v>381</c:v>
                </c:pt>
                <c:pt idx="10963">
                  <c:v>381</c:v>
                </c:pt>
                <c:pt idx="10964">
                  <c:v>381</c:v>
                </c:pt>
                <c:pt idx="10965">
                  <c:v>381</c:v>
                </c:pt>
                <c:pt idx="10966">
                  <c:v>381</c:v>
                </c:pt>
                <c:pt idx="10967">
                  <c:v>381</c:v>
                </c:pt>
                <c:pt idx="10968">
                  <c:v>381</c:v>
                </c:pt>
                <c:pt idx="10969">
                  <c:v>310</c:v>
                </c:pt>
                <c:pt idx="10970">
                  <c:v>381</c:v>
                </c:pt>
                <c:pt idx="10971">
                  <c:v>381</c:v>
                </c:pt>
                <c:pt idx="10972">
                  <c:v>381</c:v>
                </c:pt>
                <c:pt idx="10973">
                  <c:v>310</c:v>
                </c:pt>
                <c:pt idx="10974">
                  <c:v>381</c:v>
                </c:pt>
                <c:pt idx="10975">
                  <c:v>381</c:v>
                </c:pt>
                <c:pt idx="10976">
                  <c:v>381</c:v>
                </c:pt>
                <c:pt idx="10977">
                  <c:v>381</c:v>
                </c:pt>
                <c:pt idx="10978">
                  <c:v>381</c:v>
                </c:pt>
                <c:pt idx="10979">
                  <c:v>381</c:v>
                </c:pt>
                <c:pt idx="10980">
                  <c:v>381</c:v>
                </c:pt>
                <c:pt idx="10981">
                  <c:v>381</c:v>
                </c:pt>
                <c:pt idx="10982">
                  <c:v>381</c:v>
                </c:pt>
                <c:pt idx="10983">
                  <c:v>381</c:v>
                </c:pt>
                <c:pt idx="10984">
                  <c:v>381</c:v>
                </c:pt>
                <c:pt idx="10985">
                  <c:v>381</c:v>
                </c:pt>
                <c:pt idx="10986">
                  <c:v>381</c:v>
                </c:pt>
                <c:pt idx="10987">
                  <c:v>310</c:v>
                </c:pt>
                <c:pt idx="10988">
                  <c:v>381</c:v>
                </c:pt>
                <c:pt idx="10989">
                  <c:v>310</c:v>
                </c:pt>
                <c:pt idx="10990">
                  <c:v>381</c:v>
                </c:pt>
                <c:pt idx="10991">
                  <c:v>381</c:v>
                </c:pt>
                <c:pt idx="10992">
                  <c:v>381</c:v>
                </c:pt>
                <c:pt idx="10993">
                  <c:v>310</c:v>
                </c:pt>
                <c:pt idx="10994">
                  <c:v>381</c:v>
                </c:pt>
                <c:pt idx="10995">
                  <c:v>381</c:v>
                </c:pt>
                <c:pt idx="10996">
                  <c:v>381</c:v>
                </c:pt>
                <c:pt idx="10997">
                  <c:v>381</c:v>
                </c:pt>
                <c:pt idx="10998">
                  <c:v>381</c:v>
                </c:pt>
                <c:pt idx="10999">
                  <c:v>381</c:v>
                </c:pt>
                <c:pt idx="11000">
                  <c:v>381</c:v>
                </c:pt>
                <c:pt idx="11001">
                  <c:v>381</c:v>
                </c:pt>
                <c:pt idx="11002">
                  <c:v>381</c:v>
                </c:pt>
                <c:pt idx="11003">
                  <c:v>381</c:v>
                </c:pt>
                <c:pt idx="11004">
                  <c:v>381</c:v>
                </c:pt>
                <c:pt idx="11005">
                  <c:v>310</c:v>
                </c:pt>
                <c:pt idx="11006">
                  <c:v>381</c:v>
                </c:pt>
                <c:pt idx="11007">
                  <c:v>381</c:v>
                </c:pt>
                <c:pt idx="11008">
                  <c:v>381</c:v>
                </c:pt>
                <c:pt idx="11009">
                  <c:v>381</c:v>
                </c:pt>
                <c:pt idx="11010">
                  <c:v>381</c:v>
                </c:pt>
                <c:pt idx="11011">
                  <c:v>381</c:v>
                </c:pt>
                <c:pt idx="11012">
                  <c:v>381</c:v>
                </c:pt>
                <c:pt idx="11013">
                  <c:v>381</c:v>
                </c:pt>
                <c:pt idx="11014">
                  <c:v>381</c:v>
                </c:pt>
                <c:pt idx="11015">
                  <c:v>381</c:v>
                </c:pt>
                <c:pt idx="11016">
                  <c:v>381</c:v>
                </c:pt>
                <c:pt idx="11017">
                  <c:v>381</c:v>
                </c:pt>
                <c:pt idx="11018">
                  <c:v>381</c:v>
                </c:pt>
                <c:pt idx="11019">
                  <c:v>381</c:v>
                </c:pt>
                <c:pt idx="11020">
                  <c:v>381</c:v>
                </c:pt>
                <c:pt idx="11021">
                  <c:v>310</c:v>
                </c:pt>
                <c:pt idx="11022">
                  <c:v>381</c:v>
                </c:pt>
                <c:pt idx="11023">
                  <c:v>381</c:v>
                </c:pt>
                <c:pt idx="11024">
                  <c:v>381</c:v>
                </c:pt>
                <c:pt idx="11025">
                  <c:v>381</c:v>
                </c:pt>
                <c:pt idx="11026">
                  <c:v>381</c:v>
                </c:pt>
                <c:pt idx="11027">
                  <c:v>310</c:v>
                </c:pt>
                <c:pt idx="11028">
                  <c:v>381</c:v>
                </c:pt>
                <c:pt idx="11029">
                  <c:v>381</c:v>
                </c:pt>
                <c:pt idx="11030">
                  <c:v>381</c:v>
                </c:pt>
                <c:pt idx="11031">
                  <c:v>381</c:v>
                </c:pt>
                <c:pt idx="11032">
                  <c:v>381</c:v>
                </c:pt>
                <c:pt idx="11033">
                  <c:v>381</c:v>
                </c:pt>
                <c:pt idx="11034">
                  <c:v>381</c:v>
                </c:pt>
                <c:pt idx="11035">
                  <c:v>310</c:v>
                </c:pt>
                <c:pt idx="11036">
                  <c:v>381</c:v>
                </c:pt>
                <c:pt idx="11037">
                  <c:v>381</c:v>
                </c:pt>
                <c:pt idx="11038">
                  <c:v>381</c:v>
                </c:pt>
                <c:pt idx="11039">
                  <c:v>381</c:v>
                </c:pt>
                <c:pt idx="11040">
                  <c:v>381</c:v>
                </c:pt>
                <c:pt idx="11041">
                  <c:v>381</c:v>
                </c:pt>
                <c:pt idx="11042">
                  <c:v>381</c:v>
                </c:pt>
                <c:pt idx="11043">
                  <c:v>381</c:v>
                </c:pt>
                <c:pt idx="11044">
                  <c:v>381</c:v>
                </c:pt>
                <c:pt idx="11045">
                  <c:v>381</c:v>
                </c:pt>
                <c:pt idx="11046">
                  <c:v>310</c:v>
                </c:pt>
                <c:pt idx="11047">
                  <c:v>381</c:v>
                </c:pt>
                <c:pt idx="11048">
                  <c:v>381</c:v>
                </c:pt>
                <c:pt idx="11049">
                  <c:v>381</c:v>
                </c:pt>
                <c:pt idx="11050">
                  <c:v>381</c:v>
                </c:pt>
                <c:pt idx="11051">
                  <c:v>381</c:v>
                </c:pt>
                <c:pt idx="11052">
                  <c:v>381</c:v>
                </c:pt>
                <c:pt idx="11053">
                  <c:v>381</c:v>
                </c:pt>
                <c:pt idx="11054">
                  <c:v>381</c:v>
                </c:pt>
                <c:pt idx="11055">
                  <c:v>310</c:v>
                </c:pt>
                <c:pt idx="11056">
                  <c:v>310</c:v>
                </c:pt>
                <c:pt idx="11057">
                  <c:v>381</c:v>
                </c:pt>
                <c:pt idx="11058">
                  <c:v>381</c:v>
                </c:pt>
                <c:pt idx="11059">
                  <c:v>381</c:v>
                </c:pt>
                <c:pt idx="11060">
                  <c:v>381</c:v>
                </c:pt>
                <c:pt idx="11061">
                  <c:v>381</c:v>
                </c:pt>
                <c:pt idx="11062">
                  <c:v>381</c:v>
                </c:pt>
                <c:pt idx="11063">
                  <c:v>381</c:v>
                </c:pt>
                <c:pt idx="11064">
                  <c:v>381</c:v>
                </c:pt>
                <c:pt idx="11065">
                  <c:v>381</c:v>
                </c:pt>
                <c:pt idx="11066">
                  <c:v>381</c:v>
                </c:pt>
                <c:pt idx="11067">
                  <c:v>285</c:v>
                </c:pt>
                <c:pt idx="11068">
                  <c:v>285</c:v>
                </c:pt>
                <c:pt idx="11069">
                  <c:v>201</c:v>
                </c:pt>
                <c:pt idx="11070">
                  <c:v>201</c:v>
                </c:pt>
                <c:pt idx="11071">
                  <c:v>201</c:v>
                </c:pt>
                <c:pt idx="11072">
                  <c:v>201</c:v>
                </c:pt>
                <c:pt idx="11073">
                  <c:v>201</c:v>
                </c:pt>
                <c:pt idx="11074">
                  <c:v>201</c:v>
                </c:pt>
                <c:pt idx="11075">
                  <c:v>201</c:v>
                </c:pt>
                <c:pt idx="11076">
                  <c:v>201</c:v>
                </c:pt>
                <c:pt idx="11077">
                  <c:v>196</c:v>
                </c:pt>
                <c:pt idx="11078">
                  <c:v>240</c:v>
                </c:pt>
                <c:pt idx="11079">
                  <c:v>240</c:v>
                </c:pt>
                <c:pt idx="11080">
                  <c:v>240</c:v>
                </c:pt>
                <c:pt idx="11081">
                  <c:v>240</c:v>
                </c:pt>
                <c:pt idx="11082">
                  <c:v>240</c:v>
                </c:pt>
                <c:pt idx="11083">
                  <c:v>240</c:v>
                </c:pt>
                <c:pt idx="11084">
                  <c:v>240</c:v>
                </c:pt>
                <c:pt idx="11085">
                  <c:v>240</c:v>
                </c:pt>
                <c:pt idx="11086">
                  <c:v>240</c:v>
                </c:pt>
                <c:pt idx="11087">
                  <c:v>240</c:v>
                </c:pt>
                <c:pt idx="11088">
                  <c:v>240</c:v>
                </c:pt>
                <c:pt idx="11089">
                  <c:v>240</c:v>
                </c:pt>
                <c:pt idx="11090">
                  <c:v>240</c:v>
                </c:pt>
                <c:pt idx="11091">
                  <c:v>240</c:v>
                </c:pt>
                <c:pt idx="11092">
                  <c:v>460</c:v>
                </c:pt>
                <c:pt idx="11093">
                  <c:v>460</c:v>
                </c:pt>
                <c:pt idx="11094">
                  <c:v>520</c:v>
                </c:pt>
                <c:pt idx="11095">
                  <c:v>520</c:v>
                </c:pt>
                <c:pt idx="11096">
                  <c:v>565</c:v>
                </c:pt>
                <c:pt idx="11097">
                  <c:v>565</c:v>
                </c:pt>
                <c:pt idx="11098">
                  <c:v>565</c:v>
                </c:pt>
                <c:pt idx="11099">
                  <c:v>510</c:v>
                </c:pt>
                <c:pt idx="11100">
                  <c:v>510</c:v>
                </c:pt>
                <c:pt idx="11101">
                  <c:v>510</c:v>
                </c:pt>
                <c:pt idx="11102">
                  <c:v>510</c:v>
                </c:pt>
                <c:pt idx="11103">
                  <c:v>510</c:v>
                </c:pt>
                <c:pt idx="11104">
                  <c:v>510</c:v>
                </c:pt>
                <c:pt idx="11105">
                  <c:v>160</c:v>
                </c:pt>
                <c:pt idx="11106">
                  <c:v>170</c:v>
                </c:pt>
                <c:pt idx="11107">
                  <c:v>170</c:v>
                </c:pt>
                <c:pt idx="11108">
                  <c:v>170</c:v>
                </c:pt>
                <c:pt idx="11109">
                  <c:v>168</c:v>
                </c:pt>
                <c:pt idx="11110">
                  <c:v>227</c:v>
                </c:pt>
                <c:pt idx="11111">
                  <c:v>227</c:v>
                </c:pt>
                <c:pt idx="11112">
                  <c:v>168</c:v>
                </c:pt>
                <c:pt idx="11113">
                  <c:v>227</c:v>
                </c:pt>
                <c:pt idx="11114">
                  <c:v>227</c:v>
                </c:pt>
                <c:pt idx="11115">
                  <c:v>250</c:v>
                </c:pt>
                <c:pt idx="11116">
                  <c:v>250</c:v>
                </c:pt>
                <c:pt idx="11117">
                  <c:v>250</c:v>
                </c:pt>
                <c:pt idx="11118">
                  <c:v>250</c:v>
                </c:pt>
                <c:pt idx="11119">
                  <c:v>240</c:v>
                </c:pt>
                <c:pt idx="11120">
                  <c:v>240</c:v>
                </c:pt>
                <c:pt idx="11121">
                  <c:v>325</c:v>
                </c:pt>
                <c:pt idx="11122">
                  <c:v>250</c:v>
                </c:pt>
                <c:pt idx="11123">
                  <c:v>240</c:v>
                </c:pt>
                <c:pt idx="11124">
                  <c:v>325</c:v>
                </c:pt>
                <c:pt idx="11125">
                  <c:v>250</c:v>
                </c:pt>
                <c:pt idx="11126">
                  <c:v>240</c:v>
                </c:pt>
                <c:pt idx="11127">
                  <c:v>302</c:v>
                </c:pt>
                <c:pt idx="11128">
                  <c:v>250</c:v>
                </c:pt>
                <c:pt idx="11129">
                  <c:v>345</c:v>
                </c:pt>
                <c:pt idx="11130">
                  <c:v>250</c:v>
                </c:pt>
                <c:pt idx="11131">
                  <c:v>302</c:v>
                </c:pt>
                <c:pt idx="11132">
                  <c:v>240</c:v>
                </c:pt>
                <c:pt idx="11133">
                  <c:v>240</c:v>
                </c:pt>
                <c:pt idx="11134">
                  <c:v>325</c:v>
                </c:pt>
                <c:pt idx="11135">
                  <c:v>325</c:v>
                </c:pt>
                <c:pt idx="11136">
                  <c:v>240</c:v>
                </c:pt>
                <c:pt idx="11137">
                  <c:v>250</c:v>
                </c:pt>
                <c:pt idx="11138">
                  <c:v>302</c:v>
                </c:pt>
                <c:pt idx="11139">
                  <c:v>240</c:v>
                </c:pt>
                <c:pt idx="11140">
                  <c:v>240</c:v>
                </c:pt>
                <c:pt idx="11141">
                  <c:v>240</c:v>
                </c:pt>
                <c:pt idx="11142">
                  <c:v>235</c:v>
                </c:pt>
                <c:pt idx="11143">
                  <c:v>235</c:v>
                </c:pt>
                <c:pt idx="11144">
                  <c:v>235</c:v>
                </c:pt>
                <c:pt idx="11145">
                  <c:v>235</c:v>
                </c:pt>
                <c:pt idx="11146">
                  <c:v>430</c:v>
                </c:pt>
                <c:pt idx="11147">
                  <c:v>420</c:v>
                </c:pt>
                <c:pt idx="11148">
                  <c:v>430</c:v>
                </c:pt>
                <c:pt idx="11149">
                  <c:v>420</c:v>
                </c:pt>
                <c:pt idx="11150">
                  <c:v>420</c:v>
                </c:pt>
                <c:pt idx="11151">
                  <c:v>420</c:v>
                </c:pt>
                <c:pt idx="11152">
                  <c:v>430</c:v>
                </c:pt>
                <c:pt idx="11153">
                  <c:v>430</c:v>
                </c:pt>
                <c:pt idx="11154">
                  <c:v>430</c:v>
                </c:pt>
                <c:pt idx="11155">
                  <c:v>430</c:v>
                </c:pt>
                <c:pt idx="11156">
                  <c:v>430</c:v>
                </c:pt>
                <c:pt idx="11157">
                  <c:v>430</c:v>
                </c:pt>
                <c:pt idx="11158">
                  <c:v>430</c:v>
                </c:pt>
                <c:pt idx="11159">
                  <c:v>430</c:v>
                </c:pt>
                <c:pt idx="11160">
                  <c:v>430</c:v>
                </c:pt>
                <c:pt idx="11161">
                  <c:v>430</c:v>
                </c:pt>
                <c:pt idx="11162">
                  <c:v>430</c:v>
                </c:pt>
                <c:pt idx="11163">
                  <c:v>430</c:v>
                </c:pt>
                <c:pt idx="11164">
                  <c:v>430</c:v>
                </c:pt>
                <c:pt idx="11165">
                  <c:v>430</c:v>
                </c:pt>
                <c:pt idx="11166">
                  <c:v>430</c:v>
                </c:pt>
                <c:pt idx="11167">
                  <c:v>430</c:v>
                </c:pt>
                <c:pt idx="11168">
                  <c:v>430</c:v>
                </c:pt>
                <c:pt idx="11169">
                  <c:v>430</c:v>
                </c:pt>
                <c:pt idx="11170">
                  <c:v>430</c:v>
                </c:pt>
                <c:pt idx="11171">
                  <c:v>430</c:v>
                </c:pt>
                <c:pt idx="11172">
                  <c:v>430</c:v>
                </c:pt>
                <c:pt idx="11173">
                  <c:v>430</c:v>
                </c:pt>
                <c:pt idx="11174">
                  <c:v>430</c:v>
                </c:pt>
                <c:pt idx="11175">
                  <c:v>430</c:v>
                </c:pt>
                <c:pt idx="11176">
                  <c:v>430</c:v>
                </c:pt>
                <c:pt idx="11177">
                  <c:v>430</c:v>
                </c:pt>
                <c:pt idx="11178">
                  <c:v>276</c:v>
                </c:pt>
                <c:pt idx="11179">
                  <c:v>276</c:v>
                </c:pt>
                <c:pt idx="11180">
                  <c:v>276</c:v>
                </c:pt>
                <c:pt idx="11181">
                  <c:v>181</c:v>
                </c:pt>
                <c:pt idx="11182">
                  <c:v>90</c:v>
                </c:pt>
                <c:pt idx="11183">
                  <c:v>90</c:v>
                </c:pt>
                <c:pt idx="11184">
                  <c:v>90</c:v>
                </c:pt>
                <c:pt idx="11185">
                  <c:v>90</c:v>
                </c:pt>
                <c:pt idx="11186">
                  <c:v>90</c:v>
                </c:pt>
                <c:pt idx="11187">
                  <c:v>90</c:v>
                </c:pt>
                <c:pt idx="11188">
                  <c:v>90</c:v>
                </c:pt>
                <c:pt idx="11189">
                  <c:v>90</c:v>
                </c:pt>
                <c:pt idx="11190">
                  <c:v>90</c:v>
                </c:pt>
                <c:pt idx="11191">
                  <c:v>90</c:v>
                </c:pt>
                <c:pt idx="11192">
                  <c:v>90</c:v>
                </c:pt>
                <c:pt idx="11193">
                  <c:v>200</c:v>
                </c:pt>
                <c:pt idx="11194">
                  <c:v>165</c:v>
                </c:pt>
                <c:pt idx="11195">
                  <c:v>165</c:v>
                </c:pt>
                <c:pt idx="11196">
                  <c:v>200</c:v>
                </c:pt>
                <c:pt idx="11197">
                  <c:v>200</c:v>
                </c:pt>
                <c:pt idx="11198">
                  <c:v>165</c:v>
                </c:pt>
                <c:pt idx="11199">
                  <c:v>165</c:v>
                </c:pt>
                <c:pt idx="11200">
                  <c:v>165</c:v>
                </c:pt>
                <c:pt idx="11201">
                  <c:v>165</c:v>
                </c:pt>
                <c:pt idx="11202">
                  <c:v>165</c:v>
                </c:pt>
                <c:pt idx="11203">
                  <c:v>165</c:v>
                </c:pt>
                <c:pt idx="11204">
                  <c:v>106</c:v>
                </c:pt>
                <c:pt idx="11205">
                  <c:v>106</c:v>
                </c:pt>
                <c:pt idx="11206">
                  <c:v>565</c:v>
                </c:pt>
                <c:pt idx="11207">
                  <c:v>565</c:v>
                </c:pt>
                <c:pt idx="11208">
                  <c:v>568</c:v>
                </c:pt>
                <c:pt idx="11209">
                  <c:v>568</c:v>
                </c:pt>
                <c:pt idx="11210">
                  <c:v>568</c:v>
                </c:pt>
                <c:pt idx="11211">
                  <c:v>568</c:v>
                </c:pt>
                <c:pt idx="11212">
                  <c:v>568</c:v>
                </c:pt>
                <c:pt idx="11213">
                  <c:v>568</c:v>
                </c:pt>
                <c:pt idx="11214">
                  <c:v>107</c:v>
                </c:pt>
                <c:pt idx="11215">
                  <c:v>107</c:v>
                </c:pt>
                <c:pt idx="11216">
                  <c:v>201</c:v>
                </c:pt>
                <c:pt idx="11217">
                  <c:v>132</c:v>
                </c:pt>
                <c:pt idx="11218">
                  <c:v>132</c:v>
                </c:pt>
                <c:pt idx="11219">
                  <c:v>132</c:v>
                </c:pt>
                <c:pt idx="11220">
                  <c:v>201</c:v>
                </c:pt>
                <c:pt idx="11221">
                  <c:v>201</c:v>
                </c:pt>
                <c:pt idx="11222">
                  <c:v>138</c:v>
                </c:pt>
                <c:pt idx="11223">
                  <c:v>138</c:v>
                </c:pt>
                <c:pt idx="11224">
                  <c:v>132</c:v>
                </c:pt>
                <c:pt idx="11225">
                  <c:v>138</c:v>
                </c:pt>
                <c:pt idx="11226">
                  <c:v>201</c:v>
                </c:pt>
                <c:pt idx="11227">
                  <c:v>201</c:v>
                </c:pt>
                <c:pt idx="11228">
                  <c:v>132</c:v>
                </c:pt>
                <c:pt idx="11229">
                  <c:v>132</c:v>
                </c:pt>
                <c:pt idx="11230">
                  <c:v>201</c:v>
                </c:pt>
                <c:pt idx="11231">
                  <c:v>132</c:v>
                </c:pt>
                <c:pt idx="11232">
                  <c:v>132</c:v>
                </c:pt>
                <c:pt idx="11233">
                  <c:v>138</c:v>
                </c:pt>
                <c:pt idx="11234">
                  <c:v>201</c:v>
                </c:pt>
                <c:pt idx="11235">
                  <c:v>201</c:v>
                </c:pt>
                <c:pt idx="11236">
                  <c:v>132</c:v>
                </c:pt>
                <c:pt idx="11237">
                  <c:v>132</c:v>
                </c:pt>
                <c:pt idx="11238">
                  <c:v>201</c:v>
                </c:pt>
                <c:pt idx="11239">
                  <c:v>201</c:v>
                </c:pt>
                <c:pt idx="11240">
                  <c:v>132</c:v>
                </c:pt>
                <c:pt idx="11241">
                  <c:v>132</c:v>
                </c:pt>
                <c:pt idx="11242">
                  <c:v>201</c:v>
                </c:pt>
                <c:pt idx="11243">
                  <c:v>201</c:v>
                </c:pt>
                <c:pt idx="11244">
                  <c:v>201</c:v>
                </c:pt>
                <c:pt idx="11245">
                  <c:v>201</c:v>
                </c:pt>
                <c:pt idx="11246">
                  <c:v>185</c:v>
                </c:pt>
                <c:pt idx="11247">
                  <c:v>185</c:v>
                </c:pt>
                <c:pt idx="11248">
                  <c:v>185</c:v>
                </c:pt>
                <c:pt idx="11249">
                  <c:v>185</c:v>
                </c:pt>
                <c:pt idx="11250">
                  <c:v>185</c:v>
                </c:pt>
                <c:pt idx="11251">
                  <c:v>185</c:v>
                </c:pt>
                <c:pt idx="11252">
                  <c:v>185</c:v>
                </c:pt>
                <c:pt idx="11253">
                  <c:v>185</c:v>
                </c:pt>
                <c:pt idx="11254">
                  <c:v>185</c:v>
                </c:pt>
                <c:pt idx="11255">
                  <c:v>185</c:v>
                </c:pt>
                <c:pt idx="11256">
                  <c:v>185</c:v>
                </c:pt>
                <c:pt idx="11257">
                  <c:v>185</c:v>
                </c:pt>
                <c:pt idx="11258">
                  <c:v>185</c:v>
                </c:pt>
                <c:pt idx="11259">
                  <c:v>185</c:v>
                </c:pt>
                <c:pt idx="11260">
                  <c:v>185</c:v>
                </c:pt>
                <c:pt idx="11261">
                  <c:v>185</c:v>
                </c:pt>
                <c:pt idx="11262">
                  <c:v>185</c:v>
                </c:pt>
                <c:pt idx="11263">
                  <c:v>185</c:v>
                </c:pt>
                <c:pt idx="11264">
                  <c:v>185</c:v>
                </c:pt>
                <c:pt idx="11265">
                  <c:v>185</c:v>
                </c:pt>
                <c:pt idx="11266">
                  <c:v>185</c:v>
                </c:pt>
                <c:pt idx="11267">
                  <c:v>185</c:v>
                </c:pt>
                <c:pt idx="11268">
                  <c:v>181</c:v>
                </c:pt>
                <c:pt idx="11269">
                  <c:v>268</c:v>
                </c:pt>
                <c:pt idx="11270">
                  <c:v>268</c:v>
                </c:pt>
                <c:pt idx="11271">
                  <c:v>268</c:v>
                </c:pt>
                <c:pt idx="11272">
                  <c:v>268</c:v>
                </c:pt>
                <c:pt idx="11273">
                  <c:v>268</c:v>
                </c:pt>
                <c:pt idx="11274">
                  <c:v>181</c:v>
                </c:pt>
                <c:pt idx="11275">
                  <c:v>181</c:v>
                </c:pt>
                <c:pt idx="11276">
                  <c:v>268</c:v>
                </c:pt>
                <c:pt idx="11277">
                  <c:v>181</c:v>
                </c:pt>
                <c:pt idx="11278">
                  <c:v>268</c:v>
                </c:pt>
                <c:pt idx="11279">
                  <c:v>268</c:v>
                </c:pt>
                <c:pt idx="11280">
                  <c:v>181</c:v>
                </c:pt>
                <c:pt idx="11281">
                  <c:v>268</c:v>
                </c:pt>
                <c:pt idx="11282">
                  <c:v>268</c:v>
                </c:pt>
                <c:pt idx="11283">
                  <c:v>268</c:v>
                </c:pt>
                <c:pt idx="11284">
                  <c:v>181</c:v>
                </c:pt>
                <c:pt idx="11285">
                  <c:v>268</c:v>
                </c:pt>
                <c:pt idx="11286">
                  <c:v>181</c:v>
                </c:pt>
                <c:pt idx="11287">
                  <c:v>181</c:v>
                </c:pt>
                <c:pt idx="11288">
                  <c:v>268</c:v>
                </c:pt>
                <c:pt idx="11289">
                  <c:v>181</c:v>
                </c:pt>
                <c:pt idx="11290">
                  <c:v>268</c:v>
                </c:pt>
                <c:pt idx="11291">
                  <c:v>181</c:v>
                </c:pt>
                <c:pt idx="11292">
                  <c:v>181</c:v>
                </c:pt>
                <c:pt idx="11293">
                  <c:v>268</c:v>
                </c:pt>
                <c:pt idx="11294">
                  <c:v>181</c:v>
                </c:pt>
                <c:pt idx="11295">
                  <c:v>260</c:v>
                </c:pt>
                <c:pt idx="11296">
                  <c:v>260</c:v>
                </c:pt>
                <c:pt idx="11297">
                  <c:v>260</c:v>
                </c:pt>
                <c:pt idx="11298">
                  <c:v>260</c:v>
                </c:pt>
                <c:pt idx="11299">
                  <c:v>260</c:v>
                </c:pt>
                <c:pt idx="11300">
                  <c:v>260</c:v>
                </c:pt>
                <c:pt idx="11301">
                  <c:v>260</c:v>
                </c:pt>
                <c:pt idx="11302">
                  <c:v>260</c:v>
                </c:pt>
                <c:pt idx="11303">
                  <c:v>260</c:v>
                </c:pt>
                <c:pt idx="11304">
                  <c:v>260</c:v>
                </c:pt>
                <c:pt idx="11305">
                  <c:v>260</c:v>
                </c:pt>
                <c:pt idx="11306">
                  <c:v>260</c:v>
                </c:pt>
                <c:pt idx="11307">
                  <c:v>180</c:v>
                </c:pt>
                <c:pt idx="11308">
                  <c:v>250</c:v>
                </c:pt>
                <c:pt idx="11309">
                  <c:v>180</c:v>
                </c:pt>
                <c:pt idx="11310">
                  <c:v>180</c:v>
                </c:pt>
                <c:pt idx="11311">
                  <c:v>180</c:v>
                </c:pt>
                <c:pt idx="11312">
                  <c:v>180</c:v>
                </c:pt>
                <c:pt idx="11313">
                  <c:v>180</c:v>
                </c:pt>
                <c:pt idx="11314">
                  <c:v>180</c:v>
                </c:pt>
                <c:pt idx="11315">
                  <c:v>180</c:v>
                </c:pt>
                <c:pt idx="11316">
                  <c:v>180</c:v>
                </c:pt>
                <c:pt idx="11317">
                  <c:v>250</c:v>
                </c:pt>
                <c:pt idx="11318">
                  <c:v>180</c:v>
                </c:pt>
                <c:pt idx="11319">
                  <c:v>180</c:v>
                </c:pt>
                <c:pt idx="11320">
                  <c:v>180</c:v>
                </c:pt>
                <c:pt idx="11321">
                  <c:v>155</c:v>
                </c:pt>
                <c:pt idx="11322">
                  <c:v>155</c:v>
                </c:pt>
                <c:pt idx="11323">
                  <c:v>155</c:v>
                </c:pt>
                <c:pt idx="11324">
                  <c:v>155</c:v>
                </c:pt>
                <c:pt idx="11325">
                  <c:v>155</c:v>
                </c:pt>
                <c:pt idx="11326">
                  <c:v>155</c:v>
                </c:pt>
                <c:pt idx="11327">
                  <c:v>155</c:v>
                </c:pt>
                <c:pt idx="11328">
                  <c:v>155</c:v>
                </c:pt>
                <c:pt idx="11329">
                  <c:v>155</c:v>
                </c:pt>
                <c:pt idx="11330">
                  <c:v>109</c:v>
                </c:pt>
                <c:pt idx="11331">
                  <c:v>109</c:v>
                </c:pt>
                <c:pt idx="11332">
                  <c:v>109</c:v>
                </c:pt>
                <c:pt idx="11333">
                  <c:v>109</c:v>
                </c:pt>
                <c:pt idx="11334">
                  <c:v>109</c:v>
                </c:pt>
                <c:pt idx="11335">
                  <c:v>109</c:v>
                </c:pt>
                <c:pt idx="11336">
                  <c:v>109</c:v>
                </c:pt>
                <c:pt idx="11337">
                  <c:v>109</c:v>
                </c:pt>
                <c:pt idx="11338">
                  <c:v>109</c:v>
                </c:pt>
                <c:pt idx="11339">
                  <c:v>109</c:v>
                </c:pt>
                <c:pt idx="11340">
                  <c:v>109</c:v>
                </c:pt>
                <c:pt idx="11341">
                  <c:v>109</c:v>
                </c:pt>
                <c:pt idx="11342">
                  <c:v>109</c:v>
                </c:pt>
                <c:pt idx="11343">
                  <c:v>109</c:v>
                </c:pt>
                <c:pt idx="11344">
                  <c:v>109</c:v>
                </c:pt>
                <c:pt idx="11345">
                  <c:v>109</c:v>
                </c:pt>
                <c:pt idx="11346">
                  <c:v>109</c:v>
                </c:pt>
                <c:pt idx="11347">
                  <c:v>109</c:v>
                </c:pt>
                <c:pt idx="11348">
                  <c:v>109</c:v>
                </c:pt>
                <c:pt idx="11349">
                  <c:v>109</c:v>
                </c:pt>
                <c:pt idx="11350">
                  <c:v>109</c:v>
                </c:pt>
                <c:pt idx="11351">
                  <c:v>109</c:v>
                </c:pt>
                <c:pt idx="11352">
                  <c:v>109</c:v>
                </c:pt>
                <c:pt idx="11353">
                  <c:v>109</c:v>
                </c:pt>
                <c:pt idx="11354">
                  <c:v>109</c:v>
                </c:pt>
                <c:pt idx="11355">
                  <c:v>109</c:v>
                </c:pt>
                <c:pt idx="11356">
                  <c:v>109</c:v>
                </c:pt>
                <c:pt idx="11357">
                  <c:v>109</c:v>
                </c:pt>
                <c:pt idx="11358">
                  <c:v>109</c:v>
                </c:pt>
                <c:pt idx="11359">
                  <c:v>109</c:v>
                </c:pt>
                <c:pt idx="11360">
                  <c:v>109</c:v>
                </c:pt>
                <c:pt idx="11361">
                  <c:v>109</c:v>
                </c:pt>
                <c:pt idx="11362">
                  <c:v>1001</c:v>
                </c:pt>
                <c:pt idx="11363">
                  <c:v>1001</c:v>
                </c:pt>
                <c:pt idx="11364">
                  <c:v>1001</c:v>
                </c:pt>
                <c:pt idx="11365">
                  <c:v>126</c:v>
                </c:pt>
                <c:pt idx="11366">
                  <c:v>132</c:v>
                </c:pt>
                <c:pt idx="11367">
                  <c:v>158</c:v>
                </c:pt>
                <c:pt idx="11368">
                  <c:v>158</c:v>
                </c:pt>
                <c:pt idx="11369">
                  <c:v>158</c:v>
                </c:pt>
                <c:pt idx="11370">
                  <c:v>158</c:v>
                </c:pt>
                <c:pt idx="11371">
                  <c:v>132</c:v>
                </c:pt>
                <c:pt idx="11372">
                  <c:v>158</c:v>
                </c:pt>
                <c:pt idx="11373">
                  <c:v>158</c:v>
                </c:pt>
                <c:pt idx="11374">
                  <c:v>176</c:v>
                </c:pt>
                <c:pt idx="11375">
                  <c:v>176</c:v>
                </c:pt>
                <c:pt idx="11376">
                  <c:v>176</c:v>
                </c:pt>
                <c:pt idx="11377">
                  <c:v>176</c:v>
                </c:pt>
                <c:pt idx="11378">
                  <c:v>176</c:v>
                </c:pt>
                <c:pt idx="11379">
                  <c:v>176</c:v>
                </c:pt>
                <c:pt idx="11380">
                  <c:v>645</c:v>
                </c:pt>
                <c:pt idx="11381">
                  <c:v>645</c:v>
                </c:pt>
                <c:pt idx="11382">
                  <c:v>645</c:v>
                </c:pt>
                <c:pt idx="11383">
                  <c:v>645</c:v>
                </c:pt>
                <c:pt idx="11384">
                  <c:v>645</c:v>
                </c:pt>
                <c:pt idx="11385">
                  <c:v>645</c:v>
                </c:pt>
                <c:pt idx="11386">
                  <c:v>645</c:v>
                </c:pt>
                <c:pt idx="11387">
                  <c:v>645</c:v>
                </c:pt>
                <c:pt idx="11388">
                  <c:v>645</c:v>
                </c:pt>
                <c:pt idx="11389">
                  <c:v>645</c:v>
                </c:pt>
                <c:pt idx="11390">
                  <c:v>645</c:v>
                </c:pt>
                <c:pt idx="11391">
                  <c:v>645</c:v>
                </c:pt>
                <c:pt idx="11392">
                  <c:v>645</c:v>
                </c:pt>
                <c:pt idx="11393">
                  <c:v>645</c:v>
                </c:pt>
                <c:pt idx="11394">
                  <c:v>490</c:v>
                </c:pt>
                <c:pt idx="11395">
                  <c:v>490</c:v>
                </c:pt>
                <c:pt idx="11396">
                  <c:v>127</c:v>
                </c:pt>
                <c:pt idx="11397">
                  <c:v>127</c:v>
                </c:pt>
                <c:pt idx="11398">
                  <c:v>127</c:v>
                </c:pt>
                <c:pt idx="11399">
                  <c:v>127</c:v>
                </c:pt>
                <c:pt idx="11400">
                  <c:v>127</c:v>
                </c:pt>
                <c:pt idx="11401">
                  <c:v>127</c:v>
                </c:pt>
                <c:pt idx="11402">
                  <c:v>127</c:v>
                </c:pt>
                <c:pt idx="11403">
                  <c:v>127</c:v>
                </c:pt>
                <c:pt idx="11404">
                  <c:v>127</c:v>
                </c:pt>
                <c:pt idx="11405">
                  <c:v>127</c:v>
                </c:pt>
                <c:pt idx="11406">
                  <c:v>127</c:v>
                </c:pt>
                <c:pt idx="11407">
                  <c:v>127</c:v>
                </c:pt>
                <c:pt idx="11408">
                  <c:v>165</c:v>
                </c:pt>
                <c:pt idx="11409">
                  <c:v>165</c:v>
                </c:pt>
                <c:pt idx="11410">
                  <c:v>165</c:v>
                </c:pt>
                <c:pt idx="11411">
                  <c:v>165</c:v>
                </c:pt>
                <c:pt idx="11412">
                  <c:v>180</c:v>
                </c:pt>
                <c:pt idx="11413">
                  <c:v>150</c:v>
                </c:pt>
                <c:pt idx="11414">
                  <c:v>180</c:v>
                </c:pt>
                <c:pt idx="11415">
                  <c:v>150</c:v>
                </c:pt>
                <c:pt idx="11416">
                  <c:v>150</c:v>
                </c:pt>
                <c:pt idx="11417">
                  <c:v>150</c:v>
                </c:pt>
                <c:pt idx="11418">
                  <c:v>180</c:v>
                </c:pt>
                <c:pt idx="11419">
                  <c:v>150</c:v>
                </c:pt>
                <c:pt idx="11420">
                  <c:v>150</c:v>
                </c:pt>
                <c:pt idx="11421">
                  <c:v>150</c:v>
                </c:pt>
                <c:pt idx="11422">
                  <c:v>158</c:v>
                </c:pt>
                <c:pt idx="11423">
                  <c:v>158</c:v>
                </c:pt>
                <c:pt idx="11424">
                  <c:v>150</c:v>
                </c:pt>
                <c:pt idx="11425">
                  <c:v>158</c:v>
                </c:pt>
                <c:pt idx="11426">
                  <c:v>150</c:v>
                </c:pt>
                <c:pt idx="11427">
                  <c:v>200</c:v>
                </c:pt>
                <c:pt idx="11428">
                  <c:v>200</c:v>
                </c:pt>
                <c:pt idx="11429">
                  <c:v>200</c:v>
                </c:pt>
                <c:pt idx="11430">
                  <c:v>200</c:v>
                </c:pt>
                <c:pt idx="11431">
                  <c:v>200</c:v>
                </c:pt>
                <c:pt idx="11432">
                  <c:v>200</c:v>
                </c:pt>
                <c:pt idx="11433">
                  <c:v>200</c:v>
                </c:pt>
                <c:pt idx="11434">
                  <c:v>200</c:v>
                </c:pt>
                <c:pt idx="11435">
                  <c:v>200</c:v>
                </c:pt>
                <c:pt idx="11436">
                  <c:v>200</c:v>
                </c:pt>
                <c:pt idx="11437">
                  <c:v>200</c:v>
                </c:pt>
                <c:pt idx="11438">
                  <c:v>200</c:v>
                </c:pt>
                <c:pt idx="11439">
                  <c:v>200</c:v>
                </c:pt>
                <c:pt idx="11440">
                  <c:v>200</c:v>
                </c:pt>
                <c:pt idx="11441">
                  <c:v>200</c:v>
                </c:pt>
                <c:pt idx="11442">
                  <c:v>200</c:v>
                </c:pt>
                <c:pt idx="11443">
                  <c:v>200</c:v>
                </c:pt>
                <c:pt idx="11444">
                  <c:v>200</c:v>
                </c:pt>
                <c:pt idx="11445">
                  <c:v>200</c:v>
                </c:pt>
                <c:pt idx="11446">
                  <c:v>200</c:v>
                </c:pt>
                <c:pt idx="11447">
                  <c:v>200</c:v>
                </c:pt>
                <c:pt idx="11448">
                  <c:v>624</c:v>
                </c:pt>
                <c:pt idx="11449">
                  <c:v>624</c:v>
                </c:pt>
                <c:pt idx="11450">
                  <c:v>624</c:v>
                </c:pt>
                <c:pt idx="11451">
                  <c:v>305</c:v>
                </c:pt>
                <c:pt idx="11452">
                  <c:v>268</c:v>
                </c:pt>
                <c:pt idx="11453">
                  <c:v>305</c:v>
                </c:pt>
                <c:pt idx="11454">
                  <c:v>305</c:v>
                </c:pt>
                <c:pt idx="11455">
                  <c:v>268</c:v>
                </c:pt>
                <c:pt idx="11456">
                  <c:v>268</c:v>
                </c:pt>
                <c:pt idx="11457">
                  <c:v>268</c:v>
                </c:pt>
                <c:pt idx="11458">
                  <c:v>268</c:v>
                </c:pt>
                <c:pt idx="11459">
                  <c:v>305</c:v>
                </c:pt>
                <c:pt idx="11460">
                  <c:v>305</c:v>
                </c:pt>
                <c:pt idx="11461">
                  <c:v>268</c:v>
                </c:pt>
                <c:pt idx="11462">
                  <c:v>305</c:v>
                </c:pt>
                <c:pt idx="11463">
                  <c:v>268</c:v>
                </c:pt>
                <c:pt idx="11464">
                  <c:v>305</c:v>
                </c:pt>
                <c:pt idx="11465">
                  <c:v>268</c:v>
                </c:pt>
                <c:pt idx="11466">
                  <c:v>268</c:v>
                </c:pt>
                <c:pt idx="11467">
                  <c:v>268</c:v>
                </c:pt>
                <c:pt idx="11468">
                  <c:v>305</c:v>
                </c:pt>
                <c:pt idx="11469">
                  <c:v>268</c:v>
                </c:pt>
                <c:pt idx="11470">
                  <c:v>268</c:v>
                </c:pt>
                <c:pt idx="11471">
                  <c:v>305</c:v>
                </c:pt>
                <c:pt idx="11472">
                  <c:v>268</c:v>
                </c:pt>
                <c:pt idx="11473">
                  <c:v>268</c:v>
                </c:pt>
                <c:pt idx="11474">
                  <c:v>268</c:v>
                </c:pt>
                <c:pt idx="11475">
                  <c:v>305</c:v>
                </c:pt>
                <c:pt idx="11476">
                  <c:v>95</c:v>
                </c:pt>
                <c:pt idx="11477">
                  <c:v>95</c:v>
                </c:pt>
                <c:pt idx="11478">
                  <c:v>95</c:v>
                </c:pt>
                <c:pt idx="11479">
                  <c:v>95</c:v>
                </c:pt>
                <c:pt idx="11480">
                  <c:v>95</c:v>
                </c:pt>
                <c:pt idx="11481">
                  <c:v>95</c:v>
                </c:pt>
                <c:pt idx="11482">
                  <c:v>95</c:v>
                </c:pt>
                <c:pt idx="11483">
                  <c:v>240</c:v>
                </c:pt>
                <c:pt idx="11484">
                  <c:v>240</c:v>
                </c:pt>
                <c:pt idx="11485">
                  <c:v>300</c:v>
                </c:pt>
                <c:pt idx="11486">
                  <c:v>228</c:v>
                </c:pt>
                <c:pt idx="11487">
                  <c:v>228</c:v>
                </c:pt>
                <c:pt idx="11488">
                  <c:v>228</c:v>
                </c:pt>
                <c:pt idx="11489">
                  <c:v>300</c:v>
                </c:pt>
                <c:pt idx="11490">
                  <c:v>240</c:v>
                </c:pt>
                <c:pt idx="11491">
                  <c:v>180</c:v>
                </c:pt>
                <c:pt idx="11492">
                  <c:v>240</c:v>
                </c:pt>
                <c:pt idx="11493">
                  <c:v>240</c:v>
                </c:pt>
                <c:pt idx="11494">
                  <c:v>300</c:v>
                </c:pt>
                <c:pt idx="11495">
                  <c:v>240</c:v>
                </c:pt>
                <c:pt idx="11496">
                  <c:v>180</c:v>
                </c:pt>
                <c:pt idx="11497">
                  <c:v>180</c:v>
                </c:pt>
                <c:pt idx="11498">
                  <c:v>300</c:v>
                </c:pt>
                <c:pt idx="11499">
                  <c:v>240</c:v>
                </c:pt>
                <c:pt idx="11500">
                  <c:v>240</c:v>
                </c:pt>
                <c:pt idx="11501">
                  <c:v>240</c:v>
                </c:pt>
                <c:pt idx="11502">
                  <c:v>300</c:v>
                </c:pt>
                <c:pt idx="11503">
                  <c:v>360</c:v>
                </c:pt>
                <c:pt idx="11504">
                  <c:v>240</c:v>
                </c:pt>
                <c:pt idx="11505">
                  <c:v>300</c:v>
                </c:pt>
                <c:pt idx="11506">
                  <c:v>355</c:v>
                </c:pt>
                <c:pt idx="11507">
                  <c:v>240</c:v>
                </c:pt>
                <c:pt idx="11508">
                  <c:v>567</c:v>
                </c:pt>
                <c:pt idx="11509">
                  <c:v>567</c:v>
                </c:pt>
                <c:pt idx="11510">
                  <c:v>567</c:v>
                </c:pt>
                <c:pt idx="11511">
                  <c:v>255</c:v>
                </c:pt>
                <c:pt idx="11512">
                  <c:v>300</c:v>
                </c:pt>
                <c:pt idx="11513">
                  <c:v>300</c:v>
                </c:pt>
                <c:pt idx="11514">
                  <c:v>445</c:v>
                </c:pt>
                <c:pt idx="11515">
                  <c:v>300</c:v>
                </c:pt>
                <c:pt idx="11516">
                  <c:v>445</c:v>
                </c:pt>
                <c:pt idx="11517">
                  <c:v>255</c:v>
                </c:pt>
                <c:pt idx="11518">
                  <c:v>300</c:v>
                </c:pt>
                <c:pt idx="11519">
                  <c:v>300</c:v>
                </c:pt>
                <c:pt idx="11520">
                  <c:v>300</c:v>
                </c:pt>
                <c:pt idx="11521">
                  <c:v>255</c:v>
                </c:pt>
                <c:pt idx="11522">
                  <c:v>445</c:v>
                </c:pt>
                <c:pt idx="11523">
                  <c:v>567</c:v>
                </c:pt>
                <c:pt idx="11524">
                  <c:v>567</c:v>
                </c:pt>
                <c:pt idx="11525">
                  <c:v>567</c:v>
                </c:pt>
                <c:pt idx="11526">
                  <c:v>300</c:v>
                </c:pt>
                <c:pt idx="11527">
                  <c:v>445</c:v>
                </c:pt>
                <c:pt idx="11528">
                  <c:v>300</c:v>
                </c:pt>
                <c:pt idx="11529">
                  <c:v>300</c:v>
                </c:pt>
                <c:pt idx="11530">
                  <c:v>300</c:v>
                </c:pt>
                <c:pt idx="11531">
                  <c:v>445</c:v>
                </c:pt>
                <c:pt idx="11532">
                  <c:v>300</c:v>
                </c:pt>
                <c:pt idx="11533">
                  <c:v>445</c:v>
                </c:pt>
                <c:pt idx="11534">
                  <c:v>300</c:v>
                </c:pt>
                <c:pt idx="11535">
                  <c:v>108</c:v>
                </c:pt>
                <c:pt idx="11536">
                  <c:v>108</c:v>
                </c:pt>
                <c:pt idx="11537">
                  <c:v>108</c:v>
                </c:pt>
                <c:pt idx="11538">
                  <c:v>108</c:v>
                </c:pt>
                <c:pt idx="11539">
                  <c:v>103</c:v>
                </c:pt>
                <c:pt idx="11540">
                  <c:v>103</c:v>
                </c:pt>
                <c:pt idx="11541">
                  <c:v>158</c:v>
                </c:pt>
                <c:pt idx="11542">
                  <c:v>158</c:v>
                </c:pt>
                <c:pt idx="11543">
                  <c:v>158</c:v>
                </c:pt>
                <c:pt idx="11544">
                  <c:v>158</c:v>
                </c:pt>
                <c:pt idx="11545">
                  <c:v>158</c:v>
                </c:pt>
                <c:pt idx="11546">
                  <c:v>158</c:v>
                </c:pt>
                <c:pt idx="11547">
                  <c:v>158</c:v>
                </c:pt>
                <c:pt idx="11548">
                  <c:v>158</c:v>
                </c:pt>
                <c:pt idx="11549">
                  <c:v>158</c:v>
                </c:pt>
                <c:pt idx="11550">
                  <c:v>158</c:v>
                </c:pt>
                <c:pt idx="11551">
                  <c:v>325</c:v>
                </c:pt>
                <c:pt idx="11552">
                  <c:v>300</c:v>
                </c:pt>
                <c:pt idx="11553">
                  <c:v>302</c:v>
                </c:pt>
                <c:pt idx="11554">
                  <c:v>300</c:v>
                </c:pt>
                <c:pt idx="11555">
                  <c:v>300</c:v>
                </c:pt>
                <c:pt idx="11556">
                  <c:v>300</c:v>
                </c:pt>
                <c:pt idx="11557">
                  <c:v>240</c:v>
                </c:pt>
                <c:pt idx="11558">
                  <c:v>240</c:v>
                </c:pt>
                <c:pt idx="11559">
                  <c:v>300</c:v>
                </c:pt>
                <c:pt idx="11560">
                  <c:v>300</c:v>
                </c:pt>
                <c:pt idx="11561">
                  <c:v>240</c:v>
                </c:pt>
                <c:pt idx="11562">
                  <c:v>240</c:v>
                </c:pt>
                <c:pt idx="11563">
                  <c:v>302</c:v>
                </c:pt>
                <c:pt idx="11564">
                  <c:v>302</c:v>
                </c:pt>
                <c:pt idx="11565">
                  <c:v>240</c:v>
                </c:pt>
                <c:pt idx="11566">
                  <c:v>325</c:v>
                </c:pt>
                <c:pt idx="11567">
                  <c:v>240</c:v>
                </c:pt>
                <c:pt idx="11568">
                  <c:v>240</c:v>
                </c:pt>
                <c:pt idx="11569">
                  <c:v>325</c:v>
                </c:pt>
                <c:pt idx="11570">
                  <c:v>240</c:v>
                </c:pt>
                <c:pt idx="11571">
                  <c:v>240</c:v>
                </c:pt>
                <c:pt idx="11572">
                  <c:v>302</c:v>
                </c:pt>
                <c:pt idx="11573">
                  <c:v>240</c:v>
                </c:pt>
                <c:pt idx="11574">
                  <c:v>325</c:v>
                </c:pt>
                <c:pt idx="11575">
                  <c:v>300</c:v>
                </c:pt>
                <c:pt idx="11576">
                  <c:v>250</c:v>
                </c:pt>
                <c:pt idx="11577">
                  <c:v>302</c:v>
                </c:pt>
                <c:pt idx="11578">
                  <c:v>250</c:v>
                </c:pt>
                <c:pt idx="11579">
                  <c:v>302</c:v>
                </c:pt>
                <c:pt idx="11580">
                  <c:v>250</c:v>
                </c:pt>
                <c:pt idx="11581">
                  <c:v>325</c:v>
                </c:pt>
                <c:pt idx="11582">
                  <c:v>302</c:v>
                </c:pt>
                <c:pt idx="11583">
                  <c:v>240</c:v>
                </c:pt>
                <c:pt idx="11584">
                  <c:v>302</c:v>
                </c:pt>
                <c:pt idx="11585">
                  <c:v>250</c:v>
                </c:pt>
                <c:pt idx="11586">
                  <c:v>250</c:v>
                </c:pt>
                <c:pt idx="11587">
                  <c:v>325</c:v>
                </c:pt>
                <c:pt idx="11588">
                  <c:v>300</c:v>
                </c:pt>
                <c:pt idx="11589">
                  <c:v>302</c:v>
                </c:pt>
                <c:pt idx="11590">
                  <c:v>300</c:v>
                </c:pt>
                <c:pt idx="11591">
                  <c:v>240</c:v>
                </c:pt>
                <c:pt idx="11592">
                  <c:v>240</c:v>
                </c:pt>
                <c:pt idx="11593">
                  <c:v>302</c:v>
                </c:pt>
                <c:pt idx="11594">
                  <c:v>325</c:v>
                </c:pt>
                <c:pt idx="11595">
                  <c:v>250</c:v>
                </c:pt>
                <c:pt idx="11596">
                  <c:v>302</c:v>
                </c:pt>
                <c:pt idx="11597">
                  <c:v>302</c:v>
                </c:pt>
                <c:pt idx="11598">
                  <c:v>302</c:v>
                </c:pt>
                <c:pt idx="11599">
                  <c:v>240</c:v>
                </c:pt>
                <c:pt idx="11600">
                  <c:v>240</c:v>
                </c:pt>
                <c:pt idx="11601">
                  <c:v>302</c:v>
                </c:pt>
                <c:pt idx="11602">
                  <c:v>302</c:v>
                </c:pt>
                <c:pt idx="11603">
                  <c:v>302</c:v>
                </c:pt>
                <c:pt idx="11604">
                  <c:v>240</c:v>
                </c:pt>
                <c:pt idx="11605">
                  <c:v>240</c:v>
                </c:pt>
                <c:pt idx="11606">
                  <c:v>300</c:v>
                </c:pt>
                <c:pt idx="11607">
                  <c:v>300</c:v>
                </c:pt>
                <c:pt idx="11608">
                  <c:v>240</c:v>
                </c:pt>
                <c:pt idx="11609">
                  <c:v>240</c:v>
                </c:pt>
                <c:pt idx="11610">
                  <c:v>300</c:v>
                </c:pt>
                <c:pt idx="11611">
                  <c:v>240</c:v>
                </c:pt>
                <c:pt idx="11612">
                  <c:v>240</c:v>
                </c:pt>
                <c:pt idx="11613">
                  <c:v>240</c:v>
                </c:pt>
                <c:pt idx="11614">
                  <c:v>250</c:v>
                </c:pt>
                <c:pt idx="11615">
                  <c:v>250</c:v>
                </c:pt>
                <c:pt idx="11616">
                  <c:v>240</c:v>
                </c:pt>
                <c:pt idx="11617">
                  <c:v>250</c:v>
                </c:pt>
                <c:pt idx="11618">
                  <c:v>250</c:v>
                </c:pt>
                <c:pt idx="11619">
                  <c:v>240</c:v>
                </c:pt>
                <c:pt idx="11620">
                  <c:v>240</c:v>
                </c:pt>
                <c:pt idx="11621">
                  <c:v>250</c:v>
                </c:pt>
                <c:pt idx="11622">
                  <c:v>240</c:v>
                </c:pt>
                <c:pt idx="11623">
                  <c:v>240</c:v>
                </c:pt>
                <c:pt idx="11624">
                  <c:v>240</c:v>
                </c:pt>
                <c:pt idx="11625">
                  <c:v>250</c:v>
                </c:pt>
                <c:pt idx="11626">
                  <c:v>316</c:v>
                </c:pt>
                <c:pt idx="11627">
                  <c:v>250</c:v>
                </c:pt>
                <c:pt idx="11628">
                  <c:v>316</c:v>
                </c:pt>
                <c:pt idx="11629">
                  <c:v>316</c:v>
                </c:pt>
                <c:pt idx="11630">
                  <c:v>250</c:v>
                </c:pt>
                <c:pt idx="11631">
                  <c:v>316</c:v>
                </c:pt>
                <c:pt idx="11632">
                  <c:v>250</c:v>
                </c:pt>
                <c:pt idx="11633">
                  <c:v>250</c:v>
                </c:pt>
                <c:pt idx="11634">
                  <c:v>250</c:v>
                </c:pt>
                <c:pt idx="11635">
                  <c:v>250</c:v>
                </c:pt>
                <c:pt idx="11636">
                  <c:v>316</c:v>
                </c:pt>
                <c:pt idx="11637">
                  <c:v>316</c:v>
                </c:pt>
                <c:pt idx="11638">
                  <c:v>250</c:v>
                </c:pt>
                <c:pt idx="11639">
                  <c:v>316</c:v>
                </c:pt>
                <c:pt idx="11640">
                  <c:v>197</c:v>
                </c:pt>
                <c:pt idx="11641">
                  <c:v>128</c:v>
                </c:pt>
                <c:pt idx="11642">
                  <c:v>128</c:v>
                </c:pt>
                <c:pt idx="11643">
                  <c:v>128</c:v>
                </c:pt>
                <c:pt idx="11644">
                  <c:v>128</c:v>
                </c:pt>
                <c:pt idx="11645">
                  <c:v>128</c:v>
                </c:pt>
                <c:pt idx="11646">
                  <c:v>128</c:v>
                </c:pt>
                <c:pt idx="11647">
                  <c:v>128</c:v>
                </c:pt>
                <c:pt idx="11648">
                  <c:v>128</c:v>
                </c:pt>
                <c:pt idx="11649">
                  <c:v>128</c:v>
                </c:pt>
                <c:pt idx="11650">
                  <c:v>128</c:v>
                </c:pt>
                <c:pt idx="11651">
                  <c:v>192</c:v>
                </c:pt>
                <c:pt idx="11652">
                  <c:v>192</c:v>
                </c:pt>
                <c:pt idx="11653">
                  <c:v>194</c:v>
                </c:pt>
                <c:pt idx="11654">
                  <c:v>194</c:v>
                </c:pt>
                <c:pt idx="11655">
                  <c:v>194</c:v>
                </c:pt>
                <c:pt idx="11656">
                  <c:v>194</c:v>
                </c:pt>
                <c:pt idx="11657">
                  <c:v>194</c:v>
                </c:pt>
                <c:pt idx="11658">
                  <c:v>194</c:v>
                </c:pt>
                <c:pt idx="11659">
                  <c:v>185</c:v>
                </c:pt>
                <c:pt idx="11660">
                  <c:v>185</c:v>
                </c:pt>
                <c:pt idx="11661">
                  <c:v>185</c:v>
                </c:pt>
                <c:pt idx="11662">
                  <c:v>185</c:v>
                </c:pt>
                <c:pt idx="11663">
                  <c:v>185</c:v>
                </c:pt>
                <c:pt idx="11664">
                  <c:v>185</c:v>
                </c:pt>
                <c:pt idx="11665">
                  <c:v>185</c:v>
                </c:pt>
                <c:pt idx="11666">
                  <c:v>185</c:v>
                </c:pt>
                <c:pt idx="11667">
                  <c:v>185</c:v>
                </c:pt>
                <c:pt idx="11668">
                  <c:v>185</c:v>
                </c:pt>
                <c:pt idx="11669">
                  <c:v>185</c:v>
                </c:pt>
                <c:pt idx="11670">
                  <c:v>185</c:v>
                </c:pt>
                <c:pt idx="11671">
                  <c:v>185</c:v>
                </c:pt>
                <c:pt idx="11672">
                  <c:v>185</c:v>
                </c:pt>
                <c:pt idx="11673">
                  <c:v>185</c:v>
                </c:pt>
                <c:pt idx="11674">
                  <c:v>185</c:v>
                </c:pt>
                <c:pt idx="11675">
                  <c:v>185</c:v>
                </c:pt>
                <c:pt idx="11676">
                  <c:v>185</c:v>
                </c:pt>
                <c:pt idx="11677">
                  <c:v>185</c:v>
                </c:pt>
                <c:pt idx="11678">
                  <c:v>185</c:v>
                </c:pt>
                <c:pt idx="11679">
                  <c:v>185</c:v>
                </c:pt>
                <c:pt idx="11680">
                  <c:v>185</c:v>
                </c:pt>
                <c:pt idx="11681">
                  <c:v>185</c:v>
                </c:pt>
                <c:pt idx="11682">
                  <c:v>185</c:v>
                </c:pt>
                <c:pt idx="11683">
                  <c:v>185</c:v>
                </c:pt>
                <c:pt idx="11684">
                  <c:v>185</c:v>
                </c:pt>
                <c:pt idx="11685">
                  <c:v>185</c:v>
                </c:pt>
                <c:pt idx="11686">
                  <c:v>185</c:v>
                </c:pt>
                <c:pt idx="11687">
                  <c:v>185</c:v>
                </c:pt>
                <c:pt idx="11688">
                  <c:v>252</c:v>
                </c:pt>
                <c:pt idx="11689">
                  <c:v>252</c:v>
                </c:pt>
                <c:pt idx="11690">
                  <c:v>252</c:v>
                </c:pt>
                <c:pt idx="11691">
                  <c:v>252</c:v>
                </c:pt>
                <c:pt idx="11692">
                  <c:v>252</c:v>
                </c:pt>
                <c:pt idx="11693">
                  <c:v>252</c:v>
                </c:pt>
                <c:pt idx="11694">
                  <c:v>252</c:v>
                </c:pt>
                <c:pt idx="11695">
                  <c:v>252</c:v>
                </c:pt>
                <c:pt idx="11696">
                  <c:v>252</c:v>
                </c:pt>
                <c:pt idx="11697">
                  <c:v>252</c:v>
                </c:pt>
                <c:pt idx="11698">
                  <c:v>252</c:v>
                </c:pt>
                <c:pt idx="11699">
                  <c:v>252</c:v>
                </c:pt>
                <c:pt idx="11700">
                  <c:v>252</c:v>
                </c:pt>
                <c:pt idx="11701">
                  <c:v>252</c:v>
                </c:pt>
                <c:pt idx="11702">
                  <c:v>252</c:v>
                </c:pt>
                <c:pt idx="11703">
                  <c:v>252</c:v>
                </c:pt>
                <c:pt idx="11704">
                  <c:v>252</c:v>
                </c:pt>
                <c:pt idx="11705">
                  <c:v>252</c:v>
                </c:pt>
                <c:pt idx="11706">
                  <c:v>252</c:v>
                </c:pt>
                <c:pt idx="11707">
                  <c:v>252</c:v>
                </c:pt>
                <c:pt idx="11708">
                  <c:v>252</c:v>
                </c:pt>
                <c:pt idx="11709">
                  <c:v>252</c:v>
                </c:pt>
                <c:pt idx="11710">
                  <c:v>252</c:v>
                </c:pt>
                <c:pt idx="11711">
                  <c:v>252</c:v>
                </c:pt>
                <c:pt idx="11712">
                  <c:v>252</c:v>
                </c:pt>
                <c:pt idx="11713">
                  <c:v>252</c:v>
                </c:pt>
                <c:pt idx="11714">
                  <c:v>252</c:v>
                </c:pt>
                <c:pt idx="11715">
                  <c:v>252</c:v>
                </c:pt>
                <c:pt idx="11716">
                  <c:v>252</c:v>
                </c:pt>
                <c:pt idx="11717">
                  <c:v>252</c:v>
                </c:pt>
                <c:pt idx="11718">
                  <c:v>252</c:v>
                </c:pt>
                <c:pt idx="11719">
                  <c:v>252</c:v>
                </c:pt>
                <c:pt idx="11720">
                  <c:v>252</c:v>
                </c:pt>
                <c:pt idx="11721">
                  <c:v>252</c:v>
                </c:pt>
                <c:pt idx="11722">
                  <c:v>252</c:v>
                </c:pt>
                <c:pt idx="11723">
                  <c:v>252</c:v>
                </c:pt>
                <c:pt idx="11724">
                  <c:v>252</c:v>
                </c:pt>
                <c:pt idx="11725">
                  <c:v>252</c:v>
                </c:pt>
                <c:pt idx="11726">
                  <c:v>252</c:v>
                </c:pt>
                <c:pt idx="11727">
                  <c:v>443</c:v>
                </c:pt>
                <c:pt idx="11728">
                  <c:v>443</c:v>
                </c:pt>
                <c:pt idx="11729">
                  <c:v>443</c:v>
                </c:pt>
                <c:pt idx="11730">
                  <c:v>443</c:v>
                </c:pt>
                <c:pt idx="11731">
                  <c:v>320</c:v>
                </c:pt>
                <c:pt idx="11732">
                  <c:v>320</c:v>
                </c:pt>
                <c:pt idx="11733">
                  <c:v>320</c:v>
                </c:pt>
                <c:pt idx="11734">
                  <c:v>320</c:v>
                </c:pt>
                <c:pt idx="11735">
                  <c:v>320</c:v>
                </c:pt>
                <c:pt idx="11736">
                  <c:v>320</c:v>
                </c:pt>
                <c:pt idx="11737">
                  <c:v>320</c:v>
                </c:pt>
                <c:pt idx="11738">
                  <c:v>310</c:v>
                </c:pt>
                <c:pt idx="11739">
                  <c:v>310</c:v>
                </c:pt>
                <c:pt idx="11740">
                  <c:v>310</c:v>
                </c:pt>
                <c:pt idx="11741">
                  <c:v>310</c:v>
                </c:pt>
                <c:pt idx="11742">
                  <c:v>310</c:v>
                </c:pt>
                <c:pt idx="11743">
                  <c:v>310</c:v>
                </c:pt>
                <c:pt idx="11744">
                  <c:v>261</c:v>
                </c:pt>
                <c:pt idx="11745">
                  <c:v>261</c:v>
                </c:pt>
                <c:pt idx="11746">
                  <c:v>261</c:v>
                </c:pt>
                <c:pt idx="11747">
                  <c:v>261</c:v>
                </c:pt>
                <c:pt idx="11748">
                  <c:v>261</c:v>
                </c:pt>
                <c:pt idx="11749">
                  <c:v>261</c:v>
                </c:pt>
                <c:pt idx="11750">
                  <c:v>261</c:v>
                </c:pt>
                <c:pt idx="11751">
                  <c:v>261</c:v>
                </c:pt>
                <c:pt idx="11752">
                  <c:v>261</c:v>
                </c:pt>
                <c:pt idx="11753">
                  <c:v>261</c:v>
                </c:pt>
                <c:pt idx="11754">
                  <c:v>261</c:v>
                </c:pt>
                <c:pt idx="11755">
                  <c:v>261</c:v>
                </c:pt>
                <c:pt idx="11756">
                  <c:v>261</c:v>
                </c:pt>
                <c:pt idx="11757">
                  <c:v>261</c:v>
                </c:pt>
                <c:pt idx="11758">
                  <c:v>261</c:v>
                </c:pt>
                <c:pt idx="11759">
                  <c:v>261</c:v>
                </c:pt>
                <c:pt idx="11760">
                  <c:v>261</c:v>
                </c:pt>
                <c:pt idx="11761">
                  <c:v>261</c:v>
                </c:pt>
                <c:pt idx="11762">
                  <c:v>261</c:v>
                </c:pt>
                <c:pt idx="11763">
                  <c:v>261</c:v>
                </c:pt>
                <c:pt idx="11764">
                  <c:v>261</c:v>
                </c:pt>
                <c:pt idx="11765">
                  <c:v>304</c:v>
                </c:pt>
                <c:pt idx="11766">
                  <c:v>304</c:v>
                </c:pt>
                <c:pt idx="11767">
                  <c:v>304</c:v>
                </c:pt>
                <c:pt idx="11768">
                  <c:v>410</c:v>
                </c:pt>
                <c:pt idx="11769">
                  <c:v>304</c:v>
                </c:pt>
                <c:pt idx="11770">
                  <c:v>304</c:v>
                </c:pt>
                <c:pt idx="11771">
                  <c:v>304</c:v>
                </c:pt>
                <c:pt idx="11772">
                  <c:v>410</c:v>
                </c:pt>
                <c:pt idx="11773">
                  <c:v>304</c:v>
                </c:pt>
                <c:pt idx="11774">
                  <c:v>304</c:v>
                </c:pt>
                <c:pt idx="11775">
                  <c:v>304</c:v>
                </c:pt>
                <c:pt idx="11776">
                  <c:v>304</c:v>
                </c:pt>
                <c:pt idx="11777">
                  <c:v>304</c:v>
                </c:pt>
                <c:pt idx="11778">
                  <c:v>410</c:v>
                </c:pt>
                <c:pt idx="11779">
                  <c:v>304</c:v>
                </c:pt>
                <c:pt idx="11780">
                  <c:v>410</c:v>
                </c:pt>
                <c:pt idx="11781">
                  <c:v>304</c:v>
                </c:pt>
                <c:pt idx="11782">
                  <c:v>304</c:v>
                </c:pt>
                <c:pt idx="11783">
                  <c:v>304</c:v>
                </c:pt>
                <c:pt idx="11784">
                  <c:v>304</c:v>
                </c:pt>
                <c:pt idx="11785">
                  <c:v>304</c:v>
                </c:pt>
                <c:pt idx="11786">
                  <c:v>304</c:v>
                </c:pt>
                <c:pt idx="11787">
                  <c:v>304</c:v>
                </c:pt>
                <c:pt idx="11788">
                  <c:v>410</c:v>
                </c:pt>
                <c:pt idx="11789">
                  <c:v>410</c:v>
                </c:pt>
                <c:pt idx="11790">
                  <c:v>304</c:v>
                </c:pt>
                <c:pt idx="11791">
                  <c:v>304</c:v>
                </c:pt>
                <c:pt idx="11792">
                  <c:v>97</c:v>
                </c:pt>
                <c:pt idx="11793">
                  <c:v>145</c:v>
                </c:pt>
                <c:pt idx="11794">
                  <c:v>145</c:v>
                </c:pt>
                <c:pt idx="11795">
                  <c:v>148</c:v>
                </c:pt>
                <c:pt idx="11796">
                  <c:v>148</c:v>
                </c:pt>
                <c:pt idx="11797">
                  <c:v>148</c:v>
                </c:pt>
                <c:pt idx="11798">
                  <c:v>160</c:v>
                </c:pt>
                <c:pt idx="11799">
                  <c:v>160</c:v>
                </c:pt>
                <c:pt idx="11800">
                  <c:v>148</c:v>
                </c:pt>
                <c:pt idx="11801">
                  <c:v>148</c:v>
                </c:pt>
                <c:pt idx="11802">
                  <c:v>148</c:v>
                </c:pt>
                <c:pt idx="11803">
                  <c:v>148</c:v>
                </c:pt>
                <c:pt idx="11804">
                  <c:v>160</c:v>
                </c:pt>
                <c:pt idx="11805">
                  <c:v>160</c:v>
                </c:pt>
                <c:pt idx="11806">
                  <c:v>148</c:v>
                </c:pt>
                <c:pt idx="11807">
                  <c:v>148</c:v>
                </c:pt>
                <c:pt idx="11808">
                  <c:v>148</c:v>
                </c:pt>
                <c:pt idx="11809">
                  <c:v>106</c:v>
                </c:pt>
                <c:pt idx="11810">
                  <c:v>106</c:v>
                </c:pt>
                <c:pt idx="11811">
                  <c:v>106</c:v>
                </c:pt>
                <c:pt idx="11812">
                  <c:v>106</c:v>
                </c:pt>
                <c:pt idx="11813">
                  <c:v>106</c:v>
                </c:pt>
                <c:pt idx="11814">
                  <c:v>106</c:v>
                </c:pt>
                <c:pt idx="11815">
                  <c:v>106</c:v>
                </c:pt>
                <c:pt idx="11816">
                  <c:v>106</c:v>
                </c:pt>
                <c:pt idx="11817">
                  <c:v>106</c:v>
                </c:pt>
                <c:pt idx="11818">
                  <c:v>106</c:v>
                </c:pt>
                <c:pt idx="11819">
                  <c:v>106</c:v>
                </c:pt>
                <c:pt idx="11820">
                  <c:v>106</c:v>
                </c:pt>
                <c:pt idx="11821">
                  <c:v>106</c:v>
                </c:pt>
                <c:pt idx="11822">
                  <c:v>106</c:v>
                </c:pt>
                <c:pt idx="11823">
                  <c:v>106</c:v>
                </c:pt>
                <c:pt idx="11824">
                  <c:v>106</c:v>
                </c:pt>
                <c:pt idx="11825">
                  <c:v>106</c:v>
                </c:pt>
                <c:pt idx="11826">
                  <c:v>106</c:v>
                </c:pt>
                <c:pt idx="11827">
                  <c:v>106</c:v>
                </c:pt>
                <c:pt idx="11828">
                  <c:v>106</c:v>
                </c:pt>
                <c:pt idx="11829">
                  <c:v>106</c:v>
                </c:pt>
                <c:pt idx="11830">
                  <c:v>106</c:v>
                </c:pt>
                <c:pt idx="11831">
                  <c:v>106</c:v>
                </c:pt>
                <c:pt idx="11832">
                  <c:v>255</c:v>
                </c:pt>
                <c:pt idx="11833">
                  <c:v>332</c:v>
                </c:pt>
                <c:pt idx="11834">
                  <c:v>332</c:v>
                </c:pt>
                <c:pt idx="11835">
                  <c:v>332</c:v>
                </c:pt>
                <c:pt idx="11836">
                  <c:v>332</c:v>
                </c:pt>
                <c:pt idx="11837">
                  <c:v>332</c:v>
                </c:pt>
                <c:pt idx="11838">
                  <c:v>332</c:v>
                </c:pt>
                <c:pt idx="11839">
                  <c:v>332</c:v>
                </c:pt>
                <c:pt idx="11840">
                  <c:v>332</c:v>
                </c:pt>
                <c:pt idx="11841">
                  <c:v>332</c:v>
                </c:pt>
                <c:pt idx="11842">
                  <c:v>332</c:v>
                </c:pt>
                <c:pt idx="11843">
                  <c:v>332</c:v>
                </c:pt>
                <c:pt idx="11844">
                  <c:v>332</c:v>
                </c:pt>
                <c:pt idx="11845">
                  <c:v>355</c:v>
                </c:pt>
                <c:pt idx="11846">
                  <c:v>355</c:v>
                </c:pt>
                <c:pt idx="11847">
                  <c:v>355</c:v>
                </c:pt>
                <c:pt idx="11848">
                  <c:v>420</c:v>
                </c:pt>
                <c:pt idx="11849">
                  <c:v>420</c:v>
                </c:pt>
                <c:pt idx="11850">
                  <c:v>355</c:v>
                </c:pt>
                <c:pt idx="11851">
                  <c:v>355</c:v>
                </c:pt>
                <c:pt idx="11852">
                  <c:v>355</c:v>
                </c:pt>
                <c:pt idx="11853">
                  <c:v>355</c:v>
                </c:pt>
                <c:pt idx="11854">
                  <c:v>420</c:v>
                </c:pt>
                <c:pt idx="11855">
                  <c:v>355</c:v>
                </c:pt>
                <c:pt idx="11856">
                  <c:v>420</c:v>
                </c:pt>
                <c:pt idx="11857">
                  <c:v>355</c:v>
                </c:pt>
                <c:pt idx="11858">
                  <c:v>420</c:v>
                </c:pt>
                <c:pt idx="11859">
                  <c:v>420</c:v>
                </c:pt>
                <c:pt idx="11860">
                  <c:v>355</c:v>
                </c:pt>
                <c:pt idx="11861">
                  <c:v>355</c:v>
                </c:pt>
                <c:pt idx="11862">
                  <c:v>355</c:v>
                </c:pt>
                <c:pt idx="11863">
                  <c:v>355</c:v>
                </c:pt>
                <c:pt idx="11864">
                  <c:v>355</c:v>
                </c:pt>
                <c:pt idx="11865">
                  <c:v>355</c:v>
                </c:pt>
                <c:pt idx="11866">
                  <c:v>355</c:v>
                </c:pt>
                <c:pt idx="11867">
                  <c:v>420</c:v>
                </c:pt>
                <c:pt idx="11868">
                  <c:v>420</c:v>
                </c:pt>
                <c:pt idx="11869">
                  <c:v>420</c:v>
                </c:pt>
                <c:pt idx="11870">
                  <c:v>355</c:v>
                </c:pt>
                <c:pt idx="11871">
                  <c:v>420</c:v>
                </c:pt>
                <c:pt idx="11872">
                  <c:v>355</c:v>
                </c:pt>
                <c:pt idx="11873">
                  <c:v>355</c:v>
                </c:pt>
                <c:pt idx="11874">
                  <c:v>355</c:v>
                </c:pt>
                <c:pt idx="11875">
                  <c:v>420</c:v>
                </c:pt>
                <c:pt idx="11876">
                  <c:v>355</c:v>
                </c:pt>
                <c:pt idx="11877">
                  <c:v>355</c:v>
                </c:pt>
                <c:pt idx="11878">
                  <c:v>420</c:v>
                </c:pt>
                <c:pt idx="11879">
                  <c:v>355</c:v>
                </c:pt>
                <c:pt idx="11880">
                  <c:v>355</c:v>
                </c:pt>
                <c:pt idx="11881">
                  <c:v>193</c:v>
                </c:pt>
                <c:pt idx="11882">
                  <c:v>193</c:v>
                </c:pt>
                <c:pt idx="11883">
                  <c:v>170</c:v>
                </c:pt>
                <c:pt idx="11884">
                  <c:v>225</c:v>
                </c:pt>
                <c:pt idx="11885">
                  <c:v>184</c:v>
                </c:pt>
                <c:pt idx="11886">
                  <c:v>225</c:v>
                </c:pt>
                <c:pt idx="11887">
                  <c:v>225</c:v>
                </c:pt>
                <c:pt idx="11888">
                  <c:v>184</c:v>
                </c:pt>
                <c:pt idx="11889">
                  <c:v>225</c:v>
                </c:pt>
                <c:pt idx="11890">
                  <c:v>330</c:v>
                </c:pt>
                <c:pt idx="11891">
                  <c:v>330</c:v>
                </c:pt>
                <c:pt idx="11892">
                  <c:v>330</c:v>
                </c:pt>
                <c:pt idx="11893">
                  <c:v>330</c:v>
                </c:pt>
                <c:pt idx="11894">
                  <c:v>240</c:v>
                </c:pt>
                <c:pt idx="11895">
                  <c:v>300</c:v>
                </c:pt>
                <c:pt idx="11896">
                  <c:v>335</c:v>
                </c:pt>
                <c:pt idx="11897">
                  <c:v>240</c:v>
                </c:pt>
                <c:pt idx="11898">
                  <c:v>300</c:v>
                </c:pt>
                <c:pt idx="11899">
                  <c:v>335</c:v>
                </c:pt>
                <c:pt idx="11900">
                  <c:v>300</c:v>
                </c:pt>
                <c:pt idx="11901">
                  <c:v>240</c:v>
                </c:pt>
                <c:pt idx="11902">
                  <c:v>335</c:v>
                </c:pt>
                <c:pt idx="11903">
                  <c:v>394</c:v>
                </c:pt>
                <c:pt idx="11904">
                  <c:v>394</c:v>
                </c:pt>
                <c:pt idx="11905">
                  <c:v>394</c:v>
                </c:pt>
                <c:pt idx="11906">
                  <c:v>300</c:v>
                </c:pt>
                <c:pt idx="11907">
                  <c:v>300</c:v>
                </c:pt>
                <c:pt idx="11908">
                  <c:v>300</c:v>
                </c:pt>
                <c:pt idx="11909">
                  <c:v>300</c:v>
                </c:pt>
                <c:pt idx="11910">
                  <c:v>300</c:v>
                </c:pt>
                <c:pt idx="11911">
                  <c:v>300</c:v>
                </c:pt>
                <c:pt idx="11912">
                  <c:v>300</c:v>
                </c:pt>
                <c:pt idx="11913">
                  <c:v>221</c:v>
                </c:pt>
              </c:numCache>
            </c:numRef>
          </c:xVal>
          <c:yVal>
            <c:numRef>
              <c:f>'Q2'!$B$2:$B$11915</c:f>
              <c:numCache>
                <c:formatCode>_-[$$-409]* #,##0_ ;_-[$$-409]* \-#,##0\ ;_-[$$-409]* "-"??_ ;_-@_ </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extLst>
            <c:ext xmlns:c16="http://schemas.microsoft.com/office/drawing/2014/chart" uri="{C3380CC4-5D6E-409C-BE32-E72D297353CC}">
              <c16:uniqueId val="{00000000-2035-439D-889B-8C82581434E7}"/>
            </c:ext>
          </c:extLst>
        </c:ser>
        <c:dLbls>
          <c:showLegendKey val="0"/>
          <c:showVal val="0"/>
          <c:showCatName val="0"/>
          <c:showSerName val="0"/>
          <c:showPercent val="0"/>
          <c:showBubbleSize val="0"/>
        </c:dLbls>
        <c:axId val="1209046127"/>
        <c:axId val="1209035727"/>
      </c:scatterChart>
      <c:valAx>
        <c:axId val="12090461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ENGINE POWER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035727"/>
        <c:crosses val="autoZero"/>
        <c:crossBetween val="midCat"/>
      </c:valAx>
      <c:valAx>
        <c:axId val="1209035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PRICE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409]* #,##0_ ;_-[$$-409]* \-#,##0\ ;_-[$$-409]* &quot;-&quot;??_ ;_-@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046127"/>
        <c:crosses val="autoZero"/>
        <c:crossBetween val="midCat"/>
      </c:valAx>
      <c:spPr>
        <a:solidFill>
          <a:sysClr val="window" lastClr="FFFFFF"/>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2"/>
                </a:solidFill>
                <a:latin typeface="+mn-lt"/>
                <a:ea typeface="+mn-ea"/>
                <a:cs typeface="+mn-cs"/>
              </a:defRPr>
            </a:pPr>
            <a:r>
              <a:rPr lang="en-IN"/>
              <a:t>Coefficient of Variables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2"/>
              </a:solidFill>
              <a:latin typeface="+mn-lt"/>
              <a:ea typeface="+mn-ea"/>
              <a:cs typeface="+mn-cs"/>
            </a:defRPr>
          </a:pPr>
          <a:endParaRPr lang="en-US"/>
        </a:p>
      </c:txPr>
    </c:title>
    <c:autoTitleDeleted val="0"/>
    <c:plotArea>
      <c:layout>
        <c:manualLayout>
          <c:layoutTarget val="inner"/>
          <c:xMode val="edge"/>
          <c:yMode val="edge"/>
          <c:x val="0.16716378194661152"/>
          <c:y val="0.17171296296296298"/>
          <c:w val="0.83283621805338848"/>
          <c:h val="0.62271617089530473"/>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'Q3'!$K$18:$K$21</c:f>
              <c:strCache>
                <c:ptCount val="4"/>
                <c:pt idx="0">
                  <c:v>Engine HP</c:v>
                </c:pt>
                <c:pt idx="1">
                  <c:v>Engine Cylinders</c:v>
                </c:pt>
                <c:pt idx="2">
                  <c:v>highway MPG</c:v>
                </c:pt>
                <c:pt idx="3">
                  <c:v>city mpg</c:v>
                </c:pt>
              </c:strCache>
            </c:strRef>
          </c:cat>
          <c:val>
            <c:numRef>
              <c:f>'Q3'!$L$18:$L$21</c:f>
              <c:numCache>
                <c:formatCode>General</c:formatCode>
                <c:ptCount val="4"/>
                <c:pt idx="0">
                  <c:v>315.06445989385475</c:v>
                </c:pt>
                <c:pt idx="1">
                  <c:v>6957.2636694013645</c:v>
                </c:pt>
                <c:pt idx="2">
                  <c:v>741.98655306967692</c:v>
                </c:pt>
                <c:pt idx="3">
                  <c:v>378.41764863745362</c:v>
                </c:pt>
              </c:numCache>
            </c:numRef>
          </c:val>
          <c:extLst>
            <c:ext xmlns:c16="http://schemas.microsoft.com/office/drawing/2014/chart" uri="{C3380CC4-5D6E-409C-BE32-E72D297353CC}">
              <c16:uniqueId val="{00000000-54C7-472B-B642-B357A467516B}"/>
            </c:ext>
          </c:extLst>
        </c:ser>
        <c:dLbls>
          <c:dLblPos val="outEnd"/>
          <c:showLegendKey val="0"/>
          <c:showVal val="1"/>
          <c:showCatName val="0"/>
          <c:showSerName val="0"/>
          <c:showPercent val="0"/>
          <c:showBubbleSize val="0"/>
        </c:dLbls>
        <c:gapWidth val="219"/>
        <c:overlap val="-27"/>
        <c:axId val="1292339231"/>
        <c:axId val="1292346303"/>
      </c:barChart>
      <c:catAx>
        <c:axId val="12923392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accent2"/>
                    </a:solidFill>
                    <a:latin typeface="+mn-lt"/>
                    <a:ea typeface="+mn-ea"/>
                    <a:cs typeface="+mn-cs"/>
                  </a:defRPr>
                </a:pPr>
                <a:r>
                  <a:rPr lang="en-IN"/>
                  <a:t>VARIABLE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accent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crossAx val="1292346303"/>
        <c:crosses val="autoZero"/>
        <c:auto val="1"/>
        <c:lblAlgn val="ctr"/>
        <c:lblOffset val="100"/>
        <c:noMultiLvlLbl val="0"/>
      </c:catAx>
      <c:valAx>
        <c:axId val="1292346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accent2"/>
                    </a:solidFill>
                    <a:latin typeface="+mn-lt"/>
                    <a:ea typeface="+mn-ea"/>
                    <a:cs typeface="+mn-cs"/>
                  </a:defRPr>
                </a:pPr>
                <a:r>
                  <a:rPr lang="en-IN"/>
                  <a:t>COFFICIENT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accent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crossAx val="1292339231"/>
        <c:crosses val="autoZero"/>
        <c:crossBetween val="between"/>
      </c:valAx>
      <c:spPr>
        <a:noFill/>
        <a:ln>
          <a:noFill/>
        </a:ln>
        <a:effectLst/>
      </c:spPr>
    </c:plotArea>
    <c:plotVisOnly val="1"/>
    <c:dispBlanksAs val="gap"/>
    <c:showDLblsOverMax val="0"/>
  </c:chart>
  <c:spPr>
    <a:noFill/>
    <a:ln>
      <a:noFill/>
    </a:ln>
    <a:effectLst/>
  </c:spPr>
  <c:txPr>
    <a:bodyPr/>
    <a:lstStyle/>
    <a:p>
      <a:pPr>
        <a:defRPr baseline="0">
          <a:solidFill>
            <a:schemeClr val="accent2"/>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[Clean_data (Autosaved).xlsx]Q4!PivotTable9</c:name>
    <c:fmtId val="14"/>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s>
    <c:plotArea>
      <c:layout>
        <c:manualLayout>
          <c:layoutTarget val="inner"/>
          <c:xMode val="edge"/>
          <c:yMode val="edge"/>
          <c:x val="0.20231920271958626"/>
          <c:y val="8.3496709200590227E-2"/>
          <c:w val="0.65284218963647511"/>
          <c:h val="0.8587942780713459"/>
        </c:manualLayout>
      </c:layout>
      <c:barChart>
        <c:barDir val="bar"/>
        <c:grouping val="clustered"/>
        <c:varyColors val="0"/>
        <c:ser>
          <c:idx val="0"/>
          <c:order val="0"/>
          <c:tx>
            <c:strRef>
              <c:f>'Q4'!$B$3</c:f>
              <c:strCache>
                <c:ptCount val="1"/>
                <c:pt idx="0">
                  <c:v>Total</c:v>
                </c:pt>
              </c:strCache>
            </c:strRef>
          </c:tx>
          <c:spPr>
            <a:solidFill>
              <a:schemeClr val="accent2"/>
            </a:solidFill>
            <a:ln>
              <a:noFill/>
            </a:ln>
            <a:effectLst/>
          </c:spPr>
          <c:invertIfNegative val="0"/>
          <c:cat>
            <c:strRef>
              <c:f>'Q4'!$A$4:$A$51</c:f>
              <c:strCache>
                <c:ptCount val="48"/>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Tesla</c:v>
                </c:pt>
                <c:pt idx="12">
                  <c:v>Mercedes-Benz</c:v>
                </c:pt>
                <c:pt idx="13">
                  <c:v>Lotus</c:v>
                </c:pt>
                <c:pt idx="14">
                  <c:v>Land Rover</c:v>
                </c:pt>
                <c:pt idx="15">
                  <c:v>Alfa Romeo</c:v>
                </c:pt>
                <c:pt idx="16">
                  <c:v>BMW</c:v>
                </c:pt>
                <c:pt idx="17">
                  <c:v>Cadillac</c:v>
                </c:pt>
                <c:pt idx="18">
                  <c:v>Audi</c:v>
                </c:pt>
                <c:pt idx="19">
                  <c:v>Lexus</c:v>
                </c:pt>
                <c:pt idx="20">
                  <c:v>Genesis</c:v>
                </c:pt>
                <c:pt idx="21">
                  <c:v>Lincoln</c:v>
                </c:pt>
                <c:pt idx="22">
                  <c:v>Infiniti</c:v>
                </c:pt>
                <c:pt idx="23">
                  <c:v>HUMMER</c:v>
                </c:pt>
                <c:pt idx="24">
                  <c:v>Acura</c:v>
                </c:pt>
                <c:pt idx="25">
                  <c:v>GMC</c:v>
                </c:pt>
                <c:pt idx="26">
                  <c:v>Toyota</c:v>
                </c:pt>
                <c:pt idx="27">
                  <c:v>Nissan</c:v>
                </c:pt>
                <c:pt idx="28">
                  <c:v>Volvo</c:v>
                </c:pt>
                <c:pt idx="29">
                  <c:v>Chevrolet</c:v>
                </c:pt>
                <c:pt idx="30">
                  <c:v>Buick</c:v>
                </c:pt>
                <c:pt idx="31">
                  <c:v>Volkswagen</c:v>
                </c:pt>
                <c:pt idx="32">
                  <c:v>Saab</c:v>
                </c:pt>
                <c:pt idx="33">
                  <c:v>Ford</c:v>
                </c:pt>
                <c:pt idx="34">
                  <c:v>Chrysler</c:v>
                </c:pt>
                <c:pt idx="35">
                  <c:v>Honda</c:v>
                </c:pt>
                <c:pt idx="36">
                  <c:v>Kia</c:v>
                </c:pt>
                <c:pt idx="37">
                  <c:v>Subaru</c:v>
                </c:pt>
                <c:pt idx="38">
                  <c:v>Hyundai</c:v>
                </c:pt>
                <c:pt idx="39">
                  <c:v>FIAT</c:v>
                </c:pt>
                <c:pt idx="40">
                  <c:v>Dodge</c:v>
                </c:pt>
                <c:pt idx="41">
                  <c:v>Mitsubishi</c:v>
                </c:pt>
                <c:pt idx="42">
                  <c:v>Mazda</c:v>
                </c:pt>
                <c:pt idx="43">
                  <c:v>Scion</c:v>
                </c:pt>
                <c:pt idx="44">
                  <c:v>Pontiac</c:v>
                </c:pt>
                <c:pt idx="45">
                  <c:v>Suzuki</c:v>
                </c:pt>
                <c:pt idx="46">
                  <c:v>Oldsmobile</c:v>
                </c:pt>
                <c:pt idx="47">
                  <c:v>Plymouth</c:v>
                </c:pt>
              </c:strCache>
            </c:strRef>
          </c:cat>
          <c:val>
            <c:numRef>
              <c:f>'Q4'!$B$4:$B$51</c:f>
              <c:numCache>
                <c:formatCode>General</c:formatCode>
                <c:ptCount val="48"/>
                <c:pt idx="0">
                  <c:v>1757223.6666666667</c:v>
                </c:pt>
                <c:pt idx="1">
                  <c:v>546221.875</c:v>
                </c:pt>
                <c:pt idx="2">
                  <c:v>351130.6451612903</c:v>
                </c:pt>
                <c:pt idx="3">
                  <c:v>331567.30769230769</c:v>
                </c:pt>
                <c:pt idx="4">
                  <c:v>247169.32432432432</c:v>
                </c:pt>
                <c:pt idx="5">
                  <c:v>239805</c:v>
                </c:pt>
                <c:pt idx="6">
                  <c:v>238218.84057971014</c:v>
                </c:pt>
                <c:pt idx="7">
                  <c:v>213323.33333333334</c:v>
                </c:pt>
                <c:pt idx="8">
                  <c:v>197910.37634408602</c:v>
                </c:pt>
                <c:pt idx="9">
                  <c:v>114207.70689655172</c:v>
                </c:pt>
                <c:pt idx="10">
                  <c:v>101622.39705882352</c:v>
                </c:pt>
                <c:pt idx="11">
                  <c:v>85255.555555555562</c:v>
                </c:pt>
                <c:pt idx="12">
                  <c:v>71476.229461756375</c:v>
                </c:pt>
                <c:pt idx="13">
                  <c:v>69188.275862068971</c:v>
                </c:pt>
                <c:pt idx="14">
                  <c:v>67823.216783216776</c:v>
                </c:pt>
                <c:pt idx="15">
                  <c:v>61600</c:v>
                </c:pt>
                <c:pt idx="16">
                  <c:v>61546.763473053892</c:v>
                </c:pt>
                <c:pt idx="17">
                  <c:v>56231.317380352644</c:v>
                </c:pt>
                <c:pt idx="18">
                  <c:v>53452.112804878052</c:v>
                </c:pt>
                <c:pt idx="19">
                  <c:v>47549.069306930694</c:v>
                </c:pt>
                <c:pt idx="20">
                  <c:v>46616.666666666664</c:v>
                </c:pt>
                <c:pt idx="21">
                  <c:v>42839.829268292684</c:v>
                </c:pt>
                <c:pt idx="22">
                  <c:v>42394.21212121212</c:v>
                </c:pt>
                <c:pt idx="23">
                  <c:v>36464.411764705881</c:v>
                </c:pt>
                <c:pt idx="24">
                  <c:v>34887.5873015873</c:v>
                </c:pt>
                <c:pt idx="25">
                  <c:v>30493.299029126214</c:v>
                </c:pt>
                <c:pt idx="26">
                  <c:v>29030.016085790885</c:v>
                </c:pt>
                <c:pt idx="27">
                  <c:v>28583.431899641579</c:v>
                </c:pt>
                <c:pt idx="28">
                  <c:v>28541.160142348755</c:v>
                </c:pt>
                <c:pt idx="29">
                  <c:v>28350.385574354408</c:v>
                </c:pt>
                <c:pt idx="30">
                  <c:v>28206.612244897959</c:v>
                </c:pt>
                <c:pt idx="31">
                  <c:v>28102.380716934487</c:v>
                </c:pt>
                <c:pt idx="32">
                  <c:v>27413.504504504504</c:v>
                </c:pt>
                <c:pt idx="33">
                  <c:v>27399.266742338252</c:v>
                </c:pt>
                <c:pt idx="34">
                  <c:v>26722.962566844919</c:v>
                </c:pt>
                <c:pt idx="35">
                  <c:v>26674.340757238308</c:v>
                </c:pt>
                <c:pt idx="36">
                  <c:v>25310.173160173159</c:v>
                </c:pt>
                <c:pt idx="37">
                  <c:v>24827.50390625</c:v>
                </c:pt>
                <c:pt idx="38">
                  <c:v>24597.036303630364</c:v>
                </c:pt>
                <c:pt idx="39">
                  <c:v>22670.241935483871</c:v>
                </c:pt>
                <c:pt idx="40">
                  <c:v>22390.059105431308</c:v>
                </c:pt>
                <c:pt idx="41">
                  <c:v>21240.535211267605</c:v>
                </c:pt>
                <c:pt idx="42">
                  <c:v>20039.382978723403</c:v>
                </c:pt>
                <c:pt idx="43">
                  <c:v>19932.5</c:v>
                </c:pt>
                <c:pt idx="44">
                  <c:v>19321.548387096773</c:v>
                </c:pt>
                <c:pt idx="45">
                  <c:v>17907.207977207978</c:v>
                </c:pt>
                <c:pt idx="46">
                  <c:v>11542.54</c:v>
                </c:pt>
                <c:pt idx="47">
                  <c:v>3122.9024390243903</c:v>
                </c:pt>
              </c:numCache>
            </c:numRef>
          </c:val>
          <c:extLst>
            <c:ext xmlns:c16="http://schemas.microsoft.com/office/drawing/2014/chart" uri="{C3380CC4-5D6E-409C-BE32-E72D297353CC}">
              <c16:uniqueId val="{00000000-4ABB-4EEB-88C4-4204791234D2}"/>
            </c:ext>
          </c:extLst>
        </c:ser>
        <c:dLbls>
          <c:showLegendKey val="0"/>
          <c:showVal val="0"/>
          <c:showCatName val="0"/>
          <c:showSerName val="0"/>
          <c:showPercent val="0"/>
          <c:showBubbleSize val="0"/>
        </c:dLbls>
        <c:gapWidth val="182"/>
        <c:axId val="1292332159"/>
        <c:axId val="1292340895"/>
      </c:barChart>
      <c:catAx>
        <c:axId val="12923321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340895"/>
        <c:crosses val="autoZero"/>
        <c:auto val="1"/>
        <c:lblAlgn val="ctr"/>
        <c:lblOffset val="100"/>
        <c:noMultiLvlLbl val="0"/>
      </c:catAx>
      <c:valAx>
        <c:axId val="129234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332159"/>
        <c:crosses val="autoZero"/>
        <c:crossBetween val="between"/>
      </c:valAx>
      <c:spPr>
        <a:noFill/>
        <a:ln>
          <a:noFill/>
        </a:ln>
        <a:effectLst/>
      </c:spPr>
    </c:plotArea>
    <c:legend>
      <c:legendPos val="r"/>
      <c:layout>
        <c:manualLayout>
          <c:xMode val="edge"/>
          <c:yMode val="edge"/>
          <c:x val="0.68047948859951868"/>
          <c:y val="3.2941712949805468E-2"/>
          <c:w val="7.7753775171081882E-2"/>
          <c:h val="5.420680146714472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'Q5'!$B$1</c:f>
              <c:strCache>
                <c:ptCount val="1"/>
                <c:pt idx="0">
                  <c:v>highway MPG</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2"/>
                </a:solidFill>
                <a:prstDash val="sysDot"/>
              </a:ln>
              <a:effectLst/>
            </c:spPr>
            <c:trendlineType val="linear"/>
            <c:dispRSqr val="0"/>
            <c:dispEq val="0"/>
          </c:trendline>
          <c:xVal>
            <c:numRef>
              <c:f>'Q5'!$A$2:$A$11915</c:f>
              <c:numCache>
                <c:formatCode>General</c:formatCode>
                <c:ptCount val="11914"/>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0</c:v>
                </c:pt>
                <c:pt idx="540">
                  <c:v>0</c:v>
                </c:pt>
                <c:pt idx="541">
                  <c:v>0</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12</c:v>
                </c:pt>
                <c:pt idx="599">
                  <c:v>12</c:v>
                </c:pt>
                <c:pt idx="600">
                  <c:v>8</c:v>
                </c:pt>
                <c:pt idx="601">
                  <c:v>8</c:v>
                </c:pt>
                <c:pt idx="602">
                  <c:v>8</c:v>
                </c:pt>
                <c:pt idx="603">
                  <c:v>8</c:v>
                </c:pt>
                <c:pt idx="604">
                  <c:v>8</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12</c:v>
                </c:pt>
                <c:pt idx="621">
                  <c:v>12</c:v>
                </c:pt>
                <c:pt idx="622">
                  <c:v>12</c:v>
                </c:pt>
                <c:pt idx="623">
                  <c:v>4</c:v>
                </c:pt>
                <c:pt idx="624">
                  <c:v>4</c:v>
                </c:pt>
                <c:pt idx="625">
                  <c:v>4</c:v>
                </c:pt>
                <c:pt idx="626">
                  <c:v>4</c:v>
                </c:pt>
                <c:pt idx="627">
                  <c:v>4</c:v>
                </c:pt>
                <c:pt idx="628">
                  <c:v>4</c:v>
                </c:pt>
                <c:pt idx="629">
                  <c:v>4</c:v>
                </c:pt>
                <c:pt idx="630">
                  <c:v>4</c:v>
                </c:pt>
                <c:pt idx="631">
                  <c:v>4</c:v>
                </c:pt>
                <c:pt idx="632">
                  <c:v>4</c:v>
                </c:pt>
                <c:pt idx="633">
                  <c:v>4</c:v>
                </c:pt>
                <c:pt idx="634">
                  <c:v>8</c:v>
                </c:pt>
                <c:pt idx="635">
                  <c:v>6</c:v>
                </c:pt>
                <c:pt idx="636">
                  <c:v>6</c:v>
                </c:pt>
                <c:pt idx="637">
                  <c:v>8</c:v>
                </c:pt>
                <c:pt idx="638">
                  <c:v>8</c:v>
                </c:pt>
                <c:pt idx="639">
                  <c:v>6</c:v>
                </c:pt>
                <c:pt idx="640">
                  <c:v>8</c:v>
                </c:pt>
                <c:pt idx="641">
                  <c:v>6</c:v>
                </c:pt>
                <c:pt idx="642">
                  <c:v>8</c:v>
                </c:pt>
                <c:pt idx="643">
                  <c:v>6</c:v>
                </c:pt>
                <c:pt idx="644">
                  <c:v>8</c:v>
                </c:pt>
                <c:pt idx="645">
                  <c:v>6</c:v>
                </c:pt>
                <c:pt idx="646">
                  <c:v>8</c:v>
                </c:pt>
                <c:pt idx="647">
                  <c:v>6</c:v>
                </c:pt>
                <c:pt idx="648">
                  <c:v>6</c:v>
                </c:pt>
                <c:pt idx="649">
                  <c:v>6</c:v>
                </c:pt>
                <c:pt idx="650">
                  <c:v>8</c:v>
                </c:pt>
                <c:pt idx="651">
                  <c:v>6</c:v>
                </c:pt>
                <c:pt idx="652">
                  <c:v>8</c:v>
                </c:pt>
                <c:pt idx="653">
                  <c:v>8</c:v>
                </c:pt>
                <c:pt idx="654">
                  <c:v>6</c:v>
                </c:pt>
                <c:pt idx="655">
                  <c:v>6</c:v>
                </c:pt>
                <c:pt idx="656">
                  <c:v>8</c:v>
                </c:pt>
                <c:pt idx="657">
                  <c:v>8</c:v>
                </c:pt>
                <c:pt idx="658">
                  <c:v>6</c:v>
                </c:pt>
                <c:pt idx="659">
                  <c:v>6</c:v>
                </c:pt>
                <c:pt idx="660">
                  <c:v>8</c:v>
                </c:pt>
                <c:pt idx="661">
                  <c:v>8</c:v>
                </c:pt>
                <c:pt idx="662">
                  <c:v>8</c:v>
                </c:pt>
                <c:pt idx="663">
                  <c:v>6</c:v>
                </c:pt>
                <c:pt idx="664">
                  <c:v>8</c:v>
                </c:pt>
                <c:pt idx="665">
                  <c:v>6</c:v>
                </c:pt>
                <c:pt idx="666">
                  <c:v>6</c:v>
                </c:pt>
                <c:pt idx="667">
                  <c:v>6</c:v>
                </c:pt>
                <c:pt idx="668">
                  <c:v>8</c:v>
                </c:pt>
                <c:pt idx="669">
                  <c:v>8</c:v>
                </c:pt>
                <c:pt idx="670">
                  <c:v>12</c:v>
                </c:pt>
                <c:pt idx="671">
                  <c:v>12</c:v>
                </c:pt>
                <c:pt idx="672">
                  <c:v>12</c:v>
                </c:pt>
                <c:pt idx="673">
                  <c:v>12</c:v>
                </c:pt>
                <c:pt idx="674">
                  <c:v>6</c:v>
                </c:pt>
                <c:pt idx="675">
                  <c:v>4</c:v>
                </c:pt>
                <c:pt idx="676">
                  <c:v>6</c:v>
                </c:pt>
                <c:pt idx="677">
                  <c:v>6</c:v>
                </c:pt>
                <c:pt idx="678">
                  <c:v>6</c:v>
                </c:pt>
                <c:pt idx="679">
                  <c:v>6</c:v>
                </c:pt>
                <c:pt idx="680">
                  <c:v>6</c:v>
                </c:pt>
                <c:pt idx="681">
                  <c:v>4</c:v>
                </c:pt>
                <c:pt idx="682">
                  <c:v>12</c:v>
                </c:pt>
                <c:pt idx="683">
                  <c:v>12</c:v>
                </c:pt>
                <c:pt idx="684">
                  <c:v>12</c:v>
                </c:pt>
                <c:pt idx="685">
                  <c:v>6</c:v>
                </c:pt>
                <c:pt idx="686">
                  <c:v>6</c:v>
                </c:pt>
                <c:pt idx="687">
                  <c:v>4</c:v>
                </c:pt>
                <c:pt idx="688">
                  <c:v>4</c:v>
                </c:pt>
                <c:pt idx="689">
                  <c:v>6</c:v>
                </c:pt>
                <c:pt idx="690">
                  <c:v>6</c:v>
                </c:pt>
                <c:pt idx="691">
                  <c:v>4</c:v>
                </c:pt>
                <c:pt idx="692">
                  <c:v>4</c:v>
                </c:pt>
                <c:pt idx="693">
                  <c:v>6</c:v>
                </c:pt>
                <c:pt idx="694">
                  <c:v>4</c:v>
                </c:pt>
                <c:pt idx="695">
                  <c:v>6</c:v>
                </c:pt>
                <c:pt idx="696">
                  <c:v>12</c:v>
                </c:pt>
                <c:pt idx="697">
                  <c:v>12</c:v>
                </c:pt>
                <c:pt idx="698">
                  <c:v>12</c:v>
                </c:pt>
                <c:pt idx="699">
                  <c:v>12</c:v>
                </c:pt>
                <c:pt idx="700">
                  <c:v>12</c:v>
                </c:pt>
                <c:pt idx="701">
                  <c:v>12</c:v>
                </c:pt>
                <c:pt idx="702">
                  <c:v>12</c:v>
                </c:pt>
                <c:pt idx="703">
                  <c:v>8</c:v>
                </c:pt>
                <c:pt idx="704">
                  <c:v>8</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12</c:v>
                </c:pt>
                <c:pt idx="721">
                  <c:v>6</c:v>
                </c:pt>
                <c:pt idx="722">
                  <c:v>8</c:v>
                </c:pt>
                <c:pt idx="723">
                  <c:v>8</c:v>
                </c:pt>
                <c:pt idx="724">
                  <c:v>6</c:v>
                </c:pt>
                <c:pt idx="725">
                  <c:v>6</c:v>
                </c:pt>
                <c:pt idx="726">
                  <c:v>8</c:v>
                </c:pt>
                <c:pt idx="727">
                  <c:v>8</c:v>
                </c:pt>
                <c:pt idx="728">
                  <c:v>6</c:v>
                </c:pt>
                <c:pt idx="729">
                  <c:v>8</c:v>
                </c:pt>
                <c:pt idx="730">
                  <c:v>6</c:v>
                </c:pt>
                <c:pt idx="731">
                  <c:v>8</c:v>
                </c:pt>
                <c:pt idx="732">
                  <c:v>8</c:v>
                </c:pt>
                <c:pt idx="733">
                  <c:v>8</c:v>
                </c:pt>
                <c:pt idx="734">
                  <c:v>6</c:v>
                </c:pt>
                <c:pt idx="735">
                  <c:v>6</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6</c:v>
                </c:pt>
                <c:pt idx="755">
                  <c:v>4</c:v>
                </c:pt>
                <c:pt idx="756">
                  <c:v>4</c:v>
                </c:pt>
                <c:pt idx="757">
                  <c:v>4</c:v>
                </c:pt>
                <c:pt idx="758">
                  <c:v>6</c:v>
                </c:pt>
                <c:pt idx="759">
                  <c:v>8</c:v>
                </c:pt>
                <c:pt idx="760">
                  <c:v>12</c:v>
                </c:pt>
                <c:pt idx="761">
                  <c:v>12</c:v>
                </c:pt>
                <c:pt idx="762">
                  <c:v>12</c:v>
                </c:pt>
                <c:pt idx="763">
                  <c:v>8</c:v>
                </c:pt>
                <c:pt idx="764">
                  <c:v>12</c:v>
                </c:pt>
                <c:pt idx="765">
                  <c:v>8</c:v>
                </c:pt>
                <c:pt idx="766">
                  <c:v>4</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5</c:v>
                </c:pt>
                <c:pt idx="796">
                  <c:v>5</c:v>
                </c:pt>
                <c:pt idx="797">
                  <c:v>5</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6</c:v>
                </c:pt>
                <c:pt idx="824">
                  <c:v>4</c:v>
                </c:pt>
                <c:pt idx="825">
                  <c:v>6</c:v>
                </c:pt>
                <c:pt idx="826">
                  <c:v>4</c:v>
                </c:pt>
                <c:pt idx="827">
                  <c:v>4</c:v>
                </c:pt>
                <c:pt idx="828">
                  <c:v>6</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6</c:v>
                </c:pt>
                <c:pt idx="855">
                  <c:v>6</c:v>
                </c:pt>
                <c:pt idx="856">
                  <c:v>6</c:v>
                </c:pt>
                <c:pt idx="857">
                  <c:v>6</c:v>
                </c:pt>
                <c:pt idx="858">
                  <c:v>6</c:v>
                </c:pt>
                <c:pt idx="859">
                  <c:v>4</c:v>
                </c:pt>
                <c:pt idx="860">
                  <c:v>4</c:v>
                </c:pt>
                <c:pt idx="861">
                  <c:v>4</c:v>
                </c:pt>
                <c:pt idx="862">
                  <c:v>4</c:v>
                </c:pt>
                <c:pt idx="863">
                  <c:v>4</c:v>
                </c:pt>
                <c:pt idx="864">
                  <c:v>4</c:v>
                </c:pt>
                <c:pt idx="865">
                  <c:v>6</c:v>
                </c:pt>
                <c:pt idx="866">
                  <c:v>4</c:v>
                </c:pt>
                <c:pt idx="867">
                  <c:v>6</c:v>
                </c:pt>
                <c:pt idx="868">
                  <c:v>4</c:v>
                </c:pt>
                <c:pt idx="869">
                  <c:v>6</c:v>
                </c:pt>
                <c:pt idx="870">
                  <c:v>6</c:v>
                </c:pt>
                <c:pt idx="871">
                  <c:v>8</c:v>
                </c:pt>
                <c:pt idx="872">
                  <c:v>8</c:v>
                </c:pt>
                <c:pt idx="873">
                  <c:v>6</c:v>
                </c:pt>
                <c:pt idx="874">
                  <c:v>8</c:v>
                </c:pt>
                <c:pt idx="875">
                  <c:v>8</c:v>
                </c:pt>
                <c:pt idx="876">
                  <c:v>6</c:v>
                </c:pt>
                <c:pt idx="877">
                  <c:v>8</c:v>
                </c:pt>
                <c:pt idx="878">
                  <c:v>4</c:v>
                </c:pt>
                <c:pt idx="879">
                  <c:v>6</c:v>
                </c:pt>
                <c:pt idx="880">
                  <c:v>4</c:v>
                </c:pt>
                <c:pt idx="881">
                  <c:v>4</c:v>
                </c:pt>
                <c:pt idx="882">
                  <c:v>6</c:v>
                </c:pt>
                <c:pt idx="883">
                  <c:v>4</c:v>
                </c:pt>
                <c:pt idx="884">
                  <c:v>4</c:v>
                </c:pt>
                <c:pt idx="885">
                  <c:v>4</c:v>
                </c:pt>
                <c:pt idx="886">
                  <c:v>4</c:v>
                </c:pt>
                <c:pt idx="887">
                  <c:v>4</c:v>
                </c:pt>
                <c:pt idx="888">
                  <c:v>4</c:v>
                </c:pt>
                <c:pt idx="889">
                  <c:v>4</c:v>
                </c:pt>
                <c:pt idx="890">
                  <c:v>4</c:v>
                </c:pt>
                <c:pt idx="891">
                  <c:v>6</c:v>
                </c:pt>
                <c:pt idx="892">
                  <c:v>4</c:v>
                </c:pt>
                <c:pt idx="893">
                  <c:v>6</c:v>
                </c:pt>
                <c:pt idx="894">
                  <c:v>4</c:v>
                </c:pt>
                <c:pt idx="895">
                  <c:v>4</c:v>
                </c:pt>
                <c:pt idx="896">
                  <c:v>4</c:v>
                </c:pt>
                <c:pt idx="897">
                  <c:v>6</c:v>
                </c:pt>
                <c:pt idx="898">
                  <c:v>4</c:v>
                </c:pt>
                <c:pt idx="899">
                  <c:v>4</c:v>
                </c:pt>
                <c:pt idx="900">
                  <c:v>4</c:v>
                </c:pt>
                <c:pt idx="901">
                  <c:v>4</c:v>
                </c:pt>
                <c:pt idx="902">
                  <c:v>4</c:v>
                </c:pt>
                <c:pt idx="903">
                  <c:v>4</c:v>
                </c:pt>
                <c:pt idx="904">
                  <c:v>6</c:v>
                </c:pt>
                <c:pt idx="905">
                  <c:v>4</c:v>
                </c:pt>
                <c:pt idx="906">
                  <c:v>4</c:v>
                </c:pt>
                <c:pt idx="907">
                  <c:v>4</c:v>
                </c:pt>
                <c:pt idx="908">
                  <c:v>4</c:v>
                </c:pt>
                <c:pt idx="909">
                  <c:v>4</c:v>
                </c:pt>
                <c:pt idx="910">
                  <c:v>4</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6</c:v>
                </c:pt>
                <c:pt idx="976">
                  <c:v>6</c:v>
                </c:pt>
                <c:pt idx="977">
                  <c:v>6</c:v>
                </c:pt>
                <c:pt idx="978">
                  <c:v>8</c:v>
                </c:pt>
                <c:pt idx="979">
                  <c:v>8</c:v>
                </c:pt>
                <c:pt idx="980">
                  <c:v>8</c:v>
                </c:pt>
                <c:pt idx="981">
                  <c:v>6</c:v>
                </c:pt>
                <c:pt idx="982">
                  <c:v>6</c:v>
                </c:pt>
                <c:pt idx="983">
                  <c:v>6</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6</c:v>
                </c:pt>
                <c:pt idx="1003">
                  <c:v>6</c:v>
                </c:pt>
                <c:pt idx="1004">
                  <c:v>6</c:v>
                </c:pt>
                <c:pt idx="1005">
                  <c:v>6</c:v>
                </c:pt>
                <c:pt idx="1006">
                  <c:v>6</c:v>
                </c:pt>
                <c:pt idx="1007">
                  <c:v>6</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6</c:v>
                </c:pt>
                <c:pt idx="1099">
                  <c:v>4</c:v>
                </c:pt>
                <c:pt idx="1100">
                  <c:v>4</c:v>
                </c:pt>
                <c:pt idx="1101">
                  <c:v>6</c:v>
                </c:pt>
                <c:pt idx="1102">
                  <c:v>4</c:v>
                </c:pt>
                <c:pt idx="1103">
                  <c:v>6</c:v>
                </c:pt>
                <c:pt idx="1104">
                  <c:v>4</c:v>
                </c:pt>
                <c:pt idx="1105">
                  <c:v>6</c:v>
                </c:pt>
                <c:pt idx="1106">
                  <c:v>4</c:v>
                </c:pt>
                <c:pt idx="1107">
                  <c:v>4</c:v>
                </c:pt>
                <c:pt idx="1108">
                  <c:v>4</c:v>
                </c:pt>
                <c:pt idx="1109">
                  <c:v>6</c:v>
                </c:pt>
                <c:pt idx="1110">
                  <c:v>6</c:v>
                </c:pt>
                <c:pt idx="1111">
                  <c:v>6</c:v>
                </c:pt>
                <c:pt idx="1112">
                  <c:v>6</c:v>
                </c:pt>
                <c:pt idx="1113">
                  <c:v>4</c:v>
                </c:pt>
                <c:pt idx="1114">
                  <c:v>4</c:v>
                </c:pt>
                <c:pt idx="1115">
                  <c:v>6</c:v>
                </c:pt>
                <c:pt idx="1116">
                  <c:v>6</c:v>
                </c:pt>
                <c:pt idx="1117">
                  <c:v>6</c:v>
                </c:pt>
                <c:pt idx="1118">
                  <c:v>4</c:v>
                </c:pt>
                <c:pt idx="1119">
                  <c:v>4</c:v>
                </c:pt>
                <c:pt idx="1120">
                  <c:v>4</c:v>
                </c:pt>
                <c:pt idx="1121">
                  <c:v>6</c:v>
                </c:pt>
                <c:pt idx="1122">
                  <c:v>6</c:v>
                </c:pt>
                <c:pt idx="1123">
                  <c:v>6</c:v>
                </c:pt>
                <c:pt idx="1124">
                  <c:v>6</c:v>
                </c:pt>
                <c:pt idx="1125">
                  <c:v>6</c:v>
                </c:pt>
                <c:pt idx="1126">
                  <c:v>6</c:v>
                </c:pt>
                <c:pt idx="1127">
                  <c:v>6</c:v>
                </c:pt>
                <c:pt idx="1128">
                  <c:v>6</c:v>
                </c:pt>
                <c:pt idx="1129">
                  <c:v>6</c:v>
                </c:pt>
                <c:pt idx="1130">
                  <c:v>6</c:v>
                </c:pt>
                <c:pt idx="1131">
                  <c:v>6</c:v>
                </c:pt>
                <c:pt idx="1132">
                  <c:v>12</c:v>
                </c:pt>
                <c:pt idx="1133">
                  <c:v>8</c:v>
                </c:pt>
                <c:pt idx="1134">
                  <c:v>6</c:v>
                </c:pt>
                <c:pt idx="1135">
                  <c:v>8</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4</c:v>
                </c:pt>
                <c:pt idx="1161">
                  <c:v>6</c:v>
                </c:pt>
                <c:pt idx="1162">
                  <c:v>4</c:v>
                </c:pt>
                <c:pt idx="1163">
                  <c:v>4</c:v>
                </c:pt>
                <c:pt idx="1164">
                  <c:v>4</c:v>
                </c:pt>
                <c:pt idx="1165">
                  <c:v>6</c:v>
                </c:pt>
                <c:pt idx="1166">
                  <c:v>4</c:v>
                </c:pt>
                <c:pt idx="1167">
                  <c:v>4</c:v>
                </c:pt>
                <c:pt idx="1168">
                  <c:v>6</c:v>
                </c:pt>
                <c:pt idx="1169">
                  <c:v>6</c:v>
                </c:pt>
                <c:pt idx="1170">
                  <c:v>6</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6</c:v>
                </c:pt>
                <c:pt idx="1193">
                  <c:v>6</c:v>
                </c:pt>
                <c:pt idx="1194">
                  <c:v>6</c:v>
                </c:pt>
                <c:pt idx="1195">
                  <c:v>6</c:v>
                </c:pt>
                <c:pt idx="1196">
                  <c:v>6</c:v>
                </c:pt>
                <c:pt idx="1197">
                  <c:v>6</c:v>
                </c:pt>
                <c:pt idx="1198">
                  <c:v>6</c:v>
                </c:pt>
                <c:pt idx="1199">
                  <c:v>6</c:v>
                </c:pt>
                <c:pt idx="1200">
                  <c:v>6</c:v>
                </c:pt>
                <c:pt idx="1201">
                  <c:v>6</c:v>
                </c:pt>
                <c:pt idx="1202">
                  <c:v>4</c:v>
                </c:pt>
                <c:pt idx="1203">
                  <c:v>4</c:v>
                </c:pt>
                <c:pt idx="1204">
                  <c:v>4</c:v>
                </c:pt>
                <c:pt idx="1205">
                  <c:v>4</c:v>
                </c:pt>
                <c:pt idx="1206">
                  <c:v>4</c:v>
                </c:pt>
                <c:pt idx="1207">
                  <c:v>4</c:v>
                </c:pt>
                <c:pt idx="1208">
                  <c:v>4</c:v>
                </c:pt>
                <c:pt idx="1209">
                  <c:v>4</c:v>
                </c:pt>
                <c:pt idx="1210">
                  <c:v>4</c:v>
                </c:pt>
                <c:pt idx="1211">
                  <c:v>4</c:v>
                </c:pt>
                <c:pt idx="1212">
                  <c:v>6</c:v>
                </c:pt>
                <c:pt idx="1213">
                  <c:v>6</c:v>
                </c:pt>
                <c:pt idx="1214">
                  <c:v>6</c:v>
                </c:pt>
                <c:pt idx="1215">
                  <c:v>4</c:v>
                </c:pt>
                <c:pt idx="1216">
                  <c:v>4</c:v>
                </c:pt>
                <c:pt idx="1217">
                  <c:v>4</c:v>
                </c:pt>
                <c:pt idx="1218">
                  <c:v>4</c:v>
                </c:pt>
                <c:pt idx="1219">
                  <c:v>6</c:v>
                </c:pt>
                <c:pt idx="1220">
                  <c:v>4</c:v>
                </c:pt>
                <c:pt idx="1221">
                  <c:v>4</c:v>
                </c:pt>
                <c:pt idx="1222">
                  <c:v>4</c:v>
                </c:pt>
                <c:pt idx="1223">
                  <c:v>4</c:v>
                </c:pt>
                <c:pt idx="1224">
                  <c:v>4</c:v>
                </c:pt>
                <c:pt idx="1225">
                  <c:v>6</c:v>
                </c:pt>
                <c:pt idx="1226">
                  <c:v>6</c:v>
                </c:pt>
                <c:pt idx="1227">
                  <c:v>4</c:v>
                </c:pt>
                <c:pt idx="1228">
                  <c:v>4</c:v>
                </c:pt>
                <c:pt idx="1229">
                  <c:v>6</c:v>
                </c:pt>
                <c:pt idx="1230">
                  <c:v>4</c:v>
                </c:pt>
                <c:pt idx="1231">
                  <c:v>4</c:v>
                </c:pt>
                <c:pt idx="1232">
                  <c:v>4</c:v>
                </c:pt>
                <c:pt idx="1233">
                  <c:v>6</c:v>
                </c:pt>
                <c:pt idx="1234">
                  <c:v>4</c:v>
                </c:pt>
                <c:pt idx="1235">
                  <c:v>4</c:v>
                </c:pt>
                <c:pt idx="1236">
                  <c:v>4</c:v>
                </c:pt>
                <c:pt idx="1237">
                  <c:v>6</c:v>
                </c:pt>
                <c:pt idx="1238">
                  <c:v>4</c:v>
                </c:pt>
                <c:pt idx="1239">
                  <c:v>6</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6</c:v>
                </c:pt>
                <c:pt idx="1254">
                  <c:v>6</c:v>
                </c:pt>
                <c:pt idx="1255">
                  <c:v>6</c:v>
                </c:pt>
                <c:pt idx="1256">
                  <c:v>4</c:v>
                </c:pt>
                <c:pt idx="1257">
                  <c:v>6</c:v>
                </c:pt>
                <c:pt idx="1258">
                  <c:v>4</c:v>
                </c:pt>
                <c:pt idx="1259">
                  <c:v>4</c:v>
                </c:pt>
                <c:pt idx="1260">
                  <c:v>4</c:v>
                </c:pt>
                <c:pt idx="1261">
                  <c:v>4</c:v>
                </c:pt>
                <c:pt idx="1262">
                  <c:v>4</c:v>
                </c:pt>
                <c:pt idx="1263">
                  <c:v>6</c:v>
                </c:pt>
                <c:pt idx="1264">
                  <c:v>4</c:v>
                </c:pt>
                <c:pt idx="1265">
                  <c:v>6</c:v>
                </c:pt>
                <c:pt idx="1266">
                  <c:v>4</c:v>
                </c:pt>
                <c:pt idx="1267">
                  <c:v>4</c:v>
                </c:pt>
                <c:pt idx="1268">
                  <c:v>4</c:v>
                </c:pt>
                <c:pt idx="1269">
                  <c:v>4</c:v>
                </c:pt>
                <c:pt idx="1270">
                  <c:v>6</c:v>
                </c:pt>
                <c:pt idx="1271">
                  <c:v>6</c:v>
                </c:pt>
                <c:pt idx="1272">
                  <c:v>6</c:v>
                </c:pt>
                <c:pt idx="1273">
                  <c:v>6</c:v>
                </c:pt>
                <c:pt idx="1274">
                  <c:v>4</c:v>
                </c:pt>
                <c:pt idx="1275">
                  <c:v>4</c:v>
                </c:pt>
                <c:pt idx="1276">
                  <c:v>4</c:v>
                </c:pt>
                <c:pt idx="1277">
                  <c:v>4</c:v>
                </c:pt>
                <c:pt idx="1278">
                  <c:v>4</c:v>
                </c:pt>
                <c:pt idx="1279">
                  <c:v>6</c:v>
                </c:pt>
                <c:pt idx="1280">
                  <c:v>4</c:v>
                </c:pt>
                <c:pt idx="1281">
                  <c:v>4</c:v>
                </c:pt>
                <c:pt idx="1282">
                  <c:v>4</c:v>
                </c:pt>
                <c:pt idx="1283">
                  <c:v>4</c:v>
                </c:pt>
                <c:pt idx="1284">
                  <c:v>4</c:v>
                </c:pt>
                <c:pt idx="1285">
                  <c:v>4</c:v>
                </c:pt>
                <c:pt idx="1286">
                  <c:v>4</c:v>
                </c:pt>
                <c:pt idx="1287">
                  <c:v>4</c:v>
                </c:pt>
                <c:pt idx="1288">
                  <c:v>4</c:v>
                </c:pt>
                <c:pt idx="1289">
                  <c:v>4</c:v>
                </c:pt>
                <c:pt idx="1290">
                  <c:v>4</c:v>
                </c:pt>
                <c:pt idx="1291">
                  <c:v>6</c:v>
                </c:pt>
                <c:pt idx="1292">
                  <c:v>6</c:v>
                </c:pt>
                <c:pt idx="1293">
                  <c:v>6</c:v>
                </c:pt>
                <c:pt idx="1294">
                  <c:v>6</c:v>
                </c:pt>
                <c:pt idx="1295">
                  <c:v>6</c:v>
                </c:pt>
                <c:pt idx="1296">
                  <c:v>6</c:v>
                </c:pt>
                <c:pt idx="1297">
                  <c:v>6</c:v>
                </c:pt>
                <c:pt idx="1298">
                  <c:v>8</c:v>
                </c:pt>
                <c:pt idx="1299">
                  <c:v>8</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4</c:v>
                </c:pt>
                <c:pt idx="1346">
                  <c:v>6</c:v>
                </c:pt>
                <c:pt idx="1347">
                  <c:v>4</c:v>
                </c:pt>
                <c:pt idx="1348">
                  <c:v>4</c:v>
                </c:pt>
                <c:pt idx="1349">
                  <c:v>4</c:v>
                </c:pt>
                <c:pt idx="1350">
                  <c:v>6</c:v>
                </c:pt>
                <c:pt idx="1351">
                  <c:v>6</c:v>
                </c:pt>
                <c:pt idx="1352">
                  <c:v>4</c:v>
                </c:pt>
                <c:pt idx="1353">
                  <c:v>6</c:v>
                </c:pt>
                <c:pt idx="1354">
                  <c:v>4</c:v>
                </c:pt>
                <c:pt idx="1355">
                  <c:v>6</c:v>
                </c:pt>
                <c:pt idx="1356">
                  <c:v>6</c:v>
                </c:pt>
                <c:pt idx="1357">
                  <c:v>4</c:v>
                </c:pt>
                <c:pt idx="1358">
                  <c:v>4</c:v>
                </c:pt>
                <c:pt idx="1359">
                  <c:v>6</c:v>
                </c:pt>
                <c:pt idx="1360">
                  <c:v>4</c:v>
                </c:pt>
                <c:pt idx="1361">
                  <c:v>6</c:v>
                </c:pt>
                <c:pt idx="1362">
                  <c:v>4</c:v>
                </c:pt>
                <c:pt idx="1363">
                  <c:v>4</c:v>
                </c:pt>
                <c:pt idx="1364">
                  <c:v>4</c:v>
                </c:pt>
                <c:pt idx="1365">
                  <c:v>6</c:v>
                </c:pt>
                <c:pt idx="1366">
                  <c:v>6</c:v>
                </c:pt>
                <c:pt idx="1367">
                  <c:v>8</c:v>
                </c:pt>
                <c:pt idx="1368">
                  <c:v>8</c:v>
                </c:pt>
                <c:pt idx="1369">
                  <c:v>8</c:v>
                </c:pt>
                <c:pt idx="1370">
                  <c:v>6</c:v>
                </c:pt>
                <c:pt idx="1371">
                  <c:v>6</c:v>
                </c:pt>
                <c:pt idx="1372">
                  <c:v>8</c:v>
                </c:pt>
                <c:pt idx="1373">
                  <c:v>6</c:v>
                </c:pt>
                <c:pt idx="1374">
                  <c:v>6</c:v>
                </c:pt>
                <c:pt idx="1375">
                  <c:v>6</c:v>
                </c:pt>
                <c:pt idx="1376">
                  <c:v>8</c:v>
                </c:pt>
                <c:pt idx="1377">
                  <c:v>6</c:v>
                </c:pt>
                <c:pt idx="1378">
                  <c:v>4</c:v>
                </c:pt>
                <c:pt idx="1379">
                  <c:v>4</c:v>
                </c:pt>
                <c:pt idx="1380">
                  <c:v>4</c:v>
                </c:pt>
                <c:pt idx="1381">
                  <c:v>4</c:v>
                </c:pt>
                <c:pt idx="1382">
                  <c:v>4</c:v>
                </c:pt>
                <c:pt idx="1383">
                  <c:v>4</c:v>
                </c:pt>
                <c:pt idx="1384">
                  <c:v>4</c:v>
                </c:pt>
                <c:pt idx="1385">
                  <c:v>4</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4</c:v>
                </c:pt>
                <c:pt idx="1400">
                  <c:v>4</c:v>
                </c:pt>
                <c:pt idx="1401">
                  <c:v>4</c:v>
                </c:pt>
                <c:pt idx="1402">
                  <c:v>4</c:v>
                </c:pt>
                <c:pt idx="1403">
                  <c:v>4</c:v>
                </c:pt>
                <c:pt idx="1404">
                  <c:v>6</c:v>
                </c:pt>
                <c:pt idx="1405">
                  <c:v>4</c:v>
                </c:pt>
                <c:pt idx="1406">
                  <c:v>6</c:v>
                </c:pt>
                <c:pt idx="1407">
                  <c:v>6</c:v>
                </c:pt>
                <c:pt idx="1408">
                  <c:v>6</c:v>
                </c:pt>
                <c:pt idx="1409">
                  <c:v>4</c:v>
                </c:pt>
                <c:pt idx="1410">
                  <c:v>6</c:v>
                </c:pt>
                <c:pt idx="1411">
                  <c:v>6</c:v>
                </c:pt>
                <c:pt idx="1412">
                  <c:v>4</c:v>
                </c:pt>
                <c:pt idx="1413">
                  <c:v>4</c:v>
                </c:pt>
                <c:pt idx="1414">
                  <c:v>4</c:v>
                </c:pt>
                <c:pt idx="1415">
                  <c:v>4</c:v>
                </c:pt>
                <c:pt idx="1416">
                  <c:v>4</c:v>
                </c:pt>
                <c:pt idx="1417">
                  <c:v>6</c:v>
                </c:pt>
                <c:pt idx="1418">
                  <c:v>6</c:v>
                </c:pt>
                <c:pt idx="1419">
                  <c:v>4</c:v>
                </c:pt>
                <c:pt idx="1420">
                  <c:v>4</c:v>
                </c:pt>
                <c:pt idx="1421">
                  <c:v>6</c:v>
                </c:pt>
                <c:pt idx="1422">
                  <c:v>4</c:v>
                </c:pt>
                <c:pt idx="1423">
                  <c:v>6</c:v>
                </c:pt>
                <c:pt idx="1424">
                  <c:v>4</c:v>
                </c:pt>
                <c:pt idx="1425">
                  <c:v>4</c:v>
                </c:pt>
                <c:pt idx="1426">
                  <c:v>6</c:v>
                </c:pt>
                <c:pt idx="1427">
                  <c:v>6</c:v>
                </c:pt>
                <c:pt idx="1428">
                  <c:v>6</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4</c:v>
                </c:pt>
                <c:pt idx="1470">
                  <c:v>4</c:v>
                </c:pt>
                <c:pt idx="1471">
                  <c:v>4</c:v>
                </c:pt>
                <c:pt idx="1472">
                  <c:v>4</c:v>
                </c:pt>
                <c:pt idx="1473">
                  <c:v>4</c:v>
                </c:pt>
                <c:pt idx="1474">
                  <c:v>4</c:v>
                </c:pt>
                <c:pt idx="1475">
                  <c:v>4</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4</c:v>
                </c:pt>
                <c:pt idx="1491">
                  <c:v>4</c:v>
                </c:pt>
                <c:pt idx="1492">
                  <c:v>4</c:v>
                </c:pt>
                <c:pt idx="1493">
                  <c:v>6</c:v>
                </c:pt>
                <c:pt idx="1494">
                  <c:v>6</c:v>
                </c:pt>
                <c:pt idx="1495">
                  <c:v>4</c:v>
                </c:pt>
                <c:pt idx="1496">
                  <c:v>4</c:v>
                </c:pt>
                <c:pt idx="1497">
                  <c:v>6</c:v>
                </c:pt>
                <c:pt idx="1498">
                  <c:v>6</c:v>
                </c:pt>
                <c:pt idx="1499">
                  <c:v>4</c:v>
                </c:pt>
                <c:pt idx="1500">
                  <c:v>4</c:v>
                </c:pt>
                <c:pt idx="1501">
                  <c:v>4</c:v>
                </c:pt>
                <c:pt idx="1502">
                  <c:v>4</c:v>
                </c:pt>
                <c:pt idx="1503">
                  <c:v>4</c:v>
                </c:pt>
                <c:pt idx="1504">
                  <c:v>6</c:v>
                </c:pt>
                <c:pt idx="1505">
                  <c:v>4</c:v>
                </c:pt>
                <c:pt idx="1506">
                  <c:v>4</c:v>
                </c:pt>
                <c:pt idx="1507">
                  <c:v>6</c:v>
                </c:pt>
                <c:pt idx="1508">
                  <c:v>4</c:v>
                </c:pt>
                <c:pt idx="1509">
                  <c:v>6</c:v>
                </c:pt>
                <c:pt idx="1510">
                  <c:v>4</c:v>
                </c:pt>
                <c:pt idx="1511">
                  <c:v>6</c:v>
                </c:pt>
                <c:pt idx="1512">
                  <c:v>4</c:v>
                </c:pt>
                <c:pt idx="1513">
                  <c:v>6</c:v>
                </c:pt>
                <c:pt idx="1514">
                  <c:v>4</c:v>
                </c:pt>
                <c:pt idx="1515">
                  <c:v>6</c:v>
                </c:pt>
                <c:pt idx="1516">
                  <c:v>4</c:v>
                </c:pt>
                <c:pt idx="1517">
                  <c:v>4</c:v>
                </c:pt>
                <c:pt idx="1518">
                  <c:v>4</c:v>
                </c:pt>
                <c:pt idx="1519">
                  <c:v>6</c:v>
                </c:pt>
                <c:pt idx="1520">
                  <c:v>4</c:v>
                </c:pt>
                <c:pt idx="1521">
                  <c:v>6</c:v>
                </c:pt>
                <c:pt idx="1522">
                  <c:v>6</c:v>
                </c:pt>
                <c:pt idx="1523">
                  <c:v>6</c:v>
                </c:pt>
                <c:pt idx="1524">
                  <c:v>6</c:v>
                </c:pt>
                <c:pt idx="1525">
                  <c:v>6</c:v>
                </c:pt>
                <c:pt idx="1526">
                  <c:v>6</c:v>
                </c:pt>
                <c:pt idx="1527">
                  <c:v>4</c:v>
                </c:pt>
                <c:pt idx="1528">
                  <c:v>4</c:v>
                </c:pt>
                <c:pt idx="1529">
                  <c:v>4</c:v>
                </c:pt>
                <c:pt idx="1530">
                  <c:v>4</c:v>
                </c:pt>
                <c:pt idx="1531">
                  <c:v>6</c:v>
                </c:pt>
                <c:pt idx="1532">
                  <c:v>6</c:v>
                </c:pt>
                <c:pt idx="1533">
                  <c:v>4</c:v>
                </c:pt>
                <c:pt idx="1534">
                  <c:v>4</c:v>
                </c:pt>
                <c:pt idx="1535">
                  <c:v>6</c:v>
                </c:pt>
                <c:pt idx="1536">
                  <c:v>6</c:v>
                </c:pt>
                <c:pt idx="1537">
                  <c:v>6</c:v>
                </c:pt>
                <c:pt idx="1538">
                  <c:v>4</c:v>
                </c:pt>
                <c:pt idx="1539">
                  <c:v>4</c:v>
                </c:pt>
                <c:pt idx="1540">
                  <c:v>4</c:v>
                </c:pt>
                <c:pt idx="1541">
                  <c:v>4</c:v>
                </c:pt>
                <c:pt idx="1542">
                  <c:v>6</c:v>
                </c:pt>
                <c:pt idx="1543">
                  <c:v>6</c:v>
                </c:pt>
                <c:pt idx="1544">
                  <c:v>4</c:v>
                </c:pt>
                <c:pt idx="1545">
                  <c:v>6</c:v>
                </c:pt>
                <c:pt idx="1546">
                  <c:v>4</c:v>
                </c:pt>
                <c:pt idx="1547">
                  <c:v>6</c:v>
                </c:pt>
                <c:pt idx="1548">
                  <c:v>4</c:v>
                </c:pt>
                <c:pt idx="1549">
                  <c:v>4</c:v>
                </c:pt>
                <c:pt idx="1550">
                  <c:v>6</c:v>
                </c:pt>
                <c:pt idx="1551">
                  <c:v>4</c:v>
                </c:pt>
                <c:pt idx="1552">
                  <c:v>4</c:v>
                </c:pt>
                <c:pt idx="1553">
                  <c:v>6</c:v>
                </c:pt>
                <c:pt idx="1554">
                  <c:v>4</c:v>
                </c:pt>
                <c:pt idx="1555">
                  <c:v>4</c:v>
                </c:pt>
                <c:pt idx="1556">
                  <c:v>4</c:v>
                </c:pt>
                <c:pt idx="1557">
                  <c:v>4</c:v>
                </c:pt>
                <c:pt idx="1558">
                  <c:v>6</c:v>
                </c:pt>
                <c:pt idx="1559">
                  <c:v>6</c:v>
                </c:pt>
                <c:pt idx="1560">
                  <c:v>4</c:v>
                </c:pt>
                <c:pt idx="1561">
                  <c:v>6</c:v>
                </c:pt>
                <c:pt idx="1562">
                  <c:v>6</c:v>
                </c:pt>
                <c:pt idx="1563">
                  <c:v>4</c:v>
                </c:pt>
                <c:pt idx="1564">
                  <c:v>4</c:v>
                </c:pt>
                <c:pt idx="1565">
                  <c:v>4</c:v>
                </c:pt>
                <c:pt idx="1566">
                  <c:v>8</c:v>
                </c:pt>
                <c:pt idx="1567">
                  <c:v>6</c:v>
                </c:pt>
                <c:pt idx="1568">
                  <c:v>6</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8</c:v>
                </c:pt>
                <c:pt idx="1584">
                  <c:v>8</c:v>
                </c:pt>
                <c:pt idx="1585">
                  <c:v>8</c:v>
                </c:pt>
                <c:pt idx="1586">
                  <c:v>4</c:v>
                </c:pt>
                <c:pt idx="1587">
                  <c:v>4</c:v>
                </c:pt>
                <c:pt idx="1588">
                  <c:v>4</c:v>
                </c:pt>
                <c:pt idx="1589">
                  <c:v>4</c:v>
                </c:pt>
                <c:pt idx="1590">
                  <c:v>4</c:v>
                </c:pt>
                <c:pt idx="1591">
                  <c:v>4</c:v>
                </c:pt>
                <c:pt idx="1592">
                  <c:v>4</c:v>
                </c:pt>
                <c:pt idx="1593">
                  <c:v>4</c:v>
                </c:pt>
                <c:pt idx="1594">
                  <c:v>4</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6</c:v>
                </c:pt>
                <c:pt idx="1609">
                  <c:v>6</c:v>
                </c:pt>
                <c:pt idx="1610">
                  <c:v>6</c:v>
                </c:pt>
                <c:pt idx="1611">
                  <c:v>4</c:v>
                </c:pt>
                <c:pt idx="1612">
                  <c:v>6</c:v>
                </c:pt>
                <c:pt idx="1613">
                  <c:v>4</c:v>
                </c:pt>
                <c:pt idx="1614">
                  <c:v>6</c:v>
                </c:pt>
                <c:pt idx="1615">
                  <c:v>4</c:v>
                </c:pt>
                <c:pt idx="1616">
                  <c:v>4</c:v>
                </c:pt>
                <c:pt idx="1617">
                  <c:v>4</c:v>
                </c:pt>
                <c:pt idx="1618">
                  <c:v>6</c:v>
                </c:pt>
                <c:pt idx="1619">
                  <c:v>4</c:v>
                </c:pt>
                <c:pt idx="1620">
                  <c:v>12</c:v>
                </c:pt>
                <c:pt idx="1621">
                  <c:v>12</c:v>
                </c:pt>
                <c:pt idx="1622">
                  <c:v>12</c:v>
                </c:pt>
                <c:pt idx="1623">
                  <c:v>12</c:v>
                </c:pt>
                <c:pt idx="1624">
                  <c:v>12</c:v>
                </c:pt>
                <c:pt idx="1625">
                  <c:v>12</c:v>
                </c:pt>
                <c:pt idx="1626">
                  <c:v>12</c:v>
                </c:pt>
                <c:pt idx="1627">
                  <c:v>12</c:v>
                </c:pt>
                <c:pt idx="1628">
                  <c:v>12</c:v>
                </c:pt>
                <c:pt idx="1629">
                  <c:v>12</c:v>
                </c:pt>
                <c:pt idx="1630">
                  <c:v>12</c:v>
                </c:pt>
                <c:pt idx="1631">
                  <c:v>12</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4</c:v>
                </c:pt>
                <c:pt idx="1648">
                  <c:v>4</c:v>
                </c:pt>
                <c:pt idx="1649">
                  <c:v>4</c:v>
                </c:pt>
                <c:pt idx="1650">
                  <c:v>8</c:v>
                </c:pt>
                <c:pt idx="1651">
                  <c:v>8</c:v>
                </c:pt>
                <c:pt idx="1652">
                  <c:v>8</c:v>
                </c:pt>
                <c:pt idx="1653">
                  <c:v>8</c:v>
                </c:pt>
                <c:pt idx="1654">
                  <c:v>8</c:v>
                </c:pt>
                <c:pt idx="1655">
                  <c:v>8</c:v>
                </c:pt>
                <c:pt idx="1656">
                  <c:v>8</c:v>
                </c:pt>
                <c:pt idx="1657">
                  <c:v>8</c:v>
                </c:pt>
                <c:pt idx="1658">
                  <c:v>8</c:v>
                </c:pt>
                <c:pt idx="1659">
                  <c:v>8</c:v>
                </c:pt>
                <c:pt idx="1660">
                  <c:v>4</c:v>
                </c:pt>
                <c:pt idx="1661">
                  <c:v>4</c:v>
                </c:pt>
                <c:pt idx="1662">
                  <c:v>4</c:v>
                </c:pt>
                <c:pt idx="1663">
                  <c:v>4</c:v>
                </c:pt>
                <c:pt idx="1664">
                  <c:v>6</c:v>
                </c:pt>
                <c:pt idx="1665">
                  <c:v>6</c:v>
                </c:pt>
                <c:pt idx="1666">
                  <c:v>6</c:v>
                </c:pt>
                <c:pt idx="1667">
                  <c:v>6</c:v>
                </c:pt>
                <c:pt idx="1668">
                  <c:v>6</c:v>
                </c:pt>
                <c:pt idx="1669">
                  <c:v>6</c:v>
                </c:pt>
                <c:pt idx="1670">
                  <c:v>6</c:v>
                </c:pt>
                <c:pt idx="1671">
                  <c:v>6</c:v>
                </c:pt>
                <c:pt idx="1672">
                  <c:v>6</c:v>
                </c:pt>
                <c:pt idx="1673">
                  <c:v>6</c:v>
                </c:pt>
                <c:pt idx="1674">
                  <c:v>6</c:v>
                </c:pt>
                <c:pt idx="1675">
                  <c:v>6</c:v>
                </c:pt>
                <c:pt idx="1676">
                  <c:v>8</c:v>
                </c:pt>
                <c:pt idx="1677">
                  <c:v>8</c:v>
                </c:pt>
                <c:pt idx="1678">
                  <c:v>8</c:v>
                </c:pt>
                <c:pt idx="1679">
                  <c:v>8</c:v>
                </c:pt>
                <c:pt idx="1680">
                  <c:v>0</c:v>
                </c:pt>
                <c:pt idx="1681">
                  <c:v>0</c:v>
                </c:pt>
                <c:pt idx="1682">
                  <c:v>0</c:v>
                </c:pt>
                <c:pt idx="1683">
                  <c:v>4</c:v>
                </c:pt>
                <c:pt idx="1684">
                  <c:v>6</c:v>
                </c:pt>
                <c:pt idx="1685">
                  <c:v>6</c:v>
                </c:pt>
                <c:pt idx="1686">
                  <c:v>6</c:v>
                </c:pt>
                <c:pt idx="1687">
                  <c:v>4</c:v>
                </c:pt>
                <c:pt idx="1688">
                  <c:v>6</c:v>
                </c:pt>
                <c:pt idx="1689">
                  <c:v>4</c:v>
                </c:pt>
                <c:pt idx="1690">
                  <c:v>6</c:v>
                </c:pt>
                <c:pt idx="1691">
                  <c:v>6</c:v>
                </c:pt>
                <c:pt idx="1692">
                  <c:v>4</c:v>
                </c:pt>
                <c:pt idx="1693">
                  <c:v>6</c:v>
                </c:pt>
                <c:pt idx="1694">
                  <c:v>6</c:v>
                </c:pt>
                <c:pt idx="1695">
                  <c:v>4</c:v>
                </c:pt>
                <c:pt idx="1696">
                  <c:v>6</c:v>
                </c:pt>
                <c:pt idx="1697">
                  <c:v>6</c:v>
                </c:pt>
                <c:pt idx="1698">
                  <c:v>4</c:v>
                </c:pt>
                <c:pt idx="1699">
                  <c:v>6</c:v>
                </c:pt>
                <c:pt idx="1700">
                  <c:v>6</c:v>
                </c:pt>
                <c:pt idx="1701">
                  <c:v>6</c:v>
                </c:pt>
                <c:pt idx="1702">
                  <c:v>6</c:v>
                </c:pt>
                <c:pt idx="1703">
                  <c:v>6</c:v>
                </c:pt>
                <c:pt idx="1704">
                  <c:v>4</c:v>
                </c:pt>
                <c:pt idx="1705">
                  <c:v>6</c:v>
                </c:pt>
                <c:pt idx="1706">
                  <c:v>6</c:v>
                </c:pt>
                <c:pt idx="1707">
                  <c:v>4</c:v>
                </c:pt>
                <c:pt idx="1708">
                  <c:v>6</c:v>
                </c:pt>
                <c:pt idx="1709">
                  <c:v>4</c:v>
                </c:pt>
                <c:pt idx="1710">
                  <c:v>4</c:v>
                </c:pt>
                <c:pt idx="1711">
                  <c:v>4</c:v>
                </c:pt>
                <c:pt idx="1712">
                  <c:v>6</c:v>
                </c:pt>
                <c:pt idx="1713">
                  <c:v>6</c:v>
                </c:pt>
                <c:pt idx="1714">
                  <c:v>6</c:v>
                </c:pt>
                <c:pt idx="1715">
                  <c:v>6</c:v>
                </c:pt>
                <c:pt idx="1716">
                  <c:v>4</c:v>
                </c:pt>
                <c:pt idx="1717">
                  <c:v>6</c:v>
                </c:pt>
                <c:pt idx="1718">
                  <c:v>6</c:v>
                </c:pt>
                <c:pt idx="1719">
                  <c:v>6</c:v>
                </c:pt>
                <c:pt idx="1720">
                  <c:v>6</c:v>
                </c:pt>
                <c:pt idx="1721">
                  <c:v>6</c:v>
                </c:pt>
                <c:pt idx="1722">
                  <c:v>6</c:v>
                </c:pt>
                <c:pt idx="1723">
                  <c:v>6</c:v>
                </c:pt>
                <c:pt idx="1724">
                  <c:v>6</c:v>
                </c:pt>
                <c:pt idx="1725">
                  <c:v>4</c:v>
                </c:pt>
                <c:pt idx="1726">
                  <c:v>6</c:v>
                </c:pt>
                <c:pt idx="1727">
                  <c:v>6</c:v>
                </c:pt>
                <c:pt idx="1728">
                  <c:v>6</c:v>
                </c:pt>
                <c:pt idx="1729">
                  <c:v>6</c:v>
                </c:pt>
                <c:pt idx="1730">
                  <c:v>6</c:v>
                </c:pt>
                <c:pt idx="1731">
                  <c:v>4</c:v>
                </c:pt>
                <c:pt idx="1732">
                  <c:v>4</c:v>
                </c:pt>
                <c:pt idx="1733">
                  <c:v>6</c:v>
                </c:pt>
                <c:pt idx="1734">
                  <c:v>6</c:v>
                </c:pt>
                <c:pt idx="1735">
                  <c:v>6</c:v>
                </c:pt>
                <c:pt idx="1736">
                  <c:v>6</c:v>
                </c:pt>
                <c:pt idx="1737">
                  <c:v>6</c:v>
                </c:pt>
                <c:pt idx="1738">
                  <c:v>4</c:v>
                </c:pt>
                <c:pt idx="1739">
                  <c:v>4</c:v>
                </c:pt>
                <c:pt idx="1740">
                  <c:v>6</c:v>
                </c:pt>
                <c:pt idx="1741">
                  <c:v>6</c:v>
                </c:pt>
                <c:pt idx="1742">
                  <c:v>6</c:v>
                </c:pt>
                <c:pt idx="1743">
                  <c:v>4</c:v>
                </c:pt>
                <c:pt idx="1744">
                  <c:v>6</c:v>
                </c:pt>
                <c:pt idx="1745">
                  <c:v>4</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6</c:v>
                </c:pt>
                <c:pt idx="1775">
                  <c:v>6</c:v>
                </c:pt>
                <c:pt idx="1776">
                  <c:v>6</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4</c:v>
                </c:pt>
                <c:pt idx="1793">
                  <c:v>4</c:v>
                </c:pt>
                <c:pt idx="1794">
                  <c:v>4</c:v>
                </c:pt>
                <c:pt idx="1795">
                  <c:v>5</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4</c:v>
                </c:pt>
                <c:pt idx="1809">
                  <c:v>4</c:v>
                </c:pt>
                <c:pt idx="1810">
                  <c:v>4</c:v>
                </c:pt>
                <c:pt idx="1811">
                  <c:v>5</c:v>
                </c:pt>
                <c:pt idx="1812">
                  <c:v>4</c:v>
                </c:pt>
                <c:pt idx="1813">
                  <c:v>4</c:v>
                </c:pt>
                <c:pt idx="1814">
                  <c:v>5</c:v>
                </c:pt>
                <c:pt idx="1815">
                  <c:v>4</c:v>
                </c:pt>
                <c:pt idx="1816">
                  <c:v>4</c:v>
                </c:pt>
                <c:pt idx="1817">
                  <c:v>5</c:v>
                </c:pt>
                <c:pt idx="1818">
                  <c:v>4</c:v>
                </c:pt>
                <c:pt idx="1819">
                  <c:v>5</c:v>
                </c:pt>
                <c:pt idx="1820">
                  <c:v>5</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4</c:v>
                </c:pt>
                <c:pt idx="1957">
                  <c:v>4</c:v>
                </c:pt>
                <c:pt idx="1958">
                  <c:v>4</c:v>
                </c:pt>
                <c:pt idx="1959">
                  <c:v>6</c:v>
                </c:pt>
                <c:pt idx="1960">
                  <c:v>4</c:v>
                </c:pt>
                <c:pt idx="1961">
                  <c:v>6</c:v>
                </c:pt>
                <c:pt idx="1962">
                  <c:v>8</c:v>
                </c:pt>
                <c:pt idx="1963">
                  <c:v>8</c:v>
                </c:pt>
                <c:pt idx="1964">
                  <c:v>8</c:v>
                </c:pt>
                <c:pt idx="1965">
                  <c:v>8</c:v>
                </c:pt>
                <c:pt idx="1966">
                  <c:v>8</c:v>
                </c:pt>
                <c:pt idx="1967">
                  <c:v>8</c:v>
                </c:pt>
                <c:pt idx="1968">
                  <c:v>8</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5.6288286772130496</c:v>
                </c:pt>
                <c:pt idx="1984">
                  <c:v>5.6288286772130496</c:v>
                </c:pt>
                <c:pt idx="1985">
                  <c:v>6</c:v>
                </c:pt>
                <c:pt idx="1986">
                  <c:v>6</c:v>
                </c:pt>
                <c:pt idx="1987">
                  <c:v>6</c:v>
                </c:pt>
                <c:pt idx="1988">
                  <c:v>6</c:v>
                </c:pt>
                <c:pt idx="1989">
                  <c:v>8</c:v>
                </c:pt>
                <c:pt idx="1990">
                  <c:v>6</c:v>
                </c:pt>
                <c:pt idx="1991">
                  <c:v>8</c:v>
                </c:pt>
                <c:pt idx="1992">
                  <c:v>6</c:v>
                </c:pt>
                <c:pt idx="1993">
                  <c:v>6</c:v>
                </c:pt>
                <c:pt idx="1994">
                  <c:v>8</c:v>
                </c:pt>
                <c:pt idx="1995">
                  <c:v>6</c:v>
                </c:pt>
                <c:pt idx="1996">
                  <c:v>6</c:v>
                </c:pt>
                <c:pt idx="1997">
                  <c:v>6</c:v>
                </c:pt>
                <c:pt idx="1998">
                  <c:v>8</c:v>
                </c:pt>
                <c:pt idx="1999">
                  <c:v>8</c:v>
                </c:pt>
                <c:pt idx="2000">
                  <c:v>8</c:v>
                </c:pt>
                <c:pt idx="2001">
                  <c:v>8</c:v>
                </c:pt>
                <c:pt idx="2002">
                  <c:v>6</c:v>
                </c:pt>
                <c:pt idx="2003">
                  <c:v>6</c:v>
                </c:pt>
                <c:pt idx="2004">
                  <c:v>6</c:v>
                </c:pt>
                <c:pt idx="2005">
                  <c:v>6</c:v>
                </c:pt>
                <c:pt idx="2006">
                  <c:v>6</c:v>
                </c:pt>
                <c:pt idx="2007">
                  <c:v>6</c:v>
                </c:pt>
                <c:pt idx="2008">
                  <c:v>6</c:v>
                </c:pt>
                <c:pt idx="2009">
                  <c:v>6</c:v>
                </c:pt>
                <c:pt idx="2010">
                  <c:v>6</c:v>
                </c:pt>
                <c:pt idx="2011">
                  <c:v>6</c:v>
                </c:pt>
                <c:pt idx="2012">
                  <c:v>6</c:v>
                </c:pt>
                <c:pt idx="2013">
                  <c:v>6</c:v>
                </c:pt>
                <c:pt idx="2014">
                  <c:v>6</c:v>
                </c:pt>
                <c:pt idx="2015">
                  <c:v>6</c:v>
                </c:pt>
                <c:pt idx="2016">
                  <c:v>6</c:v>
                </c:pt>
                <c:pt idx="2017">
                  <c:v>6</c:v>
                </c:pt>
                <c:pt idx="2018">
                  <c:v>4</c:v>
                </c:pt>
                <c:pt idx="2019">
                  <c:v>4</c:v>
                </c:pt>
                <c:pt idx="2020">
                  <c:v>4</c:v>
                </c:pt>
                <c:pt idx="2021">
                  <c:v>4</c:v>
                </c:pt>
                <c:pt idx="2022">
                  <c:v>4</c:v>
                </c:pt>
                <c:pt idx="2023">
                  <c:v>6</c:v>
                </c:pt>
                <c:pt idx="2024">
                  <c:v>6</c:v>
                </c:pt>
                <c:pt idx="2025">
                  <c:v>6</c:v>
                </c:pt>
                <c:pt idx="2026">
                  <c:v>6</c:v>
                </c:pt>
                <c:pt idx="2027">
                  <c:v>6</c:v>
                </c:pt>
                <c:pt idx="2028">
                  <c:v>6</c:v>
                </c:pt>
                <c:pt idx="2029">
                  <c:v>6</c:v>
                </c:pt>
                <c:pt idx="2030">
                  <c:v>6</c:v>
                </c:pt>
                <c:pt idx="2031">
                  <c:v>8</c:v>
                </c:pt>
                <c:pt idx="2032">
                  <c:v>8</c:v>
                </c:pt>
                <c:pt idx="2033">
                  <c:v>8</c:v>
                </c:pt>
                <c:pt idx="2034">
                  <c:v>8</c:v>
                </c:pt>
                <c:pt idx="2035">
                  <c:v>8</c:v>
                </c:pt>
                <c:pt idx="2036">
                  <c:v>8</c:v>
                </c:pt>
                <c:pt idx="2037">
                  <c:v>8</c:v>
                </c:pt>
                <c:pt idx="2038">
                  <c:v>8</c:v>
                </c:pt>
                <c:pt idx="2039">
                  <c:v>8</c:v>
                </c:pt>
                <c:pt idx="2040">
                  <c:v>8</c:v>
                </c:pt>
                <c:pt idx="2041">
                  <c:v>8</c:v>
                </c:pt>
                <c:pt idx="2042">
                  <c:v>8</c:v>
                </c:pt>
                <c:pt idx="2043">
                  <c:v>8</c:v>
                </c:pt>
                <c:pt idx="2044">
                  <c:v>8</c:v>
                </c:pt>
                <c:pt idx="2045">
                  <c:v>8</c:v>
                </c:pt>
                <c:pt idx="2046">
                  <c:v>4</c:v>
                </c:pt>
                <c:pt idx="2047">
                  <c:v>4</c:v>
                </c:pt>
                <c:pt idx="2048">
                  <c:v>4</c:v>
                </c:pt>
                <c:pt idx="2049">
                  <c:v>4</c:v>
                </c:pt>
                <c:pt idx="2050">
                  <c:v>4</c:v>
                </c:pt>
                <c:pt idx="2051">
                  <c:v>4</c:v>
                </c:pt>
                <c:pt idx="2052">
                  <c:v>4</c:v>
                </c:pt>
                <c:pt idx="2053">
                  <c:v>4</c:v>
                </c:pt>
                <c:pt idx="2054">
                  <c:v>4</c:v>
                </c:pt>
                <c:pt idx="2055">
                  <c:v>4</c:v>
                </c:pt>
                <c:pt idx="2056">
                  <c:v>4</c:v>
                </c:pt>
                <c:pt idx="2057">
                  <c:v>4</c:v>
                </c:pt>
                <c:pt idx="2058">
                  <c:v>4</c:v>
                </c:pt>
                <c:pt idx="2059">
                  <c:v>6</c:v>
                </c:pt>
                <c:pt idx="2060">
                  <c:v>4</c:v>
                </c:pt>
                <c:pt idx="2061">
                  <c:v>8</c:v>
                </c:pt>
                <c:pt idx="2062">
                  <c:v>4</c:v>
                </c:pt>
                <c:pt idx="2063">
                  <c:v>6</c:v>
                </c:pt>
                <c:pt idx="2064">
                  <c:v>4</c:v>
                </c:pt>
                <c:pt idx="2065">
                  <c:v>6</c:v>
                </c:pt>
                <c:pt idx="2066">
                  <c:v>4</c:v>
                </c:pt>
                <c:pt idx="2067">
                  <c:v>8</c:v>
                </c:pt>
                <c:pt idx="2068">
                  <c:v>4</c:v>
                </c:pt>
                <c:pt idx="2069">
                  <c:v>8</c:v>
                </c:pt>
                <c:pt idx="2070">
                  <c:v>4</c:v>
                </c:pt>
                <c:pt idx="2071">
                  <c:v>4</c:v>
                </c:pt>
                <c:pt idx="2072">
                  <c:v>6</c:v>
                </c:pt>
                <c:pt idx="2073">
                  <c:v>4</c:v>
                </c:pt>
                <c:pt idx="2074">
                  <c:v>4</c:v>
                </c:pt>
                <c:pt idx="2075">
                  <c:v>8</c:v>
                </c:pt>
                <c:pt idx="2076">
                  <c:v>8</c:v>
                </c:pt>
                <c:pt idx="2077">
                  <c:v>4</c:v>
                </c:pt>
                <c:pt idx="2078">
                  <c:v>4</c:v>
                </c:pt>
                <c:pt idx="2079">
                  <c:v>4</c:v>
                </c:pt>
                <c:pt idx="2080">
                  <c:v>4</c:v>
                </c:pt>
                <c:pt idx="2081">
                  <c:v>4</c:v>
                </c:pt>
                <c:pt idx="2082">
                  <c:v>6</c:v>
                </c:pt>
                <c:pt idx="2083">
                  <c:v>8</c:v>
                </c:pt>
                <c:pt idx="2084">
                  <c:v>8</c:v>
                </c:pt>
                <c:pt idx="2085">
                  <c:v>4</c:v>
                </c:pt>
                <c:pt idx="2086">
                  <c:v>4</c:v>
                </c:pt>
                <c:pt idx="2087">
                  <c:v>4</c:v>
                </c:pt>
                <c:pt idx="2088">
                  <c:v>4</c:v>
                </c:pt>
                <c:pt idx="2089">
                  <c:v>8</c:v>
                </c:pt>
                <c:pt idx="2090">
                  <c:v>4</c:v>
                </c:pt>
                <c:pt idx="2091">
                  <c:v>4</c:v>
                </c:pt>
                <c:pt idx="2092">
                  <c:v>8</c:v>
                </c:pt>
                <c:pt idx="2093">
                  <c:v>4</c:v>
                </c:pt>
                <c:pt idx="2094">
                  <c:v>4</c:v>
                </c:pt>
                <c:pt idx="2095">
                  <c:v>4</c:v>
                </c:pt>
                <c:pt idx="2096">
                  <c:v>4</c:v>
                </c:pt>
                <c:pt idx="2097">
                  <c:v>4</c:v>
                </c:pt>
                <c:pt idx="2098">
                  <c:v>4</c:v>
                </c:pt>
                <c:pt idx="2099">
                  <c:v>4</c:v>
                </c:pt>
                <c:pt idx="2100">
                  <c:v>4</c:v>
                </c:pt>
                <c:pt idx="2101">
                  <c:v>5</c:v>
                </c:pt>
                <c:pt idx="2102">
                  <c:v>5</c:v>
                </c:pt>
                <c:pt idx="2103">
                  <c:v>5</c:v>
                </c:pt>
                <c:pt idx="2104">
                  <c:v>5</c:v>
                </c:pt>
                <c:pt idx="2105">
                  <c:v>5</c:v>
                </c:pt>
                <c:pt idx="2106">
                  <c:v>5</c:v>
                </c:pt>
                <c:pt idx="2107">
                  <c:v>6</c:v>
                </c:pt>
                <c:pt idx="2108">
                  <c:v>6</c:v>
                </c:pt>
                <c:pt idx="2109">
                  <c:v>6</c:v>
                </c:pt>
                <c:pt idx="2110">
                  <c:v>8</c:v>
                </c:pt>
                <c:pt idx="2111">
                  <c:v>8</c:v>
                </c:pt>
                <c:pt idx="2112">
                  <c:v>8</c:v>
                </c:pt>
                <c:pt idx="2113">
                  <c:v>5</c:v>
                </c:pt>
                <c:pt idx="2114">
                  <c:v>5</c:v>
                </c:pt>
                <c:pt idx="2115">
                  <c:v>5</c:v>
                </c:pt>
                <c:pt idx="2116">
                  <c:v>8</c:v>
                </c:pt>
                <c:pt idx="2117">
                  <c:v>8</c:v>
                </c:pt>
                <c:pt idx="2118">
                  <c:v>8</c:v>
                </c:pt>
                <c:pt idx="2119">
                  <c:v>6</c:v>
                </c:pt>
                <c:pt idx="2120">
                  <c:v>6</c:v>
                </c:pt>
                <c:pt idx="2121">
                  <c:v>6</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4</c:v>
                </c:pt>
                <c:pt idx="2138">
                  <c:v>4</c:v>
                </c:pt>
                <c:pt idx="2139">
                  <c:v>4</c:v>
                </c:pt>
                <c:pt idx="2140">
                  <c:v>4</c:v>
                </c:pt>
                <c:pt idx="2141">
                  <c:v>4</c:v>
                </c:pt>
                <c:pt idx="2142">
                  <c:v>6</c:v>
                </c:pt>
                <c:pt idx="2143">
                  <c:v>6</c:v>
                </c:pt>
                <c:pt idx="2144">
                  <c:v>6</c:v>
                </c:pt>
                <c:pt idx="2145">
                  <c:v>6</c:v>
                </c:pt>
                <c:pt idx="2146">
                  <c:v>6</c:v>
                </c:pt>
                <c:pt idx="2147">
                  <c:v>6</c:v>
                </c:pt>
                <c:pt idx="2148">
                  <c:v>6</c:v>
                </c:pt>
                <c:pt idx="2149">
                  <c:v>6</c:v>
                </c:pt>
                <c:pt idx="2150">
                  <c:v>4</c:v>
                </c:pt>
                <c:pt idx="2151">
                  <c:v>4</c:v>
                </c:pt>
                <c:pt idx="2152">
                  <c:v>4</c:v>
                </c:pt>
                <c:pt idx="2153">
                  <c:v>4</c:v>
                </c:pt>
                <c:pt idx="2154">
                  <c:v>4</c:v>
                </c:pt>
                <c:pt idx="2155">
                  <c:v>4</c:v>
                </c:pt>
                <c:pt idx="2156">
                  <c:v>4</c:v>
                </c:pt>
                <c:pt idx="2157">
                  <c:v>4</c:v>
                </c:pt>
                <c:pt idx="2158">
                  <c:v>4</c:v>
                </c:pt>
                <c:pt idx="2159">
                  <c:v>4</c:v>
                </c:pt>
                <c:pt idx="2160">
                  <c:v>4</c:v>
                </c:pt>
                <c:pt idx="2161">
                  <c:v>4</c:v>
                </c:pt>
                <c:pt idx="2162">
                  <c:v>4</c:v>
                </c:pt>
                <c:pt idx="2163">
                  <c:v>4</c:v>
                </c:pt>
                <c:pt idx="2164">
                  <c:v>4</c:v>
                </c:pt>
                <c:pt idx="2165">
                  <c:v>4</c:v>
                </c:pt>
                <c:pt idx="2166">
                  <c:v>8</c:v>
                </c:pt>
                <c:pt idx="2167">
                  <c:v>8</c:v>
                </c:pt>
                <c:pt idx="2168">
                  <c:v>8</c:v>
                </c:pt>
                <c:pt idx="2169">
                  <c:v>8</c:v>
                </c:pt>
                <c:pt idx="2170">
                  <c:v>6</c:v>
                </c:pt>
                <c:pt idx="2171">
                  <c:v>6</c:v>
                </c:pt>
                <c:pt idx="2172">
                  <c:v>8</c:v>
                </c:pt>
                <c:pt idx="2173">
                  <c:v>8</c:v>
                </c:pt>
                <c:pt idx="2174">
                  <c:v>8</c:v>
                </c:pt>
                <c:pt idx="2175">
                  <c:v>8</c:v>
                </c:pt>
                <c:pt idx="2176">
                  <c:v>8</c:v>
                </c:pt>
                <c:pt idx="2177">
                  <c:v>6</c:v>
                </c:pt>
                <c:pt idx="2178">
                  <c:v>6</c:v>
                </c:pt>
                <c:pt idx="2179">
                  <c:v>8</c:v>
                </c:pt>
                <c:pt idx="2180">
                  <c:v>6</c:v>
                </c:pt>
                <c:pt idx="2181">
                  <c:v>6</c:v>
                </c:pt>
                <c:pt idx="2182">
                  <c:v>8</c:v>
                </c:pt>
                <c:pt idx="2183">
                  <c:v>8</c:v>
                </c:pt>
                <c:pt idx="2184">
                  <c:v>4</c:v>
                </c:pt>
                <c:pt idx="2185">
                  <c:v>8</c:v>
                </c:pt>
                <c:pt idx="2186">
                  <c:v>4</c:v>
                </c:pt>
                <c:pt idx="2187">
                  <c:v>4</c:v>
                </c:pt>
                <c:pt idx="2188">
                  <c:v>4</c:v>
                </c:pt>
                <c:pt idx="2189">
                  <c:v>8</c:v>
                </c:pt>
                <c:pt idx="2190">
                  <c:v>8</c:v>
                </c:pt>
                <c:pt idx="2191">
                  <c:v>8</c:v>
                </c:pt>
                <c:pt idx="2192">
                  <c:v>8</c:v>
                </c:pt>
                <c:pt idx="2193">
                  <c:v>4</c:v>
                </c:pt>
                <c:pt idx="2194">
                  <c:v>4</c:v>
                </c:pt>
                <c:pt idx="2195">
                  <c:v>8</c:v>
                </c:pt>
                <c:pt idx="2196">
                  <c:v>8</c:v>
                </c:pt>
                <c:pt idx="2197">
                  <c:v>4</c:v>
                </c:pt>
                <c:pt idx="2198">
                  <c:v>4</c:v>
                </c:pt>
                <c:pt idx="2199">
                  <c:v>4</c:v>
                </c:pt>
                <c:pt idx="2200">
                  <c:v>8</c:v>
                </c:pt>
                <c:pt idx="2201">
                  <c:v>4</c:v>
                </c:pt>
                <c:pt idx="2202">
                  <c:v>8</c:v>
                </c:pt>
                <c:pt idx="2203">
                  <c:v>4</c:v>
                </c:pt>
                <c:pt idx="2204">
                  <c:v>4</c:v>
                </c:pt>
                <c:pt idx="2205">
                  <c:v>4</c:v>
                </c:pt>
                <c:pt idx="2206">
                  <c:v>4</c:v>
                </c:pt>
                <c:pt idx="2207">
                  <c:v>4</c:v>
                </c:pt>
                <c:pt idx="2208">
                  <c:v>4</c:v>
                </c:pt>
                <c:pt idx="2209">
                  <c:v>4</c:v>
                </c:pt>
                <c:pt idx="2210">
                  <c:v>4</c:v>
                </c:pt>
                <c:pt idx="2211">
                  <c:v>4</c:v>
                </c:pt>
                <c:pt idx="2212">
                  <c:v>4</c:v>
                </c:pt>
                <c:pt idx="2213">
                  <c:v>6</c:v>
                </c:pt>
                <c:pt idx="2214">
                  <c:v>6</c:v>
                </c:pt>
                <c:pt idx="2215">
                  <c:v>6</c:v>
                </c:pt>
                <c:pt idx="2216">
                  <c:v>4</c:v>
                </c:pt>
                <c:pt idx="2217">
                  <c:v>6</c:v>
                </c:pt>
                <c:pt idx="2218">
                  <c:v>4</c:v>
                </c:pt>
                <c:pt idx="2219">
                  <c:v>4</c:v>
                </c:pt>
                <c:pt idx="2220">
                  <c:v>6</c:v>
                </c:pt>
                <c:pt idx="2221">
                  <c:v>4</c:v>
                </c:pt>
                <c:pt idx="2222">
                  <c:v>4</c:v>
                </c:pt>
                <c:pt idx="2223">
                  <c:v>6</c:v>
                </c:pt>
                <c:pt idx="2224">
                  <c:v>6</c:v>
                </c:pt>
                <c:pt idx="2225">
                  <c:v>4</c:v>
                </c:pt>
                <c:pt idx="2226">
                  <c:v>4</c:v>
                </c:pt>
                <c:pt idx="2227">
                  <c:v>6</c:v>
                </c:pt>
                <c:pt idx="2228">
                  <c:v>4</c:v>
                </c:pt>
                <c:pt idx="2229">
                  <c:v>6</c:v>
                </c:pt>
                <c:pt idx="2230">
                  <c:v>6</c:v>
                </c:pt>
                <c:pt idx="2231">
                  <c:v>6</c:v>
                </c:pt>
                <c:pt idx="2232">
                  <c:v>4</c:v>
                </c:pt>
                <c:pt idx="2233">
                  <c:v>6</c:v>
                </c:pt>
                <c:pt idx="2234">
                  <c:v>4</c:v>
                </c:pt>
                <c:pt idx="2235">
                  <c:v>4</c:v>
                </c:pt>
                <c:pt idx="2236">
                  <c:v>6</c:v>
                </c:pt>
                <c:pt idx="2237">
                  <c:v>6</c:v>
                </c:pt>
                <c:pt idx="2238">
                  <c:v>6</c:v>
                </c:pt>
                <c:pt idx="2239">
                  <c:v>4</c:v>
                </c:pt>
                <c:pt idx="2240">
                  <c:v>6</c:v>
                </c:pt>
                <c:pt idx="2241">
                  <c:v>4</c:v>
                </c:pt>
                <c:pt idx="2242">
                  <c:v>6</c:v>
                </c:pt>
                <c:pt idx="2243">
                  <c:v>4</c:v>
                </c:pt>
                <c:pt idx="2244">
                  <c:v>4</c:v>
                </c:pt>
                <c:pt idx="2245">
                  <c:v>4</c:v>
                </c:pt>
                <c:pt idx="2246">
                  <c:v>6</c:v>
                </c:pt>
                <c:pt idx="2247">
                  <c:v>6</c:v>
                </c:pt>
                <c:pt idx="2248">
                  <c:v>4</c:v>
                </c:pt>
                <c:pt idx="2249">
                  <c:v>4</c:v>
                </c:pt>
                <c:pt idx="2250">
                  <c:v>4</c:v>
                </c:pt>
                <c:pt idx="2251">
                  <c:v>4</c:v>
                </c:pt>
                <c:pt idx="2252">
                  <c:v>4</c:v>
                </c:pt>
                <c:pt idx="2253">
                  <c:v>4</c:v>
                </c:pt>
                <c:pt idx="2254">
                  <c:v>4</c:v>
                </c:pt>
                <c:pt idx="2255">
                  <c:v>6</c:v>
                </c:pt>
                <c:pt idx="2256">
                  <c:v>6</c:v>
                </c:pt>
                <c:pt idx="2257">
                  <c:v>4</c:v>
                </c:pt>
                <c:pt idx="2258">
                  <c:v>4</c:v>
                </c:pt>
                <c:pt idx="2259">
                  <c:v>4</c:v>
                </c:pt>
                <c:pt idx="2260">
                  <c:v>6</c:v>
                </c:pt>
                <c:pt idx="2261">
                  <c:v>6</c:v>
                </c:pt>
                <c:pt idx="2262">
                  <c:v>4</c:v>
                </c:pt>
                <c:pt idx="2263">
                  <c:v>4</c:v>
                </c:pt>
                <c:pt idx="2264">
                  <c:v>4</c:v>
                </c:pt>
                <c:pt idx="2265">
                  <c:v>4</c:v>
                </c:pt>
                <c:pt idx="2266">
                  <c:v>5</c:v>
                </c:pt>
                <c:pt idx="2267">
                  <c:v>5</c:v>
                </c:pt>
                <c:pt idx="2268">
                  <c:v>4</c:v>
                </c:pt>
                <c:pt idx="2269">
                  <c:v>4</c:v>
                </c:pt>
                <c:pt idx="2270">
                  <c:v>5</c:v>
                </c:pt>
                <c:pt idx="2271">
                  <c:v>5</c:v>
                </c:pt>
                <c:pt idx="2272">
                  <c:v>4</c:v>
                </c:pt>
                <c:pt idx="2273">
                  <c:v>4</c:v>
                </c:pt>
                <c:pt idx="2274">
                  <c:v>5</c:v>
                </c:pt>
                <c:pt idx="2275">
                  <c:v>4</c:v>
                </c:pt>
                <c:pt idx="2276">
                  <c:v>5</c:v>
                </c:pt>
                <c:pt idx="2277">
                  <c:v>4</c:v>
                </c:pt>
                <c:pt idx="2278">
                  <c:v>4</c:v>
                </c:pt>
                <c:pt idx="2279">
                  <c:v>6</c:v>
                </c:pt>
                <c:pt idx="2280">
                  <c:v>4</c:v>
                </c:pt>
                <c:pt idx="2281">
                  <c:v>4</c:v>
                </c:pt>
                <c:pt idx="2282">
                  <c:v>4</c:v>
                </c:pt>
                <c:pt idx="2283">
                  <c:v>6</c:v>
                </c:pt>
                <c:pt idx="2284">
                  <c:v>4</c:v>
                </c:pt>
                <c:pt idx="2285">
                  <c:v>4</c:v>
                </c:pt>
                <c:pt idx="2286">
                  <c:v>4</c:v>
                </c:pt>
                <c:pt idx="2287">
                  <c:v>6</c:v>
                </c:pt>
                <c:pt idx="2288">
                  <c:v>4</c:v>
                </c:pt>
                <c:pt idx="2289">
                  <c:v>6</c:v>
                </c:pt>
                <c:pt idx="2290">
                  <c:v>6</c:v>
                </c:pt>
                <c:pt idx="2291">
                  <c:v>4</c:v>
                </c:pt>
                <c:pt idx="2292">
                  <c:v>6</c:v>
                </c:pt>
                <c:pt idx="2293">
                  <c:v>6</c:v>
                </c:pt>
                <c:pt idx="2294">
                  <c:v>6</c:v>
                </c:pt>
                <c:pt idx="2295">
                  <c:v>6</c:v>
                </c:pt>
                <c:pt idx="2296">
                  <c:v>6</c:v>
                </c:pt>
                <c:pt idx="2297">
                  <c:v>6</c:v>
                </c:pt>
                <c:pt idx="2298">
                  <c:v>6</c:v>
                </c:pt>
                <c:pt idx="2299">
                  <c:v>6</c:v>
                </c:pt>
                <c:pt idx="2300">
                  <c:v>4</c:v>
                </c:pt>
                <c:pt idx="2301">
                  <c:v>4</c:v>
                </c:pt>
                <c:pt idx="2302">
                  <c:v>6</c:v>
                </c:pt>
                <c:pt idx="2303">
                  <c:v>4</c:v>
                </c:pt>
                <c:pt idx="2304">
                  <c:v>4</c:v>
                </c:pt>
                <c:pt idx="2305">
                  <c:v>4</c:v>
                </c:pt>
                <c:pt idx="2306">
                  <c:v>6</c:v>
                </c:pt>
                <c:pt idx="2307">
                  <c:v>4</c:v>
                </c:pt>
                <c:pt idx="2308">
                  <c:v>6</c:v>
                </c:pt>
                <c:pt idx="2309">
                  <c:v>6</c:v>
                </c:pt>
                <c:pt idx="2310">
                  <c:v>4</c:v>
                </c:pt>
                <c:pt idx="2311">
                  <c:v>8</c:v>
                </c:pt>
                <c:pt idx="2312">
                  <c:v>8</c:v>
                </c:pt>
                <c:pt idx="2313">
                  <c:v>8</c:v>
                </c:pt>
                <c:pt idx="2314">
                  <c:v>8</c:v>
                </c:pt>
                <c:pt idx="2315">
                  <c:v>8</c:v>
                </c:pt>
                <c:pt idx="2316">
                  <c:v>8</c:v>
                </c:pt>
                <c:pt idx="2317">
                  <c:v>8</c:v>
                </c:pt>
                <c:pt idx="2318">
                  <c:v>4</c:v>
                </c:pt>
                <c:pt idx="2319">
                  <c:v>4</c:v>
                </c:pt>
                <c:pt idx="2320">
                  <c:v>4</c:v>
                </c:pt>
                <c:pt idx="2321">
                  <c:v>4</c:v>
                </c:pt>
                <c:pt idx="2322">
                  <c:v>4</c:v>
                </c:pt>
                <c:pt idx="2323">
                  <c:v>4</c:v>
                </c:pt>
                <c:pt idx="2324">
                  <c:v>4</c:v>
                </c:pt>
                <c:pt idx="2325">
                  <c:v>4</c:v>
                </c:pt>
                <c:pt idx="2326">
                  <c:v>4</c:v>
                </c:pt>
                <c:pt idx="2327">
                  <c:v>4</c:v>
                </c:pt>
                <c:pt idx="2328">
                  <c:v>4</c:v>
                </c:pt>
                <c:pt idx="2329">
                  <c:v>4</c:v>
                </c:pt>
                <c:pt idx="2330">
                  <c:v>4</c:v>
                </c:pt>
                <c:pt idx="2331">
                  <c:v>6</c:v>
                </c:pt>
                <c:pt idx="2332">
                  <c:v>6</c:v>
                </c:pt>
                <c:pt idx="2333">
                  <c:v>6</c:v>
                </c:pt>
                <c:pt idx="2334">
                  <c:v>4</c:v>
                </c:pt>
                <c:pt idx="2335">
                  <c:v>6</c:v>
                </c:pt>
                <c:pt idx="2336">
                  <c:v>6</c:v>
                </c:pt>
                <c:pt idx="2337">
                  <c:v>6</c:v>
                </c:pt>
                <c:pt idx="2338">
                  <c:v>4</c:v>
                </c:pt>
                <c:pt idx="2339">
                  <c:v>10</c:v>
                </c:pt>
                <c:pt idx="2340">
                  <c:v>10</c:v>
                </c:pt>
                <c:pt idx="2341">
                  <c:v>4</c:v>
                </c:pt>
                <c:pt idx="2342">
                  <c:v>4</c:v>
                </c:pt>
                <c:pt idx="2343">
                  <c:v>4</c:v>
                </c:pt>
                <c:pt idx="2344">
                  <c:v>4</c:v>
                </c:pt>
                <c:pt idx="2345">
                  <c:v>4</c:v>
                </c:pt>
                <c:pt idx="2346">
                  <c:v>6</c:v>
                </c:pt>
                <c:pt idx="2347">
                  <c:v>6</c:v>
                </c:pt>
                <c:pt idx="2348">
                  <c:v>6</c:v>
                </c:pt>
                <c:pt idx="2349">
                  <c:v>6</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4</c:v>
                </c:pt>
                <c:pt idx="2366">
                  <c:v>4</c:v>
                </c:pt>
                <c:pt idx="2367">
                  <c:v>4</c:v>
                </c:pt>
                <c:pt idx="2368">
                  <c:v>4</c:v>
                </c:pt>
                <c:pt idx="2369">
                  <c:v>4</c:v>
                </c:pt>
                <c:pt idx="2370">
                  <c:v>6</c:v>
                </c:pt>
                <c:pt idx="2371">
                  <c:v>8</c:v>
                </c:pt>
                <c:pt idx="2372">
                  <c:v>6</c:v>
                </c:pt>
                <c:pt idx="2373">
                  <c:v>6</c:v>
                </c:pt>
                <c:pt idx="2374">
                  <c:v>6</c:v>
                </c:pt>
                <c:pt idx="2375">
                  <c:v>8</c:v>
                </c:pt>
                <c:pt idx="2376">
                  <c:v>6</c:v>
                </c:pt>
                <c:pt idx="2377">
                  <c:v>8</c:v>
                </c:pt>
                <c:pt idx="2378">
                  <c:v>6</c:v>
                </c:pt>
                <c:pt idx="2379">
                  <c:v>8</c:v>
                </c:pt>
                <c:pt idx="2380">
                  <c:v>6</c:v>
                </c:pt>
                <c:pt idx="2381">
                  <c:v>6</c:v>
                </c:pt>
                <c:pt idx="2382">
                  <c:v>8</c:v>
                </c:pt>
                <c:pt idx="2383">
                  <c:v>6</c:v>
                </c:pt>
                <c:pt idx="2384">
                  <c:v>6</c:v>
                </c:pt>
                <c:pt idx="2385">
                  <c:v>6</c:v>
                </c:pt>
                <c:pt idx="2386">
                  <c:v>6</c:v>
                </c:pt>
                <c:pt idx="2387">
                  <c:v>6</c:v>
                </c:pt>
                <c:pt idx="2388">
                  <c:v>6</c:v>
                </c:pt>
                <c:pt idx="2389">
                  <c:v>6</c:v>
                </c:pt>
                <c:pt idx="2390">
                  <c:v>6</c:v>
                </c:pt>
                <c:pt idx="2391">
                  <c:v>6</c:v>
                </c:pt>
                <c:pt idx="2392">
                  <c:v>6</c:v>
                </c:pt>
                <c:pt idx="2393">
                  <c:v>4</c:v>
                </c:pt>
                <c:pt idx="2394">
                  <c:v>4</c:v>
                </c:pt>
                <c:pt idx="2395">
                  <c:v>4</c:v>
                </c:pt>
                <c:pt idx="2396">
                  <c:v>6</c:v>
                </c:pt>
                <c:pt idx="2397">
                  <c:v>4</c:v>
                </c:pt>
                <c:pt idx="2398">
                  <c:v>4</c:v>
                </c:pt>
                <c:pt idx="2399">
                  <c:v>4</c:v>
                </c:pt>
                <c:pt idx="2400">
                  <c:v>4</c:v>
                </c:pt>
                <c:pt idx="2401">
                  <c:v>4</c:v>
                </c:pt>
                <c:pt idx="2402">
                  <c:v>4</c:v>
                </c:pt>
                <c:pt idx="2403">
                  <c:v>4</c:v>
                </c:pt>
                <c:pt idx="2404">
                  <c:v>4</c:v>
                </c:pt>
                <c:pt idx="2405">
                  <c:v>4</c:v>
                </c:pt>
                <c:pt idx="2406">
                  <c:v>4</c:v>
                </c:pt>
                <c:pt idx="2407">
                  <c:v>4</c:v>
                </c:pt>
                <c:pt idx="2408">
                  <c:v>6</c:v>
                </c:pt>
                <c:pt idx="2409">
                  <c:v>4</c:v>
                </c:pt>
                <c:pt idx="2410">
                  <c:v>4</c:v>
                </c:pt>
                <c:pt idx="2411">
                  <c:v>4</c:v>
                </c:pt>
                <c:pt idx="2412">
                  <c:v>4</c:v>
                </c:pt>
                <c:pt idx="2413">
                  <c:v>4</c:v>
                </c:pt>
                <c:pt idx="2414">
                  <c:v>4</c:v>
                </c:pt>
                <c:pt idx="2415">
                  <c:v>4</c:v>
                </c:pt>
                <c:pt idx="2416">
                  <c:v>4</c:v>
                </c:pt>
                <c:pt idx="2417">
                  <c:v>4</c:v>
                </c:pt>
                <c:pt idx="2418">
                  <c:v>4</c:v>
                </c:pt>
                <c:pt idx="2419">
                  <c:v>4</c:v>
                </c:pt>
                <c:pt idx="2420">
                  <c:v>4</c:v>
                </c:pt>
                <c:pt idx="2421">
                  <c:v>4</c:v>
                </c:pt>
                <c:pt idx="2422">
                  <c:v>4</c:v>
                </c:pt>
                <c:pt idx="2423">
                  <c:v>4</c:v>
                </c:pt>
                <c:pt idx="2424">
                  <c:v>4</c:v>
                </c:pt>
                <c:pt idx="2425">
                  <c:v>6</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4</c:v>
                </c:pt>
                <c:pt idx="2439">
                  <c:v>4</c:v>
                </c:pt>
                <c:pt idx="2440">
                  <c:v>4</c:v>
                </c:pt>
                <c:pt idx="2441">
                  <c:v>4</c:v>
                </c:pt>
                <c:pt idx="2442">
                  <c:v>4</c:v>
                </c:pt>
                <c:pt idx="2443">
                  <c:v>6</c:v>
                </c:pt>
                <c:pt idx="2444">
                  <c:v>6</c:v>
                </c:pt>
                <c:pt idx="2445">
                  <c:v>6</c:v>
                </c:pt>
                <c:pt idx="2446">
                  <c:v>8</c:v>
                </c:pt>
                <c:pt idx="2447">
                  <c:v>8</c:v>
                </c:pt>
                <c:pt idx="2448">
                  <c:v>8</c:v>
                </c:pt>
                <c:pt idx="2449">
                  <c:v>8</c:v>
                </c:pt>
                <c:pt idx="2450">
                  <c:v>6</c:v>
                </c:pt>
                <c:pt idx="2451">
                  <c:v>8</c:v>
                </c:pt>
                <c:pt idx="2452">
                  <c:v>8</c:v>
                </c:pt>
                <c:pt idx="2453">
                  <c:v>8</c:v>
                </c:pt>
                <c:pt idx="2454">
                  <c:v>8</c:v>
                </c:pt>
                <c:pt idx="2455">
                  <c:v>6</c:v>
                </c:pt>
                <c:pt idx="2456">
                  <c:v>8</c:v>
                </c:pt>
                <c:pt idx="2457">
                  <c:v>8</c:v>
                </c:pt>
                <c:pt idx="2458">
                  <c:v>6</c:v>
                </c:pt>
                <c:pt idx="2459">
                  <c:v>8</c:v>
                </c:pt>
                <c:pt idx="2460">
                  <c:v>8</c:v>
                </c:pt>
                <c:pt idx="2461">
                  <c:v>8</c:v>
                </c:pt>
                <c:pt idx="2462">
                  <c:v>6</c:v>
                </c:pt>
                <c:pt idx="2463">
                  <c:v>8</c:v>
                </c:pt>
                <c:pt idx="2464">
                  <c:v>8</c:v>
                </c:pt>
                <c:pt idx="2465">
                  <c:v>8</c:v>
                </c:pt>
                <c:pt idx="2466">
                  <c:v>8</c:v>
                </c:pt>
                <c:pt idx="2467">
                  <c:v>8</c:v>
                </c:pt>
                <c:pt idx="2468">
                  <c:v>8</c:v>
                </c:pt>
                <c:pt idx="2469">
                  <c:v>8</c:v>
                </c:pt>
                <c:pt idx="2470">
                  <c:v>8</c:v>
                </c:pt>
                <c:pt idx="2471">
                  <c:v>8</c:v>
                </c:pt>
                <c:pt idx="2472">
                  <c:v>6</c:v>
                </c:pt>
                <c:pt idx="2473">
                  <c:v>8</c:v>
                </c:pt>
                <c:pt idx="2474">
                  <c:v>8</c:v>
                </c:pt>
                <c:pt idx="2475">
                  <c:v>6</c:v>
                </c:pt>
                <c:pt idx="2476">
                  <c:v>8</c:v>
                </c:pt>
                <c:pt idx="2477">
                  <c:v>8</c:v>
                </c:pt>
                <c:pt idx="2478">
                  <c:v>8</c:v>
                </c:pt>
                <c:pt idx="2479">
                  <c:v>8</c:v>
                </c:pt>
                <c:pt idx="2480">
                  <c:v>8</c:v>
                </c:pt>
                <c:pt idx="2481">
                  <c:v>8</c:v>
                </c:pt>
                <c:pt idx="2482">
                  <c:v>8</c:v>
                </c:pt>
                <c:pt idx="2483">
                  <c:v>6</c:v>
                </c:pt>
                <c:pt idx="2484">
                  <c:v>8</c:v>
                </c:pt>
                <c:pt idx="2485">
                  <c:v>6</c:v>
                </c:pt>
                <c:pt idx="2486">
                  <c:v>6</c:v>
                </c:pt>
                <c:pt idx="2487">
                  <c:v>6</c:v>
                </c:pt>
                <c:pt idx="2488">
                  <c:v>6</c:v>
                </c:pt>
                <c:pt idx="2489">
                  <c:v>8</c:v>
                </c:pt>
                <c:pt idx="2490">
                  <c:v>6</c:v>
                </c:pt>
                <c:pt idx="2491">
                  <c:v>8</c:v>
                </c:pt>
                <c:pt idx="2492">
                  <c:v>8</c:v>
                </c:pt>
                <c:pt idx="2493">
                  <c:v>8</c:v>
                </c:pt>
                <c:pt idx="2494">
                  <c:v>6</c:v>
                </c:pt>
                <c:pt idx="2495">
                  <c:v>8</c:v>
                </c:pt>
                <c:pt idx="2496">
                  <c:v>6</c:v>
                </c:pt>
                <c:pt idx="2497">
                  <c:v>6</c:v>
                </c:pt>
                <c:pt idx="2498">
                  <c:v>8</c:v>
                </c:pt>
                <c:pt idx="2499">
                  <c:v>8</c:v>
                </c:pt>
                <c:pt idx="2500">
                  <c:v>8</c:v>
                </c:pt>
                <c:pt idx="2501">
                  <c:v>6</c:v>
                </c:pt>
                <c:pt idx="2502">
                  <c:v>6</c:v>
                </c:pt>
                <c:pt idx="2503">
                  <c:v>8</c:v>
                </c:pt>
                <c:pt idx="2504">
                  <c:v>8</c:v>
                </c:pt>
                <c:pt idx="2505">
                  <c:v>6</c:v>
                </c:pt>
                <c:pt idx="2506">
                  <c:v>8</c:v>
                </c:pt>
                <c:pt idx="2507">
                  <c:v>6</c:v>
                </c:pt>
                <c:pt idx="2508">
                  <c:v>6</c:v>
                </c:pt>
                <c:pt idx="2509">
                  <c:v>6</c:v>
                </c:pt>
                <c:pt idx="2510">
                  <c:v>6</c:v>
                </c:pt>
                <c:pt idx="2511">
                  <c:v>6</c:v>
                </c:pt>
                <c:pt idx="2512">
                  <c:v>6</c:v>
                </c:pt>
                <c:pt idx="2513">
                  <c:v>6</c:v>
                </c:pt>
                <c:pt idx="2514">
                  <c:v>6</c:v>
                </c:pt>
                <c:pt idx="2515">
                  <c:v>6</c:v>
                </c:pt>
                <c:pt idx="2516">
                  <c:v>6</c:v>
                </c:pt>
                <c:pt idx="2517">
                  <c:v>4</c:v>
                </c:pt>
                <c:pt idx="2518">
                  <c:v>6</c:v>
                </c:pt>
                <c:pt idx="2519">
                  <c:v>6</c:v>
                </c:pt>
                <c:pt idx="2520">
                  <c:v>6</c:v>
                </c:pt>
                <c:pt idx="2521">
                  <c:v>6</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4</c:v>
                </c:pt>
                <c:pt idx="2607">
                  <c:v>4</c:v>
                </c:pt>
                <c:pt idx="2608">
                  <c:v>4</c:v>
                </c:pt>
                <c:pt idx="2609">
                  <c:v>4</c:v>
                </c:pt>
                <c:pt idx="2610">
                  <c:v>4</c:v>
                </c:pt>
                <c:pt idx="2611">
                  <c:v>6</c:v>
                </c:pt>
                <c:pt idx="2612">
                  <c:v>6</c:v>
                </c:pt>
                <c:pt idx="2613">
                  <c:v>6</c:v>
                </c:pt>
                <c:pt idx="2614">
                  <c:v>6</c:v>
                </c:pt>
                <c:pt idx="2615">
                  <c:v>8</c:v>
                </c:pt>
                <c:pt idx="2616">
                  <c:v>6</c:v>
                </c:pt>
                <c:pt idx="2617">
                  <c:v>6</c:v>
                </c:pt>
                <c:pt idx="2618">
                  <c:v>6</c:v>
                </c:pt>
                <c:pt idx="2619">
                  <c:v>8</c:v>
                </c:pt>
                <c:pt idx="2620">
                  <c:v>6</c:v>
                </c:pt>
                <c:pt idx="2621">
                  <c:v>6</c:v>
                </c:pt>
                <c:pt idx="2622">
                  <c:v>6</c:v>
                </c:pt>
                <c:pt idx="2623">
                  <c:v>8</c:v>
                </c:pt>
                <c:pt idx="2624">
                  <c:v>6</c:v>
                </c:pt>
                <c:pt idx="2625">
                  <c:v>8</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8</c:v>
                </c:pt>
                <c:pt idx="2641">
                  <c:v>6</c:v>
                </c:pt>
                <c:pt idx="2642">
                  <c:v>8</c:v>
                </c:pt>
                <c:pt idx="2643">
                  <c:v>6</c:v>
                </c:pt>
                <c:pt idx="2644">
                  <c:v>6</c:v>
                </c:pt>
                <c:pt idx="2645">
                  <c:v>6</c:v>
                </c:pt>
                <c:pt idx="2646">
                  <c:v>8</c:v>
                </c:pt>
                <c:pt idx="2647">
                  <c:v>6</c:v>
                </c:pt>
                <c:pt idx="2648">
                  <c:v>6</c:v>
                </c:pt>
                <c:pt idx="2649">
                  <c:v>6</c:v>
                </c:pt>
                <c:pt idx="2650">
                  <c:v>6</c:v>
                </c:pt>
                <c:pt idx="2651">
                  <c:v>8</c:v>
                </c:pt>
                <c:pt idx="2652">
                  <c:v>6</c:v>
                </c:pt>
                <c:pt idx="2653">
                  <c:v>6</c:v>
                </c:pt>
                <c:pt idx="2654">
                  <c:v>6</c:v>
                </c:pt>
                <c:pt idx="2655">
                  <c:v>8</c:v>
                </c:pt>
                <c:pt idx="2656">
                  <c:v>6</c:v>
                </c:pt>
                <c:pt idx="2657">
                  <c:v>6</c:v>
                </c:pt>
                <c:pt idx="2658">
                  <c:v>6</c:v>
                </c:pt>
                <c:pt idx="2659">
                  <c:v>6</c:v>
                </c:pt>
                <c:pt idx="2660">
                  <c:v>6</c:v>
                </c:pt>
                <c:pt idx="2661">
                  <c:v>6</c:v>
                </c:pt>
                <c:pt idx="2662">
                  <c:v>6</c:v>
                </c:pt>
                <c:pt idx="2663">
                  <c:v>6</c:v>
                </c:pt>
                <c:pt idx="2664">
                  <c:v>6</c:v>
                </c:pt>
                <c:pt idx="2665">
                  <c:v>8</c:v>
                </c:pt>
                <c:pt idx="2666">
                  <c:v>8</c:v>
                </c:pt>
                <c:pt idx="2667">
                  <c:v>8</c:v>
                </c:pt>
                <c:pt idx="2668">
                  <c:v>8</c:v>
                </c:pt>
                <c:pt idx="2669">
                  <c:v>8</c:v>
                </c:pt>
                <c:pt idx="2670">
                  <c:v>8</c:v>
                </c:pt>
                <c:pt idx="2671">
                  <c:v>8</c:v>
                </c:pt>
                <c:pt idx="2672">
                  <c:v>8</c:v>
                </c:pt>
                <c:pt idx="2673">
                  <c:v>8</c:v>
                </c:pt>
                <c:pt idx="2674">
                  <c:v>8</c:v>
                </c:pt>
                <c:pt idx="2675">
                  <c:v>12</c:v>
                </c:pt>
                <c:pt idx="2676">
                  <c:v>12</c:v>
                </c:pt>
                <c:pt idx="2677">
                  <c:v>8</c:v>
                </c:pt>
                <c:pt idx="2678">
                  <c:v>8</c:v>
                </c:pt>
                <c:pt idx="2679">
                  <c:v>12</c:v>
                </c:pt>
                <c:pt idx="2680">
                  <c:v>8</c:v>
                </c:pt>
                <c:pt idx="2681">
                  <c:v>8</c:v>
                </c:pt>
                <c:pt idx="2682">
                  <c:v>12</c:v>
                </c:pt>
                <c:pt idx="2683">
                  <c:v>12</c:v>
                </c:pt>
                <c:pt idx="2684">
                  <c:v>8</c:v>
                </c:pt>
                <c:pt idx="2685">
                  <c:v>12</c:v>
                </c:pt>
                <c:pt idx="2686">
                  <c:v>8</c:v>
                </c:pt>
                <c:pt idx="2687">
                  <c:v>4</c:v>
                </c:pt>
                <c:pt idx="2688">
                  <c:v>4</c:v>
                </c:pt>
                <c:pt idx="2689">
                  <c:v>4</c:v>
                </c:pt>
                <c:pt idx="2690">
                  <c:v>4</c:v>
                </c:pt>
                <c:pt idx="2691">
                  <c:v>4</c:v>
                </c:pt>
                <c:pt idx="2692">
                  <c:v>4</c:v>
                </c:pt>
                <c:pt idx="2693">
                  <c:v>4</c:v>
                </c:pt>
                <c:pt idx="2694">
                  <c:v>4</c:v>
                </c:pt>
                <c:pt idx="2695">
                  <c:v>4</c:v>
                </c:pt>
                <c:pt idx="2696">
                  <c:v>6</c:v>
                </c:pt>
                <c:pt idx="2697">
                  <c:v>6</c:v>
                </c:pt>
                <c:pt idx="2698">
                  <c:v>6</c:v>
                </c:pt>
                <c:pt idx="2699">
                  <c:v>6</c:v>
                </c:pt>
                <c:pt idx="2700">
                  <c:v>6</c:v>
                </c:pt>
                <c:pt idx="2701">
                  <c:v>6</c:v>
                </c:pt>
                <c:pt idx="2702">
                  <c:v>6</c:v>
                </c:pt>
                <c:pt idx="2703">
                  <c:v>6</c:v>
                </c:pt>
                <c:pt idx="2704">
                  <c:v>6</c:v>
                </c:pt>
                <c:pt idx="2705">
                  <c:v>4</c:v>
                </c:pt>
                <c:pt idx="2706">
                  <c:v>4</c:v>
                </c:pt>
                <c:pt idx="2707">
                  <c:v>6</c:v>
                </c:pt>
                <c:pt idx="2708">
                  <c:v>8</c:v>
                </c:pt>
                <c:pt idx="2709">
                  <c:v>6</c:v>
                </c:pt>
                <c:pt idx="2710">
                  <c:v>8</c:v>
                </c:pt>
                <c:pt idx="2711">
                  <c:v>8</c:v>
                </c:pt>
                <c:pt idx="2712">
                  <c:v>6</c:v>
                </c:pt>
                <c:pt idx="2713">
                  <c:v>8</c:v>
                </c:pt>
                <c:pt idx="2714">
                  <c:v>8</c:v>
                </c:pt>
                <c:pt idx="2715">
                  <c:v>8</c:v>
                </c:pt>
                <c:pt idx="2716">
                  <c:v>8</c:v>
                </c:pt>
                <c:pt idx="2717">
                  <c:v>6</c:v>
                </c:pt>
                <c:pt idx="2718">
                  <c:v>6</c:v>
                </c:pt>
                <c:pt idx="2719">
                  <c:v>8</c:v>
                </c:pt>
                <c:pt idx="2720">
                  <c:v>8</c:v>
                </c:pt>
                <c:pt idx="2721">
                  <c:v>6</c:v>
                </c:pt>
                <c:pt idx="2722">
                  <c:v>8</c:v>
                </c:pt>
                <c:pt idx="2723">
                  <c:v>8</c:v>
                </c:pt>
                <c:pt idx="2724">
                  <c:v>6</c:v>
                </c:pt>
                <c:pt idx="2725">
                  <c:v>6</c:v>
                </c:pt>
                <c:pt idx="2726">
                  <c:v>8</c:v>
                </c:pt>
                <c:pt idx="2727">
                  <c:v>6</c:v>
                </c:pt>
                <c:pt idx="2728">
                  <c:v>6</c:v>
                </c:pt>
                <c:pt idx="2729">
                  <c:v>8</c:v>
                </c:pt>
                <c:pt idx="2730">
                  <c:v>8</c:v>
                </c:pt>
                <c:pt idx="2731">
                  <c:v>8</c:v>
                </c:pt>
                <c:pt idx="2732">
                  <c:v>8</c:v>
                </c:pt>
                <c:pt idx="2733">
                  <c:v>8</c:v>
                </c:pt>
                <c:pt idx="2734">
                  <c:v>8</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4</c:v>
                </c:pt>
                <c:pt idx="2753">
                  <c:v>4</c:v>
                </c:pt>
                <c:pt idx="2754">
                  <c:v>4</c:v>
                </c:pt>
                <c:pt idx="2755">
                  <c:v>4</c:v>
                </c:pt>
                <c:pt idx="2756">
                  <c:v>4</c:v>
                </c:pt>
                <c:pt idx="2757">
                  <c:v>8</c:v>
                </c:pt>
                <c:pt idx="2758">
                  <c:v>5</c:v>
                </c:pt>
                <c:pt idx="2759">
                  <c:v>4</c:v>
                </c:pt>
                <c:pt idx="2760">
                  <c:v>4</c:v>
                </c:pt>
                <c:pt idx="2761">
                  <c:v>5</c:v>
                </c:pt>
                <c:pt idx="2762">
                  <c:v>5</c:v>
                </c:pt>
                <c:pt idx="2763">
                  <c:v>5</c:v>
                </c:pt>
                <c:pt idx="2764">
                  <c:v>4</c:v>
                </c:pt>
                <c:pt idx="2765">
                  <c:v>4</c:v>
                </c:pt>
                <c:pt idx="2766">
                  <c:v>4</c:v>
                </c:pt>
                <c:pt idx="2767">
                  <c:v>4</c:v>
                </c:pt>
                <c:pt idx="2768">
                  <c:v>4</c:v>
                </c:pt>
                <c:pt idx="2769">
                  <c:v>4</c:v>
                </c:pt>
                <c:pt idx="2770">
                  <c:v>4</c:v>
                </c:pt>
                <c:pt idx="2771">
                  <c:v>8</c:v>
                </c:pt>
                <c:pt idx="2772">
                  <c:v>5</c:v>
                </c:pt>
                <c:pt idx="2773">
                  <c:v>4</c:v>
                </c:pt>
                <c:pt idx="2774">
                  <c:v>4</c:v>
                </c:pt>
                <c:pt idx="2775">
                  <c:v>6</c:v>
                </c:pt>
                <c:pt idx="2776">
                  <c:v>6</c:v>
                </c:pt>
                <c:pt idx="2777">
                  <c:v>4</c:v>
                </c:pt>
                <c:pt idx="2778">
                  <c:v>4</c:v>
                </c:pt>
                <c:pt idx="2779">
                  <c:v>4</c:v>
                </c:pt>
                <c:pt idx="2780">
                  <c:v>6</c:v>
                </c:pt>
                <c:pt idx="2781">
                  <c:v>6</c:v>
                </c:pt>
                <c:pt idx="2782">
                  <c:v>4</c:v>
                </c:pt>
                <c:pt idx="2783">
                  <c:v>6</c:v>
                </c:pt>
                <c:pt idx="2784">
                  <c:v>6</c:v>
                </c:pt>
                <c:pt idx="2785">
                  <c:v>6</c:v>
                </c:pt>
                <c:pt idx="2786">
                  <c:v>6</c:v>
                </c:pt>
                <c:pt idx="2787">
                  <c:v>4</c:v>
                </c:pt>
                <c:pt idx="2788">
                  <c:v>4</c:v>
                </c:pt>
                <c:pt idx="2789">
                  <c:v>4</c:v>
                </c:pt>
                <c:pt idx="2790">
                  <c:v>6</c:v>
                </c:pt>
                <c:pt idx="2791">
                  <c:v>4</c:v>
                </c:pt>
                <c:pt idx="2792">
                  <c:v>6</c:v>
                </c:pt>
                <c:pt idx="2793">
                  <c:v>6</c:v>
                </c:pt>
                <c:pt idx="2794">
                  <c:v>6</c:v>
                </c:pt>
                <c:pt idx="2795">
                  <c:v>6</c:v>
                </c:pt>
                <c:pt idx="2796">
                  <c:v>4</c:v>
                </c:pt>
                <c:pt idx="2797">
                  <c:v>6</c:v>
                </c:pt>
                <c:pt idx="2798">
                  <c:v>4</c:v>
                </c:pt>
                <c:pt idx="2799">
                  <c:v>4</c:v>
                </c:pt>
                <c:pt idx="2800">
                  <c:v>4</c:v>
                </c:pt>
                <c:pt idx="2801">
                  <c:v>6</c:v>
                </c:pt>
                <c:pt idx="2802">
                  <c:v>6</c:v>
                </c:pt>
                <c:pt idx="2803">
                  <c:v>4</c:v>
                </c:pt>
                <c:pt idx="2804">
                  <c:v>4</c:v>
                </c:pt>
                <c:pt idx="2805">
                  <c:v>4</c:v>
                </c:pt>
                <c:pt idx="2806">
                  <c:v>6</c:v>
                </c:pt>
                <c:pt idx="2807">
                  <c:v>4</c:v>
                </c:pt>
                <c:pt idx="2808">
                  <c:v>4</c:v>
                </c:pt>
                <c:pt idx="2809">
                  <c:v>4</c:v>
                </c:pt>
                <c:pt idx="2810">
                  <c:v>6</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4</c:v>
                </c:pt>
                <c:pt idx="2836">
                  <c:v>4</c:v>
                </c:pt>
                <c:pt idx="2837">
                  <c:v>4</c:v>
                </c:pt>
                <c:pt idx="2838">
                  <c:v>4</c:v>
                </c:pt>
                <c:pt idx="2839">
                  <c:v>4</c:v>
                </c:pt>
                <c:pt idx="2840">
                  <c:v>6</c:v>
                </c:pt>
                <c:pt idx="2841">
                  <c:v>6</c:v>
                </c:pt>
                <c:pt idx="2842">
                  <c:v>6</c:v>
                </c:pt>
                <c:pt idx="2843">
                  <c:v>6</c:v>
                </c:pt>
                <c:pt idx="2844">
                  <c:v>6</c:v>
                </c:pt>
                <c:pt idx="2845">
                  <c:v>6</c:v>
                </c:pt>
                <c:pt idx="2846">
                  <c:v>6</c:v>
                </c:pt>
                <c:pt idx="2847">
                  <c:v>6</c:v>
                </c:pt>
                <c:pt idx="2848">
                  <c:v>6</c:v>
                </c:pt>
                <c:pt idx="2849">
                  <c:v>12</c:v>
                </c:pt>
                <c:pt idx="2850">
                  <c:v>12</c:v>
                </c:pt>
                <c:pt idx="2851">
                  <c:v>12</c:v>
                </c:pt>
                <c:pt idx="2852">
                  <c:v>12</c:v>
                </c:pt>
                <c:pt idx="2853">
                  <c:v>12</c:v>
                </c:pt>
                <c:pt idx="2854">
                  <c:v>12</c:v>
                </c:pt>
                <c:pt idx="2855">
                  <c:v>12</c:v>
                </c:pt>
                <c:pt idx="2856">
                  <c:v>12</c:v>
                </c:pt>
                <c:pt idx="2857">
                  <c:v>12</c:v>
                </c:pt>
                <c:pt idx="2858">
                  <c:v>8</c:v>
                </c:pt>
                <c:pt idx="2859">
                  <c:v>8</c:v>
                </c:pt>
                <c:pt idx="2860">
                  <c:v>8</c:v>
                </c:pt>
                <c:pt idx="2861">
                  <c:v>12</c:v>
                </c:pt>
                <c:pt idx="2862">
                  <c:v>12</c:v>
                </c:pt>
                <c:pt idx="2863">
                  <c:v>12</c:v>
                </c:pt>
                <c:pt idx="2864">
                  <c:v>12</c:v>
                </c:pt>
                <c:pt idx="2865">
                  <c:v>8</c:v>
                </c:pt>
                <c:pt idx="2866">
                  <c:v>8</c:v>
                </c:pt>
                <c:pt idx="2867">
                  <c:v>8</c:v>
                </c:pt>
                <c:pt idx="2868">
                  <c:v>12</c:v>
                </c:pt>
                <c:pt idx="2869">
                  <c:v>8</c:v>
                </c:pt>
                <c:pt idx="2870">
                  <c:v>8</c:v>
                </c:pt>
                <c:pt idx="2871">
                  <c:v>8</c:v>
                </c:pt>
                <c:pt idx="2872">
                  <c:v>8</c:v>
                </c:pt>
                <c:pt idx="2873">
                  <c:v>12</c:v>
                </c:pt>
                <c:pt idx="2874">
                  <c:v>12</c:v>
                </c:pt>
                <c:pt idx="2875">
                  <c:v>12</c:v>
                </c:pt>
                <c:pt idx="2876">
                  <c:v>8</c:v>
                </c:pt>
                <c:pt idx="2877">
                  <c:v>12</c:v>
                </c:pt>
                <c:pt idx="2878">
                  <c:v>12</c:v>
                </c:pt>
                <c:pt idx="2879">
                  <c:v>12</c:v>
                </c:pt>
                <c:pt idx="2880">
                  <c:v>12</c:v>
                </c:pt>
                <c:pt idx="2881">
                  <c:v>12</c:v>
                </c:pt>
                <c:pt idx="2882">
                  <c:v>8</c:v>
                </c:pt>
                <c:pt idx="2883">
                  <c:v>8</c:v>
                </c:pt>
                <c:pt idx="2884">
                  <c:v>12</c:v>
                </c:pt>
                <c:pt idx="2885">
                  <c:v>8</c:v>
                </c:pt>
                <c:pt idx="2886">
                  <c:v>12</c:v>
                </c:pt>
                <c:pt idx="2887">
                  <c:v>12</c:v>
                </c:pt>
                <c:pt idx="2888">
                  <c:v>12</c:v>
                </c:pt>
                <c:pt idx="2889">
                  <c:v>12</c:v>
                </c:pt>
                <c:pt idx="2890">
                  <c:v>12</c:v>
                </c:pt>
                <c:pt idx="2891">
                  <c:v>8</c:v>
                </c:pt>
                <c:pt idx="2892">
                  <c:v>8</c:v>
                </c:pt>
                <c:pt idx="2893">
                  <c:v>8</c:v>
                </c:pt>
                <c:pt idx="2894">
                  <c:v>8</c:v>
                </c:pt>
                <c:pt idx="2895">
                  <c:v>8</c:v>
                </c:pt>
                <c:pt idx="2896">
                  <c:v>8</c:v>
                </c:pt>
                <c:pt idx="2897">
                  <c:v>8</c:v>
                </c:pt>
                <c:pt idx="2898">
                  <c:v>8</c:v>
                </c:pt>
                <c:pt idx="2899">
                  <c:v>8</c:v>
                </c:pt>
                <c:pt idx="2900">
                  <c:v>8</c:v>
                </c:pt>
                <c:pt idx="2901">
                  <c:v>8</c:v>
                </c:pt>
                <c:pt idx="2902">
                  <c:v>6</c:v>
                </c:pt>
                <c:pt idx="2903">
                  <c:v>6</c:v>
                </c:pt>
                <c:pt idx="2904">
                  <c:v>6</c:v>
                </c:pt>
                <c:pt idx="2905">
                  <c:v>6</c:v>
                </c:pt>
                <c:pt idx="2906">
                  <c:v>6</c:v>
                </c:pt>
                <c:pt idx="2907">
                  <c:v>6</c:v>
                </c:pt>
                <c:pt idx="2908">
                  <c:v>6</c:v>
                </c:pt>
                <c:pt idx="2909">
                  <c:v>6</c:v>
                </c:pt>
                <c:pt idx="2910">
                  <c:v>6</c:v>
                </c:pt>
                <c:pt idx="2911">
                  <c:v>6</c:v>
                </c:pt>
                <c:pt idx="2912">
                  <c:v>6</c:v>
                </c:pt>
                <c:pt idx="2913">
                  <c:v>4</c:v>
                </c:pt>
                <c:pt idx="2914">
                  <c:v>4</c:v>
                </c:pt>
                <c:pt idx="2915">
                  <c:v>4</c:v>
                </c:pt>
                <c:pt idx="2916">
                  <c:v>4</c:v>
                </c:pt>
                <c:pt idx="2917">
                  <c:v>4</c:v>
                </c:pt>
                <c:pt idx="2918">
                  <c:v>4</c:v>
                </c:pt>
                <c:pt idx="2919">
                  <c:v>6</c:v>
                </c:pt>
                <c:pt idx="2920">
                  <c:v>4</c:v>
                </c:pt>
                <c:pt idx="2921">
                  <c:v>8</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4</c:v>
                </c:pt>
                <c:pt idx="2951">
                  <c:v>4</c:v>
                </c:pt>
                <c:pt idx="2952">
                  <c:v>4</c:v>
                </c:pt>
                <c:pt idx="2953">
                  <c:v>4</c:v>
                </c:pt>
                <c:pt idx="2954">
                  <c:v>4</c:v>
                </c:pt>
                <c:pt idx="2955">
                  <c:v>4</c:v>
                </c:pt>
                <c:pt idx="2956">
                  <c:v>4</c:v>
                </c:pt>
                <c:pt idx="2957">
                  <c:v>4</c:v>
                </c:pt>
                <c:pt idx="2958">
                  <c:v>4</c:v>
                </c:pt>
                <c:pt idx="2959">
                  <c:v>6</c:v>
                </c:pt>
                <c:pt idx="2960">
                  <c:v>6</c:v>
                </c:pt>
                <c:pt idx="2961">
                  <c:v>6</c:v>
                </c:pt>
                <c:pt idx="2962">
                  <c:v>4</c:v>
                </c:pt>
                <c:pt idx="2963">
                  <c:v>4</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8</c:v>
                </c:pt>
                <c:pt idx="3020">
                  <c:v>8</c:v>
                </c:pt>
                <c:pt idx="3021">
                  <c:v>8</c:v>
                </c:pt>
                <c:pt idx="3022">
                  <c:v>8</c:v>
                </c:pt>
                <c:pt idx="3023">
                  <c:v>8</c:v>
                </c:pt>
                <c:pt idx="3024">
                  <c:v>8</c:v>
                </c:pt>
                <c:pt idx="3025">
                  <c:v>8</c:v>
                </c:pt>
                <c:pt idx="3026">
                  <c:v>8</c:v>
                </c:pt>
                <c:pt idx="3027">
                  <c:v>8</c:v>
                </c:pt>
                <c:pt idx="3028">
                  <c:v>5</c:v>
                </c:pt>
                <c:pt idx="3029">
                  <c:v>5</c:v>
                </c:pt>
                <c:pt idx="3030">
                  <c:v>8</c:v>
                </c:pt>
                <c:pt idx="3031">
                  <c:v>8</c:v>
                </c:pt>
                <c:pt idx="3032">
                  <c:v>8</c:v>
                </c:pt>
                <c:pt idx="3033">
                  <c:v>8</c:v>
                </c:pt>
                <c:pt idx="3034">
                  <c:v>8</c:v>
                </c:pt>
                <c:pt idx="3035">
                  <c:v>8</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4</c:v>
                </c:pt>
                <c:pt idx="3079">
                  <c:v>4</c:v>
                </c:pt>
                <c:pt idx="3080">
                  <c:v>4</c:v>
                </c:pt>
                <c:pt idx="3081">
                  <c:v>4</c:v>
                </c:pt>
                <c:pt idx="3082">
                  <c:v>4</c:v>
                </c:pt>
                <c:pt idx="3083">
                  <c:v>4</c:v>
                </c:pt>
                <c:pt idx="3084">
                  <c:v>4</c:v>
                </c:pt>
                <c:pt idx="3085">
                  <c:v>4</c:v>
                </c:pt>
                <c:pt idx="3086">
                  <c:v>4</c:v>
                </c:pt>
                <c:pt idx="3087">
                  <c:v>6</c:v>
                </c:pt>
                <c:pt idx="3088">
                  <c:v>6</c:v>
                </c:pt>
                <c:pt idx="3089">
                  <c:v>6</c:v>
                </c:pt>
                <c:pt idx="3090">
                  <c:v>6</c:v>
                </c:pt>
                <c:pt idx="3091">
                  <c:v>6</c:v>
                </c:pt>
                <c:pt idx="3092">
                  <c:v>6</c:v>
                </c:pt>
                <c:pt idx="3093">
                  <c:v>6</c:v>
                </c:pt>
                <c:pt idx="3094">
                  <c:v>6</c:v>
                </c:pt>
                <c:pt idx="3095">
                  <c:v>6</c:v>
                </c:pt>
                <c:pt idx="3096">
                  <c:v>6</c:v>
                </c:pt>
                <c:pt idx="3097">
                  <c:v>6</c:v>
                </c:pt>
                <c:pt idx="3098">
                  <c:v>6</c:v>
                </c:pt>
                <c:pt idx="3099">
                  <c:v>6</c:v>
                </c:pt>
                <c:pt idx="3100">
                  <c:v>6</c:v>
                </c:pt>
                <c:pt idx="3101">
                  <c:v>6</c:v>
                </c:pt>
                <c:pt idx="3102">
                  <c:v>6</c:v>
                </c:pt>
                <c:pt idx="3103">
                  <c:v>6</c:v>
                </c:pt>
                <c:pt idx="3104">
                  <c:v>6</c:v>
                </c:pt>
                <c:pt idx="3105">
                  <c:v>4</c:v>
                </c:pt>
                <c:pt idx="3106">
                  <c:v>6</c:v>
                </c:pt>
                <c:pt idx="3107">
                  <c:v>4</c:v>
                </c:pt>
                <c:pt idx="3108">
                  <c:v>6</c:v>
                </c:pt>
                <c:pt idx="3109">
                  <c:v>4</c:v>
                </c:pt>
                <c:pt idx="3110">
                  <c:v>6</c:v>
                </c:pt>
                <c:pt idx="3111">
                  <c:v>4</c:v>
                </c:pt>
                <c:pt idx="3112">
                  <c:v>4</c:v>
                </c:pt>
                <c:pt idx="3113">
                  <c:v>4</c:v>
                </c:pt>
                <c:pt idx="3114">
                  <c:v>6</c:v>
                </c:pt>
                <c:pt idx="3115">
                  <c:v>6</c:v>
                </c:pt>
                <c:pt idx="3116">
                  <c:v>6</c:v>
                </c:pt>
                <c:pt idx="3117">
                  <c:v>6</c:v>
                </c:pt>
                <c:pt idx="3118">
                  <c:v>4</c:v>
                </c:pt>
                <c:pt idx="3119">
                  <c:v>6</c:v>
                </c:pt>
                <c:pt idx="3120">
                  <c:v>6</c:v>
                </c:pt>
                <c:pt idx="3121">
                  <c:v>6</c:v>
                </c:pt>
                <c:pt idx="3122">
                  <c:v>4</c:v>
                </c:pt>
                <c:pt idx="3123">
                  <c:v>6</c:v>
                </c:pt>
                <c:pt idx="3124">
                  <c:v>4</c:v>
                </c:pt>
                <c:pt idx="3125">
                  <c:v>6</c:v>
                </c:pt>
                <c:pt idx="3126">
                  <c:v>4</c:v>
                </c:pt>
                <c:pt idx="3127">
                  <c:v>4</c:v>
                </c:pt>
                <c:pt idx="3128">
                  <c:v>4</c:v>
                </c:pt>
                <c:pt idx="3129">
                  <c:v>4</c:v>
                </c:pt>
                <c:pt idx="3130">
                  <c:v>4</c:v>
                </c:pt>
                <c:pt idx="3131">
                  <c:v>4</c:v>
                </c:pt>
                <c:pt idx="3132">
                  <c:v>4</c:v>
                </c:pt>
                <c:pt idx="3133">
                  <c:v>4</c:v>
                </c:pt>
                <c:pt idx="3134">
                  <c:v>4</c:v>
                </c:pt>
                <c:pt idx="3135">
                  <c:v>4</c:v>
                </c:pt>
                <c:pt idx="3136">
                  <c:v>8</c:v>
                </c:pt>
                <c:pt idx="3137">
                  <c:v>8</c:v>
                </c:pt>
                <c:pt idx="3138">
                  <c:v>8</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4</c:v>
                </c:pt>
                <c:pt idx="3169">
                  <c:v>4</c:v>
                </c:pt>
                <c:pt idx="3170">
                  <c:v>4</c:v>
                </c:pt>
                <c:pt idx="3171">
                  <c:v>4</c:v>
                </c:pt>
                <c:pt idx="3172">
                  <c:v>4</c:v>
                </c:pt>
                <c:pt idx="3173">
                  <c:v>4</c:v>
                </c:pt>
                <c:pt idx="3174">
                  <c:v>4</c:v>
                </c:pt>
                <c:pt idx="3175">
                  <c:v>4</c:v>
                </c:pt>
                <c:pt idx="3176">
                  <c:v>4</c:v>
                </c:pt>
                <c:pt idx="3177">
                  <c:v>6</c:v>
                </c:pt>
                <c:pt idx="3178">
                  <c:v>6</c:v>
                </c:pt>
                <c:pt idx="3179">
                  <c:v>6</c:v>
                </c:pt>
                <c:pt idx="3180">
                  <c:v>6</c:v>
                </c:pt>
                <c:pt idx="3181">
                  <c:v>4</c:v>
                </c:pt>
                <c:pt idx="3182">
                  <c:v>6</c:v>
                </c:pt>
                <c:pt idx="3183">
                  <c:v>6</c:v>
                </c:pt>
                <c:pt idx="3184">
                  <c:v>6</c:v>
                </c:pt>
                <c:pt idx="3185">
                  <c:v>6</c:v>
                </c:pt>
                <c:pt idx="3186">
                  <c:v>6</c:v>
                </c:pt>
                <c:pt idx="3187">
                  <c:v>6</c:v>
                </c:pt>
                <c:pt idx="3188">
                  <c:v>4</c:v>
                </c:pt>
                <c:pt idx="3189">
                  <c:v>6</c:v>
                </c:pt>
                <c:pt idx="3190">
                  <c:v>4</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6</c:v>
                </c:pt>
                <c:pt idx="3204">
                  <c:v>6</c:v>
                </c:pt>
                <c:pt idx="3205">
                  <c:v>6</c:v>
                </c:pt>
                <c:pt idx="3206">
                  <c:v>6</c:v>
                </c:pt>
                <c:pt idx="3207">
                  <c:v>6</c:v>
                </c:pt>
                <c:pt idx="3208">
                  <c:v>6</c:v>
                </c:pt>
                <c:pt idx="3209">
                  <c:v>6</c:v>
                </c:pt>
                <c:pt idx="3210">
                  <c:v>6</c:v>
                </c:pt>
                <c:pt idx="3211">
                  <c:v>6</c:v>
                </c:pt>
                <c:pt idx="3212">
                  <c:v>8</c:v>
                </c:pt>
                <c:pt idx="3213">
                  <c:v>8</c:v>
                </c:pt>
                <c:pt idx="3214">
                  <c:v>8</c:v>
                </c:pt>
                <c:pt idx="3215">
                  <c:v>8</c:v>
                </c:pt>
                <c:pt idx="3216">
                  <c:v>8</c:v>
                </c:pt>
                <c:pt idx="3217">
                  <c:v>8</c:v>
                </c:pt>
                <c:pt idx="3218">
                  <c:v>8</c:v>
                </c:pt>
                <c:pt idx="3219">
                  <c:v>8</c:v>
                </c:pt>
                <c:pt idx="3220">
                  <c:v>8</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6</c:v>
                </c:pt>
                <c:pt idx="3238">
                  <c:v>6</c:v>
                </c:pt>
                <c:pt idx="3239">
                  <c:v>6</c:v>
                </c:pt>
                <c:pt idx="3240">
                  <c:v>6</c:v>
                </c:pt>
                <c:pt idx="3241">
                  <c:v>6</c:v>
                </c:pt>
                <c:pt idx="3242">
                  <c:v>6</c:v>
                </c:pt>
                <c:pt idx="3243">
                  <c:v>6</c:v>
                </c:pt>
                <c:pt idx="3244">
                  <c:v>4</c:v>
                </c:pt>
                <c:pt idx="3245">
                  <c:v>4</c:v>
                </c:pt>
                <c:pt idx="3246">
                  <c:v>4</c:v>
                </c:pt>
                <c:pt idx="3247">
                  <c:v>6</c:v>
                </c:pt>
                <c:pt idx="3248">
                  <c:v>6</c:v>
                </c:pt>
                <c:pt idx="3249">
                  <c:v>6</c:v>
                </c:pt>
                <c:pt idx="3250">
                  <c:v>4</c:v>
                </c:pt>
                <c:pt idx="3251">
                  <c:v>6</c:v>
                </c:pt>
                <c:pt idx="3252">
                  <c:v>4</c:v>
                </c:pt>
                <c:pt idx="3253">
                  <c:v>4</c:v>
                </c:pt>
                <c:pt idx="3254">
                  <c:v>4</c:v>
                </c:pt>
                <c:pt idx="3255">
                  <c:v>4</c:v>
                </c:pt>
                <c:pt idx="3256">
                  <c:v>6</c:v>
                </c:pt>
                <c:pt idx="3257">
                  <c:v>6</c:v>
                </c:pt>
                <c:pt idx="3258">
                  <c:v>6</c:v>
                </c:pt>
                <c:pt idx="3259">
                  <c:v>6</c:v>
                </c:pt>
                <c:pt idx="3260">
                  <c:v>4</c:v>
                </c:pt>
                <c:pt idx="3261">
                  <c:v>4</c:v>
                </c:pt>
                <c:pt idx="3262">
                  <c:v>6</c:v>
                </c:pt>
                <c:pt idx="3263">
                  <c:v>4</c:v>
                </c:pt>
                <c:pt idx="3264">
                  <c:v>6</c:v>
                </c:pt>
                <c:pt idx="3265">
                  <c:v>4</c:v>
                </c:pt>
                <c:pt idx="3266">
                  <c:v>6</c:v>
                </c:pt>
                <c:pt idx="3267">
                  <c:v>6</c:v>
                </c:pt>
                <c:pt idx="3268">
                  <c:v>6</c:v>
                </c:pt>
                <c:pt idx="3269">
                  <c:v>4</c:v>
                </c:pt>
                <c:pt idx="3270">
                  <c:v>6</c:v>
                </c:pt>
                <c:pt idx="3271">
                  <c:v>4</c:v>
                </c:pt>
                <c:pt idx="3272">
                  <c:v>4</c:v>
                </c:pt>
                <c:pt idx="3273">
                  <c:v>6</c:v>
                </c:pt>
                <c:pt idx="3274">
                  <c:v>4</c:v>
                </c:pt>
                <c:pt idx="3275">
                  <c:v>6</c:v>
                </c:pt>
                <c:pt idx="3276">
                  <c:v>4</c:v>
                </c:pt>
                <c:pt idx="3277">
                  <c:v>6</c:v>
                </c:pt>
                <c:pt idx="3278">
                  <c:v>4</c:v>
                </c:pt>
                <c:pt idx="3279">
                  <c:v>6</c:v>
                </c:pt>
                <c:pt idx="3280">
                  <c:v>6</c:v>
                </c:pt>
                <c:pt idx="3281">
                  <c:v>6</c:v>
                </c:pt>
                <c:pt idx="3282">
                  <c:v>4</c:v>
                </c:pt>
                <c:pt idx="3283">
                  <c:v>6</c:v>
                </c:pt>
                <c:pt idx="3284">
                  <c:v>4</c:v>
                </c:pt>
                <c:pt idx="3285">
                  <c:v>4</c:v>
                </c:pt>
                <c:pt idx="3286">
                  <c:v>4</c:v>
                </c:pt>
                <c:pt idx="3287">
                  <c:v>4</c:v>
                </c:pt>
                <c:pt idx="3288">
                  <c:v>4</c:v>
                </c:pt>
                <c:pt idx="3289">
                  <c:v>4</c:v>
                </c:pt>
                <c:pt idx="3290">
                  <c:v>4</c:v>
                </c:pt>
                <c:pt idx="3291">
                  <c:v>4</c:v>
                </c:pt>
                <c:pt idx="3292">
                  <c:v>4</c:v>
                </c:pt>
                <c:pt idx="3293">
                  <c:v>4</c:v>
                </c:pt>
                <c:pt idx="3294">
                  <c:v>4</c:v>
                </c:pt>
                <c:pt idx="3295">
                  <c:v>8</c:v>
                </c:pt>
                <c:pt idx="3296">
                  <c:v>8</c:v>
                </c:pt>
                <c:pt idx="3297">
                  <c:v>8</c:v>
                </c:pt>
                <c:pt idx="3298">
                  <c:v>4</c:v>
                </c:pt>
                <c:pt idx="3299">
                  <c:v>4</c:v>
                </c:pt>
                <c:pt idx="3300">
                  <c:v>4</c:v>
                </c:pt>
                <c:pt idx="3301">
                  <c:v>4</c:v>
                </c:pt>
                <c:pt idx="3302">
                  <c:v>4</c:v>
                </c:pt>
                <c:pt idx="3303">
                  <c:v>4</c:v>
                </c:pt>
                <c:pt idx="3304">
                  <c:v>4</c:v>
                </c:pt>
                <c:pt idx="3305">
                  <c:v>4</c:v>
                </c:pt>
                <c:pt idx="3306">
                  <c:v>4</c:v>
                </c:pt>
                <c:pt idx="3307">
                  <c:v>4</c:v>
                </c:pt>
                <c:pt idx="3308">
                  <c:v>4</c:v>
                </c:pt>
                <c:pt idx="3309">
                  <c:v>4</c:v>
                </c:pt>
                <c:pt idx="3310">
                  <c:v>4</c:v>
                </c:pt>
                <c:pt idx="3311">
                  <c:v>4</c:v>
                </c:pt>
                <c:pt idx="3312">
                  <c:v>4</c:v>
                </c:pt>
                <c:pt idx="3313">
                  <c:v>4</c:v>
                </c:pt>
                <c:pt idx="3314">
                  <c:v>6</c:v>
                </c:pt>
                <c:pt idx="3315">
                  <c:v>6</c:v>
                </c:pt>
                <c:pt idx="3316">
                  <c:v>4</c:v>
                </c:pt>
                <c:pt idx="3317">
                  <c:v>4</c:v>
                </c:pt>
                <c:pt idx="3318">
                  <c:v>4</c:v>
                </c:pt>
                <c:pt idx="3319">
                  <c:v>6</c:v>
                </c:pt>
                <c:pt idx="3320">
                  <c:v>4</c:v>
                </c:pt>
                <c:pt idx="3321">
                  <c:v>6</c:v>
                </c:pt>
                <c:pt idx="3322">
                  <c:v>4</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4</c:v>
                </c:pt>
                <c:pt idx="3392">
                  <c:v>4</c:v>
                </c:pt>
                <c:pt idx="3393">
                  <c:v>4</c:v>
                </c:pt>
                <c:pt idx="3394">
                  <c:v>4</c:v>
                </c:pt>
                <c:pt idx="3395">
                  <c:v>4</c:v>
                </c:pt>
                <c:pt idx="3396">
                  <c:v>4</c:v>
                </c:pt>
                <c:pt idx="3397">
                  <c:v>4</c:v>
                </c:pt>
                <c:pt idx="3398">
                  <c:v>4</c:v>
                </c:pt>
                <c:pt idx="3399">
                  <c:v>4</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4</c:v>
                </c:pt>
                <c:pt idx="3413">
                  <c:v>4</c:v>
                </c:pt>
                <c:pt idx="3414">
                  <c:v>4</c:v>
                </c:pt>
                <c:pt idx="3415">
                  <c:v>4</c:v>
                </c:pt>
                <c:pt idx="3416">
                  <c:v>4</c:v>
                </c:pt>
                <c:pt idx="3417">
                  <c:v>4</c:v>
                </c:pt>
                <c:pt idx="3418">
                  <c:v>4</c:v>
                </c:pt>
                <c:pt idx="3419">
                  <c:v>6</c:v>
                </c:pt>
                <c:pt idx="3420">
                  <c:v>8</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8</c:v>
                </c:pt>
                <c:pt idx="3440">
                  <c:v>6</c:v>
                </c:pt>
                <c:pt idx="3441">
                  <c:v>6</c:v>
                </c:pt>
                <c:pt idx="3442">
                  <c:v>6</c:v>
                </c:pt>
                <c:pt idx="3443">
                  <c:v>6</c:v>
                </c:pt>
                <c:pt idx="3444">
                  <c:v>6</c:v>
                </c:pt>
                <c:pt idx="3445">
                  <c:v>6</c:v>
                </c:pt>
                <c:pt idx="3446">
                  <c:v>8</c:v>
                </c:pt>
                <c:pt idx="3447">
                  <c:v>8</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8</c:v>
                </c:pt>
                <c:pt idx="3482">
                  <c:v>6</c:v>
                </c:pt>
                <c:pt idx="3483">
                  <c:v>6</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4</c:v>
                </c:pt>
                <c:pt idx="3497">
                  <c:v>4</c:v>
                </c:pt>
                <c:pt idx="3498">
                  <c:v>4</c:v>
                </c:pt>
                <c:pt idx="3499">
                  <c:v>4</c:v>
                </c:pt>
                <c:pt idx="3500">
                  <c:v>4</c:v>
                </c:pt>
                <c:pt idx="3501">
                  <c:v>4</c:v>
                </c:pt>
                <c:pt idx="3502">
                  <c:v>4</c:v>
                </c:pt>
                <c:pt idx="3503">
                  <c:v>4</c:v>
                </c:pt>
                <c:pt idx="3504">
                  <c:v>4</c:v>
                </c:pt>
                <c:pt idx="3505">
                  <c:v>12</c:v>
                </c:pt>
                <c:pt idx="3506">
                  <c:v>4</c:v>
                </c:pt>
                <c:pt idx="3507">
                  <c:v>4</c:v>
                </c:pt>
                <c:pt idx="3508">
                  <c:v>4</c:v>
                </c:pt>
                <c:pt idx="3509">
                  <c:v>4</c:v>
                </c:pt>
                <c:pt idx="3510">
                  <c:v>6</c:v>
                </c:pt>
                <c:pt idx="3511">
                  <c:v>4</c:v>
                </c:pt>
                <c:pt idx="3512">
                  <c:v>4</c:v>
                </c:pt>
                <c:pt idx="3513">
                  <c:v>6</c:v>
                </c:pt>
                <c:pt idx="3514">
                  <c:v>4</c:v>
                </c:pt>
                <c:pt idx="3515">
                  <c:v>4</c:v>
                </c:pt>
                <c:pt idx="3516">
                  <c:v>4</c:v>
                </c:pt>
                <c:pt idx="3517">
                  <c:v>4</c:v>
                </c:pt>
                <c:pt idx="3518">
                  <c:v>6</c:v>
                </c:pt>
                <c:pt idx="3519">
                  <c:v>4</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12</c:v>
                </c:pt>
                <c:pt idx="3543">
                  <c:v>12</c:v>
                </c:pt>
                <c:pt idx="3544">
                  <c:v>12</c:v>
                </c:pt>
                <c:pt idx="3545">
                  <c:v>12</c:v>
                </c:pt>
                <c:pt idx="3546">
                  <c:v>12</c:v>
                </c:pt>
                <c:pt idx="3547">
                  <c:v>12</c:v>
                </c:pt>
                <c:pt idx="3548">
                  <c:v>12</c:v>
                </c:pt>
                <c:pt idx="3549">
                  <c:v>12</c:v>
                </c:pt>
                <c:pt idx="3550">
                  <c:v>12</c:v>
                </c:pt>
                <c:pt idx="3551">
                  <c:v>8</c:v>
                </c:pt>
                <c:pt idx="3552">
                  <c:v>8</c:v>
                </c:pt>
                <c:pt idx="3553">
                  <c:v>8</c:v>
                </c:pt>
                <c:pt idx="3554">
                  <c:v>8</c:v>
                </c:pt>
                <c:pt idx="3555">
                  <c:v>8</c:v>
                </c:pt>
                <c:pt idx="3556">
                  <c:v>8</c:v>
                </c:pt>
                <c:pt idx="3557">
                  <c:v>8</c:v>
                </c:pt>
                <c:pt idx="3558">
                  <c:v>8</c:v>
                </c:pt>
                <c:pt idx="3559">
                  <c:v>8</c:v>
                </c:pt>
                <c:pt idx="3560">
                  <c:v>8</c:v>
                </c:pt>
                <c:pt idx="3561">
                  <c:v>8</c:v>
                </c:pt>
                <c:pt idx="3562">
                  <c:v>8</c:v>
                </c:pt>
                <c:pt idx="3563">
                  <c:v>8</c:v>
                </c:pt>
                <c:pt idx="3564">
                  <c:v>8</c:v>
                </c:pt>
                <c:pt idx="3565">
                  <c:v>12</c:v>
                </c:pt>
                <c:pt idx="3566">
                  <c:v>6</c:v>
                </c:pt>
                <c:pt idx="3567">
                  <c:v>6</c:v>
                </c:pt>
                <c:pt idx="3568">
                  <c:v>6</c:v>
                </c:pt>
                <c:pt idx="3569">
                  <c:v>6</c:v>
                </c:pt>
                <c:pt idx="3570">
                  <c:v>6</c:v>
                </c:pt>
                <c:pt idx="3571">
                  <c:v>6</c:v>
                </c:pt>
                <c:pt idx="3572">
                  <c:v>6</c:v>
                </c:pt>
                <c:pt idx="3573">
                  <c:v>6</c:v>
                </c:pt>
                <c:pt idx="3574">
                  <c:v>6</c:v>
                </c:pt>
                <c:pt idx="3575">
                  <c:v>8</c:v>
                </c:pt>
                <c:pt idx="3576">
                  <c:v>8</c:v>
                </c:pt>
                <c:pt idx="3577">
                  <c:v>8</c:v>
                </c:pt>
                <c:pt idx="3578">
                  <c:v>8</c:v>
                </c:pt>
                <c:pt idx="3579">
                  <c:v>8</c:v>
                </c:pt>
                <c:pt idx="3580">
                  <c:v>8</c:v>
                </c:pt>
                <c:pt idx="3581">
                  <c:v>4</c:v>
                </c:pt>
                <c:pt idx="3582">
                  <c:v>4</c:v>
                </c:pt>
                <c:pt idx="3583">
                  <c:v>4</c:v>
                </c:pt>
                <c:pt idx="3584">
                  <c:v>4</c:v>
                </c:pt>
                <c:pt idx="3585">
                  <c:v>4</c:v>
                </c:pt>
                <c:pt idx="3586">
                  <c:v>4</c:v>
                </c:pt>
                <c:pt idx="3587">
                  <c:v>4</c:v>
                </c:pt>
                <c:pt idx="3588">
                  <c:v>4</c:v>
                </c:pt>
                <c:pt idx="3589">
                  <c:v>4</c:v>
                </c:pt>
                <c:pt idx="3590">
                  <c:v>8</c:v>
                </c:pt>
                <c:pt idx="3591">
                  <c:v>8</c:v>
                </c:pt>
                <c:pt idx="3592">
                  <c:v>8</c:v>
                </c:pt>
                <c:pt idx="3593">
                  <c:v>8</c:v>
                </c:pt>
                <c:pt idx="3594">
                  <c:v>8</c:v>
                </c:pt>
                <c:pt idx="3595">
                  <c:v>8</c:v>
                </c:pt>
                <c:pt idx="3596">
                  <c:v>8</c:v>
                </c:pt>
                <c:pt idx="3597">
                  <c:v>8</c:v>
                </c:pt>
                <c:pt idx="3598">
                  <c:v>8</c:v>
                </c:pt>
                <c:pt idx="3599">
                  <c:v>8</c:v>
                </c:pt>
                <c:pt idx="3600">
                  <c:v>8</c:v>
                </c:pt>
                <c:pt idx="3601">
                  <c:v>8</c:v>
                </c:pt>
                <c:pt idx="3602">
                  <c:v>8</c:v>
                </c:pt>
                <c:pt idx="3603">
                  <c:v>8</c:v>
                </c:pt>
                <c:pt idx="3604">
                  <c:v>8</c:v>
                </c:pt>
                <c:pt idx="3605">
                  <c:v>8</c:v>
                </c:pt>
                <c:pt idx="3606">
                  <c:v>8</c:v>
                </c:pt>
                <c:pt idx="3607">
                  <c:v>8</c:v>
                </c:pt>
                <c:pt idx="3608">
                  <c:v>8</c:v>
                </c:pt>
                <c:pt idx="3609">
                  <c:v>8</c:v>
                </c:pt>
                <c:pt idx="3610">
                  <c:v>6</c:v>
                </c:pt>
                <c:pt idx="3611">
                  <c:v>8</c:v>
                </c:pt>
                <c:pt idx="3612">
                  <c:v>6</c:v>
                </c:pt>
                <c:pt idx="3613">
                  <c:v>6</c:v>
                </c:pt>
                <c:pt idx="3614">
                  <c:v>6</c:v>
                </c:pt>
                <c:pt idx="3615">
                  <c:v>6</c:v>
                </c:pt>
                <c:pt idx="3616">
                  <c:v>8</c:v>
                </c:pt>
                <c:pt idx="3617">
                  <c:v>6</c:v>
                </c:pt>
                <c:pt idx="3618">
                  <c:v>8</c:v>
                </c:pt>
                <c:pt idx="3619">
                  <c:v>6</c:v>
                </c:pt>
                <c:pt idx="3620">
                  <c:v>6</c:v>
                </c:pt>
                <c:pt idx="3621">
                  <c:v>6</c:v>
                </c:pt>
                <c:pt idx="3622">
                  <c:v>6</c:v>
                </c:pt>
                <c:pt idx="3623">
                  <c:v>8</c:v>
                </c:pt>
                <c:pt idx="3624">
                  <c:v>6</c:v>
                </c:pt>
                <c:pt idx="3625">
                  <c:v>6</c:v>
                </c:pt>
                <c:pt idx="3626">
                  <c:v>6</c:v>
                </c:pt>
                <c:pt idx="3627">
                  <c:v>6</c:v>
                </c:pt>
                <c:pt idx="3628">
                  <c:v>6</c:v>
                </c:pt>
                <c:pt idx="3629">
                  <c:v>6</c:v>
                </c:pt>
                <c:pt idx="3630">
                  <c:v>6</c:v>
                </c:pt>
                <c:pt idx="3631">
                  <c:v>8</c:v>
                </c:pt>
                <c:pt idx="3632">
                  <c:v>6</c:v>
                </c:pt>
                <c:pt idx="3633">
                  <c:v>8</c:v>
                </c:pt>
                <c:pt idx="3634">
                  <c:v>6</c:v>
                </c:pt>
                <c:pt idx="3635">
                  <c:v>6</c:v>
                </c:pt>
                <c:pt idx="3636">
                  <c:v>6</c:v>
                </c:pt>
                <c:pt idx="3637">
                  <c:v>6</c:v>
                </c:pt>
                <c:pt idx="3638">
                  <c:v>4</c:v>
                </c:pt>
                <c:pt idx="3639">
                  <c:v>6</c:v>
                </c:pt>
                <c:pt idx="3640">
                  <c:v>4</c:v>
                </c:pt>
                <c:pt idx="3641">
                  <c:v>6</c:v>
                </c:pt>
                <c:pt idx="3642">
                  <c:v>6</c:v>
                </c:pt>
                <c:pt idx="3643">
                  <c:v>4</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6</c:v>
                </c:pt>
                <c:pt idx="3660">
                  <c:v>6</c:v>
                </c:pt>
                <c:pt idx="3661">
                  <c:v>6</c:v>
                </c:pt>
                <c:pt idx="3662">
                  <c:v>6</c:v>
                </c:pt>
                <c:pt idx="3663">
                  <c:v>6</c:v>
                </c:pt>
                <c:pt idx="3664">
                  <c:v>6</c:v>
                </c:pt>
                <c:pt idx="3665">
                  <c:v>6</c:v>
                </c:pt>
                <c:pt idx="3666">
                  <c:v>6</c:v>
                </c:pt>
                <c:pt idx="3667">
                  <c:v>6</c:v>
                </c:pt>
                <c:pt idx="3668">
                  <c:v>8</c:v>
                </c:pt>
                <c:pt idx="3669">
                  <c:v>6</c:v>
                </c:pt>
                <c:pt idx="3670">
                  <c:v>6</c:v>
                </c:pt>
                <c:pt idx="3671">
                  <c:v>6</c:v>
                </c:pt>
                <c:pt idx="3672">
                  <c:v>6</c:v>
                </c:pt>
                <c:pt idx="3673">
                  <c:v>4</c:v>
                </c:pt>
                <c:pt idx="3674">
                  <c:v>8</c:v>
                </c:pt>
                <c:pt idx="3675">
                  <c:v>6</c:v>
                </c:pt>
                <c:pt idx="3676">
                  <c:v>8</c:v>
                </c:pt>
                <c:pt idx="3677">
                  <c:v>8</c:v>
                </c:pt>
                <c:pt idx="3678">
                  <c:v>6</c:v>
                </c:pt>
                <c:pt idx="3679">
                  <c:v>6</c:v>
                </c:pt>
                <c:pt idx="3680">
                  <c:v>4</c:v>
                </c:pt>
                <c:pt idx="3681">
                  <c:v>8</c:v>
                </c:pt>
                <c:pt idx="3682">
                  <c:v>6</c:v>
                </c:pt>
                <c:pt idx="3683">
                  <c:v>4</c:v>
                </c:pt>
                <c:pt idx="3684">
                  <c:v>6</c:v>
                </c:pt>
                <c:pt idx="3685">
                  <c:v>6</c:v>
                </c:pt>
                <c:pt idx="3686">
                  <c:v>4</c:v>
                </c:pt>
                <c:pt idx="3687">
                  <c:v>6</c:v>
                </c:pt>
                <c:pt idx="3688">
                  <c:v>6</c:v>
                </c:pt>
                <c:pt idx="3689">
                  <c:v>6</c:v>
                </c:pt>
                <c:pt idx="3690">
                  <c:v>6</c:v>
                </c:pt>
                <c:pt idx="3691">
                  <c:v>4</c:v>
                </c:pt>
                <c:pt idx="3692">
                  <c:v>6</c:v>
                </c:pt>
                <c:pt idx="3693">
                  <c:v>6</c:v>
                </c:pt>
                <c:pt idx="3694">
                  <c:v>8</c:v>
                </c:pt>
                <c:pt idx="3695">
                  <c:v>6</c:v>
                </c:pt>
                <c:pt idx="3696">
                  <c:v>6</c:v>
                </c:pt>
                <c:pt idx="3697">
                  <c:v>6</c:v>
                </c:pt>
                <c:pt idx="3698">
                  <c:v>8</c:v>
                </c:pt>
                <c:pt idx="3699">
                  <c:v>6</c:v>
                </c:pt>
                <c:pt idx="3700">
                  <c:v>4</c:v>
                </c:pt>
                <c:pt idx="3701">
                  <c:v>6</c:v>
                </c:pt>
                <c:pt idx="3702">
                  <c:v>8</c:v>
                </c:pt>
                <c:pt idx="3703">
                  <c:v>8</c:v>
                </c:pt>
                <c:pt idx="3704">
                  <c:v>4</c:v>
                </c:pt>
                <c:pt idx="3705">
                  <c:v>4</c:v>
                </c:pt>
                <c:pt idx="3706">
                  <c:v>6</c:v>
                </c:pt>
                <c:pt idx="3707">
                  <c:v>6</c:v>
                </c:pt>
                <c:pt idx="3708">
                  <c:v>4</c:v>
                </c:pt>
                <c:pt idx="3709">
                  <c:v>4</c:v>
                </c:pt>
                <c:pt idx="3710">
                  <c:v>6</c:v>
                </c:pt>
                <c:pt idx="3711">
                  <c:v>4</c:v>
                </c:pt>
                <c:pt idx="3712">
                  <c:v>4</c:v>
                </c:pt>
                <c:pt idx="3713">
                  <c:v>6</c:v>
                </c:pt>
                <c:pt idx="3714">
                  <c:v>8</c:v>
                </c:pt>
                <c:pt idx="3715">
                  <c:v>8</c:v>
                </c:pt>
                <c:pt idx="3716">
                  <c:v>5.6288286772130496</c:v>
                </c:pt>
                <c:pt idx="3717">
                  <c:v>5.6288286772130496</c:v>
                </c:pt>
                <c:pt idx="3718">
                  <c:v>5.6288286772130496</c:v>
                </c:pt>
                <c:pt idx="3719">
                  <c:v>5.6288286772130496</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8</c:v>
                </c:pt>
                <c:pt idx="3746">
                  <c:v>8</c:v>
                </c:pt>
                <c:pt idx="3747">
                  <c:v>8</c:v>
                </c:pt>
                <c:pt idx="3748">
                  <c:v>8</c:v>
                </c:pt>
                <c:pt idx="3749">
                  <c:v>8</c:v>
                </c:pt>
                <c:pt idx="3750">
                  <c:v>8</c:v>
                </c:pt>
                <c:pt idx="3751">
                  <c:v>8</c:v>
                </c:pt>
                <c:pt idx="3752">
                  <c:v>8</c:v>
                </c:pt>
                <c:pt idx="3753">
                  <c:v>8</c:v>
                </c:pt>
                <c:pt idx="3754">
                  <c:v>8</c:v>
                </c:pt>
                <c:pt idx="3755">
                  <c:v>8</c:v>
                </c:pt>
                <c:pt idx="3756">
                  <c:v>8</c:v>
                </c:pt>
                <c:pt idx="3757">
                  <c:v>8</c:v>
                </c:pt>
                <c:pt idx="3758">
                  <c:v>4</c:v>
                </c:pt>
                <c:pt idx="3759">
                  <c:v>4</c:v>
                </c:pt>
                <c:pt idx="3760">
                  <c:v>4</c:v>
                </c:pt>
                <c:pt idx="3761">
                  <c:v>4</c:v>
                </c:pt>
                <c:pt idx="3762">
                  <c:v>4</c:v>
                </c:pt>
                <c:pt idx="3763">
                  <c:v>4</c:v>
                </c:pt>
                <c:pt idx="3764">
                  <c:v>4</c:v>
                </c:pt>
                <c:pt idx="3765">
                  <c:v>4</c:v>
                </c:pt>
                <c:pt idx="3766">
                  <c:v>4</c:v>
                </c:pt>
                <c:pt idx="3767">
                  <c:v>4</c:v>
                </c:pt>
                <c:pt idx="3768">
                  <c:v>4</c:v>
                </c:pt>
                <c:pt idx="3769">
                  <c:v>4</c:v>
                </c:pt>
                <c:pt idx="3770">
                  <c:v>4</c:v>
                </c:pt>
                <c:pt idx="3771">
                  <c:v>6</c:v>
                </c:pt>
                <c:pt idx="3772">
                  <c:v>6</c:v>
                </c:pt>
                <c:pt idx="3773">
                  <c:v>4</c:v>
                </c:pt>
                <c:pt idx="3774">
                  <c:v>4</c:v>
                </c:pt>
                <c:pt idx="3775">
                  <c:v>6</c:v>
                </c:pt>
                <c:pt idx="3776">
                  <c:v>4</c:v>
                </c:pt>
                <c:pt idx="3777">
                  <c:v>4</c:v>
                </c:pt>
                <c:pt idx="3778">
                  <c:v>4</c:v>
                </c:pt>
                <c:pt idx="3779">
                  <c:v>6</c:v>
                </c:pt>
                <c:pt idx="3780">
                  <c:v>4</c:v>
                </c:pt>
                <c:pt idx="3781">
                  <c:v>6</c:v>
                </c:pt>
                <c:pt idx="3782">
                  <c:v>4</c:v>
                </c:pt>
                <c:pt idx="3783">
                  <c:v>4</c:v>
                </c:pt>
                <c:pt idx="3784">
                  <c:v>4</c:v>
                </c:pt>
                <c:pt idx="3785">
                  <c:v>6</c:v>
                </c:pt>
                <c:pt idx="3786">
                  <c:v>4</c:v>
                </c:pt>
                <c:pt idx="3787">
                  <c:v>4</c:v>
                </c:pt>
                <c:pt idx="3788">
                  <c:v>4</c:v>
                </c:pt>
                <c:pt idx="3789">
                  <c:v>6</c:v>
                </c:pt>
                <c:pt idx="3790">
                  <c:v>4</c:v>
                </c:pt>
                <c:pt idx="3791">
                  <c:v>4</c:v>
                </c:pt>
                <c:pt idx="3792">
                  <c:v>4</c:v>
                </c:pt>
                <c:pt idx="3793">
                  <c:v>4</c:v>
                </c:pt>
                <c:pt idx="3794">
                  <c:v>4</c:v>
                </c:pt>
                <c:pt idx="3795">
                  <c:v>6</c:v>
                </c:pt>
                <c:pt idx="3796">
                  <c:v>6</c:v>
                </c:pt>
                <c:pt idx="3797">
                  <c:v>4</c:v>
                </c:pt>
                <c:pt idx="3798">
                  <c:v>4</c:v>
                </c:pt>
                <c:pt idx="3799">
                  <c:v>4</c:v>
                </c:pt>
                <c:pt idx="3800">
                  <c:v>4</c:v>
                </c:pt>
                <c:pt idx="3801">
                  <c:v>4</c:v>
                </c:pt>
                <c:pt idx="3802">
                  <c:v>4</c:v>
                </c:pt>
                <c:pt idx="3803">
                  <c:v>6</c:v>
                </c:pt>
                <c:pt idx="3804">
                  <c:v>4</c:v>
                </c:pt>
                <c:pt idx="3805">
                  <c:v>4</c:v>
                </c:pt>
                <c:pt idx="3806">
                  <c:v>4</c:v>
                </c:pt>
                <c:pt idx="3807">
                  <c:v>4</c:v>
                </c:pt>
                <c:pt idx="3808">
                  <c:v>6</c:v>
                </c:pt>
                <c:pt idx="3809">
                  <c:v>4</c:v>
                </c:pt>
                <c:pt idx="3810">
                  <c:v>4</c:v>
                </c:pt>
                <c:pt idx="3811">
                  <c:v>4</c:v>
                </c:pt>
                <c:pt idx="3812">
                  <c:v>4</c:v>
                </c:pt>
                <c:pt idx="3813">
                  <c:v>6</c:v>
                </c:pt>
                <c:pt idx="3814">
                  <c:v>6</c:v>
                </c:pt>
                <c:pt idx="3815">
                  <c:v>6</c:v>
                </c:pt>
                <c:pt idx="3816">
                  <c:v>6</c:v>
                </c:pt>
                <c:pt idx="3817">
                  <c:v>6</c:v>
                </c:pt>
                <c:pt idx="3818">
                  <c:v>6</c:v>
                </c:pt>
                <c:pt idx="3819">
                  <c:v>6</c:v>
                </c:pt>
                <c:pt idx="3820">
                  <c:v>6</c:v>
                </c:pt>
                <c:pt idx="3821">
                  <c:v>6</c:v>
                </c:pt>
                <c:pt idx="3822">
                  <c:v>6</c:v>
                </c:pt>
                <c:pt idx="3823">
                  <c:v>6</c:v>
                </c:pt>
                <c:pt idx="3824">
                  <c:v>6</c:v>
                </c:pt>
                <c:pt idx="3825">
                  <c:v>6</c:v>
                </c:pt>
                <c:pt idx="3826">
                  <c:v>6</c:v>
                </c:pt>
                <c:pt idx="3827">
                  <c:v>6</c:v>
                </c:pt>
                <c:pt idx="3828">
                  <c:v>6</c:v>
                </c:pt>
                <c:pt idx="3829">
                  <c:v>6</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4</c:v>
                </c:pt>
                <c:pt idx="3868">
                  <c:v>4</c:v>
                </c:pt>
                <c:pt idx="3869">
                  <c:v>4</c:v>
                </c:pt>
                <c:pt idx="3870">
                  <c:v>4</c:v>
                </c:pt>
                <c:pt idx="3871">
                  <c:v>4</c:v>
                </c:pt>
                <c:pt idx="3872">
                  <c:v>4</c:v>
                </c:pt>
                <c:pt idx="3873">
                  <c:v>4</c:v>
                </c:pt>
                <c:pt idx="3874">
                  <c:v>4</c:v>
                </c:pt>
                <c:pt idx="3875">
                  <c:v>4</c:v>
                </c:pt>
                <c:pt idx="3876">
                  <c:v>4</c:v>
                </c:pt>
                <c:pt idx="3877">
                  <c:v>4</c:v>
                </c:pt>
                <c:pt idx="3878">
                  <c:v>4</c:v>
                </c:pt>
                <c:pt idx="3879">
                  <c:v>4</c:v>
                </c:pt>
                <c:pt idx="3880">
                  <c:v>8</c:v>
                </c:pt>
                <c:pt idx="3881">
                  <c:v>8</c:v>
                </c:pt>
                <c:pt idx="3882">
                  <c:v>8</c:v>
                </c:pt>
                <c:pt idx="3883">
                  <c:v>8</c:v>
                </c:pt>
                <c:pt idx="3884">
                  <c:v>8</c:v>
                </c:pt>
                <c:pt idx="3885">
                  <c:v>8</c:v>
                </c:pt>
                <c:pt idx="3886">
                  <c:v>8</c:v>
                </c:pt>
                <c:pt idx="3887">
                  <c:v>6</c:v>
                </c:pt>
                <c:pt idx="3888">
                  <c:v>6</c:v>
                </c:pt>
                <c:pt idx="3889">
                  <c:v>6</c:v>
                </c:pt>
                <c:pt idx="3890">
                  <c:v>6</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4</c:v>
                </c:pt>
                <c:pt idx="3908">
                  <c:v>4</c:v>
                </c:pt>
                <c:pt idx="3909">
                  <c:v>4</c:v>
                </c:pt>
                <c:pt idx="3910">
                  <c:v>4</c:v>
                </c:pt>
                <c:pt idx="3911">
                  <c:v>4</c:v>
                </c:pt>
                <c:pt idx="3912">
                  <c:v>4</c:v>
                </c:pt>
                <c:pt idx="3913">
                  <c:v>4</c:v>
                </c:pt>
                <c:pt idx="3914">
                  <c:v>4</c:v>
                </c:pt>
                <c:pt idx="3915">
                  <c:v>4</c:v>
                </c:pt>
                <c:pt idx="3916">
                  <c:v>4</c:v>
                </c:pt>
                <c:pt idx="3917">
                  <c:v>4</c:v>
                </c:pt>
                <c:pt idx="3918">
                  <c:v>4</c:v>
                </c:pt>
                <c:pt idx="3919">
                  <c:v>4</c:v>
                </c:pt>
                <c:pt idx="3920">
                  <c:v>6</c:v>
                </c:pt>
                <c:pt idx="3921">
                  <c:v>6</c:v>
                </c:pt>
                <c:pt idx="3922">
                  <c:v>6</c:v>
                </c:pt>
                <c:pt idx="3923">
                  <c:v>6</c:v>
                </c:pt>
                <c:pt idx="3924">
                  <c:v>6</c:v>
                </c:pt>
                <c:pt idx="3925">
                  <c:v>6</c:v>
                </c:pt>
                <c:pt idx="3926">
                  <c:v>6</c:v>
                </c:pt>
                <c:pt idx="3927">
                  <c:v>6</c:v>
                </c:pt>
                <c:pt idx="3928">
                  <c:v>6</c:v>
                </c:pt>
                <c:pt idx="3929">
                  <c:v>6</c:v>
                </c:pt>
                <c:pt idx="3930">
                  <c:v>6</c:v>
                </c:pt>
                <c:pt idx="3931">
                  <c:v>6</c:v>
                </c:pt>
                <c:pt idx="3932">
                  <c:v>6</c:v>
                </c:pt>
                <c:pt idx="3933">
                  <c:v>6</c:v>
                </c:pt>
                <c:pt idx="3934">
                  <c:v>6</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4</c:v>
                </c:pt>
                <c:pt idx="3951">
                  <c:v>4</c:v>
                </c:pt>
                <c:pt idx="3952">
                  <c:v>4</c:v>
                </c:pt>
                <c:pt idx="3953">
                  <c:v>4</c:v>
                </c:pt>
                <c:pt idx="3954">
                  <c:v>4</c:v>
                </c:pt>
                <c:pt idx="3955">
                  <c:v>4</c:v>
                </c:pt>
                <c:pt idx="3956">
                  <c:v>4</c:v>
                </c:pt>
                <c:pt idx="3957">
                  <c:v>4</c:v>
                </c:pt>
                <c:pt idx="3958">
                  <c:v>4</c:v>
                </c:pt>
                <c:pt idx="3959">
                  <c:v>4</c:v>
                </c:pt>
                <c:pt idx="3960">
                  <c:v>4</c:v>
                </c:pt>
                <c:pt idx="3961">
                  <c:v>4</c:v>
                </c:pt>
                <c:pt idx="3962">
                  <c:v>4</c:v>
                </c:pt>
                <c:pt idx="3963">
                  <c:v>6</c:v>
                </c:pt>
                <c:pt idx="3964">
                  <c:v>6</c:v>
                </c:pt>
                <c:pt idx="3965">
                  <c:v>6</c:v>
                </c:pt>
                <c:pt idx="3966">
                  <c:v>6</c:v>
                </c:pt>
                <c:pt idx="3967">
                  <c:v>6</c:v>
                </c:pt>
                <c:pt idx="3968">
                  <c:v>6</c:v>
                </c:pt>
                <c:pt idx="3969">
                  <c:v>6</c:v>
                </c:pt>
                <c:pt idx="3970">
                  <c:v>6</c:v>
                </c:pt>
                <c:pt idx="3971">
                  <c:v>6</c:v>
                </c:pt>
                <c:pt idx="3972">
                  <c:v>6</c:v>
                </c:pt>
                <c:pt idx="3973">
                  <c:v>6</c:v>
                </c:pt>
                <c:pt idx="3974">
                  <c:v>6</c:v>
                </c:pt>
                <c:pt idx="3975">
                  <c:v>6</c:v>
                </c:pt>
                <c:pt idx="3976">
                  <c:v>6</c:v>
                </c:pt>
                <c:pt idx="3977">
                  <c:v>6</c:v>
                </c:pt>
                <c:pt idx="3978">
                  <c:v>4</c:v>
                </c:pt>
                <c:pt idx="3979">
                  <c:v>4</c:v>
                </c:pt>
                <c:pt idx="3980">
                  <c:v>4</c:v>
                </c:pt>
                <c:pt idx="3981">
                  <c:v>4</c:v>
                </c:pt>
                <c:pt idx="3982">
                  <c:v>4</c:v>
                </c:pt>
                <c:pt idx="3983">
                  <c:v>4</c:v>
                </c:pt>
                <c:pt idx="3984">
                  <c:v>4</c:v>
                </c:pt>
                <c:pt idx="3985">
                  <c:v>4</c:v>
                </c:pt>
                <c:pt idx="3986">
                  <c:v>6</c:v>
                </c:pt>
                <c:pt idx="3987">
                  <c:v>6</c:v>
                </c:pt>
                <c:pt idx="3988">
                  <c:v>6</c:v>
                </c:pt>
                <c:pt idx="3989">
                  <c:v>6</c:v>
                </c:pt>
                <c:pt idx="3990">
                  <c:v>6</c:v>
                </c:pt>
                <c:pt idx="3991">
                  <c:v>6</c:v>
                </c:pt>
                <c:pt idx="3992">
                  <c:v>8</c:v>
                </c:pt>
                <c:pt idx="3993">
                  <c:v>6</c:v>
                </c:pt>
                <c:pt idx="3994">
                  <c:v>8</c:v>
                </c:pt>
                <c:pt idx="3995">
                  <c:v>6</c:v>
                </c:pt>
                <c:pt idx="3996">
                  <c:v>6</c:v>
                </c:pt>
                <c:pt idx="3997">
                  <c:v>8</c:v>
                </c:pt>
                <c:pt idx="3998">
                  <c:v>6</c:v>
                </c:pt>
                <c:pt idx="3999">
                  <c:v>6</c:v>
                </c:pt>
                <c:pt idx="4000">
                  <c:v>8</c:v>
                </c:pt>
                <c:pt idx="4001">
                  <c:v>6</c:v>
                </c:pt>
                <c:pt idx="4002">
                  <c:v>6</c:v>
                </c:pt>
                <c:pt idx="4003">
                  <c:v>6</c:v>
                </c:pt>
                <c:pt idx="4004">
                  <c:v>6</c:v>
                </c:pt>
                <c:pt idx="4005">
                  <c:v>6</c:v>
                </c:pt>
                <c:pt idx="4006">
                  <c:v>6</c:v>
                </c:pt>
                <c:pt idx="4007">
                  <c:v>6</c:v>
                </c:pt>
                <c:pt idx="4008">
                  <c:v>6</c:v>
                </c:pt>
                <c:pt idx="4009">
                  <c:v>8</c:v>
                </c:pt>
                <c:pt idx="4010">
                  <c:v>6</c:v>
                </c:pt>
                <c:pt idx="4011">
                  <c:v>8</c:v>
                </c:pt>
                <c:pt idx="4012">
                  <c:v>6</c:v>
                </c:pt>
                <c:pt idx="4013">
                  <c:v>6</c:v>
                </c:pt>
                <c:pt idx="4014">
                  <c:v>8</c:v>
                </c:pt>
                <c:pt idx="4015">
                  <c:v>8</c:v>
                </c:pt>
                <c:pt idx="4016">
                  <c:v>6</c:v>
                </c:pt>
                <c:pt idx="4017">
                  <c:v>6</c:v>
                </c:pt>
                <c:pt idx="4018">
                  <c:v>6</c:v>
                </c:pt>
                <c:pt idx="4019">
                  <c:v>8</c:v>
                </c:pt>
                <c:pt idx="4020">
                  <c:v>6</c:v>
                </c:pt>
                <c:pt idx="4021">
                  <c:v>6</c:v>
                </c:pt>
                <c:pt idx="4022">
                  <c:v>8</c:v>
                </c:pt>
                <c:pt idx="4023">
                  <c:v>6</c:v>
                </c:pt>
                <c:pt idx="4024">
                  <c:v>12</c:v>
                </c:pt>
                <c:pt idx="4025">
                  <c:v>4</c:v>
                </c:pt>
                <c:pt idx="4026">
                  <c:v>4</c:v>
                </c:pt>
                <c:pt idx="4027">
                  <c:v>4</c:v>
                </c:pt>
                <c:pt idx="4028">
                  <c:v>4</c:v>
                </c:pt>
                <c:pt idx="4029">
                  <c:v>4</c:v>
                </c:pt>
                <c:pt idx="4030">
                  <c:v>4</c:v>
                </c:pt>
                <c:pt idx="4031">
                  <c:v>4</c:v>
                </c:pt>
                <c:pt idx="4032">
                  <c:v>4</c:v>
                </c:pt>
                <c:pt idx="4033">
                  <c:v>6</c:v>
                </c:pt>
                <c:pt idx="4034">
                  <c:v>6</c:v>
                </c:pt>
                <c:pt idx="4035">
                  <c:v>6</c:v>
                </c:pt>
                <c:pt idx="4036">
                  <c:v>6</c:v>
                </c:pt>
                <c:pt idx="4037">
                  <c:v>4</c:v>
                </c:pt>
                <c:pt idx="4038">
                  <c:v>6</c:v>
                </c:pt>
                <c:pt idx="4039">
                  <c:v>6</c:v>
                </c:pt>
                <c:pt idx="4040">
                  <c:v>6</c:v>
                </c:pt>
                <c:pt idx="4041">
                  <c:v>4</c:v>
                </c:pt>
                <c:pt idx="4042">
                  <c:v>6</c:v>
                </c:pt>
                <c:pt idx="4043">
                  <c:v>6</c:v>
                </c:pt>
                <c:pt idx="4044">
                  <c:v>6</c:v>
                </c:pt>
                <c:pt idx="4045">
                  <c:v>4</c:v>
                </c:pt>
                <c:pt idx="4046">
                  <c:v>6</c:v>
                </c:pt>
                <c:pt idx="4047">
                  <c:v>4</c:v>
                </c:pt>
                <c:pt idx="4048">
                  <c:v>4</c:v>
                </c:pt>
                <c:pt idx="4049">
                  <c:v>4</c:v>
                </c:pt>
                <c:pt idx="4050">
                  <c:v>6</c:v>
                </c:pt>
                <c:pt idx="4051">
                  <c:v>6</c:v>
                </c:pt>
                <c:pt idx="4052">
                  <c:v>4</c:v>
                </c:pt>
                <c:pt idx="4053">
                  <c:v>6</c:v>
                </c:pt>
                <c:pt idx="4054">
                  <c:v>6</c:v>
                </c:pt>
                <c:pt idx="4055">
                  <c:v>4</c:v>
                </c:pt>
                <c:pt idx="4056">
                  <c:v>4</c:v>
                </c:pt>
                <c:pt idx="4057">
                  <c:v>4</c:v>
                </c:pt>
                <c:pt idx="4058">
                  <c:v>4</c:v>
                </c:pt>
                <c:pt idx="4059">
                  <c:v>4</c:v>
                </c:pt>
                <c:pt idx="4060">
                  <c:v>4</c:v>
                </c:pt>
                <c:pt idx="4061">
                  <c:v>4</c:v>
                </c:pt>
                <c:pt idx="4062">
                  <c:v>4</c:v>
                </c:pt>
                <c:pt idx="4063">
                  <c:v>4</c:v>
                </c:pt>
                <c:pt idx="4064">
                  <c:v>4</c:v>
                </c:pt>
                <c:pt idx="4065">
                  <c:v>4</c:v>
                </c:pt>
                <c:pt idx="4066">
                  <c:v>4</c:v>
                </c:pt>
                <c:pt idx="4067">
                  <c:v>4</c:v>
                </c:pt>
                <c:pt idx="4068">
                  <c:v>4</c:v>
                </c:pt>
                <c:pt idx="4069">
                  <c:v>4</c:v>
                </c:pt>
                <c:pt idx="4070">
                  <c:v>4</c:v>
                </c:pt>
                <c:pt idx="4071">
                  <c:v>4</c:v>
                </c:pt>
                <c:pt idx="4072">
                  <c:v>4</c:v>
                </c:pt>
                <c:pt idx="4073">
                  <c:v>4</c:v>
                </c:pt>
                <c:pt idx="4074">
                  <c:v>4</c:v>
                </c:pt>
                <c:pt idx="4075">
                  <c:v>4</c:v>
                </c:pt>
                <c:pt idx="4076">
                  <c:v>4</c:v>
                </c:pt>
                <c:pt idx="4077">
                  <c:v>4</c:v>
                </c:pt>
                <c:pt idx="4078">
                  <c:v>8</c:v>
                </c:pt>
                <c:pt idx="4079">
                  <c:v>8</c:v>
                </c:pt>
                <c:pt idx="4080">
                  <c:v>8</c:v>
                </c:pt>
                <c:pt idx="4081">
                  <c:v>8</c:v>
                </c:pt>
                <c:pt idx="4082">
                  <c:v>8</c:v>
                </c:pt>
                <c:pt idx="4083">
                  <c:v>8</c:v>
                </c:pt>
                <c:pt idx="4084">
                  <c:v>6</c:v>
                </c:pt>
                <c:pt idx="4085">
                  <c:v>6</c:v>
                </c:pt>
                <c:pt idx="4086">
                  <c:v>4</c:v>
                </c:pt>
                <c:pt idx="4087">
                  <c:v>4</c:v>
                </c:pt>
                <c:pt idx="4088">
                  <c:v>4</c:v>
                </c:pt>
                <c:pt idx="4089">
                  <c:v>6</c:v>
                </c:pt>
                <c:pt idx="4090">
                  <c:v>6</c:v>
                </c:pt>
                <c:pt idx="4091">
                  <c:v>6</c:v>
                </c:pt>
                <c:pt idx="4092">
                  <c:v>6</c:v>
                </c:pt>
                <c:pt idx="4093">
                  <c:v>6</c:v>
                </c:pt>
                <c:pt idx="4094">
                  <c:v>6</c:v>
                </c:pt>
                <c:pt idx="4095">
                  <c:v>6</c:v>
                </c:pt>
                <c:pt idx="4096">
                  <c:v>6</c:v>
                </c:pt>
                <c:pt idx="4097">
                  <c:v>6</c:v>
                </c:pt>
                <c:pt idx="4098">
                  <c:v>6</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8</c:v>
                </c:pt>
                <c:pt idx="4168">
                  <c:v>8</c:v>
                </c:pt>
                <c:pt idx="4169">
                  <c:v>8</c:v>
                </c:pt>
                <c:pt idx="4170">
                  <c:v>8</c:v>
                </c:pt>
                <c:pt idx="4171">
                  <c:v>8</c:v>
                </c:pt>
                <c:pt idx="4172">
                  <c:v>8</c:v>
                </c:pt>
                <c:pt idx="4173">
                  <c:v>8</c:v>
                </c:pt>
                <c:pt idx="4174">
                  <c:v>8</c:v>
                </c:pt>
                <c:pt idx="4175">
                  <c:v>8</c:v>
                </c:pt>
                <c:pt idx="4176">
                  <c:v>8</c:v>
                </c:pt>
                <c:pt idx="4177">
                  <c:v>8</c:v>
                </c:pt>
                <c:pt idx="4178">
                  <c:v>8</c:v>
                </c:pt>
                <c:pt idx="4179">
                  <c:v>8</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4</c:v>
                </c:pt>
                <c:pt idx="4200">
                  <c:v>4</c:v>
                </c:pt>
                <c:pt idx="4201">
                  <c:v>4</c:v>
                </c:pt>
                <c:pt idx="4202">
                  <c:v>4</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8</c:v>
                </c:pt>
                <c:pt idx="4217">
                  <c:v>8</c:v>
                </c:pt>
                <c:pt idx="4218">
                  <c:v>8</c:v>
                </c:pt>
                <c:pt idx="4219">
                  <c:v>8</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4</c:v>
                </c:pt>
                <c:pt idx="4246">
                  <c:v>4</c:v>
                </c:pt>
                <c:pt idx="4247">
                  <c:v>4</c:v>
                </c:pt>
                <c:pt idx="4248">
                  <c:v>4</c:v>
                </c:pt>
                <c:pt idx="4249">
                  <c:v>4</c:v>
                </c:pt>
                <c:pt idx="4250">
                  <c:v>4</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6</c:v>
                </c:pt>
                <c:pt idx="4265">
                  <c:v>6</c:v>
                </c:pt>
                <c:pt idx="4266">
                  <c:v>6</c:v>
                </c:pt>
                <c:pt idx="4267">
                  <c:v>6</c:v>
                </c:pt>
                <c:pt idx="4268">
                  <c:v>6</c:v>
                </c:pt>
                <c:pt idx="4269">
                  <c:v>6</c:v>
                </c:pt>
                <c:pt idx="4270">
                  <c:v>6</c:v>
                </c:pt>
                <c:pt idx="4271">
                  <c:v>6</c:v>
                </c:pt>
                <c:pt idx="4272">
                  <c:v>6</c:v>
                </c:pt>
                <c:pt idx="4273">
                  <c:v>6</c:v>
                </c:pt>
                <c:pt idx="4274">
                  <c:v>6</c:v>
                </c:pt>
                <c:pt idx="4275">
                  <c:v>6</c:v>
                </c:pt>
                <c:pt idx="4276">
                  <c:v>6</c:v>
                </c:pt>
                <c:pt idx="4277">
                  <c:v>6</c:v>
                </c:pt>
                <c:pt idx="4278">
                  <c:v>6</c:v>
                </c:pt>
                <c:pt idx="4279">
                  <c:v>6</c:v>
                </c:pt>
                <c:pt idx="4280">
                  <c:v>6</c:v>
                </c:pt>
                <c:pt idx="4281">
                  <c:v>4</c:v>
                </c:pt>
                <c:pt idx="4282">
                  <c:v>4</c:v>
                </c:pt>
                <c:pt idx="4283">
                  <c:v>4</c:v>
                </c:pt>
                <c:pt idx="4284">
                  <c:v>4</c:v>
                </c:pt>
                <c:pt idx="4285">
                  <c:v>4</c:v>
                </c:pt>
                <c:pt idx="4286">
                  <c:v>4</c:v>
                </c:pt>
                <c:pt idx="4287">
                  <c:v>4</c:v>
                </c:pt>
                <c:pt idx="4288">
                  <c:v>4</c:v>
                </c:pt>
                <c:pt idx="4289">
                  <c:v>4</c:v>
                </c:pt>
                <c:pt idx="4290">
                  <c:v>4</c:v>
                </c:pt>
                <c:pt idx="4291">
                  <c:v>4</c:v>
                </c:pt>
                <c:pt idx="4292">
                  <c:v>4</c:v>
                </c:pt>
                <c:pt idx="4293">
                  <c:v>4</c:v>
                </c:pt>
                <c:pt idx="4294">
                  <c:v>4</c:v>
                </c:pt>
                <c:pt idx="4295">
                  <c:v>4</c:v>
                </c:pt>
                <c:pt idx="4296">
                  <c:v>4</c:v>
                </c:pt>
                <c:pt idx="4297">
                  <c:v>4</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6</c:v>
                </c:pt>
                <c:pt idx="4330">
                  <c:v>6</c:v>
                </c:pt>
                <c:pt idx="4331">
                  <c:v>6</c:v>
                </c:pt>
                <c:pt idx="4332">
                  <c:v>6</c:v>
                </c:pt>
                <c:pt idx="4333">
                  <c:v>6</c:v>
                </c:pt>
                <c:pt idx="4334">
                  <c:v>6</c:v>
                </c:pt>
                <c:pt idx="4335">
                  <c:v>6</c:v>
                </c:pt>
                <c:pt idx="4336">
                  <c:v>6</c:v>
                </c:pt>
                <c:pt idx="4337">
                  <c:v>6</c:v>
                </c:pt>
                <c:pt idx="4338">
                  <c:v>6</c:v>
                </c:pt>
                <c:pt idx="4339">
                  <c:v>6</c:v>
                </c:pt>
                <c:pt idx="4340">
                  <c:v>6</c:v>
                </c:pt>
                <c:pt idx="4341">
                  <c:v>6</c:v>
                </c:pt>
                <c:pt idx="4342">
                  <c:v>6</c:v>
                </c:pt>
                <c:pt idx="4343">
                  <c:v>6</c:v>
                </c:pt>
                <c:pt idx="4344">
                  <c:v>6</c:v>
                </c:pt>
                <c:pt idx="4345">
                  <c:v>6</c:v>
                </c:pt>
                <c:pt idx="4346">
                  <c:v>8</c:v>
                </c:pt>
                <c:pt idx="4347">
                  <c:v>8</c:v>
                </c:pt>
                <c:pt idx="4348">
                  <c:v>6</c:v>
                </c:pt>
                <c:pt idx="4349">
                  <c:v>6</c:v>
                </c:pt>
                <c:pt idx="4350">
                  <c:v>6</c:v>
                </c:pt>
                <c:pt idx="4351">
                  <c:v>8</c:v>
                </c:pt>
                <c:pt idx="4352">
                  <c:v>6</c:v>
                </c:pt>
                <c:pt idx="4353">
                  <c:v>8</c:v>
                </c:pt>
                <c:pt idx="4354">
                  <c:v>6</c:v>
                </c:pt>
                <c:pt idx="4355">
                  <c:v>8</c:v>
                </c:pt>
                <c:pt idx="4356">
                  <c:v>8</c:v>
                </c:pt>
                <c:pt idx="4357">
                  <c:v>6</c:v>
                </c:pt>
                <c:pt idx="4358">
                  <c:v>6</c:v>
                </c:pt>
                <c:pt idx="4359">
                  <c:v>8</c:v>
                </c:pt>
                <c:pt idx="4360">
                  <c:v>8</c:v>
                </c:pt>
                <c:pt idx="4361">
                  <c:v>6</c:v>
                </c:pt>
                <c:pt idx="4362">
                  <c:v>8</c:v>
                </c:pt>
                <c:pt idx="4363">
                  <c:v>8</c:v>
                </c:pt>
                <c:pt idx="4364">
                  <c:v>8</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6</c:v>
                </c:pt>
                <c:pt idx="4392">
                  <c:v>6</c:v>
                </c:pt>
                <c:pt idx="4393">
                  <c:v>6</c:v>
                </c:pt>
                <c:pt idx="4394">
                  <c:v>6</c:v>
                </c:pt>
                <c:pt idx="4395">
                  <c:v>6</c:v>
                </c:pt>
                <c:pt idx="4396">
                  <c:v>6</c:v>
                </c:pt>
                <c:pt idx="4397">
                  <c:v>6</c:v>
                </c:pt>
                <c:pt idx="4398">
                  <c:v>6</c:v>
                </c:pt>
                <c:pt idx="4399">
                  <c:v>6</c:v>
                </c:pt>
                <c:pt idx="4400">
                  <c:v>6</c:v>
                </c:pt>
                <c:pt idx="4401">
                  <c:v>6</c:v>
                </c:pt>
                <c:pt idx="4402">
                  <c:v>6</c:v>
                </c:pt>
                <c:pt idx="4403">
                  <c:v>6</c:v>
                </c:pt>
                <c:pt idx="4404">
                  <c:v>6</c:v>
                </c:pt>
                <c:pt idx="4405">
                  <c:v>6</c:v>
                </c:pt>
                <c:pt idx="4406">
                  <c:v>6</c:v>
                </c:pt>
                <c:pt idx="4407">
                  <c:v>6</c:v>
                </c:pt>
                <c:pt idx="4408">
                  <c:v>4</c:v>
                </c:pt>
                <c:pt idx="4409">
                  <c:v>6</c:v>
                </c:pt>
                <c:pt idx="4410">
                  <c:v>6</c:v>
                </c:pt>
                <c:pt idx="4411">
                  <c:v>6</c:v>
                </c:pt>
                <c:pt idx="4412">
                  <c:v>6</c:v>
                </c:pt>
                <c:pt idx="4413">
                  <c:v>4</c:v>
                </c:pt>
                <c:pt idx="4414">
                  <c:v>4</c:v>
                </c:pt>
                <c:pt idx="4415">
                  <c:v>4</c:v>
                </c:pt>
                <c:pt idx="4416">
                  <c:v>4</c:v>
                </c:pt>
                <c:pt idx="4417">
                  <c:v>4</c:v>
                </c:pt>
                <c:pt idx="4418">
                  <c:v>4</c:v>
                </c:pt>
                <c:pt idx="4419">
                  <c:v>4</c:v>
                </c:pt>
                <c:pt idx="4420">
                  <c:v>4</c:v>
                </c:pt>
                <c:pt idx="4421">
                  <c:v>4</c:v>
                </c:pt>
                <c:pt idx="4422">
                  <c:v>4</c:v>
                </c:pt>
                <c:pt idx="4423">
                  <c:v>4</c:v>
                </c:pt>
                <c:pt idx="4424">
                  <c:v>4</c:v>
                </c:pt>
                <c:pt idx="4425">
                  <c:v>4</c:v>
                </c:pt>
                <c:pt idx="4426">
                  <c:v>4</c:v>
                </c:pt>
                <c:pt idx="4427">
                  <c:v>4</c:v>
                </c:pt>
                <c:pt idx="4428">
                  <c:v>8</c:v>
                </c:pt>
                <c:pt idx="4429">
                  <c:v>6</c:v>
                </c:pt>
                <c:pt idx="4430">
                  <c:v>8</c:v>
                </c:pt>
                <c:pt idx="4431">
                  <c:v>8</c:v>
                </c:pt>
                <c:pt idx="4432">
                  <c:v>8</c:v>
                </c:pt>
                <c:pt idx="4433">
                  <c:v>8</c:v>
                </c:pt>
                <c:pt idx="4434">
                  <c:v>8</c:v>
                </c:pt>
                <c:pt idx="4435">
                  <c:v>8</c:v>
                </c:pt>
                <c:pt idx="4436">
                  <c:v>8</c:v>
                </c:pt>
                <c:pt idx="4437">
                  <c:v>8</c:v>
                </c:pt>
                <c:pt idx="4438">
                  <c:v>8</c:v>
                </c:pt>
                <c:pt idx="4439">
                  <c:v>8</c:v>
                </c:pt>
                <c:pt idx="4440">
                  <c:v>8</c:v>
                </c:pt>
                <c:pt idx="4441">
                  <c:v>8</c:v>
                </c:pt>
                <c:pt idx="4442">
                  <c:v>8</c:v>
                </c:pt>
                <c:pt idx="4443">
                  <c:v>8</c:v>
                </c:pt>
                <c:pt idx="4444">
                  <c:v>8</c:v>
                </c:pt>
                <c:pt idx="4445">
                  <c:v>8</c:v>
                </c:pt>
                <c:pt idx="4446">
                  <c:v>8</c:v>
                </c:pt>
                <c:pt idx="4447">
                  <c:v>6</c:v>
                </c:pt>
                <c:pt idx="4448">
                  <c:v>8</c:v>
                </c:pt>
                <c:pt idx="4449">
                  <c:v>6</c:v>
                </c:pt>
                <c:pt idx="4450">
                  <c:v>6</c:v>
                </c:pt>
                <c:pt idx="4451">
                  <c:v>6</c:v>
                </c:pt>
                <c:pt idx="4452">
                  <c:v>6</c:v>
                </c:pt>
                <c:pt idx="4453">
                  <c:v>6</c:v>
                </c:pt>
                <c:pt idx="4454">
                  <c:v>8</c:v>
                </c:pt>
                <c:pt idx="4455">
                  <c:v>6</c:v>
                </c:pt>
                <c:pt idx="4456">
                  <c:v>6</c:v>
                </c:pt>
                <c:pt idx="4457">
                  <c:v>6</c:v>
                </c:pt>
                <c:pt idx="4458">
                  <c:v>6</c:v>
                </c:pt>
                <c:pt idx="4459">
                  <c:v>6</c:v>
                </c:pt>
                <c:pt idx="4460">
                  <c:v>6</c:v>
                </c:pt>
                <c:pt idx="4461">
                  <c:v>8</c:v>
                </c:pt>
                <c:pt idx="4462">
                  <c:v>8</c:v>
                </c:pt>
                <c:pt idx="4463">
                  <c:v>8</c:v>
                </c:pt>
                <c:pt idx="4464">
                  <c:v>6</c:v>
                </c:pt>
                <c:pt idx="4465">
                  <c:v>8</c:v>
                </c:pt>
                <c:pt idx="4466">
                  <c:v>6</c:v>
                </c:pt>
                <c:pt idx="4467">
                  <c:v>8</c:v>
                </c:pt>
                <c:pt idx="4468">
                  <c:v>8</c:v>
                </c:pt>
                <c:pt idx="4469">
                  <c:v>8</c:v>
                </c:pt>
                <c:pt idx="4470">
                  <c:v>6</c:v>
                </c:pt>
                <c:pt idx="4471">
                  <c:v>6</c:v>
                </c:pt>
                <c:pt idx="4472">
                  <c:v>6</c:v>
                </c:pt>
                <c:pt idx="4473">
                  <c:v>6</c:v>
                </c:pt>
                <c:pt idx="4474">
                  <c:v>8</c:v>
                </c:pt>
                <c:pt idx="4475">
                  <c:v>8</c:v>
                </c:pt>
                <c:pt idx="4476">
                  <c:v>6</c:v>
                </c:pt>
                <c:pt idx="4477">
                  <c:v>6</c:v>
                </c:pt>
                <c:pt idx="4478">
                  <c:v>8</c:v>
                </c:pt>
                <c:pt idx="4479">
                  <c:v>6</c:v>
                </c:pt>
                <c:pt idx="4480">
                  <c:v>6</c:v>
                </c:pt>
                <c:pt idx="4481">
                  <c:v>8</c:v>
                </c:pt>
                <c:pt idx="4482">
                  <c:v>8</c:v>
                </c:pt>
                <c:pt idx="4483">
                  <c:v>6</c:v>
                </c:pt>
                <c:pt idx="4484">
                  <c:v>6</c:v>
                </c:pt>
                <c:pt idx="4485">
                  <c:v>6</c:v>
                </c:pt>
                <c:pt idx="4486">
                  <c:v>6</c:v>
                </c:pt>
                <c:pt idx="4487">
                  <c:v>8</c:v>
                </c:pt>
                <c:pt idx="4488">
                  <c:v>8</c:v>
                </c:pt>
                <c:pt idx="4489">
                  <c:v>6</c:v>
                </c:pt>
                <c:pt idx="4490">
                  <c:v>8</c:v>
                </c:pt>
                <c:pt idx="4491">
                  <c:v>6</c:v>
                </c:pt>
                <c:pt idx="4492">
                  <c:v>8</c:v>
                </c:pt>
                <c:pt idx="4493">
                  <c:v>6</c:v>
                </c:pt>
                <c:pt idx="4494">
                  <c:v>6</c:v>
                </c:pt>
                <c:pt idx="4495">
                  <c:v>6</c:v>
                </c:pt>
                <c:pt idx="4496">
                  <c:v>8</c:v>
                </c:pt>
                <c:pt idx="4497">
                  <c:v>6</c:v>
                </c:pt>
                <c:pt idx="4498">
                  <c:v>6</c:v>
                </c:pt>
                <c:pt idx="4499">
                  <c:v>8</c:v>
                </c:pt>
                <c:pt idx="4500">
                  <c:v>8</c:v>
                </c:pt>
                <c:pt idx="4501">
                  <c:v>6</c:v>
                </c:pt>
                <c:pt idx="4502">
                  <c:v>6</c:v>
                </c:pt>
                <c:pt idx="4503">
                  <c:v>6</c:v>
                </c:pt>
                <c:pt idx="4504">
                  <c:v>6</c:v>
                </c:pt>
                <c:pt idx="4505">
                  <c:v>8</c:v>
                </c:pt>
                <c:pt idx="4506">
                  <c:v>6</c:v>
                </c:pt>
                <c:pt idx="4507">
                  <c:v>6</c:v>
                </c:pt>
                <c:pt idx="4508">
                  <c:v>8</c:v>
                </c:pt>
                <c:pt idx="4509">
                  <c:v>6</c:v>
                </c:pt>
                <c:pt idx="4510">
                  <c:v>6</c:v>
                </c:pt>
                <c:pt idx="4511">
                  <c:v>8</c:v>
                </c:pt>
                <c:pt idx="4512">
                  <c:v>6</c:v>
                </c:pt>
                <c:pt idx="4513">
                  <c:v>6</c:v>
                </c:pt>
                <c:pt idx="4514">
                  <c:v>6</c:v>
                </c:pt>
                <c:pt idx="4515">
                  <c:v>8</c:v>
                </c:pt>
                <c:pt idx="4516">
                  <c:v>8</c:v>
                </c:pt>
                <c:pt idx="4517">
                  <c:v>8</c:v>
                </c:pt>
                <c:pt idx="4518">
                  <c:v>8</c:v>
                </c:pt>
                <c:pt idx="4519">
                  <c:v>8</c:v>
                </c:pt>
                <c:pt idx="4520">
                  <c:v>6</c:v>
                </c:pt>
                <c:pt idx="4521">
                  <c:v>6</c:v>
                </c:pt>
                <c:pt idx="4522">
                  <c:v>6</c:v>
                </c:pt>
                <c:pt idx="4523">
                  <c:v>6</c:v>
                </c:pt>
                <c:pt idx="4524">
                  <c:v>6</c:v>
                </c:pt>
                <c:pt idx="4525">
                  <c:v>6</c:v>
                </c:pt>
                <c:pt idx="4526">
                  <c:v>8</c:v>
                </c:pt>
                <c:pt idx="4527">
                  <c:v>6</c:v>
                </c:pt>
                <c:pt idx="4528">
                  <c:v>6</c:v>
                </c:pt>
                <c:pt idx="4529">
                  <c:v>6</c:v>
                </c:pt>
                <c:pt idx="4530">
                  <c:v>6</c:v>
                </c:pt>
                <c:pt idx="4531">
                  <c:v>6</c:v>
                </c:pt>
                <c:pt idx="4532">
                  <c:v>6</c:v>
                </c:pt>
                <c:pt idx="4533">
                  <c:v>6</c:v>
                </c:pt>
                <c:pt idx="4534">
                  <c:v>6</c:v>
                </c:pt>
                <c:pt idx="4535">
                  <c:v>6</c:v>
                </c:pt>
                <c:pt idx="4536">
                  <c:v>6</c:v>
                </c:pt>
                <c:pt idx="4537">
                  <c:v>6</c:v>
                </c:pt>
                <c:pt idx="4538">
                  <c:v>6</c:v>
                </c:pt>
                <c:pt idx="4539">
                  <c:v>6</c:v>
                </c:pt>
                <c:pt idx="4540">
                  <c:v>8</c:v>
                </c:pt>
                <c:pt idx="4541">
                  <c:v>8</c:v>
                </c:pt>
                <c:pt idx="4542">
                  <c:v>8</c:v>
                </c:pt>
                <c:pt idx="4543">
                  <c:v>8</c:v>
                </c:pt>
                <c:pt idx="4544">
                  <c:v>6</c:v>
                </c:pt>
                <c:pt idx="4545">
                  <c:v>6</c:v>
                </c:pt>
                <c:pt idx="4546">
                  <c:v>6</c:v>
                </c:pt>
                <c:pt idx="4547">
                  <c:v>6</c:v>
                </c:pt>
                <c:pt idx="4548">
                  <c:v>6</c:v>
                </c:pt>
                <c:pt idx="4549">
                  <c:v>8</c:v>
                </c:pt>
                <c:pt idx="4550">
                  <c:v>8</c:v>
                </c:pt>
                <c:pt idx="4551">
                  <c:v>8</c:v>
                </c:pt>
                <c:pt idx="4552">
                  <c:v>6</c:v>
                </c:pt>
                <c:pt idx="4553">
                  <c:v>6</c:v>
                </c:pt>
                <c:pt idx="4554">
                  <c:v>8</c:v>
                </c:pt>
                <c:pt idx="4555">
                  <c:v>8</c:v>
                </c:pt>
                <c:pt idx="4556">
                  <c:v>6</c:v>
                </c:pt>
                <c:pt idx="4557">
                  <c:v>6</c:v>
                </c:pt>
                <c:pt idx="4558">
                  <c:v>6</c:v>
                </c:pt>
                <c:pt idx="4559">
                  <c:v>8</c:v>
                </c:pt>
                <c:pt idx="4560">
                  <c:v>6</c:v>
                </c:pt>
                <c:pt idx="4561">
                  <c:v>6</c:v>
                </c:pt>
                <c:pt idx="4562">
                  <c:v>6</c:v>
                </c:pt>
                <c:pt idx="4563">
                  <c:v>8</c:v>
                </c:pt>
                <c:pt idx="4564">
                  <c:v>6</c:v>
                </c:pt>
                <c:pt idx="4565">
                  <c:v>8</c:v>
                </c:pt>
                <c:pt idx="4566">
                  <c:v>6</c:v>
                </c:pt>
                <c:pt idx="4567">
                  <c:v>6</c:v>
                </c:pt>
                <c:pt idx="4568">
                  <c:v>8</c:v>
                </c:pt>
                <c:pt idx="4569">
                  <c:v>8</c:v>
                </c:pt>
                <c:pt idx="4570">
                  <c:v>6</c:v>
                </c:pt>
                <c:pt idx="4571">
                  <c:v>8</c:v>
                </c:pt>
                <c:pt idx="4572">
                  <c:v>8</c:v>
                </c:pt>
                <c:pt idx="4573">
                  <c:v>8</c:v>
                </c:pt>
                <c:pt idx="4574">
                  <c:v>6</c:v>
                </c:pt>
                <c:pt idx="4575">
                  <c:v>6</c:v>
                </c:pt>
                <c:pt idx="4576">
                  <c:v>6</c:v>
                </c:pt>
                <c:pt idx="4577">
                  <c:v>6</c:v>
                </c:pt>
                <c:pt idx="4578">
                  <c:v>8</c:v>
                </c:pt>
                <c:pt idx="4579">
                  <c:v>6</c:v>
                </c:pt>
                <c:pt idx="4580">
                  <c:v>8</c:v>
                </c:pt>
                <c:pt idx="4581">
                  <c:v>6</c:v>
                </c:pt>
                <c:pt idx="4582">
                  <c:v>6</c:v>
                </c:pt>
                <c:pt idx="4583">
                  <c:v>6</c:v>
                </c:pt>
                <c:pt idx="4584">
                  <c:v>6</c:v>
                </c:pt>
                <c:pt idx="4585">
                  <c:v>6</c:v>
                </c:pt>
                <c:pt idx="4586">
                  <c:v>6</c:v>
                </c:pt>
                <c:pt idx="4587">
                  <c:v>8</c:v>
                </c:pt>
                <c:pt idx="4588">
                  <c:v>6</c:v>
                </c:pt>
                <c:pt idx="4589">
                  <c:v>6</c:v>
                </c:pt>
                <c:pt idx="4590">
                  <c:v>6</c:v>
                </c:pt>
                <c:pt idx="4591">
                  <c:v>6</c:v>
                </c:pt>
                <c:pt idx="4592">
                  <c:v>6</c:v>
                </c:pt>
                <c:pt idx="4593">
                  <c:v>6</c:v>
                </c:pt>
                <c:pt idx="4594">
                  <c:v>6</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8</c:v>
                </c:pt>
                <c:pt idx="4628">
                  <c:v>8</c:v>
                </c:pt>
                <c:pt idx="4629">
                  <c:v>8</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8</c:v>
                </c:pt>
                <c:pt idx="4644">
                  <c:v>12</c:v>
                </c:pt>
                <c:pt idx="4645">
                  <c:v>12</c:v>
                </c:pt>
                <c:pt idx="4646">
                  <c:v>12</c:v>
                </c:pt>
                <c:pt idx="4647">
                  <c:v>8</c:v>
                </c:pt>
                <c:pt idx="4648">
                  <c:v>8</c:v>
                </c:pt>
                <c:pt idx="4649">
                  <c:v>8</c:v>
                </c:pt>
                <c:pt idx="4650">
                  <c:v>8</c:v>
                </c:pt>
                <c:pt idx="4651">
                  <c:v>8</c:v>
                </c:pt>
                <c:pt idx="4652">
                  <c:v>8</c:v>
                </c:pt>
                <c:pt idx="4653">
                  <c:v>8</c:v>
                </c:pt>
                <c:pt idx="4654">
                  <c:v>8</c:v>
                </c:pt>
                <c:pt idx="4655">
                  <c:v>8</c:v>
                </c:pt>
                <c:pt idx="4656">
                  <c:v>8</c:v>
                </c:pt>
                <c:pt idx="4657">
                  <c:v>8</c:v>
                </c:pt>
                <c:pt idx="4658">
                  <c:v>8</c:v>
                </c:pt>
                <c:pt idx="4659">
                  <c:v>8</c:v>
                </c:pt>
                <c:pt idx="4660">
                  <c:v>4</c:v>
                </c:pt>
                <c:pt idx="4661">
                  <c:v>4</c:v>
                </c:pt>
                <c:pt idx="4662">
                  <c:v>4</c:v>
                </c:pt>
                <c:pt idx="4663">
                  <c:v>4</c:v>
                </c:pt>
                <c:pt idx="4664">
                  <c:v>4</c:v>
                </c:pt>
                <c:pt idx="4665">
                  <c:v>4</c:v>
                </c:pt>
                <c:pt idx="4666">
                  <c:v>12</c:v>
                </c:pt>
                <c:pt idx="4667">
                  <c:v>12</c:v>
                </c:pt>
                <c:pt idx="4668">
                  <c:v>12</c:v>
                </c:pt>
                <c:pt idx="4669">
                  <c:v>4</c:v>
                </c:pt>
                <c:pt idx="4670">
                  <c:v>4</c:v>
                </c:pt>
                <c:pt idx="4671">
                  <c:v>4</c:v>
                </c:pt>
                <c:pt idx="4672">
                  <c:v>4</c:v>
                </c:pt>
                <c:pt idx="4673">
                  <c:v>4</c:v>
                </c:pt>
                <c:pt idx="4674">
                  <c:v>4</c:v>
                </c:pt>
                <c:pt idx="4675">
                  <c:v>4</c:v>
                </c:pt>
                <c:pt idx="4676">
                  <c:v>4</c:v>
                </c:pt>
                <c:pt idx="4677">
                  <c:v>4</c:v>
                </c:pt>
                <c:pt idx="4678">
                  <c:v>4</c:v>
                </c:pt>
                <c:pt idx="4679">
                  <c:v>4</c:v>
                </c:pt>
                <c:pt idx="4680">
                  <c:v>4</c:v>
                </c:pt>
                <c:pt idx="4681">
                  <c:v>4</c:v>
                </c:pt>
                <c:pt idx="4682">
                  <c:v>4</c:v>
                </c:pt>
                <c:pt idx="4683">
                  <c:v>4</c:v>
                </c:pt>
                <c:pt idx="4684">
                  <c:v>4</c:v>
                </c:pt>
                <c:pt idx="4685">
                  <c:v>4</c:v>
                </c:pt>
                <c:pt idx="4686">
                  <c:v>4</c:v>
                </c:pt>
                <c:pt idx="4687">
                  <c:v>4</c:v>
                </c:pt>
                <c:pt idx="4688">
                  <c:v>4</c:v>
                </c:pt>
                <c:pt idx="4689">
                  <c:v>4</c:v>
                </c:pt>
                <c:pt idx="4690">
                  <c:v>6</c:v>
                </c:pt>
                <c:pt idx="4691">
                  <c:v>8</c:v>
                </c:pt>
                <c:pt idx="4692">
                  <c:v>8</c:v>
                </c:pt>
                <c:pt idx="4693">
                  <c:v>8</c:v>
                </c:pt>
                <c:pt idx="4694">
                  <c:v>6</c:v>
                </c:pt>
                <c:pt idx="4695">
                  <c:v>8</c:v>
                </c:pt>
                <c:pt idx="4696">
                  <c:v>6</c:v>
                </c:pt>
                <c:pt idx="4697">
                  <c:v>8</c:v>
                </c:pt>
                <c:pt idx="4698">
                  <c:v>6</c:v>
                </c:pt>
                <c:pt idx="4699">
                  <c:v>8</c:v>
                </c:pt>
                <c:pt idx="4700">
                  <c:v>8</c:v>
                </c:pt>
                <c:pt idx="4701">
                  <c:v>8</c:v>
                </c:pt>
                <c:pt idx="4702">
                  <c:v>8</c:v>
                </c:pt>
                <c:pt idx="4703">
                  <c:v>6</c:v>
                </c:pt>
                <c:pt idx="4704">
                  <c:v>6</c:v>
                </c:pt>
                <c:pt idx="4705">
                  <c:v>0</c:v>
                </c:pt>
                <c:pt idx="4706">
                  <c:v>0</c:v>
                </c:pt>
                <c:pt idx="4707">
                  <c:v>4</c:v>
                </c:pt>
                <c:pt idx="4708">
                  <c:v>4</c:v>
                </c:pt>
                <c:pt idx="4709">
                  <c:v>4</c:v>
                </c:pt>
                <c:pt idx="4710">
                  <c:v>4</c:v>
                </c:pt>
                <c:pt idx="4711">
                  <c:v>4</c:v>
                </c:pt>
                <c:pt idx="4712">
                  <c:v>4</c:v>
                </c:pt>
                <c:pt idx="4713">
                  <c:v>4</c:v>
                </c:pt>
                <c:pt idx="4714">
                  <c:v>4</c:v>
                </c:pt>
                <c:pt idx="4715">
                  <c:v>4</c:v>
                </c:pt>
                <c:pt idx="4716">
                  <c:v>4</c:v>
                </c:pt>
                <c:pt idx="4717">
                  <c:v>4</c:v>
                </c:pt>
                <c:pt idx="4718">
                  <c:v>4</c:v>
                </c:pt>
                <c:pt idx="4719">
                  <c:v>4</c:v>
                </c:pt>
                <c:pt idx="4720">
                  <c:v>4</c:v>
                </c:pt>
                <c:pt idx="4721">
                  <c:v>4</c:v>
                </c:pt>
                <c:pt idx="4722">
                  <c:v>4</c:v>
                </c:pt>
                <c:pt idx="4723">
                  <c:v>4</c:v>
                </c:pt>
                <c:pt idx="4724">
                  <c:v>4</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8</c:v>
                </c:pt>
                <c:pt idx="4751">
                  <c:v>8</c:v>
                </c:pt>
                <c:pt idx="4752">
                  <c:v>8</c:v>
                </c:pt>
                <c:pt idx="4753">
                  <c:v>6</c:v>
                </c:pt>
                <c:pt idx="4754">
                  <c:v>6</c:v>
                </c:pt>
                <c:pt idx="4755">
                  <c:v>6</c:v>
                </c:pt>
                <c:pt idx="4756">
                  <c:v>6</c:v>
                </c:pt>
                <c:pt idx="4757">
                  <c:v>6</c:v>
                </c:pt>
                <c:pt idx="4758">
                  <c:v>6</c:v>
                </c:pt>
                <c:pt idx="4759">
                  <c:v>6</c:v>
                </c:pt>
                <c:pt idx="4760">
                  <c:v>6</c:v>
                </c:pt>
                <c:pt idx="4761">
                  <c:v>6</c:v>
                </c:pt>
                <c:pt idx="4762">
                  <c:v>6</c:v>
                </c:pt>
                <c:pt idx="4763">
                  <c:v>6</c:v>
                </c:pt>
                <c:pt idx="4764">
                  <c:v>6</c:v>
                </c:pt>
                <c:pt idx="4765">
                  <c:v>6</c:v>
                </c:pt>
                <c:pt idx="4766">
                  <c:v>6</c:v>
                </c:pt>
                <c:pt idx="4767">
                  <c:v>6</c:v>
                </c:pt>
                <c:pt idx="4768">
                  <c:v>6</c:v>
                </c:pt>
                <c:pt idx="4769">
                  <c:v>6</c:v>
                </c:pt>
                <c:pt idx="4770">
                  <c:v>6</c:v>
                </c:pt>
                <c:pt idx="4771">
                  <c:v>12</c:v>
                </c:pt>
                <c:pt idx="4772">
                  <c:v>12</c:v>
                </c:pt>
                <c:pt idx="4773">
                  <c:v>8</c:v>
                </c:pt>
                <c:pt idx="4774">
                  <c:v>8</c:v>
                </c:pt>
                <c:pt idx="4775">
                  <c:v>12</c:v>
                </c:pt>
                <c:pt idx="4776">
                  <c:v>4</c:v>
                </c:pt>
                <c:pt idx="4777">
                  <c:v>4</c:v>
                </c:pt>
                <c:pt idx="4778">
                  <c:v>4</c:v>
                </c:pt>
                <c:pt idx="4779">
                  <c:v>4</c:v>
                </c:pt>
                <c:pt idx="4780">
                  <c:v>4</c:v>
                </c:pt>
                <c:pt idx="4781">
                  <c:v>4</c:v>
                </c:pt>
                <c:pt idx="4782">
                  <c:v>4</c:v>
                </c:pt>
                <c:pt idx="4783">
                  <c:v>4</c:v>
                </c:pt>
                <c:pt idx="4784">
                  <c:v>4</c:v>
                </c:pt>
                <c:pt idx="4785">
                  <c:v>0</c:v>
                </c:pt>
                <c:pt idx="4786">
                  <c:v>4</c:v>
                </c:pt>
                <c:pt idx="4787">
                  <c:v>4</c:v>
                </c:pt>
                <c:pt idx="4788">
                  <c:v>4</c:v>
                </c:pt>
                <c:pt idx="4789">
                  <c:v>0</c:v>
                </c:pt>
                <c:pt idx="4790">
                  <c:v>4</c:v>
                </c:pt>
                <c:pt idx="4791">
                  <c:v>4</c:v>
                </c:pt>
                <c:pt idx="4792">
                  <c:v>4</c:v>
                </c:pt>
                <c:pt idx="4793">
                  <c:v>3</c:v>
                </c:pt>
                <c:pt idx="4794">
                  <c:v>4</c:v>
                </c:pt>
                <c:pt idx="4795">
                  <c:v>4</c:v>
                </c:pt>
                <c:pt idx="4796">
                  <c:v>4</c:v>
                </c:pt>
                <c:pt idx="4797">
                  <c:v>4</c:v>
                </c:pt>
                <c:pt idx="4798">
                  <c:v>0</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4</c:v>
                </c:pt>
                <c:pt idx="4883">
                  <c:v>4</c:v>
                </c:pt>
                <c:pt idx="4884">
                  <c:v>4</c:v>
                </c:pt>
                <c:pt idx="4885">
                  <c:v>4</c:v>
                </c:pt>
                <c:pt idx="4886">
                  <c:v>4</c:v>
                </c:pt>
                <c:pt idx="4887">
                  <c:v>4</c:v>
                </c:pt>
                <c:pt idx="4888">
                  <c:v>4</c:v>
                </c:pt>
                <c:pt idx="4889">
                  <c:v>4</c:v>
                </c:pt>
                <c:pt idx="4890">
                  <c:v>4</c:v>
                </c:pt>
                <c:pt idx="4891">
                  <c:v>4</c:v>
                </c:pt>
                <c:pt idx="4892">
                  <c:v>4</c:v>
                </c:pt>
                <c:pt idx="4893">
                  <c:v>4</c:v>
                </c:pt>
                <c:pt idx="4894">
                  <c:v>4</c:v>
                </c:pt>
                <c:pt idx="4895">
                  <c:v>4</c:v>
                </c:pt>
                <c:pt idx="4896">
                  <c:v>4</c:v>
                </c:pt>
                <c:pt idx="4897">
                  <c:v>4</c:v>
                </c:pt>
                <c:pt idx="4898">
                  <c:v>4</c:v>
                </c:pt>
                <c:pt idx="4899">
                  <c:v>4</c:v>
                </c:pt>
                <c:pt idx="4900">
                  <c:v>4</c:v>
                </c:pt>
                <c:pt idx="4901">
                  <c:v>4</c:v>
                </c:pt>
                <c:pt idx="4902">
                  <c:v>4</c:v>
                </c:pt>
                <c:pt idx="4903">
                  <c:v>4</c:v>
                </c:pt>
                <c:pt idx="4904">
                  <c:v>4</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4</c:v>
                </c:pt>
                <c:pt idx="4946">
                  <c:v>6</c:v>
                </c:pt>
                <c:pt idx="4947">
                  <c:v>6</c:v>
                </c:pt>
                <c:pt idx="4948">
                  <c:v>6</c:v>
                </c:pt>
                <c:pt idx="4949">
                  <c:v>6</c:v>
                </c:pt>
                <c:pt idx="4950">
                  <c:v>6</c:v>
                </c:pt>
                <c:pt idx="4951">
                  <c:v>6</c:v>
                </c:pt>
                <c:pt idx="4952">
                  <c:v>4</c:v>
                </c:pt>
                <c:pt idx="4953">
                  <c:v>6</c:v>
                </c:pt>
                <c:pt idx="4954">
                  <c:v>4</c:v>
                </c:pt>
                <c:pt idx="4955">
                  <c:v>6</c:v>
                </c:pt>
                <c:pt idx="4956">
                  <c:v>6</c:v>
                </c:pt>
                <c:pt idx="4957">
                  <c:v>6</c:v>
                </c:pt>
                <c:pt idx="4958">
                  <c:v>6</c:v>
                </c:pt>
                <c:pt idx="4959">
                  <c:v>4</c:v>
                </c:pt>
                <c:pt idx="4960">
                  <c:v>6</c:v>
                </c:pt>
                <c:pt idx="4961">
                  <c:v>6</c:v>
                </c:pt>
                <c:pt idx="4962">
                  <c:v>6</c:v>
                </c:pt>
                <c:pt idx="4963">
                  <c:v>6</c:v>
                </c:pt>
                <c:pt idx="4964">
                  <c:v>6</c:v>
                </c:pt>
                <c:pt idx="4965">
                  <c:v>6</c:v>
                </c:pt>
                <c:pt idx="4966">
                  <c:v>6</c:v>
                </c:pt>
                <c:pt idx="4967">
                  <c:v>6</c:v>
                </c:pt>
                <c:pt idx="4968">
                  <c:v>6</c:v>
                </c:pt>
                <c:pt idx="4969">
                  <c:v>6</c:v>
                </c:pt>
                <c:pt idx="4970">
                  <c:v>6</c:v>
                </c:pt>
                <c:pt idx="4971">
                  <c:v>6</c:v>
                </c:pt>
                <c:pt idx="4972">
                  <c:v>6</c:v>
                </c:pt>
                <c:pt idx="4973">
                  <c:v>6</c:v>
                </c:pt>
                <c:pt idx="4974">
                  <c:v>6</c:v>
                </c:pt>
                <c:pt idx="4975">
                  <c:v>6</c:v>
                </c:pt>
                <c:pt idx="4976">
                  <c:v>6</c:v>
                </c:pt>
                <c:pt idx="4977">
                  <c:v>6</c:v>
                </c:pt>
                <c:pt idx="4978">
                  <c:v>6</c:v>
                </c:pt>
                <c:pt idx="4979">
                  <c:v>6</c:v>
                </c:pt>
                <c:pt idx="4980">
                  <c:v>6</c:v>
                </c:pt>
                <c:pt idx="4981">
                  <c:v>6</c:v>
                </c:pt>
                <c:pt idx="4982">
                  <c:v>6</c:v>
                </c:pt>
                <c:pt idx="4983">
                  <c:v>6</c:v>
                </c:pt>
                <c:pt idx="4984">
                  <c:v>6</c:v>
                </c:pt>
                <c:pt idx="4985">
                  <c:v>6</c:v>
                </c:pt>
                <c:pt idx="4986">
                  <c:v>6</c:v>
                </c:pt>
                <c:pt idx="4987">
                  <c:v>6</c:v>
                </c:pt>
                <c:pt idx="4988">
                  <c:v>6</c:v>
                </c:pt>
                <c:pt idx="4989">
                  <c:v>6</c:v>
                </c:pt>
                <c:pt idx="4990">
                  <c:v>4</c:v>
                </c:pt>
                <c:pt idx="4991">
                  <c:v>4</c:v>
                </c:pt>
                <c:pt idx="4992">
                  <c:v>6</c:v>
                </c:pt>
                <c:pt idx="4993">
                  <c:v>6</c:v>
                </c:pt>
                <c:pt idx="4994">
                  <c:v>6</c:v>
                </c:pt>
                <c:pt idx="4995">
                  <c:v>6</c:v>
                </c:pt>
                <c:pt idx="4996">
                  <c:v>4</c:v>
                </c:pt>
                <c:pt idx="4997">
                  <c:v>4</c:v>
                </c:pt>
                <c:pt idx="4998">
                  <c:v>6</c:v>
                </c:pt>
                <c:pt idx="4999">
                  <c:v>6</c:v>
                </c:pt>
                <c:pt idx="5000">
                  <c:v>6</c:v>
                </c:pt>
                <c:pt idx="5001">
                  <c:v>6</c:v>
                </c:pt>
                <c:pt idx="5002">
                  <c:v>6</c:v>
                </c:pt>
                <c:pt idx="5003">
                  <c:v>6</c:v>
                </c:pt>
                <c:pt idx="5004">
                  <c:v>4</c:v>
                </c:pt>
                <c:pt idx="5005">
                  <c:v>4</c:v>
                </c:pt>
                <c:pt idx="5006">
                  <c:v>6</c:v>
                </c:pt>
                <c:pt idx="5007">
                  <c:v>6</c:v>
                </c:pt>
                <c:pt idx="5008">
                  <c:v>6</c:v>
                </c:pt>
                <c:pt idx="5009">
                  <c:v>6</c:v>
                </c:pt>
                <c:pt idx="5010">
                  <c:v>6</c:v>
                </c:pt>
                <c:pt idx="5011">
                  <c:v>4</c:v>
                </c:pt>
                <c:pt idx="5012">
                  <c:v>6</c:v>
                </c:pt>
                <c:pt idx="5013">
                  <c:v>6</c:v>
                </c:pt>
                <c:pt idx="5014">
                  <c:v>6</c:v>
                </c:pt>
                <c:pt idx="5015">
                  <c:v>6</c:v>
                </c:pt>
                <c:pt idx="5016">
                  <c:v>6</c:v>
                </c:pt>
                <c:pt idx="5017">
                  <c:v>6</c:v>
                </c:pt>
                <c:pt idx="5018">
                  <c:v>6</c:v>
                </c:pt>
                <c:pt idx="5019">
                  <c:v>4</c:v>
                </c:pt>
                <c:pt idx="5020">
                  <c:v>4</c:v>
                </c:pt>
                <c:pt idx="5021">
                  <c:v>4</c:v>
                </c:pt>
                <c:pt idx="5022">
                  <c:v>4</c:v>
                </c:pt>
                <c:pt idx="5023">
                  <c:v>4</c:v>
                </c:pt>
                <c:pt idx="5024">
                  <c:v>4</c:v>
                </c:pt>
                <c:pt idx="5025">
                  <c:v>4</c:v>
                </c:pt>
                <c:pt idx="5026">
                  <c:v>4</c:v>
                </c:pt>
                <c:pt idx="5027">
                  <c:v>4</c:v>
                </c:pt>
                <c:pt idx="5028">
                  <c:v>4</c:v>
                </c:pt>
                <c:pt idx="5029">
                  <c:v>4</c:v>
                </c:pt>
                <c:pt idx="5030">
                  <c:v>4</c:v>
                </c:pt>
                <c:pt idx="5031">
                  <c:v>4</c:v>
                </c:pt>
                <c:pt idx="5032">
                  <c:v>4</c:v>
                </c:pt>
                <c:pt idx="5033">
                  <c:v>4</c:v>
                </c:pt>
                <c:pt idx="5034">
                  <c:v>4</c:v>
                </c:pt>
                <c:pt idx="5035">
                  <c:v>4</c:v>
                </c:pt>
                <c:pt idx="5036">
                  <c:v>4</c:v>
                </c:pt>
                <c:pt idx="5037">
                  <c:v>4</c:v>
                </c:pt>
                <c:pt idx="5038">
                  <c:v>4</c:v>
                </c:pt>
                <c:pt idx="5039">
                  <c:v>4</c:v>
                </c:pt>
                <c:pt idx="5040">
                  <c:v>4</c:v>
                </c:pt>
                <c:pt idx="5041">
                  <c:v>4</c:v>
                </c:pt>
                <c:pt idx="5042">
                  <c:v>4</c:v>
                </c:pt>
                <c:pt idx="5043">
                  <c:v>4</c:v>
                </c:pt>
                <c:pt idx="5044">
                  <c:v>4</c:v>
                </c:pt>
                <c:pt idx="5045">
                  <c:v>4</c:v>
                </c:pt>
                <c:pt idx="5046">
                  <c:v>4</c:v>
                </c:pt>
                <c:pt idx="5047">
                  <c:v>6</c:v>
                </c:pt>
                <c:pt idx="5048">
                  <c:v>6</c:v>
                </c:pt>
                <c:pt idx="5049">
                  <c:v>6</c:v>
                </c:pt>
                <c:pt idx="5050">
                  <c:v>6</c:v>
                </c:pt>
                <c:pt idx="5051">
                  <c:v>6</c:v>
                </c:pt>
                <c:pt idx="5052">
                  <c:v>6</c:v>
                </c:pt>
                <c:pt idx="5053">
                  <c:v>8</c:v>
                </c:pt>
                <c:pt idx="5054">
                  <c:v>8</c:v>
                </c:pt>
                <c:pt idx="5055">
                  <c:v>8</c:v>
                </c:pt>
                <c:pt idx="5056">
                  <c:v>8</c:v>
                </c:pt>
                <c:pt idx="5057">
                  <c:v>8</c:v>
                </c:pt>
                <c:pt idx="5058">
                  <c:v>6</c:v>
                </c:pt>
                <c:pt idx="5059">
                  <c:v>6</c:v>
                </c:pt>
                <c:pt idx="5060">
                  <c:v>8</c:v>
                </c:pt>
                <c:pt idx="5061">
                  <c:v>6</c:v>
                </c:pt>
                <c:pt idx="5062">
                  <c:v>8</c:v>
                </c:pt>
                <c:pt idx="5063">
                  <c:v>6</c:v>
                </c:pt>
                <c:pt idx="5064">
                  <c:v>6</c:v>
                </c:pt>
                <c:pt idx="5065">
                  <c:v>6</c:v>
                </c:pt>
                <c:pt idx="5066">
                  <c:v>6</c:v>
                </c:pt>
                <c:pt idx="5067">
                  <c:v>8</c:v>
                </c:pt>
                <c:pt idx="5068">
                  <c:v>6</c:v>
                </c:pt>
                <c:pt idx="5069">
                  <c:v>8</c:v>
                </c:pt>
                <c:pt idx="5070">
                  <c:v>8</c:v>
                </c:pt>
                <c:pt idx="5071">
                  <c:v>8</c:v>
                </c:pt>
                <c:pt idx="5072">
                  <c:v>8</c:v>
                </c:pt>
                <c:pt idx="5073">
                  <c:v>12</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6</c:v>
                </c:pt>
                <c:pt idx="5094">
                  <c:v>6</c:v>
                </c:pt>
                <c:pt idx="5095">
                  <c:v>6</c:v>
                </c:pt>
                <c:pt idx="5096">
                  <c:v>6</c:v>
                </c:pt>
                <c:pt idx="5097">
                  <c:v>6</c:v>
                </c:pt>
                <c:pt idx="5098">
                  <c:v>6</c:v>
                </c:pt>
                <c:pt idx="5099">
                  <c:v>6</c:v>
                </c:pt>
                <c:pt idx="5100">
                  <c:v>6</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4</c:v>
                </c:pt>
                <c:pt idx="5123">
                  <c:v>4</c:v>
                </c:pt>
                <c:pt idx="5124">
                  <c:v>4</c:v>
                </c:pt>
                <c:pt idx="5125">
                  <c:v>4</c:v>
                </c:pt>
                <c:pt idx="5126">
                  <c:v>4</c:v>
                </c:pt>
                <c:pt idx="5127">
                  <c:v>4</c:v>
                </c:pt>
                <c:pt idx="5128">
                  <c:v>4</c:v>
                </c:pt>
                <c:pt idx="5129">
                  <c:v>4</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6</c:v>
                </c:pt>
                <c:pt idx="5145">
                  <c:v>6</c:v>
                </c:pt>
                <c:pt idx="5146">
                  <c:v>6</c:v>
                </c:pt>
                <c:pt idx="5147">
                  <c:v>6</c:v>
                </c:pt>
                <c:pt idx="5148">
                  <c:v>6</c:v>
                </c:pt>
                <c:pt idx="5149">
                  <c:v>6</c:v>
                </c:pt>
                <c:pt idx="5150">
                  <c:v>6</c:v>
                </c:pt>
                <c:pt idx="5151">
                  <c:v>6</c:v>
                </c:pt>
                <c:pt idx="5152">
                  <c:v>6</c:v>
                </c:pt>
                <c:pt idx="5153">
                  <c:v>6</c:v>
                </c:pt>
                <c:pt idx="5154">
                  <c:v>6</c:v>
                </c:pt>
                <c:pt idx="5155">
                  <c:v>6</c:v>
                </c:pt>
                <c:pt idx="5156">
                  <c:v>6</c:v>
                </c:pt>
                <c:pt idx="5157">
                  <c:v>6</c:v>
                </c:pt>
                <c:pt idx="5158">
                  <c:v>6</c:v>
                </c:pt>
                <c:pt idx="5159">
                  <c:v>6</c:v>
                </c:pt>
                <c:pt idx="5160">
                  <c:v>6</c:v>
                </c:pt>
                <c:pt idx="5161">
                  <c:v>6</c:v>
                </c:pt>
                <c:pt idx="5162">
                  <c:v>6</c:v>
                </c:pt>
                <c:pt idx="5163">
                  <c:v>6</c:v>
                </c:pt>
                <c:pt idx="5164">
                  <c:v>6</c:v>
                </c:pt>
                <c:pt idx="5165">
                  <c:v>6</c:v>
                </c:pt>
                <c:pt idx="5166">
                  <c:v>6</c:v>
                </c:pt>
                <c:pt idx="5167">
                  <c:v>6</c:v>
                </c:pt>
                <c:pt idx="5168">
                  <c:v>6</c:v>
                </c:pt>
                <c:pt idx="5169">
                  <c:v>6</c:v>
                </c:pt>
                <c:pt idx="5170">
                  <c:v>6</c:v>
                </c:pt>
                <c:pt idx="5171">
                  <c:v>6</c:v>
                </c:pt>
                <c:pt idx="5172">
                  <c:v>6</c:v>
                </c:pt>
                <c:pt idx="5173">
                  <c:v>4</c:v>
                </c:pt>
                <c:pt idx="5174">
                  <c:v>4</c:v>
                </c:pt>
                <c:pt idx="5175">
                  <c:v>4</c:v>
                </c:pt>
                <c:pt idx="5176">
                  <c:v>4</c:v>
                </c:pt>
                <c:pt idx="5177">
                  <c:v>4</c:v>
                </c:pt>
                <c:pt idx="5178">
                  <c:v>4</c:v>
                </c:pt>
                <c:pt idx="5179">
                  <c:v>4</c:v>
                </c:pt>
                <c:pt idx="5180">
                  <c:v>6</c:v>
                </c:pt>
                <c:pt idx="5181">
                  <c:v>6</c:v>
                </c:pt>
                <c:pt idx="5182">
                  <c:v>6</c:v>
                </c:pt>
                <c:pt idx="5183">
                  <c:v>6</c:v>
                </c:pt>
                <c:pt idx="5184">
                  <c:v>4</c:v>
                </c:pt>
                <c:pt idx="5185">
                  <c:v>4</c:v>
                </c:pt>
                <c:pt idx="5186">
                  <c:v>6</c:v>
                </c:pt>
                <c:pt idx="5187">
                  <c:v>6</c:v>
                </c:pt>
                <c:pt idx="5188">
                  <c:v>4</c:v>
                </c:pt>
                <c:pt idx="5189">
                  <c:v>6</c:v>
                </c:pt>
                <c:pt idx="5190">
                  <c:v>6</c:v>
                </c:pt>
                <c:pt idx="5191">
                  <c:v>6</c:v>
                </c:pt>
                <c:pt idx="5192">
                  <c:v>4</c:v>
                </c:pt>
                <c:pt idx="5193">
                  <c:v>6</c:v>
                </c:pt>
                <c:pt idx="5194">
                  <c:v>4</c:v>
                </c:pt>
                <c:pt idx="5195">
                  <c:v>4</c:v>
                </c:pt>
                <c:pt idx="5196">
                  <c:v>6</c:v>
                </c:pt>
                <c:pt idx="5197">
                  <c:v>6</c:v>
                </c:pt>
                <c:pt idx="5198">
                  <c:v>6</c:v>
                </c:pt>
                <c:pt idx="5199">
                  <c:v>6</c:v>
                </c:pt>
                <c:pt idx="5200">
                  <c:v>6</c:v>
                </c:pt>
                <c:pt idx="5201">
                  <c:v>4</c:v>
                </c:pt>
                <c:pt idx="5202">
                  <c:v>6</c:v>
                </c:pt>
                <c:pt idx="5203">
                  <c:v>8</c:v>
                </c:pt>
                <c:pt idx="5204">
                  <c:v>6</c:v>
                </c:pt>
                <c:pt idx="5205">
                  <c:v>8</c:v>
                </c:pt>
                <c:pt idx="5206">
                  <c:v>6</c:v>
                </c:pt>
                <c:pt idx="5207">
                  <c:v>8</c:v>
                </c:pt>
                <c:pt idx="5208">
                  <c:v>6</c:v>
                </c:pt>
                <c:pt idx="5209">
                  <c:v>8</c:v>
                </c:pt>
                <c:pt idx="5210">
                  <c:v>4</c:v>
                </c:pt>
                <c:pt idx="5211">
                  <c:v>4</c:v>
                </c:pt>
                <c:pt idx="5212">
                  <c:v>4</c:v>
                </c:pt>
                <c:pt idx="5213">
                  <c:v>4</c:v>
                </c:pt>
                <c:pt idx="5214">
                  <c:v>4</c:v>
                </c:pt>
                <c:pt idx="5215">
                  <c:v>4</c:v>
                </c:pt>
                <c:pt idx="5216">
                  <c:v>10</c:v>
                </c:pt>
                <c:pt idx="5217">
                  <c:v>10</c:v>
                </c:pt>
                <c:pt idx="5218">
                  <c:v>10</c:v>
                </c:pt>
                <c:pt idx="5219">
                  <c:v>10</c:v>
                </c:pt>
                <c:pt idx="5220">
                  <c:v>10</c:v>
                </c:pt>
                <c:pt idx="5221">
                  <c:v>10</c:v>
                </c:pt>
                <c:pt idx="5222">
                  <c:v>10</c:v>
                </c:pt>
                <c:pt idx="5223">
                  <c:v>10</c:v>
                </c:pt>
                <c:pt idx="5224">
                  <c:v>10</c:v>
                </c:pt>
                <c:pt idx="5225">
                  <c:v>10</c:v>
                </c:pt>
                <c:pt idx="5226">
                  <c:v>10</c:v>
                </c:pt>
                <c:pt idx="5227">
                  <c:v>10</c:v>
                </c:pt>
                <c:pt idx="5228">
                  <c:v>10</c:v>
                </c:pt>
                <c:pt idx="5229">
                  <c:v>10</c:v>
                </c:pt>
                <c:pt idx="5230">
                  <c:v>10</c:v>
                </c:pt>
                <c:pt idx="5231">
                  <c:v>10</c:v>
                </c:pt>
                <c:pt idx="5232">
                  <c:v>10</c:v>
                </c:pt>
                <c:pt idx="5233">
                  <c:v>10</c:v>
                </c:pt>
                <c:pt idx="5234">
                  <c:v>10</c:v>
                </c:pt>
                <c:pt idx="5235">
                  <c:v>10</c:v>
                </c:pt>
                <c:pt idx="5236">
                  <c:v>10</c:v>
                </c:pt>
                <c:pt idx="5237">
                  <c:v>10</c:v>
                </c:pt>
                <c:pt idx="5238">
                  <c:v>10</c:v>
                </c:pt>
                <c:pt idx="5239">
                  <c:v>10</c:v>
                </c:pt>
                <c:pt idx="5240">
                  <c:v>10</c:v>
                </c:pt>
                <c:pt idx="5241">
                  <c:v>6</c:v>
                </c:pt>
                <c:pt idx="5242">
                  <c:v>6</c:v>
                </c:pt>
                <c:pt idx="5243">
                  <c:v>4</c:v>
                </c:pt>
                <c:pt idx="5244">
                  <c:v>6</c:v>
                </c:pt>
                <c:pt idx="5245">
                  <c:v>6</c:v>
                </c:pt>
                <c:pt idx="5246">
                  <c:v>4</c:v>
                </c:pt>
                <c:pt idx="5247">
                  <c:v>6</c:v>
                </c:pt>
                <c:pt idx="5248">
                  <c:v>4</c:v>
                </c:pt>
                <c:pt idx="5249">
                  <c:v>6</c:v>
                </c:pt>
                <c:pt idx="5250">
                  <c:v>6</c:v>
                </c:pt>
                <c:pt idx="5251">
                  <c:v>6</c:v>
                </c:pt>
                <c:pt idx="5252">
                  <c:v>6</c:v>
                </c:pt>
                <c:pt idx="5253">
                  <c:v>6</c:v>
                </c:pt>
                <c:pt idx="5254">
                  <c:v>6</c:v>
                </c:pt>
                <c:pt idx="5255">
                  <c:v>6</c:v>
                </c:pt>
                <c:pt idx="5256">
                  <c:v>6</c:v>
                </c:pt>
                <c:pt idx="5257">
                  <c:v>6</c:v>
                </c:pt>
                <c:pt idx="5258">
                  <c:v>6</c:v>
                </c:pt>
                <c:pt idx="5259">
                  <c:v>6</c:v>
                </c:pt>
                <c:pt idx="5260">
                  <c:v>8</c:v>
                </c:pt>
                <c:pt idx="5261">
                  <c:v>8</c:v>
                </c:pt>
                <c:pt idx="5262">
                  <c:v>6</c:v>
                </c:pt>
                <c:pt idx="5263">
                  <c:v>6</c:v>
                </c:pt>
                <c:pt idx="5264">
                  <c:v>6</c:v>
                </c:pt>
                <c:pt idx="5265">
                  <c:v>6</c:v>
                </c:pt>
                <c:pt idx="5266">
                  <c:v>8</c:v>
                </c:pt>
                <c:pt idx="5267">
                  <c:v>6</c:v>
                </c:pt>
                <c:pt idx="5268">
                  <c:v>6</c:v>
                </c:pt>
                <c:pt idx="5269">
                  <c:v>6</c:v>
                </c:pt>
                <c:pt idx="5270">
                  <c:v>6</c:v>
                </c:pt>
                <c:pt idx="5271">
                  <c:v>6</c:v>
                </c:pt>
                <c:pt idx="5272">
                  <c:v>6</c:v>
                </c:pt>
                <c:pt idx="5273">
                  <c:v>6</c:v>
                </c:pt>
                <c:pt idx="5274">
                  <c:v>6</c:v>
                </c:pt>
                <c:pt idx="5275">
                  <c:v>12</c:v>
                </c:pt>
                <c:pt idx="5276">
                  <c:v>12</c:v>
                </c:pt>
                <c:pt idx="5277">
                  <c:v>12</c:v>
                </c:pt>
                <c:pt idx="5278">
                  <c:v>12</c:v>
                </c:pt>
                <c:pt idx="5279">
                  <c:v>12</c:v>
                </c:pt>
                <c:pt idx="5280">
                  <c:v>12</c:v>
                </c:pt>
                <c:pt idx="5281">
                  <c:v>12</c:v>
                </c:pt>
                <c:pt idx="5282">
                  <c:v>12</c:v>
                </c:pt>
                <c:pt idx="5283">
                  <c:v>12</c:v>
                </c:pt>
                <c:pt idx="5284">
                  <c:v>12</c:v>
                </c:pt>
                <c:pt idx="5285">
                  <c:v>6</c:v>
                </c:pt>
                <c:pt idx="5286">
                  <c:v>8</c:v>
                </c:pt>
                <c:pt idx="5287">
                  <c:v>8</c:v>
                </c:pt>
                <c:pt idx="5288">
                  <c:v>8</c:v>
                </c:pt>
                <c:pt idx="5289">
                  <c:v>8</c:v>
                </c:pt>
                <c:pt idx="5290">
                  <c:v>8</c:v>
                </c:pt>
                <c:pt idx="5291">
                  <c:v>6</c:v>
                </c:pt>
                <c:pt idx="5292">
                  <c:v>6</c:v>
                </c:pt>
                <c:pt idx="5293">
                  <c:v>8</c:v>
                </c:pt>
                <c:pt idx="5294">
                  <c:v>6</c:v>
                </c:pt>
                <c:pt idx="5295">
                  <c:v>6</c:v>
                </c:pt>
                <c:pt idx="5296">
                  <c:v>8</c:v>
                </c:pt>
                <c:pt idx="5297">
                  <c:v>4</c:v>
                </c:pt>
                <c:pt idx="5298">
                  <c:v>4</c:v>
                </c:pt>
                <c:pt idx="5299">
                  <c:v>4</c:v>
                </c:pt>
                <c:pt idx="5300">
                  <c:v>4</c:v>
                </c:pt>
                <c:pt idx="5301">
                  <c:v>4</c:v>
                </c:pt>
                <c:pt idx="5302">
                  <c:v>4</c:v>
                </c:pt>
                <c:pt idx="5303">
                  <c:v>4</c:v>
                </c:pt>
                <c:pt idx="5304">
                  <c:v>4</c:v>
                </c:pt>
                <c:pt idx="5305">
                  <c:v>4</c:v>
                </c:pt>
                <c:pt idx="5306">
                  <c:v>4</c:v>
                </c:pt>
                <c:pt idx="5307">
                  <c:v>4</c:v>
                </c:pt>
                <c:pt idx="5308">
                  <c:v>4</c:v>
                </c:pt>
                <c:pt idx="5309">
                  <c:v>4</c:v>
                </c:pt>
                <c:pt idx="5310">
                  <c:v>6</c:v>
                </c:pt>
                <c:pt idx="5311">
                  <c:v>8</c:v>
                </c:pt>
                <c:pt idx="5312">
                  <c:v>6</c:v>
                </c:pt>
                <c:pt idx="5313">
                  <c:v>8</c:v>
                </c:pt>
                <c:pt idx="5314">
                  <c:v>6</c:v>
                </c:pt>
                <c:pt idx="5315">
                  <c:v>8</c:v>
                </c:pt>
                <c:pt idx="5316">
                  <c:v>6</c:v>
                </c:pt>
                <c:pt idx="5317">
                  <c:v>8</c:v>
                </c:pt>
                <c:pt idx="5318">
                  <c:v>4</c:v>
                </c:pt>
                <c:pt idx="5319">
                  <c:v>6</c:v>
                </c:pt>
                <c:pt idx="5320">
                  <c:v>8</c:v>
                </c:pt>
                <c:pt idx="5321">
                  <c:v>8</c:v>
                </c:pt>
                <c:pt idx="5322">
                  <c:v>6</c:v>
                </c:pt>
                <c:pt idx="5323">
                  <c:v>6</c:v>
                </c:pt>
                <c:pt idx="5324">
                  <c:v>6</c:v>
                </c:pt>
                <c:pt idx="5325">
                  <c:v>4</c:v>
                </c:pt>
                <c:pt idx="5326">
                  <c:v>4</c:v>
                </c:pt>
                <c:pt idx="5327">
                  <c:v>4</c:v>
                </c:pt>
                <c:pt idx="5328">
                  <c:v>4</c:v>
                </c:pt>
                <c:pt idx="5329">
                  <c:v>4</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6</c:v>
                </c:pt>
                <c:pt idx="5348">
                  <c:v>6</c:v>
                </c:pt>
                <c:pt idx="5349">
                  <c:v>4</c:v>
                </c:pt>
                <c:pt idx="5350">
                  <c:v>4</c:v>
                </c:pt>
                <c:pt idx="5351">
                  <c:v>6</c:v>
                </c:pt>
                <c:pt idx="5352">
                  <c:v>6</c:v>
                </c:pt>
                <c:pt idx="5353">
                  <c:v>6</c:v>
                </c:pt>
                <c:pt idx="5354">
                  <c:v>6</c:v>
                </c:pt>
                <c:pt idx="5355">
                  <c:v>4</c:v>
                </c:pt>
                <c:pt idx="5356">
                  <c:v>8</c:v>
                </c:pt>
                <c:pt idx="5357">
                  <c:v>8</c:v>
                </c:pt>
                <c:pt idx="5358">
                  <c:v>6</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4</c:v>
                </c:pt>
                <c:pt idx="5442">
                  <c:v>4</c:v>
                </c:pt>
                <c:pt idx="5443">
                  <c:v>4</c:v>
                </c:pt>
                <c:pt idx="5444">
                  <c:v>4</c:v>
                </c:pt>
                <c:pt idx="5445">
                  <c:v>4</c:v>
                </c:pt>
                <c:pt idx="5446">
                  <c:v>4</c:v>
                </c:pt>
                <c:pt idx="5447">
                  <c:v>4</c:v>
                </c:pt>
                <c:pt idx="5448">
                  <c:v>4</c:v>
                </c:pt>
                <c:pt idx="5449">
                  <c:v>4</c:v>
                </c:pt>
                <c:pt idx="5450">
                  <c:v>4</c:v>
                </c:pt>
                <c:pt idx="5451">
                  <c:v>4</c:v>
                </c:pt>
                <c:pt idx="5452">
                  <c:v>4</c:v>
                </c:pt>
                <c:pt idx="5453">
                  <c:v>4</c:v>
                </c:pt>
                <c:pt idx="5454">
                  <c:v>4</c:v>
                </c:pt>
                <c:pt idx="5455">
                  <c:v>4</c:v>
                </c:pt>
                <c:pt idx="5456">
                  <c:v>4</c:v>
                </c:pt>
                <c:pt idx="5457">
                  <c:v>4</c:v>
                </c:pt>
                <c:pt idx="5458">
                  <c:v>4</c:v>
                </c:pt>
                <c:pt idx="5459">
                  <c:v>4</c:v>
                </c:pt>
                <c:pt idx="5460">
                  <c:v>4</c:v>
                </c:pt>
                <c:pt idx="5461">
                  <c:v>4</c:v>
                </c:pt>
                <c:pt idx="5462">
                  <c:v>4</c:v>
                </c:pt>
                <c:pt idx="5463">
                  <c:v>4</c:v>
                </c:pt>
                <c:pt idx="5464">
                  <c:v>4</c:v>
                </c:pt>
                <c:pt idx="5465">
                  <c:v>4</c:v>
                </c:pt>
                <c:pt idx="5466">
                  <c:v>4</c:v>
                </c:pt>
                <c:pt idx="5467">
                  <c:v>4</c:v>
                </c:pt>
                <c:pt idx="5468">
                  <c:v>4</c:v>
                </c:pt>
                <c:pt idx="5469">
                  <c:v>4</c:v>
                </c:pt>
                <c:pt idx="5470">
                  <c:v>6</c:v>
                </c:pt>
                <c:pt idx="5471">
                  <c:v>6</c:v>
                </c:pt>
                <c:pt idx="5472">
                  <c:v>4</c:v>
                </c:pt>
                <c:pt idx="5473">
                  <c:v>6</c:v>
                </c:pt>
                <c:pt idx="5474">
                  <c:v>6</c:v>
                </c:pt>
                <c:pt idx="5475">
                  <c:v>6</c:v>
                </c:pt>
                <c:pt idx="5476">
                  <c:v>4</c:v>
                </c:pt>
                <c:pt idx="5477">
                  <c:v>4</c:v>
                </c:pt>
                <c:pt idx="5478">
                  <c:v>6</c:v>
                </c:pt>
                <c:pt idx="5479">
                  <c:v>6</c:v>
                </c:pt>
                <c:pt idx="5480">
                  <c:v>6</c:v>
                </c:pt>
                <c:pt idx="5481">
                  <c:v>6</c:v>
                </c:pt>
                <c:pt idx="5482">
                  <c:v>4</c:v>
                </c:pt>
                <c:pt idx="5483">
                  <c:v>6</c:v>
                </c:pt>
                <c:pt idx="5484">
                  <c:v>6</c:v>
                </c:pt>
                <c:pt idx="5485">
                  <c:v>6</c:v>
                </c:pt>
                <c:pt idx="5486">
                  <c:v>4</c:v>
                </c:pt>
                <c:pt idx="5487">
                  <c:v>6</c:v>
                </c:pt>
                <c:pt idx="5488">
                  <c:v>6</c:v>
                </c:pt>
                <c:pt idx="5489">
                  <c:v>6</c:v>
                </c:pt>
                <c:pt idx="5490">
                  <c:v>6</c:v>
                </c:pt>
                <c:pt idx="5491">
                  <c:v>6</c:v>
                </c:pt>
                <c:pt idx="5492">
                  <c:v>6</c:v>
                </c:pt>
                <c:pt idx="5493">
                  <c:v>6</c:v>
                </c:pt>
                <c:pt idx="5494">
                  <c:v>6</c:v>
                </c:pt>
                <c:pt idx="5495">
                  <c:v>6</c:v>
                </c:pt>
                <c:pt idx="5496">
                  <c:v>6</c:v>
                </c:pt>
                <c:pt idx="5497">
                  <c:v>6</c:v>
                </c:pt>
                <c:pt idx="5498">
                  <c:v>6</c:v>
                </c:pt>
                <c:pt idx="5499">
                  <c:v>6</c:v>
                </c:pt>
                <c:pt idx="5500">
                  <c:v>6</c:v>
                </c:pt>
                <c:pt idx="5501">
                  <c:v>6</c:v>
                </c:pt>
                <c:pt idx="5502">
                  <c:v>6</c:v>
                </c:pt>
                <c:pt idx="5503">
                  <c:v>6</c:v>
                </c:pt>
                <c:pt idx="5504">
                  <c:v>8</c:v>
                </c:pt>
                <c:pt idx="5505">
                  <c:v>6</c:v>
                </c:pt>
                <c:pt idx="5506">
                  <c:v>8</c:v>
                </c:pt>
                <c:pt idx="5507">
                  <c:v>6</c:v>
                </c:pt>
                <c:pt idx="5508">
                  <c:v>6</c:v>
                </c:pt>
                <c:pt idx="5509">
                  <c:v>6</c:v>
                </c:pt>
                <c:pt idx="5510">
                  <c:v>8</c:v>
                </c:pt>
                <c:pt idx="5511">
                  <c:v>4</c:v>
                </c:pt>
                <c:pt idx="5512">
                  <c:v>4</c:v>
                </c:pt>
                <c:pt idx="5513">
                  <c:v>4</c:v>
                </c:pt>
                <c:pt idx="5514">
                  <c:v>4</c:v>
                </c:pt>
                <c:pt idx="5515">
                  <c:v>4</c:v>
                </c:pt>
                <c:pt idx="5516">
                  <c:v>4</c:v>
                </c:pt>
                <c:pt idx="5517">
                  <c:v>4</c:v>
                </c:pt>
                <c:pt idx="5518">
                  <c:v>4</c:v>
                </c:pt>
                <c:pt idx="5519">
                  <c:v>4</c:v>
                </c:pt>
                <c:pt idx="5520">
                  <c:v>4</c:v>
                </c:pt>
                <c:pt idx="5521">
                  <c:v>4</c:v>
                </c:pt>
                <c:pt idx="5522">
                  <c:v>4</c:v>
                </c:pt>
                <c:pt idx="5523">
                  <c:v>4</c:v>
                </c:pt>
                <c:pt idx="5524">
                  <c:v>4</c:v>
                </c:pt>
                <c:pt idx="5525">
                  <c:v>4</c:v>
                </c:pt>
                <c:pt idx="5526">
                  <c:v>4</c:v>
                </c:pt>
                <c:pt idx="5527">
                  <c:v>4</c:v>
                </c:pt>
                <c:pt idx="5528">
                  <c:v>4</c:v>
                </c:pt>
                <c:pt idx="5529">
                  <c:v>6</c:v>
                </c:pt>
                <c:pt idx="5530">
                  <c:v>6</c:v>
                </c:pt>
                <c:pt idx="5531">
                  <c:v>6</c:v>
                </c:pt>
                <c:pt idx="5532">
                  <c:v>6</c:v>
                </c:pt>
                <c:pt idx="5533">
                  <c:v>6</c:v>
                </c:pt>
                <c:pt idx="5534">
                  <c:v>6</c:v>
                </c:pt>
                <c:pt idx="5535">
                  <c:v>6</c:v>
                </c:pt>
                <c:pt idx="5536">
                  <c:v>6</c:v>
                </c:pt>
                <c:pt idx="5537">
                  <c:v>6</c:v>
                </c:pt>
                <c:pt idx="5538">
                  <c:v>6</c:v>
                </c:pt>
                <c:pt idx="5539">
                  <c:v>8</c:v>
                </c:pt>
                <c:pt idx="5540">
                  <c:v>8</c:v>
                </c:pt>
                <c:pt idx="5541">
                  <c:v>8</c:v>
                </c:pt>
                <c:pt idx="5542">
                  <c:v>8</c:v>
                </c:pt>
                <c:pt idx="5543">
                  <c:v>8</c:v>
                </c:pt>
                <c:pt idx="5544">
                  <c:v>8</c:v>
                </c:pt>
                <c:pt idx="5545">
                  <c:v>8</c:v>
                </c:pt>
                <c:pt idx="5546">
                  <c:v>8</c:v>
                </c:pt>
                <c:pt idx="5547">
                  <c:v>8</c:v>
                </c:pt>
                <c:pt idx="5548">
                  <c:v>8</c:v>
                </c:pt>
                <c:pt idx="5549">
                  <c:v>8</c:v>
                </c:pt>
                <c:pt idx="5550">
                  <c:v>8</c:v>
                </c:pt>
                <c:pt idx="5551">
                  <c:v>8</c:v>
                </c:pt>
                <c:pt idx="5552">
                  <c:v>8</c:v>
                </c:pt>
                <c:pt idx="5553">
                  <c:v>8</c:v>
                </c:pt>
                <c:pt idx="5554">
                  <c:v>8</c:v>
                </c:pt>
                <c:pt idx="5555">
                  <c:v>8</c:v>
                </c:pt>
                <c:pt idx="5556">
                  <c:v>8</c:v>
                </c:pt>
                <c:pt idx="5557">
                  <c:v>8</c:v>
                </c:pt>
                <c:pt idx="5558">
                  <c:v>8</c:v>
                </c:pt>
                <c:pt idx="5559">
                  <c:v>8</c:v>
                </c:pt>
                <c:pt idx="5560">
                  <c:v>8</c:v>
                </c:pt>
                <c:pt idx="5561">
                  <c:v>8</c:v>
                </c:pt>
                <c:pt idx="5562">
                  <c:v>4</c:v>
                </c:pt>
                <c:pt idx="5563">
                  <c:v>4</c:v>
                </c:pt>
                <c:pt idx="5564">
                  <c:v>4</c:v>
                </c:pt>
                <c:pt idx="5565">
                  <c:v>4</c:v>
                </c:pt>
                <c:pt idx="5566">
                  <c:v>6</c:v>
                </c:pt>
                <c:pt idx="5567">
                  <c:v>6</c:v>
                </c:pt>
                <c:pt idx="5568">
                  <c:v>6</c:v>
                </c:pt>
                <c:pt idx="5569">
                  <c:v>6</c:v>
                </c:pt>
                <c:pt idx="5570">
                  <c:v>6</c:v>
                </c:pt>
                <c:pt idx="5571">
                  <c:v>6</c:v>
                </c:pt>
                <c:pt idx="5572">
                  <c:v>6</c:v>
                </c:pt>
                <c:pt idx="5573">
                  <c:v>6</c:v>
                </c:pt>
                <c:pt idx="5574">
                  <c:v>6</c:v>
                </c:pt>
                <c:pt idx="5575">
                  <c:v>6</c:v>
                </c:pt>
                <c:pt idx="5576">
                  <c:v>6</c:v>
                </c:pt>
                <c:pt idx="5577">
                  <c:v>6</c:v>
                </c:pt>
                <c:pt idx="5578">
                  <c:v>6</c:v>
                </c:pt>
                <c:pt idx="5579">
                  <c:v>6</c:v>
                </c:pt>
                <c:pt idx="5580">
                  <c:v>6</c:v>
                </c:pt>
                <c:pt idx="5581">
                  <c:v>8</c:v>
                </c:pt>
                <c:pt idx="5582">
                  <c:v>8</c:v>
                </c:pt>
                <c:pt idx="5583">
                  <c:v>8</c:v>
                </c:pt>
                <c:pt idx="5584">
                  <c:v>8</c:v>
                </c:pt>
                <c:pt idx="5585">
                  <c:v>8</c:v>
                </c:pt>
                <c:pt idx="5586">
                  <c:v>8</c:v>
                </c:pt>
                <c:pt idx="5587">
                  <c:v>6</c:v>
                </c:pt>
                <c:pt idx="5588">
                  <c:v>6</c:v>
                </c:pt>
                <c:pt idx="5589">
                  <c:v>6</c:v>
                </c:pt>
                <c:pt idx="5590">
                  <c:v>8</c:v>
                </c:pt>
                <c:pt idx="5591">
                  <c:v>8</c:v>
                </c:pt>
                <c:pt idx="5592">
                  <c:v>8</c:v>
                </c:pt>
                <c:pt idx="5593">
                  <c:v>8</c:v>
                </c:pt>
                <c:pt idx="5594">
                  <c:v>6</c:v>
                </c:pt>
                <c:pt idx="5595">
                  <c:v>6</c:v>
                </c:pt>
                <c:pt idx="5596">
                  <c:v>6</c:v>
                </c:pt>
                <c:pt idx="5597">
                  <c:v>6</c:v>
                </c:pt>
                <c:pt idx="5598">
                  <c:v>6</c:v>
                </c:pt>
                <c:pt idx="5599">
                  <c:v>6</c:v>
                </c:pt>
                <c:pt idx="5600">
                  <c:v>6</c:v>
                </c:pt>
                <c:pt idx="5601">
                  <c:v>6</c:v>
                </c:pt>
                <c:pt idx="5602">
                  <c:v>8</c:v>
                </c:pt>
                <c:pt idx="5603">
                  <c:v>8</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4</c:v>
                </c:pt>
                <c:pt idx="5652">
                  <c:v>4</c:v>
                </c:pt>
                <c:pt idx="5653">
                  <c:v>4</c:v>
                </c:pt>
                <c:pt idx="5654">
                  <c:v>4</c:v>
                </c:pt>
                <c:pt idx="5655">
                  <c:v>4</c:v>
                </c:pt>
                <c:pt idx="5656">
                  <c:v>4</c:v>
                </c:pt>
                <c:pt idx="5657">
                  <c:v>4</c:v>
                </c:pt>
                <c:pt idx="5658">
                  <c:v>4</c:v>
                </c:pt>
                <c:pt idx="5659">
                  <c:v>4</c:v>
                </c:pt>
                <c:pt idx="5660">
                  <c:v>4</c:v>
                </c:pt>
                <c:pt idx="5661">
                  <c:v>4</c:v>
                </c:pt>
                <c:pt idx="5662">
                  <c:v>4</c:v>
                </c:pt>
                <c:pt idx="5663">
                  <c:v>4</c:v>
                </c:pt>
                <c:pt idx="5664">
                  <c:v>4</c:v>
                </c:pt>
                <c:pt idx="5665">
                  <c:v>4</c:v>
                </c:pt>
                <c:pt idx="5666">
                  <c:v>4</c:v>
                </c:pt>
                <c:pt idx="5667">
                  <c:v>4</c:v>
                </c:pt>
                <c:pt idx="5668">
                  <c:v>4</c:v>
                </c:pt>
                <c:pt idx="5669">
                  <c:v>4</c:v>
                </c:pt>
                <c:pt idx="5670">
                  <c:v>4</c:v>
                </c:pt>
                <c:pt idx="5671">
                  <c:v>4</c:v>
                </c:pt>
                <c:pt idx="5672">
                  <c:v>4</c:v>
                </c:pt>
                <c:pt idx="5673">
                  <c:v>4</c:v>
                </c:pt>
                <c:pt idx="5674">
                  <c:v>4</c:v>
                </c:pt>
                <c:pt idx="5675">
                  <c:v>4</c:v>
                </c:pt>
                <c:pt idx="5676">
                  <c:v>4</c:v>
                </c:pt>
                <c:pt idx="5677">
                  <c:v>4</c:v>
                </c:pt>
                <c:pt idx="5678">
                  <c:v>4</c:v>
                </c:pt>
                <c:pt idx="5679">
                  <c:v>4</c:v>
                </c:pt>
                <c:pt idx="5680">
                  <c:v>8</c:v>
                </c:pt>
                <c:pt idx="5681">
                  <c:v>8</c:v>
                </c:pt>
                <c:pt idx="5682">
                  <c:v>8</c:v>
                </c:pt>
                <c:pt idx="5683">
                  <c:v>8</c:v>
                </c:pt>
                <c:pt idx="5684">
                  <c:v>8</c:v>
                </c:pt>
                <c:pt idx="5685">
                  <c:v>8</c:v>
                </c:pt>
                <c:pt idx="5686">
                  <c:v>8</c:v>
                </c:pt>
                <c:pt idx="5687">
                  <c:v>8</c:v>
                </c:pt>
                <c:pt idx="5688">
                  <c:v>8</c:v>
                </c:pt>
                <c:pt idx="5689">
                  <c:v>8</c:v>
                </c:pt>
                <c:pt idx="5690">
                  <c:v>8</c:v>
                </c:pt>
                <c:pt idx="5691">
                  <c:v>8</c:v>
                </c:pt>
                <c:pt idx="5692">
                  <c:v>5</c:v>
                </c:pt>
                <c:pt idx="5693">
                  <c:v>5</c:v>
                </c:pt>
                <c:pt idx="5694">
                  <c:v>8</c:v>
                </c:pt>
                <c:pt idx="5695">
                  <c:v>5</c:v>
                </c:pt>
                <c:pt idx="5696">
                  <c:v>5</c:v>
                </c:pt>
                <c:pt idx="5697">
                  <c:v>8</c:v>
                </c:pt>
                <c:pt idx="5698">
                  <c:v>8</c:v>
                </c:pt>
                <c:pt idx="5699">
                  <c:v>5</c:v>
                </c:pt>
                <c:pt idx="5700">
                  <c:v>5</c:v>
                </c:pt>
                <c:pt idx="5701">
                  <c:v>5</c:v>
                </c:pt>
                <c:pt idx="5702">
                  <c:v>5</c:v>
                </c:pt>
                <c:pt idx="5703">
                  <c:v>8</c:v>
                </c:pt>
                <c:pt idx="5704">
                  <c:v>8</c:v>
                </c:pt>
                <c:pt idx="5705">
                  <c:v>5</c:v>
                </c:pt>
                <c:pt idx="5706">
                  <c:v>5</c:v>
                </c:pt>
                <c:pt idx="5707">
                  <c:v>8</c:v>
                </c:pt>
                <c:pt idx="5708">
                  <c:v>5</c:v>
                </c:pt>
                <c:pt idx="5709">
                  <c:v>4</c:v>
                </c:pt>
                <c:pt idx="5710">
                  <c:v>4</c:v>
                </c:pt>
                <c:pt idx="5711">
                  <c:v>4</c:v>
                </c:pt>
                <c:pt idx="5712">
                  <c:v>4</c:v>
                </c:pt>
                <c:pt idx="5713">
                  <c:v>4</c:v>
                </c:pt>
                <c:pt idx="5714">
                  <c:v>4</c:v>
                </c:pt>
                <c:pt idx="5715">
                  <c:v>4</c:v>
                </c:pt>
                <c:pt idx="5716">
                  <c:v>4</c:v>
                </c:pt>
                <c:pt idx="5717">
                  <c:v>4</c:v>
                </c:pt>
                <c:pt idx="5718">
                  <c:v>4</c:v>
                </c:pt>
                <c:pt idx="5719">
                  <c:v>4</c:v>
                </c:pt>
                <c:pt idx="5720">
                  <c:v>4</c:v>
                </c:pt>
                <c:pt idx="5721">
                  <c:v>4</c:v>
                </c:pt>
                <c:pt idx="5722">
                  <c:v>4</c:v>
                </c:pt>
                <c:pt idx="5723">
                  <c:v>6</c:v>
                </c:pt>
                <c:pt idx="5724">
                  <c:v>6</c:v>
                </c:pt>
                <c:pt idx="5725">
                  <c:v>6</c:v>
                </c:pt>
                <c:pt idx="5726">
                  <c:v>6</c:v>
                </c:pt>
                <c:pt idx="5727">
                  <c:v>6</c:v>
                </c:pt>
                <c:pt idx="5728">
                  <c:v>6</c:v>
                </c:pt>
                <c:pt idx="5729">
                  <c:v>6</c:v>
                </c:pt>
                <c:pt idx="5730">
                  <c:v>6</c:v>
                </c:pt>
                <c:pt idx="5731">
                  <c:v>6</c:v>
                </c:pt>
                <c:pt idx="5732">
                  <c:v>6</c:v>
                </c:pt>
                <c:pt idx="5733">
                  <c:v>6</c:v>
                </c:pt>
                <c:pt idx="5734">
                  <c:v>6</c:v>
                </c:pt>
                <c:pt idx="5735">
                  <c:v>6</c:v>
                </c:pt>
                <c:pt idx="5736">
                  <c:v>4</c:v>
                </c:pt>
                <c:pt idx="5737">
                  <c:v>6</c:v>
                </c:pt>
                <c:pt idx="5738">
                  <c:v>6</c:v>
                </c:pt>
                <c:pt idx="5739">
                  <c:v>6</c:v>
                </c:pt>
                <c:pt idx="5740">
                  <c:v>6</c:v>
                </c:pt>
                <c:pt idx="5741">
                  <c:v>6</c:v>
                </c:pt>
                <c:pt idx="5742">
                  <c:v>4</c:v>
                </c:pt>
                <c:pt idx="5743">
                  <c:v>6</c:v>
                </c:pt>
                <c:pt idx="5744">
                  <c:v>6</c:v>
                </c:pt>
                <c:pt idx="5745">
                  <c:v>6</c:v>
                </c:pt>
                <c:pt idx="5746">
                  <c:v>6</c:v>
                </c:pt>
                <c:pt idx="5747">
                  <c:v>6</c:v>
                </c:pt>
                <c:pt idx="5748">
                  <c:v>6</c:v>
                </c:pt>
                <c:pt idx="5749">
                  <c:v>6</c:v>
                </c:pt>
                <c:pt idx="5750">
                  <c:v>6</c:v>
                </c:pt>
                <c:pt idx="5751">
                  <c:v>4</c:v>
                </c:pt>
                <c:pt idx="5752">
                  <c:v>4</c:v>
                </c:pt>
                <c:pt idx="5753">
                  <c:v>4</c:v>
                </c:pt>
                <c:pt idx="5754">
                  <c:v>4</c:v>
                </c:pt>
                <c:pt idx="5755">
                  <c:v>4</c:v>
                </c:pt>
                <c:pt idx="5756">
                  <c:v>4</c:v>
                </c:pt>
                <c:pt idx="5757">
                  <c:v>4</c:v>
                </c:pt>
                <c:pt idx="5758">
                  <c:v>4</c:v>
                </c:pt>
                <c:pt idx="5759">
                  <c:v>4</c:v>
                </c:pt>
                <c:pt idx="5760">
                  <c:v>4</c:v>
                </c:pt>
                <c:pt idx="5761">
                  <c:v>4</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10</c:v>
                </c:pt>
                <c:pt idx="5775">
                  <c:v>10</c:v>
                </c:pt>
                <c:pt idx="5776">
                  <c:v>10</c:v>
                </c:pt>
                <c:pt idx="5777">
                  <c:v>10</c:v>
                </c:pt>
                <c:pt idx="5778">
                  <c:v>5.6288286772130496</c:v>
                </c:pt>
                <c:pt idx="5779">
                  <c:v>5.6288286772130496</c:v>
                </c:pt>
                <c:pt idx="5780">
                  <c:v>5.6288286772130496</c:v>
                </c:pt>
                <c:pt idx="5781">
                  <c:v>6</c:v>
                </c:pt>
                <c:pt idx="5782">
                  <c:v>6</c:v>
                </c:pt>
                <c:pt idx="5783">
                  <c:v>6</c:v>
                </c:pt>
                <c:pt idx="5784">
                  <c:v>6</c:v>
                </c:pt>
                <c:pt idx="5785">
                  <c:v>6</c:v>
                </c:pt>
                <c:pt idx="5786">
                  <c:v>6</c:v>
                </c:pt>
                <c:pt idx="5787">
                  <c:v>6</c:v>
                </c:pt>
                <c:pt idx="5788">
                  <c:v>6</c:v>
                </c:pt>
                <c:pt idx="5789">
                  <c:v>6</c:v>
                </c:pt>
                <c:pt idx="5790">
                  <c:v>0</c:v>
                </c:pt>
                <c:pt idx="5791">
                  <c:v>0</c:v>
                </c:pt>
                <c:pt idx="5792">
                  <c:v>0</c:v>
                </c:pt>
                <c:pt idx="5793">
                  <c:v>0</c:v>
                </c:pt>
                <c:pt idx="5794">
                  <c:v>4</c:v>
                </c:pt>
                <c:pt idx="5795">
                  <c:v>4</c:v>
                </c:pt>
                <c:pt idx="5796">
                  <c:v>4</c:v>
                </c:pt>
                <c:pt idx="5797">
                  <c:v>4</c:v>
                </c:pt>
                <c:pt idx="5798">
                  <c:v>4</c:v>
                </c:pt>
                <c:pt idx="5799">
                  <c:v>4</c:v>
                </c:pt>
                <c:pt idx="5800">
                  <c:v>4</c:v>
                </c:pt>
                <c:pt idx="5801">
                  <c:v>4</c:v>
                </c:pt>
                <c:pt idx="5802">
                  <c:v>4</c:v>
                </c:pt>
                <c:pt idx="5803">
                  <c:v>4</c:v>
                </c:pt>
                <c:pt idx="5804">
                  <c:v>4</c:v>
                </c:pt>
                <c:pt idx="5805">
                  <c:v>4</c:v>
                </c:pt>
                <c:pt idx="5806">
                  <c:v>4</c:v>
                </c:pt>
                <c:pt idx="5807">
                  <c:v>4</c:v>
                </c:pt>
                <c:pt idx="5808">
                  <c:v>4</c:v>
                </c:pt>
                <c:pt idx="5809">
                  <c:v>4</c:v>
                </c:pt>
                <c:pt idx="5810">
                  <c:v>4</c:v>
                </c:pt>
                <c:pt idx="5811">
                  <c:v>4</c:v>
                </c:pt>
                <c:pt idx="5812">
                  <c:v>4</c:v>
                </c:pt>
                <c:pt idx="5813">
                  <c:v>4</c:v>
                </c:pt>
                <c:pt idx="5814">
                  <c:v>6</c:v>
                </c:pt>
                <c:pt idx="5815">
                  <c:v>6</c:v>
                </c:pt>
                <c:pt idx="5816">
                  <c:v>6</c:v>
                </c:pt>
                <c:pt idx="5817">
                  <c:v>6</c:v>
                </c:pt>
                <c:pt idx="5818">
                  <c:v>6</c:v>
                </c:pt>
                <c:pt idx="5819">
                  <c:v>6</c:v>
                </c:pt>
                <c:pt idx="5820">
                  <c:v>6</c:v>
                </c:pt>
                <c:pt idx="5821">
                  <c:v>6</c:v>
                </c:pt>
                <c:pt idx="5822">
                  <c:v>6</c:v>
                </c:pt>
                <c:pt idx="5823">
                  <c:v>4</c:v>
                </c:pt>
                <c:pt idx="5824">
                  <c:v>4</c:v>
                </c:pt>
                <c:pt idx="5825">
                  <c:v>6</c:v>
                </c:pt>
                <c:pt idx="5826">
                  <c:v>6</c:v>
                </c:pt>
                <c:pt idx="5827">
                  <c:v>6</c:v>
                </c:pt>
                <c:pt idx="5828">
                  <c:v>4</c:v>
                </c:pt>
                <c:pt idx="5829">
                  <c:v>4</c:v>
                </c:pt>
                <c:pt idx="5830">
                  <c:v>6</c:v>
                </c:pt>
                <c:pt idx="5831">
                  <c:v>6</c:v>
                </c:pt>
                <c:pt idx="5832">
                  <c:v>6</c:v>
                </c:pt>
                <c:pt idx="5833">
                  <c:v>6</c:v>
                </c:pt>
                <c:pt idx="5834">
                  <c:v>6</c:v>
                </c:pt>
                <c:pt idx="5835">
                  <c:v>4</c:v>
                </c:pt>
                <c:pt idx="5836">
                  <c:v>4</c:v>
                </c:pt>
                <c:pt idx="5837">
                  <c:v>4</c:v>
                </c:pt>
                <c:pt idx="5838">
                  <c:v>6</c:v>
                </c:pt>
                <c:pt idx="5839">
                  <c:v>6</c:v>
                </c:pt>
                <c:pt idx="5840">
                  <c:v>6</c:v>
                </c:pt>
                <c:pt idx="5841">
                  <c:v>6</c:v>
                </c:pt>
                <c:pt idx="5842">
                  <c:v>6</c:v>
                </c:pt>
                <c:pt idx="5843">
                  <c:v>6</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4</c:v>
                </c:pt>
                <c:pt idx="5905">
                  <c:v>4</c:v>
                </c:pt>
                <c:pt idx="5906">
                  <c:v>4</c:v>
                </c:pt>
                <c:pt idx="5907">
                  <c:v>4</c:v>
                </c:pt>
                <c:pt idx="5908">
                  <c:v>4</c:v>
                </c:pt>
                <c:pt idx="5909">
                  <c:v>4</c:v>
                </c:pt>
                <c:pt idx="5910">
                  <c:v>4</c:v>
                </c:pt>
                <c:pt idx="5911">
                  <c:v>4</c:v>
                </c:pt>
                <c:pt idx="5912">
                  <c:v>4</c:v>
                </c:pt>
                <c:pt idx="5913">
                  <c:v>4</c:v>
                </c:pt>
                <c:pt idx="5914">
                  <c:v>4</c:v>
                </c:pt>
                <c:pt idx="5915">
                  <c:v>4</c:v>
                </c:pt>
                <c:pt idx="5916">
                  <c:v>4</c:v>
                </c:pt>
                <c:pt idx="5917">
                  <c:v>4</c:v>
                </c:pt>
                <c:pt idx="5918">
                  <c:v>4</c:v>
                </c:pt>
                <c:pt idx="5919">
                  <c:v>4</c:v>
                </c:pt>
                <c:pt idx="5920">
                  <c:v>4</c:v>
                </c:pt>
                <c:pt idx="5921">
                  <c:v>4</c:v>
                </c:pt>
                <c:pt idx="5922">
                  <c:v>4</c:v>
                </c:pt>
                <c:pt idx="5923">
                  <c:v>4</c:v>
                </c:pt>
                <c:pt idx="5924">
                  <c:v>4</c:v>
                </c:pt>
                <c:pt idx="5925">
                  <c:v>4</c:v>
                </c:pt>
                <c:pt idx="5926">
                  <c:v>4</c:v>
                </c:pt>
                <c:pt idx="5927">
                  <c:v>4</c:v>
                </c:pt>
                <c:pt idx="5928">
                  <c:v>4</c:v>
                </c:pt>
                <c:pt idx="5929">
                  <c:v>4</c:v>
                </c:pt>
                <c:pt idx="5930">
                  <c:v>4</c:v>
                </c:pt>
                <c:pt idx="5931">
                  <c:v>4</c:v>
                </c:pt>
                <c:pt idx="5932">
                  <c:v>4</c:v>
                </c:pt>
                <c:pt idx="5933">
                  <c:v>4</c:v>
                </c:pt>
                <c:pt idx="5934">
                  <c:v>4</c:v>
                </c:pt>
                <c:pt idx="5935">
                  <c:v>4</c:v>
                </c:pt>
                <c:pt idx="5936">
                  <c:v>4</c:v>
                </c:pt>
                <c:pt idx="5937">
                  <c:v>4</c:v>
                </c:pt>
                <c:pt idx="5938">
                  <c:v>4</c:v>
                </c:pt>
                <c:pt idx="5939">
                  <c:v>4</c:v>
                </c:pt>
                <c:pt idx="5940">
                  <c:v>4</c:v>
                </c:pt>
                <c:pt idx="5941">
                  <c:v>4</c:v>
                </c:pt>
                <c:pt idx="5942">
                  <c:v>6</c:v>
                </c:pt>
                <c:pt idx="5943">
                  <c:v>6</c:v>
                </c:pt>
                <c:pt idx="5944">
                  <c:v>6</c:v>
                </c:pt>
                <c:pt idx="5945">
                  <c:v>6</c:v>
                </c:pt>
                <c:pt idx="5946">
                  <c:v>6</c:v>
                </c:pt>
                <c:pt idx="5947">
                  <c:v>6</c:v>
                </c:pt>
                <c:pt idx="5948">
                  <c:v>6</c:v>
                </c:pt>
                <c:pt idx="5949">
                  <c:v>6</c:v>
                </c:pt>
                <c:pt idx="5950">
                  <c:v>6</c:v>
                </c:pt>
                <c:pt idx="5951">
                  <c:v>6</c:v>
                </c:pt>
                <c:pt idx="5952">
                  <c:v>6</c:v>
                </c:pt>
                <c:pt idx="5953">
                  <c:v>6</c:v>
                </c:pt>
                <c:pt idx="5954">
                  <c:v>6</c:v>
                </c:pt>
                <c:pt idx="5955">
                  <c:v>6</c:v>
                </c:pt>
                <c:pt idx="5956">
                  <c:v>6</c:v>
                </c:pt>
                <c:pt idx="5957">
                  <c:v>6</c:v>
                </c:pt>
                <c:pt idx="5958">
                  <c:v>6</c:v>
                </c:pt>
                <c:pt idx="5959">
                  <c:v>4</c:v>
                </c:pt>
                <c:pt idx="5960">
                  <c:v>4</c:v>
                </c:pt>
                <c:pt idx="5961">
                  <c:v>4</c:v>
                </c:pt>
                <c:pt idx="5962">
                  <c:v>4</c:v>
                </c:pt>
                <c:pt idx="5963">
                  <c:v>4</c:v>
                </c:pt>
                <c:pt idx="5964">
                  <c:v>4</c:v>
                </c:pt>
                <c:pt idx="5965">
                  <c:v>6</c:v>
                </c:pt>
                <c:pt idx="5966">
                  <c:v>6</c:v>
                </c:pt>
                <c:pt idx="5967">
                  <c:v>6</c:v>
                </c:pt>
                <c:pt idx="5968">
                  <c:v>6</c:v>
                </c:pt>
                <c:pt idx="5969">
                  <c:v>6</c:v>
                </c:pt>
                <c:pt idx="5970">
                  <c:v>6</c:v>
                </c:pt>
                <c:pt idx="5971">
                  <c:v>6</c:v>
                </c:pt>
                <c:pt idx="5972">
                  <c:v>6</c:v>
                </c:pt>
                <c:pt idx="5973">
                  <c:v>6</c:v>
                </c:pt>
                <c:pt idx="5974">
                  <c:v>6</c:v>
                </c:pt>
                <c:pt idx="5975">
                  <c:v>6</c:v>
                </c:pt>
                <c:pt idx="5976">
                  <c:v>6</c:v>
                </c:pt>
                <c:pt idx="5977">
                  <c:v>6</c:v>
                </c:pt>
                <c:pt idx="5978">
                  <c:v>6</c:v>
                </c:pt>
                <c:pt idx="5979">
                  <c:v>6</c:v>
                </c:pt>
                <c:pt idx="5980">
                  <c:v>6</c:v>
                </c:pt>
                <c:pt idx="5981">
                  <c:v>6</c:v>
                </c:pt>
                <c:pt idx="5982">
                  <c:v>6</c:v>
                </c:pt>
                <c:pt idx="5983">
                  <c:v>6</c:v>
                </c:pt>
                <c:pt idx="5984">
                  <c:v>6</c:v>
                </c:pt>
                <c:pt idx="5985">
                  <c:v>6</c:v>
                </c:pt>
                <c:pt idx="5986">
                  <c:v>6</c:v>
                </c:pt>
                <c:pt idx="5987">
                  <c:v>6</c:v>
                </c:pt>
                <c:pt idx="5988">
                  <c:v>6</c:v>
                </c:pt>
                <c:pt idx="5989">
                  <c:v>6</c:v>
                </c:pt>
                <c:pt idx="5990">
                  <c:v>8</c:v>
                </c:pt>
                <c:pt idx="5991">
                  <c:v>8</c:v>
                </c:pt>
                <c:pt idx="5992">
                  <c:v>8</c:v>
                </c:pt>
                <c:pt idx="5993">
                  <c:v>6</c:v>
                </c:pt>
                <c:pt idx="5994">
                  <c:v>6</c:v>
                </c:pt>
                <c:pt idx="5995">
                  <c:v>6</c:v>
                </c:pt>
                <c:pt idx="5996">
                  <c:v>6</c:v>
                </c:pt>
                <c:pt idx="5997">
                  <c:v>6</c:v>
                </c:pt>
                <c:pt idx="5998">
                  <c:v>6</c:v>
                </c:pt>
                <c:pt idx="5999">
                  <c:v>6</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4</c:v>
                </c:pt>
                <c:pt idx="6015">
                  <c:v>4</c:v>
                </c:pt>
                <c:pt idx="6016">
                  <c:v>4</c:v>
                </c:pt>
                <c:pt idx="6017">
                  <c:v>4</c:v>
                </c:pt>
                <c:pt idx="6018">
                  <c:v>4</c:v>
                </c:pt>
                <c:pt idx="6019">
                  <c:v>4</c:v>
                </c:pt>
                <c:pt idx="6020">
                  <c:v>4</c:v>
                </c:pt>
                <c:pt idx="6021">
                  <c:v>4</c:v>
                </c:pt>
                <c:pt idx="6022">
                  <c:v>4</c:v>
                </c:pt>
                <c:pt idx="6023">
                  <c:v>4</c:v>
                </c:pt>
                <c:pt idx="6024">
                  <c:v>4</c:v>
                </c:pt>
                <c:pt idx="6025">
                  <c:v>4</c:v>
                </c:pt>
                <c:pt idx="6026">
                  <c:v>4</c:v>
                </c:pt>
                <c:pt idx="6027">
                  <c:v>4</c:v>
                </c:pt>
                <c:pt idx="6028">
                  <c:v>4</c:v>
                </c:pt>
                <c:pt idx="6029">
                  <c:v>4</c:v>
                </c:pt>
                <c:pt idx="6030">
                  <c:v>4</c:v>
                </c:pt>
                <c:pt idx="6031">
                  <c:v>4</c:v>
                </c:pt>
                <c:pt idx="6032">
                  <c:v>4</c:v>
                </c:pt>
                <c:pt idx="6033">
                  <c:v>4</c:v>
                </c:pt>
                <c:pt idx="6034">
                  <c:v>4</c:v>
                </c:pt>
                <c:pt idx="6035">
                  <c:v>4</c:v>
                </c:pt>
                <c:pt idx="6036">
                  <c:v>4</c:v>
                </c:pt>
                <c:pt idx="6037">
                  <c:v>4</c:v>
                </c:pt>
                <c:pt idx="6038">
                  <c:v>4</c:v>
                </c:pt>
                <c:pt idx="6039">
                  <c:v>4</c:v>
                </c:pt>
                <c:pt idx="6040">
                  <c:v>4</c:v>
                </c:pt>
                <c:pt idx="6041">
                  <c:v>4</c:v>
                </c:pt>
                <c:pt idx="6042">
                  <c:v>4</c:v>
                </c:pt>
                <c:pt idx="6043">
                  <c:v>4</c:v>
                </c:pt>
                <c:pt idx="6044">
                  <c:v>4</c:v>
                </c:pt>
                <c:pt idx="6045">
                  <c:v>4</c:v>
                </c:pt>
                <c:pt idx="6046">
                  <c:v>4</c:v>
                </c:pt>
                <c:pt idx="6047">
                  <c:v>4</c:v>
                </c:pt>
                <c:pt idx="6048">
                  <c:v>4</c:v>
                </c:pt>
                <c:pt idx="6049">
                  <c:v>4</c:v>
                </c:pt>
                <c:pt idx="6050">
                  <c:v>4</c:v>
                </c:pt>
                <c:pt idx="6051">
                  <c:v>4</c:v>
                </c:pt>
                <c:pt idx="6052">
                  <c:v>5</c:v>
                </c:pt>
                <c:pt idx="6053">
                  <c:v>5</c:v>
                </c:pt>
                <c:pt idx="6054">
                  <c:v>4</c:v>
                </c:pt>
                <c:pt idx="6055">
                  <c:v>5</c:v>
                </c:pt>
                <c:pt idx="6056">
                  <c:v>5</c:v>
                </c:pt>
                <c:pt idx="6057">
                  <c:v>5</c:v>
                </c:pt>
                <c:pt idx="6058">
                  <c:v>5</c:v>
                </c:pt>
                <c:pt idx="6059">
                  <c:v>4</c:v>
                </c:pt>
                <c:pt idx="6060">
                  <c:v>4</c:v>
                </c:pt>
                <c:pt idx="6061">
                  <c:v>5</c:v>
                </c:pt>
                <c:pt idx="6062">
                  <c:v>4</c:v>
                </c:pt>
                <c:pt idx="6063">
                  <c:v>5</c:v>
                </c:pt>
                <c:pt idx="6064">
                  <c:v>4</c:v>
                </c:pt>
                <c:pt idx="6065">
                  <c:v>4</c:v>
                </c:pt>
                <c:pt idx="6066">
                  <c:v>5</c:v>
                </c:pt>
                <c:pt idx="6067">
                  <c:v>5</c:v>
                </c:pt>
                <c:pt idx="6068">
                  <c:v>4</c:v>
                </c:pt>
                <c:pt idx="6069">
                  <c:v>5</c:v>
                </c:pt>
                <c:pt idx="6070">
                  <c:v>4</c:v>
                </c:pt>
                <c:pt idx="6071">
                  <c:v>4</c:v>
                </c:pt>
                <c:pt idx="6072">
                  <c:v>5</c:v>
                </c:pt>
                <c:pt idx="6073">
                  <c:v>4</c:v>
                </c:pt>
                <c:pt idx="6074">
                  <c:v>5</c:v>
                </c:pt>
                <c:pt idx="6075">
                  <c:v>5</c:v>
                </c:pt>
                <c:pt idx="6076">
                  <c:v>5</c:v>
                </c:pt>
                <c:pt idx="6077">
                  <c:v>5</c:v>
                </c:pt>
                <c:pt idx="6078">
                  <c:v>4</c:v>
                </c:pt>
                <c:pt idx="6079">
                  <c:v>4</c:v>
                </c:pt>
                <c:pt idx="6080">
                  <c:v>5</c:v>
                </c:pt>
                <c:pt idx="6081">
                  <c:v>4</c:v>
                </c:pt>
                <c:pt idx="6082">
                  <c:v>4</c:v>
                </c:pt>
                <c:pt idx="6083">
                  <c:v>4</c:v>
                </c:pt>
                <c:pt idx="6084">
                  <c:v>5</c:v>
                </c:pt>
                <c:pt idx="6085">
                  <c:v>5</c:v>
                </c:pt>
                <c:pt idx="6086">
                  <c:v>5</c:v>
                </c:pt>
                <c:pt idx="6087">
                  <c:v>5</c:v>
                </c:pt>
                <c:pt idx="6088">
                  <c:v>5</c:v>
                </c:pt>
                <c:pt idx="6089">
                  <c:v>4</c:v>
                </c:pt>
                <c:pt idx="6090">
                  <c:v>5</c:v>
                </c:pt>
                <c:pt idx="6091">
                  <c:v>5</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4</c:v>
                </c:pt>
                <c:pt idx="6118">
                  <c:v>4</c:v>
                </c:pt>
                <c:pt idx="6119">
                  <c:v>4</c:v>
                </c:pt>
                <c:pt idx="6120">
                  <c:v>4</c:v>
                </c:pt>
                <c:pt idx="6121">
                  <c:v>4</c:v>
                </c:pt>
                <c:pt idx="6122">
                  <c:v>4</c:v>
                </c:pt>
                <c:pt idx="6123">
                  <c:v>4</c:v>
                </c:pt>
                <c:pt idx="6124">
                  <c:v>4</c:v>
                </c:pt>
                <c:pt idx="6125">
                  <c:v>4</c:v>
                </c:pt>
                <c:pt idx="6126">
                  <c:v>4</c:v>
                </c:pt>
                <c:pt idx="6127">
                  <c:v>4</c:v>
                </c:pt>
                <c:pt idx="6128">
                  <c:v>4</c:v>
                </c:pt>
                <c:pt idx="6129">
                  <c:v>4</c:v>
                </c:pt>
                <c:pt idx="6130">
                  <c:v>4</c:v>
                </c:pt>
                <c:pt idx="6131">
                  <c:v>4</c:v>
                </c:pt>
                <c:pt idx="6132">
                  <c:v>4</c:v>
                </c:pt>
                <c:pt idx="6133">
                  <c:v>4</c:v>
                </c:pt>
                <c:pt idx="6134">
                  <c:v>4</c:v>
                </c:pt>
                <c:pt idx="6135">
                  <c:v>4</c:v>
                </c:pt>
                <c:pt idx="6136">
                  <c:v>4</c:v>
                </c:pt>
                <c:pt idx="6137">
                  <c:v>4</c:v>
                </c:pt>
                <c:pt idx="6138">
                  <c:v>4</c:v>
                </c:pt>
                <c:pt idx="6139">
                  <c:v>4</c:v>
                </c:pt>
                <c:pt idx="6140">
                  <c:v>4</c:v>
                </c:pt>
                <c:pt idx="6141">
                  <c:v>4</c:v>
                </c:pt>
                <c:pt idx="6142">
                  <c:v>4</c:v>
                </c:pt>
                <c:pt idx="6143">
                  <c:v>4</c:v>
                </c:pt>
                <c:pt idx="6144">
                  <c:v>4</c:v>
                </c:pt>
                <c:pt idx="6145">
                  <c:v>4</c:v>
                </c:pt>
                <c:pt idx="6146">
                  <c:v>4</c:v>
                </c:pt>
                <c:pt idx="6147">
                  <c:v>4</c:v>
                </c:pt>
                <c:pt idx="6148">
                  <c:v>4</c:v>
                </c:pt>
                <c:pt idx="6149">
                  <c:v>4</c:v>
                </c:pt>
                <c:pt idx="6150">
                  <c:v>4</c:v>
                </c:pt>
                <c:pt idx="6151">
                  <c:v>4</c:v>
                </c:pt>
                <c:pt idx="6152">
                  <c:v>4</c:v>
                </c:pt>
                <c:pt idx="6153">
                  <c:v>4</c:v>
                </c:pt>
                <c:pt idx="6154">
                  <c:v>4</c:v>
                </c:pt>
                <c:pt idx="6155">
                  <c:v>6</c:v>
                </c:pt>
                <c:pt idx="6156">
                  <c:v>6</c:v>
                </c:pt>
                <c:pt idx="6157">
                  <c:v>6</c:v>
                </c:pt>
                <c:pt idx="6158">
                  <c:v>6</c:v>
                </c:pt>
                <c:pt idx="6159">
                  <c:v>6</c:v>
                </c:pt>
                <c:pt idx="6160">
                  <c:v>6</c:v>
                </c:pt>
                <c:pt idx="6161">
                  <c:v>6</c:v>
                </c:pt>
                <c:pt idx="6162">
                  <c:v>6</c:v>
                </c:pt>
                <c:pt idx="6163">
                  <c:v>6</c:v>
                </c:pt>
                <c:pt idx="6164">
                  <c:v>6</c:v>
                </c:pt>
                <c:pt idx="6165">
                  <c:v>6</c:v>
                </c:pt>
                <c:pt idx="6166">
                  <c:v>6</c:v>
                </c:pt>
                <c:pt idx="6167">
                  <c:v>6</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6</c:v>
                </c:pt>
                <c:pt idx="6181">
                  <c:v>6</c:v>
                </c:pt>
                <c:pt idx="6182">
                  <c:v>6</c:v>
                </c:pt>
                <c:pt idx="6183">
                  <c:v>6</c:v>
                </c:pt>
                <c:pt idx="6184">
                  <c:v>6</c:v>
                </c:pt>
                <c:pt idx="6185">
                  <c:v>6</c:v>
                </c:pt>
                <c:pt idx="6186">
                  <c:v>6</c:v>
                </c:pt>
                <c:pt idx="6187">
                  <c:v>6</c:v>
                </c:pt>
                <c:pt idx="6188">
                  <c:v>6</c:v>
                </c:pt>
                <c:pt idx="6189">
                  <c:v>6</c:v>
                </c:pt>
                <c:pt idx="6190">
                  <c:v>4</c:v>
                </c:pt>
                <c:pt idx="6191">
                  <c:v>4</c:v>
                </c:pt>
                <c:pt idx="6192">
                  <c:v>6</c:v>
                </c:pt>
                <c:pt idx="6193">
                  <c:v>4</c:v>
                </c:pt>
                <c:pt idx="6194">
                  <c:v>4</c:v>
                </c:pt>
                <c:pt idx="6195">
                  <c:v>6</c:v>
                </c:pt>
                <c:pt idx="6196">
                  <c:v>6</c:v>
                </c:pt>
                <c:pt idx="6197">
                  <c:v>4</c:v>
                </c:pt>
                <c:pt idx="6198">
                  <c:v>4</c:v>
                </c:pt>
                <c:pt idx="6199">
                  <c:v>6</c:v>
                </c:pt>
                <c:pt idx="6200">
                  <c:v>6</c:v>
                </c:pt>
                <c:pt idx="6201">
                  <c:v>6</c:v>
                </c:pt>
                <c:pt idx="6202">
                  <c:v>6</c:v>
                </c:pt>
                <c:pt idx="6203">
                  <c:v>6</c:v>
                </c:pt>
                <c:pt idx="6204">
                  <c:v>4</c:v>
                </c:pt>
                <c:pt idx="6205">
                  <c:v>4</c:v>
                </c:pt>
                <c:pt idx="6206">
                  <c:v>6</c:v>
                </c:pt>
                <c:pt idx="6207">
                  <c:v>4</c:v>
                </c:pt>
                <c:pt idx="6208">
                  <c:v>6</c:v>
                </c:pt>
                <c:pt idx="6209">
                  <c:v>4</c:v>
                </c:pt>
                <c:pt idx="6210">
                  <c:v>6</c:v>
                </c:pt>
                <c:pt idx="6211">
                  <c:v>6</c:v>
                </c:pt>
                <c:pt idx="6212">
                  <c:v>6</c:v>
                </c:pt>
                <c:pt idx="6213">
                  <c:v>6</c:v>
                </c:pt>
                <c:pt idx="6214">
                  <c:v>4</c:v>
                </c:pt>
                <c:pt idx="6215">
                  <c:v>6</c:v>
                </c:pt>
                <c:pt idx="6216">
                  <c:v>4</c:v>
                </c:pt>
                <c:pt idx="6217">
                  <c:v>4</c:v>
                </c:pt>
                <c:pt idx="6218">
                  <c:v>4</c:v>
                </c:pt>
                <c:pt idx="6219">
                  <c:v>4</c:v>
                </c:pt>
                <c:pt idx="6220">
                  <c:v>4</c:v>
                </c:pt>
                <c:pt idx="6221">
                  <c:v>4</c:v>
                </c:pt>
                <c:pt idx="6222">
                  <c:v>4</c:v>
                </c:pt>
                <c:pt idx="6223">
                  <c:v>4</c:v>
                </c:pt>
                <c:pt idx="6224">
                  <c:v>4</c:v>
                </c:pt>
                <c:pt idx="6225">
                  <c:v>4</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3</c:v>
                </c:pt>
                <c:pt idx="6248">
                  <c:v>3</c:v>
                </c:pt>
                <c:pt idx="6249">
                  <c:v>3</c:v>
                </c:pt>
                <c:pt idx="6250">
                  <c:v>3</c:v>
                </c:pt>
                <c:pt idx="6251">
                  <c:v>3</c:v>
                </c:pt>
                <c:pt idx="6252">
                  <c:v>3</c:v>
                </c:pt>
                <c:pt idx="6253">
                  <c:v>3</c:v>
                </c:pt>
                <c:pt idx="6254">
                  <c:v>3</c:v>
                </c:pt>
                <c:pt idx="6255">
                  <c:v>3</c:v>
                </c:pt>
                <c:pt idx="6256">
                  <c:v>3</c:v>
                </c:pt>
                <c:pt idx="6257">
                  <c:v>6</c:v>
                </c:pt>
                <c:pt idx="6258">
                  <c:v>6</c:v>
                </c:pt>
                <c:pt idx="6259">
                  <c:v>8</c:v>
                </c:pt>
                <c:pt idx="6260">
                  <c:v>8</c:v>
                </c:pt>
                <c:pt idx="6261">
                  <c:v>6</c:v>
                </c:pt>
                <c:pt idx="6262">
                  <c:v>8</c:v>
                </c:pt>
                <c:pt idx="6263">
                  <c:v>6</c:v>
                </c:pt>
                <c:pt idx="6264">
                  <c:v>4</c:v>
                </c:pt>
                <c:pt idx="6265">
                  <c:v>4</c:v>
                </c:pt>
                <c:pt idx="6266">
                  <c:v>4</c:v>
                </c:pt>
                <c:pt idx="6267">
                  <c:v>4</c:v>
                </c:pt>
                <c:pt idx="6268">
                  <c:v>4</c:v>
                </c:pt>
                <c:pt idx="6269">
                  <c:v>4</c:v>
                </c:pt>
                <c:pt idx="6270">
                  <c:v>4</c:v>
                </c:pt>
                <c:pt idx="6271">
                  <c:v>4</c:v>
                </c:pt>
                <c:pt idx="6272">
                  <c:v>4</c:v>
                </c:pt>
                <c:pt idx="6273">
                  <c:v>4</c:v>
                </c:pt>
                <c:pt idx="6274">
                  <c:v>4</c:v>
                </c:pt>
                <c:pt idx="6275">
                  <c:v>4</c:v>
                </c:pt>
                <c:pt idx="6276">
                  <c:v>4</c:v>
                </c:pt>
                <c:pt idx="6277">
                  <c:v>4</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4</c:v>
                </c:pt>
                <c:pt idx="6297">
                  <c:v>6</c:v>
                </c:pt>
                <c:pt idx="6298">
                  <c:v>6</c:v>
                </c:pt>
                <c:pt idx="6299">
                  <c:v>6</c:v>
                </c:pt>
                <c:pt idx="6300">
                  <c:v>4</c:v>
                </c:pt>
                <c:pt idx="6301">
                  <c:v>6</c:v>
                </c:pt>
                <c:pt idx="6302">
                  <c:v>6</c:v>
                </c:pt>
                <c:pt idx="6303">
                  <c:v>6</c:v>
                </c:pt>
                <c:pt idx="6304">
                  <c:v>6</c:v>
                </c:pt>
                <c:pt idx="6305">
                  <c:v>6</c:v>
                </c:pt>
                <c:pt idx="6306">
                  <c:v>6</c:v>
                </c:pt>
                <c:pt idx="6307">
                  <c:v>6</c:v>
                </c:pt>
                <c:pt idx="6308">
                  <c:v>6</c:v>
                </c:pt>
                <c:pt idx="6309">
                  <c:v>6</c:v>
                </c:pt>
                <c:pt idx="6310">
                  <c:v>6</c:v>
                </c:pt>
                <c:pt idx="6311">
                  <c:v>6</c:v>
                </c:pt>
                <c:pt idx="6312">
                  <c:v>6</c:v>
                </c:pt>
                <c:pt idx="6313">
                  <c:v>6</c:v>
                </c:pt>
                <c:pt idx="6314">
                  <c:v>6</c:v>
                </c:pt>
                <c:pt idx="6315">
                  <c:v>6</c:v>
                </c:pt>
                <c:pt idx="6316">
                  <c:v>4</c:v>
                </c:pt>
                <c:pt idx="6317">
                  <c:v>4</c:v>
                </c:pt>
                <c:pt idx="6318">
                  <c:v>4</c:v>
                </c:pt>
                <c:pt idx="6319">
                  <c:v>4</c:v>
                </c:pt>
                <c:pt idx="6320">
                  <c:v>4</c:v>
                </c:pt>
                <c:pt idx="6321">
                  <c:v>4</c:v>
                </c:pt>
                <c:pt idx="6322">
                  <c:v>4</c:v>
                </c:pt>
                <c:pt idx="6323">
                  <c:v>4</c:v>
                </c:pt>
                <c:pt idx="6324">
                  <c:v>4</c:v>
                </c:pt>
                <c:pt idx="6325">
                  <c:v>4</c:v>
                </c:pt>
                <c:pt idx="6326">
                  <c:v>4</c:v>
                </c:pt>
                <c:pt idx="6327">
                  <c:v>4</c:v>
                </c:pt>
                <c:pt idx="6328">
                  <c:v>4</c:v>
                </c:pt>
                <c:pt idx="6329">
                  <c:v>4</c:v>
                </c:pt>
                <c:pt idx="6330">
                  <c:v>4</c:v>
                </c:pt>
                <c:pt idx="6331">
                  <c:v>4</c:v>
                </c:pt>
                <c:pt idx="6332">
                  <c:v>4</c:v>
                </c:pt>
                <c:pt idx="6333">
                  <c:v>4</c:v>
                </c:pt>
                <c:pt idx="6334">
                  <c:v>4</c:v>
                </c:pt>
                <c:pt idx="6335">
                  <c:v>4</c:v>
                </c:pt>
                <c:pt idx="6336">
                  <c:v>4</c:v>
                </c:pt>
                <c:pt idx="6337">
                  <c:v>4</c:v>
                </c:pt>
                <c:pt idx="6338">
                  <c:v>4</c:v>
                </c:pt>
                <c:pt idx="6339">
                  <c:v>4</c:v>
                </c:pt>
                <c:pt idx="6340">
                  <c:v>4</c:v>
                </c:pt>
                <c:pt idx="6341">
                  <c:v>4</c:v>
                </c:pt>
                <c:pt idx="6342">
                  <c:v>4</c:v>
                </c:pt>
                <c:pt idx="6343">
                  <c:v>4</c:v>
                </c:pt>
                <c:pt idx="6344">
                  <c:v>4</c:v>
                </c:pt>
                <c:pt idx="6345">
                  <c:v>4</c:v>
                </c:pt>
                <c:pt idx="6346">
                  <c:v>4</c:v>
                </c:pt>
                <c:pt idx="6347">
                  <c:v>8</c:v>
                </c:pt>
                <c:pt idx="6348">
                  <c:v>8</c:v>
                </c:pt>
                <c:pt idx="6349">
                  <c:v>8</c:v>
                </c:pt>
                <c:pt idx="6350">
                  <c:v>12</c:v>
                </c:pt>
                <c:pt idx="6351">
                  <c:v>12</c:v>
                </c:pt>
                <c:pt idx="6352">
                  <c:v>4</c:v>
                </c:pt>
                <c:pt idx="6353">
                  <c:v>4</c:v>
                </c:pt>
                <c:pt idx="6354">
                  <c:v>4</c:v>
                </c:pt>
                <c:pt idx="6355">
                  <c:v>4</c:v>
                </c:pt>
                <c:pt idx="6356">
                  <c:v>4</c:v>
                </c:pt>
                <c:pt idx="6357">
                  <c:v>4</c:v>
                </c:pt>
                <c:pt idx="6358">
                  <c:v>4</c:v>
                </c:pt>
                <c:pt idx="6359">
                  <c:v>4</c:v>
                </c:pt>
                <c:pt idx="6360">
                  <c:v>4</c:v>
                </c:pt>
                <c:pt idx="6361">
                  <c:v>4</c:v>
                </c:pt>
                <c:pt idx="6362">
                  <c:v>4</c:v>
                </c:pt>
                <c:pt idx="6363">
                  <c:v>4</c:v>
                </c:pt>
                <c:pt idx="6364">
                  <c:v>6</c:v>
                </c:pt>
                <c:pt idx="6365">
                  <c:v>6</c:v>
                </c:pt>
                <c:pt idx="6366">
                  <c:v>4</c:v>
                </c:pt>
                <c:pt idx="6367">
                  <c:v>6</c:v>
                </c:pt>
                <c:pt idx="6368">
                  <c:v>4</c:v>
                </c:pt>
                <c:pt idx="6369">
                  <c:v>6</c:v>
                </c:pt>
                <c:pt idx="6370">
                  <c:v>4</c:v>
                </c:pt>
                <c:pt idx="6371">
                  <c:v>6</c:v>
                </c:pt>
                <c:pt idx="6372">
                  <c:v>6</c:v>
                </c:pt>
                <c:pt idx="6373">
                  <c:v>6</c:v>
                </c:pt>
                <c:pt idx="6374">
                  <c:v>6</c:v>
                </c:pt>
                <c:pt idx="6375">
                  <c:v>6</c:v>
                </c:pt>
                <c:pt idx="6376">
                  <c:v>4</c:v>
                </c:pt>
                <c:pt idx="6377">
                  <c:v>4</c:v>
                </c:pt>
                <c:pt idx="6378">
                  <c:v>4</c:v>
                </c:pt>
                <c:pt idx="6379">
                  <c:v>4</c:v>
                </c:pt>
                <c:pt idx="6380">
                  <c:v>4</c:v>
                </c:pt>
                <c:pt idx="6381">
                  <c:v>4</c:v>
                </c:pt>
                <c:pt idx="6382">
                  <c:v>4</c:v>
                </c:pt>
                <c:pt idx="6383">
                  <c:v>4</c:v>
                </c:pt>
                <c:pt idx="6384">
                  <c:v>4</c:v>
                </c:pt>
                <c:pt idx="6385">
                  <c:v>0</c:v>
                </c:pt>
                <c:pt idx="6386">
                  <c:v>0</c:v>
                </c:pt>
                <c:pt idx="6387">
                  <c:v>0</c:v>
                </c:pt>
                <c:pt idx="6388">
                  <c:v>0</c:v>
                </c:pt>
                <c:pt idx="6389">
                  <c:v>0</c:v>
                </c:pt>
                <c:pt idx="6390">
                  <c:v>0</c:v>
                </c:pt>
                <c:pt idx="6391">
                  <c:v>0</c:v>
                </c:pt>
                <c:pt idx="6392">
                  <c:v>0</c:v>
                </c:pt>
                <c:pt idx="6393">
                  <c:v>0</c:v>
                </c:pt>
                <c:pt idx="6394">
                  <c:v>0</c:v>
                </c:pt>
                <c:pt idx="6395">
                  <c:v>4</c:v>
                </c:pt>
                <c:pt idx="6396">
                  <c:v>6</c:v>
                </c:pt>
                <c:pt idx="6397">
                  <c:v>4</c:v>
                </c:pt>
                <c:pt idx="6398">
                  <c:v>4</c:v>
                </c:pt>
                <c:pt idx="6399">
                  <c:v>4</c:v>
                </c:pt>
                <c:pt idx="6400">
                  <c:v>4</c:v>
                </c:pt>
                <c:pt idx="6401">
                  <c:v>4</c:v>
                </c:pt>
                <c:pt idx="6402">
                  <c:v>4</c:v>
                </c:pt>
                <c:pt idx="6403">
                  <c:v>4</c:v>
                </c:pt>
                <c:pt idx="6404">
                  <c:v>6</c:v>
                </c:pt>
                <c:pt idx="6405">
                  <c:v>4</c:v>
                </c:pt>
                <c:pt idx="6406">
                  <c:v>4</c:v>
                </c:pt>
                <c:pt idx="6407">
                  <c:v>4</c:v>
                </c:pt>
                <c:pt idx="6408">
                  <c:v>4</c:v>
                </c:pt>
                <c:pt idx="6409">
                  <c:v>6</c:v>
                </c:pt>
                <c:pt idx="6410">
                  <c:v>4</c:v>
                </c:pt>
                <c:pt idx="6411">
                  <c:v>4</c:v>
                </c:pt>
                <c:pt idx="6412">
                  <c:v>4</c:v>
                </c:pt>
                <c:pt idx="6413">
                  <c:v>4</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10</c:v>
                </c:pt>
                <c:pt idx="6439">
                  <c:v>6</c:v>
                </c:pt>
                <c:pt idx="6440">
                  <c:v>6</c:v>
                </c:pt>
                <c:pt idx="6441">
                  <c:v>6</c:v>
                </c:pt>
                <c:pt idx="6442">
                  <c:v>4</c:v>
                </c:pt>
                <c:pt idx="6443">
                  <c:v>4</c:v>
                </c:pt>
                <c:pt idx="6444">
                  <c:v>4</c:v>
                </c:pt>
                <c:pt idx="6445">
                  <c:v>4</c:v>
                </c:pt>
                <c:pt idx="6446">
                  <c:v>4</c:v>
                </c:pt>
                <c:pt idx="6447">
                  <c:v>4</c:v>
                </c:pt>
                <c:pt idx="6448">
                  <c:v>4</c:v>
                </c:pt>
                <c:pt idx="6449">
                  <c:v>4</c:v>
                </c:pt>
                <c:pt idx="6450">
                  <c:v>4</c:v>
                </c:pt>
                <c:pt idx="6451">
                  <c:v>4</c:v>
                </c:pt>
                <c:pt idx="6452">
                  <c:v>4</c:v>
                </c:pt>
                <c:pt idx="6453">
                  <c:v>4</c:v>
                </c:pt>
                <c:pt idx="6454">
                  <c:v>4</c:v>
                </c:pt>
                <c:pt idx="6455">
                  <c:v>4</c:v>
                </c:pt>
                <c:pt idx="6456">
                  <c:v>4</c:v>
                </c:pt>
                <c:pt idx="6457">
                  <c:v>4</c:v>
                </c:pt>
                <c:pt idx="6458">
                  <c:v>4</c:v>
                </c:pt>
                <c:pt idx="6459">
                  <c:v>4</c:v>
                </c:pt>
                <c:pt idx="6460">
                  <c:v>8</c:v>
                </c:pt>
                <c:pt idx="6461">
                  <c:v>8</c:v>
                </c:pt>
                <c:pt idx="6462">
                  <c:v>8</c:v>
                </c:pt>
                <c:pt idx="6463">
                  <c:v>6</c:v>
                </c:pt>
                <c:pt idx="6464">
                  <c:v>6</c:v>
                </c:pt>
                <c:pt idx="6465">
                  <c:v>6</c:v>
                </c:pt>
                <c:pt idx="6466">
                  <c:v>6</c:v>
                </c:pt>
                <c:pt idx="6467">
                  <c:v>6</c:v>
                </c:pt>
                <c:pt idx="6468">
                  <c:v>6</c:v>
                </c:pt>
                <c:pt idx="6469">
                  <c:v>6</c:v>
                </c:pt>
                <c:pt idx="6470">
                  <c:v>6</c:v>
                </c:pt>
                <c:pt idx="6471">
                  <c:v>6</c:v>
                </c:pt>
                <c:pt idx="6472">
                  <c:v>6</c:v>
                </c:pt>
                <c:pt idx="6473">
                  <c:v>8</c:v>
                </c:pt>
                <c:pt idx="6474">
                  <c:v>8</c:v>
                </c:pt>
                <c:pt idx="6475">
                  <c:v>8</c:v>
                </c:pt>
                <c:pt idx="6476">
                  <c:v>8</c:v>
                </c:pt>
                <c:pt idx="6477">
                  <c:v>8</c:v>
                </c:pt>
                <c:pt idx="6478">
                  <c:v>8</c:v>
                </c:pt>
                <c:pt idx="6479">
                  <c:v>8</c:v>
                </c:pt>
                <c:pt idx="6480">
                  <c:v>8</c:v>
                </c:pt>
                <c:pt idx="6481">
                  <c:v>8</c:v>
                </c:pt>
                <c:pt idx="6482">
                  <c:v>8</c:v>
                </c:pt>
                <c:pt idx="6483">
                  <c:v>8</c:v>
                </c:pt>
                <c:pt idx="6484">
                  <c:v>8</c:v>
                </c:pt>
                <c:pt idx="6485">
                  <c:v>8</c:v>
                </c:pt>
                <c:pt idx="6486">
                  <c:v>8</c:v>
                </c:pt>
                <c:pt idx="6487">
                  <c:v>8</c:v>
                </c:pt>
                <c:pt idx="6488">
                  <c:v>8</c:v>
                </c:pt>
                <c:pt idx="6489">
                  <c:v>8</c:v>
                </c:pt>
                <c:pt idx="6490">
                  <c:v>8</c:v>
                </c:pt>
                <c:pt idx="6491">
                  <c:v>8</c:v>
                </c:pt>
                <c:pt idx="6492">
                  <c:v>8</c:v>
                </c:pt>
                <c:pt idx="6493">
                  <c:v>8</c:v>
                </c:pt>
                <c:pt idx="6494">
                  <c:v>8</c:v>
                </c:pt>
                <c:pt idx="6495">
                  <c:v>8</c:v>
                </c:pt>
                <c:pt idx="6496">
                  <c:v>6</c:v>
                </c:pt>
                <c:pt idx="6497">
                  <c:v>8</c:v>
                </c:pt>
                <c:pt idx="6498">
                  <c:v>6</c:v>
                </c:pt>
                <c:pt idx="6499">
                  <c:v>8</c:v>
                </c:pt>
                <c:pt idx="6500">
                  <c:v>6</c:v>
                </c:pt>
                <c:pt idx="6501">
                  <c:v>8</c:v>
                </c:pt>
                <c:pt idx="6502">
                  <c:v>6</c:v>
                </c:pt>
                <c:pt idx="6503">
                  <c:v>6</c:v>
                </c:pt>
                <c:pt idx="6504">
                  <c:v>6</c:v>
                </c:pt>
                <c:pt idx="6505">
                  <c:v>8</c:v>
                </c:pt>
                <c:pt idx="6506">
                  <c:v>8</c:v>
                </c:pt>
                <c:pt idx="6507">
                  <c:v>6</c:v>
                </c:pt>
                <c:pt idx="6508">
                  <c:v>6</c:v>
                </c:pt>
                <c:pt idx="6509">
                  <c:v>6</c:v>
                </c:pt>
                <c:pt idx="6510">
                  <c:v>6</c:v>
                </c:pt>
                <c:pt idx="6511">
                  <c:v>6</c:v>
                </c:pt>
                <c:pt idx="6512">
                  <c:v>6</c:v>
                </c:pt>
                <c:pt idx="6513">
                  <c:v>8</c:v>
                </c:pt>
                <c:pt idx="6514">
                  <c:v>8</c:v>
                </c:pt>
                <c:pt idx="6515">
                  <c:v>8</c:v>
                </c:pt>
                <c:pt idx="6516">
                  <c:v>8</c:v>
                </c:pt>
                <c:pt idx="6517">
                  <c:v>8</c:v>
                </c:pt>
                <c:pt idx="6518">
                  <c:v>8</c:v>
                </c:pt>
                <c:pt idx="6519">
                  <c:v>8</c:v>
                </c:pt>
                <c:pt idx="6520">
                  <c:v>8</c:v>
                </c:pt>
                <c:pt idx="6521">
                  <c:v>8</c:v>
                </c:pt>
                <c:pt idx="6522">
                  <c:v>8</c:v>
                </c:pt>
                <c:pt idx="6523">
                  <c:v>8</c:v>
                </c:pt>
                <c:pt idx="6524">
                  <c:v>8</c:v>
                </c:pt>
                <c:pt idx="6525">
                  <c:v>8</c:v>
                </c:pt>
                <c:pt idx="6526">
                  <c:v>8</c:v>
                </c:pt>
                <c:pt idx="6527">
                  <c:v>6</c:v>
                </c:pt>
                <c:pt idx="6528">
                  <c:v>6</c:v>
                </c:pt>
                <c:pt idx="6529">
                  <c:v>6</c:v>
                </c:pt>
                <c:pt idx="6530">
                  <c:v>6</c:v>
                </c:pt>
                <c:pt idx="6531">
                  <c:v>6</c:v>
                </c:pt>
                <c:pt idx="6532">
                  <c:v>6</c:v>
                </c:pt>
                <c:pt idx="6533">
                  <c:v>6</c:v>
                </c:pt>
                <c:pt idx="6534">
                  <c:v>6</c:v>
                </c:pt>
                <c:pt idx="6535">
                  <c:v>6</c:v>
                </c:pt>
                <c:pt idx="6536">
                  <c:v>6</c:v>
                </c:pt>
                <c:pt idx="6537">
                  <c:v>6</c:v>
                </c:pt>
                <c:pt idx="6538">
                  <c:v>6</c:v>
                </c:pt>
                <c:pt idx="6539">
                  <c:v>8</c:v>
                </c:pt>
                <c:pt idx="6540">
                  <c:v>6</c:v>
                </c:pt>
                <c:pt idx="6541">
                  <c:v>6</c:v>
                </c:pt>
                <c:pt idx="6542">
                  <c:v>6</c:v>
                </c:pt>
                <c:pt idx="6543">
                  <c:v>6</c:v>
                </c:pt>
                <c:pt idx="6544">
                  <c:v>6</c:v>
                </c:pt>
                <c:pt idx="6545">
                  <c:v>6</c:v>
                </c:pt>
                <c:pt idx="6546">
                  <c:v>8</c:v>
                </c:pt>
                <c:pt idx="6547">
                  <c:v>6</c:v>
                </c:pt>
                <c:pt idx="6548">
                  <c:v>6</c:v>
                </c:pt>
                <c:pt idx="6549">
                  <c:v>6</c:v>
                </c:pt>
                <c:pt idx="6550">
                  <c:v>6</c:v>
                </c:pt>
                <c:pt idx="6551">
                  <c:v>6</c:v>
                </c:pt>
                <c:pt idx="6552">
                  <c:v>6</c:v>
                </c:pt>
                <c:pt idx="6553">
                  <c:v>6</c:v>
                </c:pt>
                <c:pt idx="6554">
                  <c:v>6</c:v>
                </c:pt>
                <c:pt idx="6555">
                  <c:v>6</c:v>
                </c:pt>
                <c:pt idx="6556">
                  <c:v>6</c:v>
                </c:pt>
                <c:pt idx="6557">
                  <c:v>6</c:v>
                </c:pt>
                <c:pt idx="6558">
                  <c:v>6</c:v>
                </c:pt>
                <c:pt idx="6559">
                  <c:v>6</c:v>
                </c:pt>
                <c:pt idx="6560">
                  <c:v>8</c:v>
                </c:pt>
                <c:pt idx="6561">
                  <c:v>8</c:v>
                </c:pt>
                <c:pt idx="6562">
                  <c:v>8</c:v>
                </c:pt>
                <c:pt idx="6563">
                  <c:v>8</c:v>
                </c:pt>
                <c:pt idx="6564">
                  <c:v>8</c:v>
                </c:pt>
                <c:pt idx="6565">
                  <c:v>8</c:v>
                </c:pt>
                <c:pt idx="6566">
                  <c:v>6</c:v>
                </c:pt>
                <c:pt idx="6567">
                  <c:v>8</c:v>
                </c:pt>
                <c:pt idx="6568">
                  <c:v>8</c:v>
                </c:pt>
                <c:pt idx="6569">
                  <c:v>6</c:v>
                </c:pt>
                <c:pt idx="6570">
                  <c:v>6</c:v>
                </c:pt>
                <c:pt idx="6571">
                  <c:v>8</c:v>
                </c:pt>
                <c:pt idx="6572">
                  <c:v>6</c:v>
                </c:pt>
                <c:pt idx="6573">
                  <c:v>6</c:v>
                </c:pt>
                <c:pt idx="6574">
                  <c:v>8</c:v>
                </c:pt>
                <c:pt idx="6575">
                  <c:v>6</c:v>
                </c:pt>
                <c:pt idx="6576">
                  <c:v>6</c:v>
                </c:pt>
                <c:pt idx="6577">
                  <c:v>6</c:v>
                </c:pt>
                <c:pt idx="6578">
                  <c:v>4</c:v>
                </c:pt>
                <c:pt idx="6579">
                  <c:v>8</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6</c:v>
                </c:pt>
                <c:pt idx="6600">
                  <c:v>8</c:v>
                </c:pt>
                <c:pt idx="6601">
                  <c:v>8</c:v>
                </c:pt>
                <c:pt idx="6602">
                  <c:v>8</c:v>
                </c:pt>
                <c:pt idx="6603">
                  <c:v>8</c:v>
                </c:pt>
                <c:pt idx="6604">
                  <c:v>8</c:v>
                </c:pt>
                <c:pt idx="6605">
                  <c:v>8</c:v>
                </c:pt>
                <c:pt idx="6606">
                  <c:v>6</c:v>
                </c:pt>
                <c:pt idx="6607">
                  <c:v>6</c:v>
                </c:pt>
                <c:pt idx="6608">
                  <c:v>6</c:v>
                </c:pt>
                <c:pt idx="6609">
                  <c:v>6</c:v>
                </c:pt>
                <c:pt idx="6610">
                  <c:v>6</c:v>
                </c:pt>
                <c:pt idx="6611">
                  <c:v>6</c:v>
                </c:pt>
                <c:pt idx="6612">
                  <c:v>8</c:v>
                </c:pt>
                <c:pt idx="6613">
                  <c:v>8</c:v>
                </c:pt>
                <c:pt idx="6614">
                  <c:v>8</c:v>
                </c:pt>
                <c:pt idx="6615">
                  <c:v>8</c:v>
                </c:pt>
                <c:pt idx="6616">
                  <c:v>8</c:v>
                </c:pt>
                <c:pt idx="6617">
                  <c:v>8</c:v>
                </c:pt>
                <c:pt idx="6618">
                  <c:v>8</c:v>
                </c:pt>
                <c:pt idx="6619">
                  <c:v>8</c:v>
                </c:pt>
                <c:pt idx="6620">
                  <c:v>8</c:v>
                </c:pt>
                <c:pt idx="6621">
                  <c:v>8</c:v>
                </c:pt>
                <c:pt idx="6622">
                  <c:v>8</c:v>
                </c:pt>
                <c:pt idx="6623">
                  <c:v>8</c:v>
                </c:pt>
                <c:pt idx="6624">
                  <c:v>8</c:v>
                </c:pt>
                <c:pt idx="6625">
                  <c:v>8</c:v>
                </c:pt>
                <c:pt idx="6626">
                  <c:v>6</c:v>
                </c:pt>
                <c:pt idx="6627">
                  <c:v>6</c:v>
                </c:pt>
                <c:pt idx="6628">
                  <c:v>6</c:v>
                </c:pt>
                <c:pt idx="6629">
                  <c:v>6</c:v>
                </c:pt>
                <c:pt idx="6630">
                  <c:v>6</c:v>
                </c:pt>
                <c:pt idx="6631">
                  <c:v>6</c:v>
                </c:pt>
                <c:pt idx="6632">
                  <c:v>6</c:v>
                </c:pt>
                <c:pt idx="6633">
                  <c:v>4</c:v>
                </c:pt>
                <c:pt idx="6634">
                  <c:v>8</c:v>
                </c:pt>
                <c:pt idx="6635">
                  <c:v>8</c:v>
                </c:pt>
                <c:pt idx="6636">
                  <c:v>6</c:v>
                </c:pt>
                <c:pt idx="6637">
                  <c:v>6</c:v>
                </c:pt>
                <c:pt idx="6638">
                  <c:v>8</c:v>
                </c:pt>
                <c:pt idx="6639">
                  <c:v>6</c:v>
                </c:pt>
                <c:pt idx="6640">
                  <c:v>6</c:v>
                </c:pt>
                <c:pt idx="6641">
                  <c:v>8</c:v>
                </c:pt>
                <c:pt idx="6642">
                  <c:v>8</c:v>
                </c:pt>
                <c:pt idx="6643">
                  <c:v>8</c:v>
                </c:pt>
                <c:pt idx="6644">
                  <c:v>8</c:v>
                </c:pt>
                <c:pt idx="6645">
                  <c:v>8</c:v>
                </c:pt>
                <c:pt idx="6646">
                  <c:v>6</c:v>
                </c:pt>
                <c:pt idx="6647">
                  <c:v>6</c:v>
                </c:pt>
                <c:pt idx="6648">
                  <c:v>8</c:v>
                </c:pt>
                <c:pt idx="6649">
                  <c:v>6</c:v>
                </c:pt>
                <c:pt idx="6650">
                  <c:v>6</c:v>
                </c:pt>
                <c:pt idx="6651">
                  <c:v>4</c:v>
                </c:pt>
                <c:pt idx="6652">
                  <c:v>6</c:v>
                </c:pt>
                <c:pt idx="6653">
                  <c:v>4</c:v>
                </c:pt>
                <c:pt idx="6654">
                  <c:v>4</c:v>
                </c:pt>
                <c:pt idx="6655">
                  <c:v>4</c:v>
                </c:pt>
                <c:pt idx="6656">
                  <c:v>4</c:v>
                </c:pt>
                <c:pt idx="6657">
                  <c:v>4</c:v>
                </c:pt>
                <c:pt idx="6658">
                  <c:v>4</c:v>
                </c:pt>
                <c:pt idx="6659">
                  <c:v>4</c:v>
                </c:pt>
                <c:pt idx="6660">
                  <c:v>6</c:v>
                </c:pt>
                <c:pt idx="6661">
                  <c:v>6</c:v>
                </c:pt>
                <c:pt idx="6662">
                  <c:v>6</c:v>
                </c:pt>
                <c:pt idx="6663">
                  <c:v>6</c:v>
                </c:pt>
                <c:pt idx="6664">
                  <c:v>6</c:v>
                </c:pt>
                <c:pt idx="6665">
                  <c:v>6</c:v>
                </c:pt>
                <c:pt idx="6666">
                  <c:v>6</c:v>
                </c:pt>
                <c:pt idx="6667">
                  <c:v>6</c:v>
                </c:pt>
                <c:pt idx="6668">
                  <c:v>6</c:v>
                </c:pt>
                <c:pt idx="6669">
                  <c:v>6</c:v>
                </c:pt>
                <c:pt idx="6670">
                  <c:v>6</c:v>
                </c:pt>
                <c:pt idx="6671">
                  <c:v>4</c:v>
                </c:pt>
                <c:pt idx="6672">
                  <c:v>4</c:v>
                </c:pt>
                <c:pt idx="6673">
                  <c:v>4</c:v>
                </c:pt>
                <c:pt idx="6674">
                  <c:v>4</c:v>
                </c:pt>
                <c:pt idx="6675">
                  <c:v>4</c:v>
                </c:pt>
                <c:pt idx="6676">
                  <c:v>4</c:v>
                </c:pt>
                <c:pt idx="6677">
                  <c:v>4</c:v>
                </c:pt>
                <c:pt idx="6678">
                  <c:v>4</c:v>
                </c:pt>
                <c:pt idx="6679">
                  <c:v>4</c:v>
                </c:pt>
                <c:pt idx="6680">
                  <c:v>4</c:v>
                </c:pt>
                <c:pt idx="6681">
                  <c:v>4</c:v>
                </c:pt>
                <c:pt idx="6682">
                  <c:v>4</c:v>
                </c:pt>
                <c:pt idx="6683">
                  <c:v>4</c:v>
                </c:pt>
                <c:pt idx="6684">
                  <c:v>4</c:v>
                </c:pt>
                <c:pt idx="6685">
                  <c:v>4</c:v>
                </c:pt>
                <c:pt idx="6686">
                  <c:v>4</c:v>
                </c:pt>
                <c:pt idx="6687">
                  <c:v>4</c:v>
                </c:pt>
                <c:pt idx="6688">
                  <c:v>4</c:v>
                </c:pt>
                <c:pt idx="6689">
                  <c:v>4</c:v>
                </c:pt>
                <c:pt idx="6690">
                  <c:v>8</c:v>
                </c:pt>
                <c:pt idx="6691">
                  <c:v>8</c:v>
                </c:pt>
                <c:pt idx="6692">
                  <c:v>8</c:v>
                </c:pt>
                <c:pt idx="6693">
                  <c:v>8</c:v>
                </c:pt>
                <c:pt idx="6694">
                  <c:v>8</c:v>
                </c:pt>
                <c:pt idx="6695">
                  <c:v>8</c:v>
                </c:pt>
                <c:pt idx="6696">
                  <c:v>8</c:v>
                </c:pt>
                <c:pt idx="6697">
                  <c:v>8</c:v>
                </c:pt>
                <c:pt idx="6698">
                  <c:v>8</c:v>
                </c:pt>
                <c:pt idx="6699">
                  <c:v>8</c:v>
                </c:pt>
                <c:pt idx="6700">
                  <c:v>8</c:v>
                </c:pt>
                <c:pt idx="6701">
                  <c:v>8</c:v>
                </c:pt>
                <c:pt idx="6702">
                  <c:v>8</c:v>
                </c:pt>
                <c:pt idx="6703">
                  <c:v>8</c:v>
                </c:pt>
                <c:pt idx="6704">
                  <c:v>8</c:v>
                </c:pt>
                <c:pt idx="6705">
                  <c:v>8</c:v>
                </c:pt>
                <c:pt idx="6706">
                  <c:v>8</c:v>
                </c:pt>
                <c:pt idx="6707">
                  <c:v>8</c:v>
                </c:pt>
                <c:pt idx="6708">
                  <c:v>8</c:v>
                </c:pt>
                <c:pt idx="6709">
                  <c:v>8</c:v>
                </c:pt>
                <c:pt idx="6710">
                  <c:v>8</c:v>
                </c:pt>
                <c:pt idx="6711">
                  <c:v>8</c:v>
                </c:pt>
                <c:pt idx="6712">
                  <c:v>4</c:v>
                </c:pt>
                <c:pt idx="6713">
                  <c:v>4</c:v>
                </c:pt>
                <c:pt idx="6714">
                  <c:v>4</c:v>
                </c:pt>
                <c:pt idx="6715">
                  <c:v>4</c:v>
                </c:pt>
                <c:pt idx="6716">
                  <c:v>4</c:v>
                </c:pt>
                <c:pt idx="6717">
                  <c:v>4</c:v>
                </c:pt>
                <c:pt idx="6718">
                  <c:v>4</c:v>
                </c:pt>
                <c:pt idx="6719">
                  <c:v>4</c:v>
                </c:pt>
                <c:pt idx="6720">
                  <c:v>4</c:v>
                </c:pt>
                <c:pt idx="6721">
                  <c:v>4</c:v>
                </c:pt>
                <c:pt idx="6722">
                  <c:v>4</c:v>
                </c:pt>
                <c:pt idx="6723">
                  <c:v>4</c:v>
                </c:pt>
                <c:pt idx="6724">
                  <c:v>4</c:v>
                </c:pt>
                <c:pt idx="6725">
                  <c:v>4</c:v>
                </c:pt>
                <c:pt idx="6726">
                  <c:v>4</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12</c:v>
                </c:pt>
                <c:pt idx="6740">
                  <c:v>12</c:v>
                </c:pt>
                <c:pt idx="6741">
                  <c:v>4</c:v>
                </c:pt>
                <c:pt idx="6742">
                  <c:v>4</c:v>
                </c:pt>
                <c:pt idx="6743">
                  <c:v>4</c:v>
                </c:pt>
                <c:pt idx="6744">
                  <c:v>4</c:v>
                </c:pt>
                <c:pt idx="6745">
                  <c:v>4</c:v>
                </c:pt>
                <c:pt idx="6746">
                  <c:v>4</c:v>
                </c:pt>
                <c:pt idx="6747">
                  <c:v>4</c:v>
                </c:pt>
                <c:pt idx="6748">
                  <c:v>4</c:v>
                </c:pt>
                <c:pt idx="6749">
                  <c:v>4</c:v>
                </c:pt>
                <c:pt idx="6750">
                  <c:v>4</c:v>
                </c:pt>
                <c:pt idx="6751">
                  <c:v>4</c:v>
                </c:pt>
                <c:pt idx="6752">
                  <c:v>4</c:v>
                </c:pt>
                <c:pt idx="6753">
                  <c:v>6</c:v>
                </c:pt>
                <c:pt idx="6754">
                  <c:v>6</c:v>
                </c:pt>
                <c:pt idx="6755">
                  <c:v>6</c:v>
                </c:pt>
                <c:pt idx="6756">
                  <c:v>6</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6</c:v>
                </c:pt>
                <c:pt idx="6790">
                  <c:v>6</c:v>
                </c:pt>
                <c:pt idx="6791">
                  <c:v>6</c:v>
                </c:pt>
                <c:pt idx="6792">
                  <c:v>4</c:v>
                </c:pt>
                <c:pt idx="6793">
                  <c:v>4</c:v>
                </c:pt>
                <c:pt idx="6794">
                  <c:v>3</c:v>
                </c:pt>
                <c:pt idx="6795">
                  <c:v>4</c:v>
                </c:pt>
                <c:pt idx="6796">
                  <c:v>4</c:v>
                </c:pt>
                <c:pt idx="6797">
                  <c:v>4</c:v>
                </c:pt>
                <c:pt idx="6798">
                  <c:v>3</c:v>
                </c:pt>
                <c:pt idx="6799">
                  <c:v>4</c:v>
                </c:pt>
                <c:pt idx="6800">
                  <c:v>4</c:v>
                </c:pt>
                <c:pt idx="6801">
                  <c:v>4</c:v>
                </c:pt>
                <c:pt idx="6802">
                  <c:v>6</c:v>
                </c:pt>
                <c:pt idx="6803">
                  <c:v>4</c:v>
                </c:pt>
                <c:pt idx="6804">
                  <c:v>4</c:v>
                </c:pt>
                <c:pt idx="6805">
                  <c:v>4</c:v>
                </c:pt>
                <c:pt idx="6806">
                  <c:v>6</c:v>
                </c:pt>
                <c:pt idx="6807">
                  <c:v>6</c:v>
                </c:pt>
                <c:pt idx="6808">
                  <c:v>6</c:v>
                </c:pt>
                <c:pt idx="6809">
                  <c:v>6</c:v>
                </c:pt>
                <c:pt idx="6810">
                  <c:v>6</c:v>
                </c:pt>
                <c:pt idx="6811">
                  <c:v>6</c:v>
                </c:pt>
                <c:pt idx="6812">
                  <c:v>6</c:v>
                </c:pt>
                <c:pt idx="6813">
                  <c:v>6</c:v>
                </c:pt>
                <c:pt idx="6814">
                  <c:v>6</c:v>
                </c:pt>
                <c:pt idx="6815">
                  <c:v>6</c:v>
                </c:pt>
                <c:pt idx="6816">
                  <c:v>6</c:v>
                </c:pt>
                <c:pt idx="6817">
                  <c:v>6</c:v>
                </c:pt>
                <c:pt idx="6818">
                  <c:v>8</c:v>
                </c:pt>
                <c:pt idx="6819">
                  <c:v>8</c:v>
                </c:pt>
                <c:pt idx="6820">
                  <c:v>8</c:v>
                </c:pt>
                <c:pt idx="6821">
                  <c:v>6</c:v>
                </c:pt>
                <c:pt idx="6822">
                  <c:v>6</c:v>
                </c:pt>
                <c:pt idx="6823">
                  <c:v>8</c:v>
                </c:pt>
                <c:pt idx="6824">
                  <c:v>6</c:v>
                </c:pt>
                <c:pt idx="6825">
                  <c:v>3</c:v>
                </c:pt>
                <c:pt idx="6826">
                  <c:v>3</c:v>
                </c:pt>
                <c:pt idx="6827">
                  <c:v>3</c:v>
                </c:pt>
                <c:pt idx="6828">
                  <c:v>3</c:v>
                </c:pt>
                <c:pt idx="6829">
                  <c:v>3</c:v>
                </c:pt>
                <c:pt idx="6830">
                  <c:v>3</c:v>
                </c:pt>
                <c:pt idx="6831">
                  <c:v>3</c:v>
                </c:pt>
                <c:pt idx="6832">
                  <c:v>3</c:v>
                </c:pt>
                <c:pt idx="6833">
                  <c:v>3</c:v>
                </c:pt>
                <c:pt idx="6834">
                  <c:v>3</c:v>
                </c:pt>
                <c:pt idx="6835">
                  <c:v>3</c:v>
                </c:pt>
                <c:pt idx="6836">
                  <c:v>3</c:v>
                </c:pt>
                <c:pt idx="6837">
                  <c:v>3</c:v>
                </c:pt>
                <c:pt idx="6838">
                  <c:v>3</c:v>
                </c:pt>
                <c:pt idx="6839">
                  <c:v>3</c:v>
                </c:pt>
                <c:pt idx="6840">
                  <c:v>3</c:v>
                </c:pt>
                <c:pt idx="6841">
                  <c:v>3</c:v>
                </c:pt>
                <c:pt idx="6842">
                  <c:v>4</c:v>
                </c:pt>
                <c:pt idx="6843">
                  <c:v>4</c:v>
                </c:pt>
                <c:pt idx="6844">
                  <c:v>4</c:v>
                </c:pt>
                <c:pt idx="6845">
                  <c:v>4</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6</c:v>
                </c:pt>
                <c:pt idx="6863">
                  <c:v>6</c:v>
                </c:pt>
                <c:pt idx="6864">
                  <c:v>6</c:v>
                </c:pt>
                <c:pt idx="6865">
                  <c:v>6</c:v>
                </c:pt>
                <c:pt idx="6866">
                  <c:v>6</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4</c:v>
                </c:pt>
                <c:pt idx="6896">
                  <c:v>4</c:v>
                </c:pt>
                <c:pt idx="6897">
                  <c:v>4</c:v>
                </c:pt>
                <c:pt idx="6898">
                  <c:v>4</c:v>
                </c:pt>
                <c:pt idx="6899">
                  <c:v>4</c:v>
                </c:pt>
                <c:pt idx="6900">
                  <c:v>4</c:v>
                </c:pt>
                <c:pt idx="6901">
                  <c:v>4</c:v>
                </c:pt>
                <c:pt idx="6902">
                  <c:v>4</c:v>
                </c:pt>
                <c:pt idx="6903">
                  <c:v>4</c:v>
                </c:pt>
                <c:pt idx="6904">
                  <c:v>4</c:v>
                </c:pt>
                <c:pt idx="6905">
                  <c:v>4</c:v>
                </c:pt>
                <c:pt idx="6906">
                  <c:v>4</c:v>
                </c:pt>
                <c:pt idx="6907">
                  <c:v>4</c:v>
                </c:pt>
                <c:pt idx="6908">
                  <c:v>4</c:v>
                </c:pt>
                <c:pt idx="6909">
                  <c:v>4</c:v>
                </c:pt>
                <c:pt idx="6910">
                  <c:v>4</c:v>
                </c:pt>
                <c:pt idx="6911">
                  <c:v>4</c:v>
                </c:pt>
                <c:pt idx="6912">
                  <c:v>4</c:v>
                </c:pt>
                <c:pt idx="6913">
                  <c:v>4</c:v>
                </c:pt>
                <c:pt idx="6914">
                  <c:v>4</c:v>
                </c:pt>
                <c:pt idx="6915">
                  <c:v>4</c:v>
                </c:pt>
                <c:pt idx="6916">
                  <c:v>4</c:v>
                </c:pt>
                <c:pt idx="6917">
                  <c:v>4</c:v>
                </c:pt>
                <c:pt idx="6918">
                  <c:v>4</c:v>
                </c:pt>
                <c:pt idx="6919">
                  <c:v>4</c:v>
                </c:pt>
                <c:pt idx="6920">
                  <c:v>8</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6</c:v>
                </c:pt>
                <c:pt idx="6967">
                  <c:v>6</c:v>
                </c:pt>
                <c:pt idx="6968">
                  <c:v>6</c:v>
                </c:pt>
                <c:pt idx="6969">
                  <c:v>8</c:v>
                </c:pt>
                <c:pt idx="6970">
                  <c:v>6</c:v>
                </c:pt>
                <c:pt idx="6971">
                  <c:v>6</c:v>
                </c:pt>
                <c:pt idx="6972">
                  <c:v>8</c:v>
                </c:pt>
                <c:pt idx="6973">
                  <c:v>6</c:v>
                </c:pt>
                <c:pt idx="6974">
                  <c:v>6</c:v>
                </c:pt>
                <c:pt idx="6975">
                  <c:v>6</c:v>
                </c:pt>
                <c:pt idx="6976">
                  <c:v>6</c:v>
                </c:pt>
                <c:pt idx="6977">
                  <c:v>6</c:v>
                </c:pt>
                <c:pt idx="6978">
                  <c:v>6</c:v>
                </c:pt>
                <c:pt idx="6979">
                  <c:v>6</c:v>
                </c:pt>
                <c:pt idx="6980">
                  <c:v>6</c:v>
                </c:pt>
                <c:pt idx="6981">
                  <c:v>6</c:v>
                </c:pt>
                <c:pt idx="6982">
                  <c:v>6</c:v>
                </c:pt>
                <c:pt idx="6983">
                  <c:v>6</c:v>
                </c:pt>
                <c:pt idx="6984">
                  <c:v>6</c:v>
                </c:pt>
                <c:pt idx="6985">
                  <c:v>6</c:v>
                </c:pt>
                <c:pt idx="6986">
                  <c:v>6</c:v>
                </c:pt>
                <c:pt idx="6987">
                  <c:v>6</c:v>
                </c:pt>
                <c:pt idx="6988">
                  <c:v>6</c:v>
                </c:pt>
                <c:pt idx="6989">
                  <c:v>6</c:v>
                </c:pt>
                <c:pt idx="6990">
                  <c:v>6</c:v>
                </c:pt>
                <c:pt idx="6991">
                  <c:v>6</c:v>
                </c:pt>
                <c:pt idx="6992">
                  <c:v>6</c:v>
                </c:pt>
                <c:pt idx="6993">
                  <c:v>6</c:v>
                </c:pt>
                <c:pt idx="6994">
                  <c:v>6</c:v>
                </c:pt>
                <c:pt idx="6995">
                  <c:v>6</c:v>
                </c:pt>
                <c:pt idx="6996">
                  <c:v>6</c:v>
                </c:pt>
                <c:pt idx="6997">
                  <c:v>6</c:v>
                </c:pt>
                <c:pt idx="6998">
                  <c:v>8</c:v>
                </c:pt>
                <c:pt idx="6999">
                  <c:v>8</c:v>
                </c:pt>
                <c:pt idx="7000">
                  <c:v>6</c:v>
                </c:pt>
                <c:pt idx="7001">
                  <c:v>6</c:v>
                </c:pt>
                <c:pt idx="7002">
                  <c:v>6</c:v>
                </c:pt>
                <c:pt idx="7003">
                  <c:v>6</c:v>
                </c:pt>
                <c:pt idx="7004">
                  <c:v>6</c:v>
                </c:pt>
                <c:pt idx="7005">
                  <c:v>6</c:v>
                </c:pt>
                <c:pt idx="7006">
                  <c:v>6</c:v>
                </c:pt>
                <c:pt idx="7007">
                  <c:v>6</c:v>
                </c:pt>
                <c:pt idx="7008">
                  <c:v>4</c:v>
                </c:pt>
                <c:pt idx="7009">
                  <c:v>4</c:v>
                </c:pt>
                <c:pt idx="7010">
                  <c:v>4</c:v>
                </c:pt>
                <c:pt idx="7011">
                  <c:v>4</c:v>
                </c:pt>
                <c:pt idx="7012">
                  <c:v>4</c:v>
                </c:pt>
                <c:pt idx="7013">
                  <c:v>4</c:v>
                </c:pt>
                <c:pt idx="7014">
                  <c:v>4</c:v>
                </c:pt>
                <c:pt idx="7015">
                  <c:v>4</c:v>
                </c:pt>
                <c:pt idx="7016">
                  <c:v>4</c:v>
                </c:pt>
                <c:pt idx="7017">
                  <c:v>4</c:v>
                </c:pt>
                <c:pt idx="7018">
                  <c:v>4</c:v>
                </c:pt>
                <c:pt idx="7019">
                  <c:v>4</c:v>
                </c:pt>
                <c:pt idx="7020">
                  <c:v>8</c:v>
                </c:pt>
                <c:pt idx="7021">
                  <c:v>8</c:v>
                </c:pt>
                <c:pt idx="7022">
                  <c:v>8</c:v>
                </c:pt>
                <c:pt idx="7023">
                  <c:v>8</c:v>
                </c:pt>
                <c:pt idx="7024">
                  <c:v>6</c:v>
                </c:pt>
                <c:pt idx="7025">
                  <c:v>6</c:v>
                </c:pt>
                <c:pt idx="7026">
                  <c:v>6</c:v>
                </c:pt>
                <c:pt idx="7027">
                  <c:v>6</c:v>
                </c:pt>
                <c:pt idx="7028">
                  <c:v>6</c:v>
                </c:pt>
                <c:pt idx="7029">
                  <c:v>6</c:v>
                </c:pt>
                <c:pt idx="7030">
                  <c:v>6</c:v>
                </c:pt>
                <c:pt idx="7031">
                  <c:v>6</c:v>
                </c:pt>
                <c:pt idx="7032">
                  <c:v>6</c:v>
                </c:pt>
                <c:pt idx="7033">
                  <c:v>6</c:v>
                </c:pt>
                <c:pt idx="7034">
                  <c:v>6</c:v>
                </c:pt>
                <c:pt idx="7035">
                  <c:v>6</c:v>
                </c:pt>
                <c:pt idx="7036">
                  <c:v>6</c:v>
                </c:pt>
                <c:pt idx="7037">
                  <c:v>4</c:v>
                </c:pt>
                <c:pt idx="7038">
                  <c:v>6</c:v>
                </c:pt>
                <c:pt idx="7039">
                  <c:v>6</c:v>
                </c:pt>
                <c:pt idx="7040">
                  <c:v>6</c:v>
                </c:pt>
                <c:pt idx="7041">
                  <c:v>6</c:v>
                </c:pt>
                <c:pt idx="7042">
                  <c:v>6</c:v>
                </c:pt>
                <c:pt idx="7043">
                  <c:v>4</c:v>
                </c:pt>
                <c:pt idx="7044">
                  <c:v>6</c:v>
                </c:pt>
                <c:pt idx="7045">
                  <c:v>4</c:v>
                </c:pt>
                <c:pt idx="7046">
                  <c:v>4</c:v>
                </c:pt>
                <c:pt idx="7047">
                  <c:v>6</c:v>
                </c:pt>
                <c:pt idx="7048">
                  <c:v>6</c:v>
                </c:pt>
                <c:pt idx="7049">
                  <c:v>6</c:v>
                </c:pt>
                <c:pt idx="7050">
                  <c:v>6</c:v>
                </c:pt>
                <c:pt idx="7051">
                  <c:v>6</c:v>
                </c:pt>
                <c:pt idx="7052">
                  <c:v>6</c:v>
                </c:pt>
                <c:pt idx="7053">
                  <c:v>6</c:v>
                </c:pt>
                <c:pt idx="7054">
                  <c:v>6</c:v>
                </c:pt>
                <c:pt idx="7055">
                  <c:v>12</c:v>
                </c:pt>
                <c:pt idx="7056">
                  <c:v>12</c:v>
                </c:pt>
                <c:pt idx="7057">
                  <c:v>12</c:v>
                </c:pt>
                <c:pt idx="7058">
                  <c:v>12</c:v>
                </c:pt>
                <c:pt idx="7059">
                  <c:v>12</c:v>
                </c:pt>
                <c:pt idx="7060">
                  <c:v>12</c:v>
                </c:pt>
                <c:pt idx="7061">
                  <c:v>12</c:v>
                </c:pt>
                <c:pt idx="7062">
                  <c:v>12</c:v>
                </c:pt>
                <c:pt idx="7063">
                  <c:v>12</c:v>
                </c:pt>
                <c:pt idx="7064">
                  <c:v>8</c:v>
                </c:pt>
                <c:pt idx="7065">
                  <c:v>8</c:v>
                </c:pt>
                <c:pt idx="7066">
                  <c:v>8</c:v>
                </c:pt>
                <c:pt idx="7067">
                  <c:v>8</c:v>
                </c:pt>
                <c:pt idx="7068">
                  <c:v>8</c:v>
                </c:pt>
                <c:pt idx="7069">
                  <c:v>8</c:v>
                </c:pt>
                <c:pt idx="7070">
                  <c:v>8</c:v>
                </c:pt>
                <c:pt idx="7071">
                  <c:v>6</c:v>
                </c:pt>
                <c:pt idx="7072">
                  <c:v>4</c:v>
                </c:pt>
                <c:pt idx="7073">
                  <c:v>4</c:v>
                </c:pt>
                <c:pt idx="7074">
                  <c:v>8</c:v>
                </c:pt>
                <c:pt idx="7075">
                  <c:v>8</c:v>
                </c:pt>
                <c:pt idx="7076">
                  <c:v>6</c:v>
                </c:pt>
                <c:pt idx="7077">
                  <c:v>4</c:v>
                </c:pt>
                <c:pt idx="7078">
                  <c:v>8</c:v>
                </c:pt>
                <c:pt idx="7079">
                  <c:v>8</c:v>
                </c:pt>
                <c:pt idx="7080">
                  <c:v>8</c:v>
                </c:pt>
                <c:pt idx="7081">
                  <c:v>6</c:v>
                </c:pt>
                <c:pt idx="7082">
                  <c:v>4</c:v>
                </c:pt>
                <c:pt idx="7083">
                  <c:v>4</c:v>
                </c:pt>
                <c:pt idx="7084">
                  <c:v>8</c:v>
                </c:pt>
                <c:pt idx="7085">
                  <c:v>6</c:v>
                </c:pt>
                <c:pt idx="7086">
                  <c:v>4</c:v>
                </c:pt>
                <c:pt idx="7087">
                  <c:v>4</c:v>
                </c:pt>
                <c:pt idx="7088">
                  <c:v>6</c:v>
                </c:pt>
                <c:pt idx="7089">
                  <c:v>4</c:v>
                </c:pt>
                <c:pt idx="7090">
                  <c:v>8</c:v>
                </c:pt>
                <c:pt idx="7091">
                  <c:v>8</c:v>
                </c:pt>
                <c:pt idx="7092">
                  <c:v>4</c:v>
                </c:pt>
                <c:pt idx="7093">
                  <c:v>8</c:v>
                </c:pt>
                <c:pt idx="7094">
                  <c:v>6</c:v>
                </c:pt>
                <c:pt idx="7095">
                  <c:v>4</c:v>
                </c:pt>
                <c:pt idx="7096">
                  <c:v>6</c:v>
                </c:pt>
                <c:pt idx="7097">
                  <c:v>6</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4</c:v>
                </c:pt>
                <c:pt idx="7119">
                  <c:v>4</c:v>
                </c:pt>
                <c:pt idx="7120">
                  <c:v>4</c:v>
                </c:pt>
                <c:pt idx="7121">
                  <c:v>4</c:v>
                </c:pt>
                <c:pt idx="7122">
                  <c:v>4</c:v>
                </c:pt>
                <c:pt idx="7123">
                  <c:v>4</c:v>
                </c:pt>
                <c:pt idx="7124">
                  <c:v>4</c:v>
                </c:pt>
                <c:pt idx="7125">
                  <c:v>4</c:v>
                </c:pt>
                <c:pt idx="7126">
                  <c:v>4</c:v>
                </c:pt>
                <c:pt idx="7127">
                  <c:v>4</c:v>
                </c:pt>
                <c:pt idx="7128">
                  <c:v>6</c:v>
                </c:pt>
                <c:pt idx="7129">
                  <c:v>4</c:v>
                </c:pt>
                <c:pt idx="7130">
                  <c:v>6</c:v>
                </c:pt>
                <c:pt idx="7131">
                  <c:v>4</c:v>
                </c:pt>
                <c:pt idx="7132">
                  <c:v>6</c:v>
                </c:pt>
                <c:pt idx="7133">
                  <c:v>6</c:v>
                </c:pt>
                <c:pt idx="7134">
                  <c:v>4</c:v>
                </c:pt>
                <c:pt idx="7135">
                  <c:v>6</c:v>
                </c:pt>
                <c:pt idx="7136">
                  <c:v>6</c:v>
                </c:pt>
                <c:pt idx="7137">
                  <c:v>6</c:v>
                </c:pt>
                <c:pt idx="7138">
                  <c:v>6</c:v>
                </c:pt>
                <c:pt idx="7139">
                  <c:v>6</c:v>
                </c:pt>
                <c:pt idx="7140">
                  <c:v>6</c:v>
                </c:pt>
                <c:pt idx="7141">
                  <c:v>6</c:v>
                </c:pt>
                <c:pt idx="7142">
                  <c:v>6</c:v>
                </c:pt>
                <c:pt idx="7143">
                  <c:v>6</c:v>
                </c:pt>
                <c:pt idx="7144">
                  <c:v>6</c:v>
                </c:pt>
                <c:pt idx="7145">
                  <c:v>6</c:v>
                </c:pt>
                <c:pt idx="7146">
                  <c:v>6</c:v>
                </c:pt>
                <c:pt idx="7147">
                  <c:v>6</c:v>
                </c:pt>
                <c:pt idx="7148">
                  <c:v>6</c:v>
                </c:pt>
                <c:pt idx="7149">
                  <c:v>6</c:v>
                </c:pt>
                <c:pt idx="7150">
                  <c:v>6</c:v>
                </c:pt>
                <c:pt idx="7151">
                  <c:v>6</c:v>
                </c:pt>
                <c:pt idx="7152">
                  <c:v>6</c:v>
                </c:pt>
                <c:pt idx="7153">
                  <c:v>6</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4</c:v>
                </c:pt>
                <c:pt idx="7168">
                  <c:v>4</c:v>
                </c:pt>
                <c:pt idx="7169">
                  <c:v>4</c:v>
                </c:pt>
                <c:pt idx="7170">
                  <c:v>4</c:v>
                </c:pt>
                <c:pt idx="7171">
                  <c:v>4</c:v>
                </c:pt>
                <c:pt idx="7172">
                  <c:v>4</c:v>
                </c:pt>
                <c:pt idx="7173">
                  <c:v>4</c:v>
                </c:pt>
                <c:pt idx="7174">
                  <c:v>4</c:v>
                </c:pt>
                <c:pt idx="7175">
                  <c:v>4</c:v>
                </c:pt>
                <c:pt idx="7176">
                  <c:v>4</c:v>
                </c:pt>
                <c:pt idx="7177">
                  <c:v>4</c:v>
                </c:pt>
                <c:pt idx="7178">
                  <c:v>4</c:v>
                </c:pt>
                <c:pt idx="7179">
                  <c:v>4</c:v>
                </c:pt>
                <c:pt idx="7180">
                  <c:v>4</c:v>
                </c:pt>
                <c:pt idx="7181">
                  <c:v>4</c:v>
                </c:pt>
                <c:pt idx="7182">
                  <c:v>4</c:v>
                </c:pt>
                <c:pt idx="7183">
                  <c:v>4</c:v>
                </c:pt>
                <c:pt idx="7184">
                  <c:v>4</c:v>
                </c:pt>
                <c:pt idx="7185">
                  <c:v>4</c:v>
                </c:pt>
                <c:pt idx="7186">
                  <c:v>4</c:v>
                </c:pt>
                <c:pt idx="7187">
                  <c:v>4</c:v>
                </c:pt>
                <c:pt idx="7188">
                  <c:v>4</c:v>
                </c:pt>
                <c:pt idx="7189">
                  <c:v>5</c:v>
                </c:pt>
                <c:pt idx="7190">
                  <c:v>5</c:v>
                </c:pt>
                <c:pt idx="7191">
                  <c:v>5</c:v>
                </c:pt>
                <c:pt idx="7192">
                  <c:v>5</c:v>
                </c:pt>
                <c:pt idx="7193">
                  <c:v>5</c:v>
                </c:pt>
                <c:pt idx="7194">
                  <c:v>5</c:v>
                </c:pt>
                <c:pt idx="7195">
                  <c:v>5</c:v>
                </c:pt>
                <c:pt idx="7196">
                  <c:v>5</c:v>
                </c:pt>
                <c:pt idx="7197">
                  <c:v>5</c:v>
                </c:pt>
                <c:pt idx="7198">
                  <c:v>5</c:v>
                </c:pt>
                <c:pt idx="7199">
                  <c:v>5</c:v>
                </c:pt>
                <c:pt idx="7200">
                  <c:v>5</c:v>
                </c:pt>
                <c:pt idx="7201">
                  <c:v>5</c:v>
                </c:pt>
                <c:pt idx="7202">
                  <c:v>5</c:v>
                </c:pt>
                <c:pt idx="7203">
                  <c:v>5</c:v>
                </c:pt>
                <c:pt idx="7204">
                  <c:v>5</c:v>
                </c:pt>
                <c:pt idx="7205">
                  <c:v>5</c:v>
                </c:pt>
                <c:pt idx="7206">
                  <c:v>5</c:v>
                </c:pt>
                <c:pt idx="7207">
                  <c:v>5</c:v>
                </c:pt>
                <c:pt idx="7208">
                  <c:v>5</c:v>
                </c:pt>
                <c:pt idx="7209">
                  <c:v>5</c:v>
                </c:pt>
                <c:pt idx="7210">
                  <c:v>5</c:v>
                </c:pt>
                <c:pt idx="7211">
                  <c:v>5</c:v>
                </c:pt>
                <c:pt idx="7212">
                  <c:v>5</c:v>
                </c:pt>
                <c:pt idx="7213">
                  <c:v>5</c:v>
                </c:pt>
                <c:pt idx="7214">
                  <c:v>5</c:v>
                </c:pt>
                <c:pt idx="7215">
                  <c:v>5</c:v>
                </c:pt>
                <c:pt idx="7216">
                  <c:v>5</c:v>
                </c:pt>
                <c:pt idx="7217">
                  <c:v>5</c:v>
                </c:pt>
                <c:pt idx="7218">
                  <c:v>5</c:v>
                </c:pt>
                <c:pt idx="7219">
                  <c:v>5</c:v>
                </c:pt>
                <c:pt idx="7220">
                  <c:v>5</c:v>
                </c:pt>
                <c:pt idx="7221">
                  <c:v>5</c:v>
                </c:pt>
                <c:pt idx="7222">
                  <c:v>5</c:v>
                </c:pt>
                <c:pt idx="7223">
                  <c:v>5</c:v>
                </c:pt>
                <c:pt idx="7224">
                  <c:v>5</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6</c:v>
                </c:pt>
                <c:pt idx="7256">
                  <c:v>6</c:v>
                </c:pt>
                <c:pt idx="7257">
                  <c:v>6</c:v>
                </c:pt>
                <c:pt idx="7258">
                  <c:v>6</c:v>
                </c:pt>
                <c:pt idx="7259">
                  <c:v>6</c:v>
                </c:pt>
                <c:pt idx="7260">
                  <c:v>6</c:v>
                </c:pt>
                <c:pt idx="7261">
                  <c:v>6</c:v>
                </c:pt>
                <c:pt idx="7262">
                  <c:v>6</c:v>
                </c:pt>
                <c:pt idx="7263">
                  <c:v>6</c:v>
                </c:pt>
                <c:pt idx="7264">
                  <c:v>4</c:v>
                </c:pt>
                <c:pt idx="7265">
                  <c:v>4</c:v>
                </c:pt>
                <c:pt idx="7266">
                  <c:v>4</c:v>
                </c:pt>
                <c:pt idx="7267">
                  <c:v>4</c:v>
                </c:pt>
                <c:pt idx="7268">
                  <c:v>4</c:v>
                </c:pt>
                <c:pt idx="7269">
                  <c:v>4</c:v>
                </c:pt>
                <c:pt idx="7270">
                  <c:v>4</c:v>
                </c:pt>
                <c:pt idx="7271">
                  <c:v>4</c:v>
                </c:pt>
                <c:pt idx="7272">
                  <c:v>4</c:v>
                </c:pt>
                <c:pt idx="7273">
                  <c:v>4</c:v>
                </c:pt>
                <c:pt idx="7274">
                  <c:v>4</c:v>
                </c:pt>
                <c:pt idx="7275">
                  <c:v>4</c:v>
                </c:pt>
                <c:pt idx="7276">
                  <c:v>4</c:v>
                </c:pt>
                <c:pt idx="7277">
                  <c:v>4</c:v>
                </c:pt>
                <c:pt idx="7278">
                  <c:v>4</c:v>
                </c:pt>
                <c:pt idx="7279">
                  <c:v>4</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6</c:v>
                </c:pt>
                <c:pt idx="7294">
                  <c:v>6</c:v>
                </c:pt>
                <c:pt idx="7295">
                  <c:v>6</c:v>
                </c:pt>
                <c:pt idx="7296">
                  <c:v>6</c:v>
                </c:pt>
                <c:pt idx="7297">
                  <c:v>6</c:v>
                </c:pt>
                <c:pt idx="7298">
                  <c:v>6</c:v>
                </c:pt>
                <c:pt idx="7299">
                  <c:v>6</c:v>
                </c:pt>
                <c:pt idx="7300">
                  <c:v>6</c:v>
                </c:pt>
                <c:pt idx="7301">
                  <c:v>6</c:v>
                </c:pt>
                <c:pt idx="7302">
                  <c:v>6</c:v>
                </c:pt>
                <c:pt idx="7303">
                  <c:v>6</c:v>
                </c:pt>
                <c:pt idx="7304">
                  <c:v>6</c:v>
                </c:pt>
                <c:pt idx="7305">
                  <c:v>6</c:v>
                </c:pt>
                <c:pt idx="7306">
                  <c:v>6</c:v>
                </c:pt>
                <c:pt idx="7307">
                  <c:v>6</c:v>
                </c:pt>
                <c:pt idx="7308">
                  <c:v>4</c:v>
                </c:pt>
                <c:pt idx="7309">
                  <c:v>4</c:v>
                </c:pt>
                <c:pt idx="7310">
                  <c:v>4</c:v>
                </c:pt>
                <c:pt idx="7311">
                  <c:v>4</c:v>
                </c:pt>
                <c:pt idx="7312">
                  <c:v>4</c:v>
                </c:pt>
                <c:pt idx="7313">
                  <c:v>4</c:v>
                </c:pt>
                <c:pt idx="7314">
                  <c:v>4</c:v>
                </c:pt>
                <c:pt idx="7315">
                  <c:v>4</c:v>
                </c:pt>
                <c:pt idx="7316">
                  <c:v>4</c:v>
                </c:pt>
                <c:pt idx="7317">
                  <c:v>4</c:v>
                </c:pt>
                <c:pt idx="7318">
                  <c:v>4</c:v>
                </c:pt>
                <c:pt idx="7319">
                  <c:v>4</c:v>
                </c:pt>
                <c:pt idx="7320">
                  <c:v>4</c:v>
                </c:pt>
                <c:pt idx="7321">
                  <c:v>4</c:v>
                </c:pt>
                <c:pt idx="7322">
                  <c:v>4</c:v>
                </c:pt>
                <c:pt idx="7323">
                  <c:v>4</c:v>
                </c:pt>
                <c:pt idx="7324">
                  <c:v>4</c:v>
                </c:pt>
                <c:pt idx="7325">
                  <c:v>4</c:v>
                </c:pt>
                <c:pt idx="7326">
                  <c:v>4</c:v>
                </c:pt>
                <c:pt idx="7327">
                  <c:v>4</c:v>
                </c:pt>
                <c:pt idx="7328">
                  <c:v>4</c:v>
                </c:pt>
                <c:pt idx="7329">
                  <c:v>4</c:v>
                </c:pt>
                <c:pt idx="7330">
                  <c:v>4</c:v>
                </c:pt>
                <c:pt idx="7331">
                  <c:v>4</c:v>
                </c:pt>
                <c:pt idx="7332">
                  <c:v>4</c:v>
                </c:pt>
                <c:pt idx="7333">
                  <c:v>4</c:v>
                </c:pt>
                <c:pt idx="7334">
                  <c:v>4</c:v>
                </c:pt>
                <c:pt idx="7335">
                  <c:v>4</c:v>
                </c:pt>
                <c:pt idx="7336">
                  <c:v>6</c:v>
                </c:pt>
                <c:pt idx="7337">
                  <c:v>4</c:v>
                </c:pt>
                <c:pt idx="7338">
                  <c:v>4</c:v>
                </c:pt>
                <c:pt idx="7339">
                  <c:v>4</c:v>
                </c:pt>
                <c:pt idx="7340">
                  <c:v>6</c:v>
                </c:pt>
                <c:pt idx="7341">
                  <c:v>4</c:v>
                </c:pt>
                <c:pt idx="7342">
                  <c:v>4</c:v>
                </c:pt>
                <c:pt idx="7343">
                  <c:v>4</c:v>
                </c:pt>
                <c:pt idx="7344">
                  <c:v>4</c:v>
                </c:pt>
                <c:pt idx="7345">
                  <c:v>4</c:v>
                </c:pt>
                <c:pt idx="7346">
                  <c:v>4</c:v>
                </c:pt>
                <c:pt idx="7347">
                  <c:v>4</c:v>
                </c:pt>
                <c:pt idx="7348">
                  <c:v>6</c:v>
                </c:pt>
                <c:pt idx="7349">
                  <c:v>4</c:v>
                </c:pt>
                <c:pt idx="7350">
                  <c:v>6</c:v>
                </c:pt>
                <c:pt idx="7351">
                  <c:v>4</c:v>
                </c:pt>
                <c:pt idx="7352">
                  <c:v>4</c:v>
                </c:pt>
                <c:pt idx="7353">
                  <c:v>4</c:v>
                </c:pt>
                <c:pt idx="7354">
                  <c:v>4</c:v>
                </c:pt>
                <c:pt idx="7355">
                  <c:v>4</c:v>
                </c:pt>
                <c:pt idx="7356">
                  <c:v>4</c:v>
                </c:pt>
                <c:pt idx="7357">
                  <c:v>4</c:v>
                </c:pt>
                <c:pt idx="7358">
                  <c:v>4</c:v>
                </c:pt>
                <c:pt idx="7359">
                  <c:v>4</c:v>
                </c:pt>
                <c:pt idx="7360">
                  <c:v>4</c:v>
                </c:pt>
                <c:pt idx="7361">
                  <c:v>4</c:v>
                </c:pt>
                <c:pt idx="7362">
                  <c:v>4</c:v>
                </c:pt>
                <c:pt idx="7363">
                  <c:v>4</c:v>
                </c:pt>
                <c:pt idx="7364">
                  <c:v>4</c:v>
                </c:pt>
                <c:pt idx="7365">
                  <c:v>4</c:v>
                </c:pt>
                <c:pt idx="7366">
                  <c:v>4</c:v>
                </c:pt>
                <c:pt idx="7367">
                  <c:v>4</c:v>
                </c:pt>
                <c:pt idx="7368">
                  <c:v>4</c:v>
                </c:pt>
                <c:pt idx="7369">
                  <c:v>4</c:v>
                </c:pt>
                <c:pt idx="7370">
                  <c:v>4</c:v>
                </c:pt>
                <c:pt idx="7371">
                  <c:v>4</c:v>
                </c:pt>
                <c:pt idx="7372">
                  <c:v>4</c:v>
                </c:pt>
                <c:pt idx="7373">
                  <c:v>4</c:v>
                </c:pt>
                <c:pt idx="7374">
                  <c:v>4</c:v>
                </c:pt>
                <c:pt idx="7375">
                  <c:v>4</c:v>
                </c:pt>
                <c:pt idx="7376">
                  <c:v>4</c:v>
                </c:pt>
                <c:pt idx="7377">
                  <c:v>4</c:v>
                </c:pt>
                <c:pt idx="7378">
                  <c:v>4</c:v>
                </c:pt>
                <c:pt idx="7379">
                  <c:v>4</c:v>
                </c:pt>
                <c:pt idx="7380">
                  <c:v>4</c:v>
                </c:pt>
                <c:pt idx="7381">
                  <c:v>4</c:v>
                </c:pt>
                <c:pt idx="7382">
                  <c:v>6</c:v>
                </c:pt>
                <c:pt idx="7383">
                  <c:v>4</c:v>
                </c:pt>
                <c:pt idx="7384">
                  <c:v>6</c:v>
                </c:pt>
                <c:pt idx="7385">
                  <c:v>4</c:v>
                </c:pt>
                <c:pt idx="7386">
                  <c:v>4</c:v>
                </c:pt>
                <c:pt idx="7387">
                  <c:v>4</c:v>
                </c:pt>
                <c:pt idx="7388">
                  <c:v>4</c:v>
                </c:pt>
                <c:pt idx="7389">
                  <c:v>4</c:v>
                </c:pt>
                <c:pt idx="7390">
                  <c:v>4</c:v>
                </c:pt>
                <c:pt idx="7391">
                  <c:v>6</c:v>
                </c:pt>
                <c:pt idx="7392">
                  <c:v>4</c:v>
                </c:pt>
                <c:pt idx="7393">
                  <c:v>4</c:v>
                </c:pt>
                <c:pt idx="7394">
                  <c:v>4</c:v>
                </c:pt>
                <c:pt idx="7395">
                  <c:v>4</c:v>
                </c:pt>
                <c:pt idx="7396">
                  <c:v>4</c:v>
                </c:pt>
                <c:pt idx="7397">
                  <c:v>4</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8</c:v>
                </c:pt>
                <c:pt idx="7416">
                  <c:v>6</c:v>
                </c:pt>
                <c:pt idx="7417">
                  <c:v>6</c:v>
                </c:pt>
                <c:pt idx="7418">
                  <c:v>6</c:v>
                </c:pt>
                <c:pt idx="7419">
                  <c:v>6</c:v>
                </c:pt>
                <c:pt idx="7420">
                  <c:v>8</c:v>
                </c:pt>
                <c:pt idx="7421">
                  <c:v>8</c:v>
                </c:pt>
                <c:pt idx="7422">
                  <c:v>8</c:v>
                </c:pt>
                <c:pt idx="7423">
                  <c:v>8</c:v>
                </c:pt>
                <c:pt idx="7424">
                  <c:v>6</c:v>
                </c:pt>
                <c:pt idx="7425">
                  <c:v>8</c:v>
                </c:pt>
                <c:pt idx="7426">
                  <c:v>6</c:v>
                </c:pt>
                <c:pt idx="7427">
                  <c:v>8</c:v>
                </c:pt>
                <c:pt idx="7428">
                  <c:v>8</c:v>
                </c:pt>
                <c:pt idx="7429">
                  <c:v>6</c:v>
                </c:pt>
                <c:pt idx="7430">
                  <c:v>8</c:v>
                </c:pt>
                <c:pt idx="7431">
                  <c:v>6</c:v>
                </c:pt>
                <c:pt idx="7432">
                  <c:v>8</c:v>
                </c:pt>
                <c:pt idx="7433">
                  <c:v>6</c:v>
                </c:pt>
                <c:pt idx="7434">
                  <c:v>6</c:v>
                </c:pt>
                <c:pt idx="7435">
                  <c:v>6</c:v>
                </c:pt>
                <c:pt idx="7436">
                  <c:v>6</c:v>
                </c:pt>
                <c:pt idx="7437">
                  <c:v>6</c:v>
                </c:pt>
                <c:pt idx="7438">
                  <c:v>6</c:v>
                </c:pt>
                <c:pt idx="7439">
                  <c:v>6</c:v>
                </c:pt>
                <c:pt idx="7440">
                  <c:v>6</c:v>
                </c:pt>
                <c:pt idx="7441">
                  <c:v>6</c:v>
                </c:pt>
                <c:pt idx="7442">
                  <c:v>6</c:v>
                </c:pt>
                <c:pt idx="7443">
                  <c:v>12</c:v>
                </c:pt>
                <c:pt idx="7444">
                  <c:v>12</c:v>
                </c:pt>
                <c:pt idx="7445">
                  <c:v>4</c:v>
                </c:pt>
                <c:pt idx="7446">
                  <c:v>4</c:v>
                </c:pt>
                <c:pt idx="7447">
                  <c:v>4</c:v>
                </c:pt>
                <c:pt idx="7448">
                  <c:v>4</c:v>
                </c:pt>
                <c:pt idx="7449">
                  <c:v>4</c:v>
                </c:pt>
                <c:pt idx="7450">
                  <c:v>4</c:v>
                </c:pt>
                <c:pt idx="7451">
                  <c:v>4</c:v>
                </c:pt>
                <c:pt idx="7452">
                  <c:v>4</c:v>
                </c:pt>
                <c:pt idx="7453">
                  <c:v>4</c:v>
                </c:pt>
                <c:pt idx="7454">
                  <c:v>4</c:v>
                </c:pt>
                <c:pt idx="7455">
                  <c:v>4</c:v>
                </c:pt>
                <c:pt idx="7456">
                  <c:v>4</c:v>
                </c:pt>
                <c:pt idx="7457">
                  <c:v>4</c:v>
                </c:pt>
                <c:pt idx="7458">
                  <c:v>4</c:v>
                </c:pt>
                <c:pt idx="7459">
                  <c:v>4</c:v>
                </c:pt>
                <c:pt idx="7460">
                  <c:v>4</c:v>
                </c:pt>
                <c:pt idx="7461">
                  <c:v>4</c:v>
                </c:pt>
                <c:pt idx="7462">
                  <c:v>4</c:v>
                </c:pt>
                <c:pt idx="7463">
                  <c:v>4</c:v>
                </c:pt>
                <c:pt idx="7464">
                  <c:v>4</c:v>
                </c:pt>
                <c:pt idx="7465">
                  <c:v>4</c:v>
                </c:pt>
                <c:pt idx="7466">
                  <c:v>4</c:v>
                </c:pt>
                <c:pt idx="7467">
                  <c:v>6</c:v>
                </c:pt>
                <c:pt idx="7468">
                  <c:v>4</c:v>
                </c:pt>
                <c:pt idx="7469">
                  <c:v>4</c:v>
                </c:pt>
                <c:pt idx="7470">
                  <c:v>4</c:v>
                </c:pt>
                <c:pt idx="7471">
                  <c:v>4</c:v>
                </c:pt>
                <c:pt idx="7472">
                  <c:v>4</c:v>
                </c:pt>
                <c:pt idx="7473">
                  <c:v>4</c:v>
                </c:pt>
                <c:pt idx="7474">
                  <c:v>4</c:v>
                </c:pt>
                <c:pt idx="7475">
                  <c:v>4</c:v>
                </c:pt>
                <c:pt idx="7476">
                  <c:v>4</c:v>
                </c:pt>
                <c:pt idx="7477">
                  <c:v>4</c:v>
                </c:pt>
                <c:pt idx="7478">
                  <c:v>4</c:v>
                </c:pt>
                <c:pt idx="7479">
                  <c:v>6</c:v>
                </c:pt>
                <c:pt idx="7480">
                  <c:v>4</c:v>
                </c:pt>
                <c:pt idx="7481">
                  <c:v>4</c:v>
                </c:pt>
                <c:pt idx="7482">
                  <c:v>4</c:v>
                </c:pt>
                <c:pt idx="7483">
                  <c:v>4</c:v>
                </c:pt>
                <c:pt idx="7484">
                  <c:v>4</c:v>
                </c:pt>
                <c:pt idx="7485">
                  <c:v>4</c:v>
                </c:pt>
                <c:pt idx="7486">
                  <c:v>4</c:v>
                </c:pt>
                <c:pt idx="7487">
                  <c:v>6</c:v>
                </c:pt>
                <c:pt idx="7488">
                  <c:v>4</c:v>
                </c:pt>
                <c:pt idx="7489">
                  <c:v>4</c:v>
                </c:pt>
                <c:pt idx="7490">
                  <c:v>4</c:v>
                </c:pt>
                <c:pt idx="7491">
                  <c:v>4</c:v>
                </c:pt>
                <c:pt idx="7492">
                  <c:v>4</c:v>
                </c:pt>
                <c:pt idx="7493">
                  <c:v>6</c:v>
                </c:pt>
                <c:pt idx="7494">
                  <c:v>6</c:v>
                </c:pt>
                <c:pt idx="7495">
                  <c:v>6</c:v>
                </c:pt>
                <c:pt idx="7496">
                  <c:v>6</c:v>
                </c:pt>
                <c:pt idx="7497">
                  <c:v>6</c:v>
                </c:pt>
                <c:pt idx="7498">
                  <c:v>6</c:v>
                </c:pt>
                <c:pt idx="7499">
                  <c:v>6</c:v>
                </c:pt>
                <c:pt idx="7500">
                  <c:v>6</c:v>
                </c:pt>
                <c:pt idx="7501">
                  <c:v>6</c:v>
                </c:pt>
                <c:pt idx="7502">
                  <c:v>6</c:v>
                </c:pt>
                <c:pt idx="7503">
                  <c:v>6</c:v>
                </c:pt>
                <c:pt idx="7504">
                  <c:v>6</c:v>
                </c:pt>
                <c:pt idx="7505">
                  <c:v>6</c:v>
                </c:pt>
                <c:pt idx="7506">
                  <c:v>6</c:v>
                </c:pt>
                <c:pt idx="7507">
                  <c:v>6</c:v>
                </c:pt>
                <c:pt idx="7508">
                  <c:v>6</c:v>
                </c:pt>
                <c:pt idx="7509">
                  <c:v>6</c:v>
                </c:pt>
                <c:pt idx="7510">
                  <c:v>6</c:v>
                </c:pt>
                <c:pt idx="7511">
                  <c:v>6</c:v>
                </c:pt>
                <c:pt idx="7512">
                  <c:v>6</c:v>
                </c:pt>
                <c:pt idx="7513">
                  <c:v>6</c:v>
                </c:pt>
                <c:pt idx="7514">
                  <c:v>6</c:v>
                </c:pt>
                <c:pt idx="7515">
                  <c:v>6</c:v>
                </c:pt>
                <c:pt idx="7516">
                  <c:v>6</c:v>
                </c:pt>
                <c:pt idx="7517">
                  <c:v>6</c:v>
                </c:pt>
                <c:pt idx="7518">
                  <c:v>6</c:v>
                </c:pt>
                <c:pt idx="7519">
                  <c:v>6</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8</c:v>
                </c:pt>
                <c:pt idx="7543">
                  <c:v>12</c:v>
                </c:pt>
                <c:pt idx="7544">
                  <c:v>12</c:v>
                </c:pt>
                <c:pt idx="7545">
                  <c:v>8</c:v>
                </c:pt>
                <c:pt idx="7546">
                  <c:v>12</c:v>
                </c:pt>
                <c:pt idx="7547">
                  <c:v>8</c:v>
                </c:pt>
                <c:pt idx="7548">
                  <c:v>12</c:v>
                </c:pt>
                <c:pt idx="7549">
                  <c:v>12</c:v>
                </c:pt>
                <c:pt idx="7550">
                  <c:v>12</c:v>
                </c:pt>
                <c:pt idx="7551">
                  <c:v>8</c:v>
                </c:pt>
                <c:pt idx="7552">
                  <c:v>8</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6</c:v>
                </c:pt>
                <c:pt idx="7566">
                  <c:v>6</c:v>
                </c:pt>
                <c:pt idx="7567">
                  <c:v>6</c:v>
                </c:pt>
                <c:pt idx="7568">
                  <c:v>6</c:v>
                </c:pt>
                <c:pt idx="7569">
                  <c:v>4</c:v>
                </c:pt>
                <c:pt idx="7570">
                  <c:v>4</c:v>
                </c:pt>
                <c:pt idx="7571">
                  <c:v>4</c:v>
                </c:pt>
                <c:pt idx="7572">
                  <c:v>6</c:v>
                </c:pt>
                <c:pt idx="7573">
                  <c:v>4</c:v>
                </c:pt>
                <c:pt idx="7574">
                  <c:v>4</c:v>
                </c:pt>
                <c:pt idx="7575">
                  <c:v>4</c:v>
                </c:pt>
                <c:pt idx="7576">
                  <c:v>4</c:v>
                </c:pt>
                <c:pt idx="7577">
                  <c:v>6</c:v>
                </c:pt>
                <c:pt idx="7578">
                  <c:v>6</c:v>
                </c:pt>
                <c:pt idx="7579">
                  <c:v>6</c:v>
                </c:pt>
                <c:pt idx="7580">
                  <c:v>6</c:v>
                </c:pt>
                <c:pt idx="7581">
                  <c:v>6</c:v>
                </c:pt>
                <c:pt idx="7582">
                  <c:v>6</c:v>
                </c:pt>
                <c:pt idx="7583">
                  <c:v>4</c:v>
                </c:pt>
                <c:pt idx="7584">
                  <c:v>4</c:v>
                </c:pt>
                <c:pt idx="7585">
                  <c:v>4</c:v>
                </c:pt>
                <c:pt idx="7586">
                  <c:v>6</c:v>
                </c:pt>
                <c:pt idx="7587">
                  <c:v>4</c:v>
                </c:pt>
                <c:pt idx="7588">
                  <c:v>6</c:v>
                </c:pt>
                <c:pt idx="7589">
                  <c:v>6</c:v>
                </c:pt>
                <c:pt idx="7590">
                  <c:v>4</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6</c:v>
                </c:pt>
                <c:pt idx="7631">
                  <c:v>6</c:v>
                </c:pt>
                <c:pt idx="7632">
                  <c:v>6</c:v>
                </c:pt>
                <c:pt idx="7633">
                  <c:v>6</c:v>
                </c:pt>
                <c:pt idx="7634">
                  <c:v>6</c:v>
                </c:pt>
                <c:pt idx="7635">
                  <c:v>6</c:v>
                </c:pt>
                <c:pt idx="7636">
                  <c:v>6</c:v>
                </c:pt>
                <c:pt idx="7637">
                  <c:v>6</c:v>
                </c:pt>
                <c:pt idx="7638">
                  <c:v>6</c:v>
                </c:pt>
                <c:pt idx="7639">
                  <c:v>4</c:v>
                </c:pt>
                <c:pt idx="7640">
                  <c:v>4</c:v>
                </c:pt>
                <c:pt idx="7641">
                  <c:v>4</c:v>
                </c:pt>
                <c:pt idx="7642">
                  <c:v>4</c:v>
                </c:pt>
                <c:pt idx="7643">
                  <c:v>4</c:v>
                </c:pt>
                <c:pt idx="7644">
                  <c:v>4</c:v>
                </c:pt>
                <c:pt idx="7645">
                  <c:v>4</c:v>
                </c:pt>
                <c:pt idx="7646">
                  <c:v>4</c:v>
                </c:pt>
                <c:pt idx="7647">
                  <c:v>4</c:v>
                </c:pt>
                <c:pt idx="7648">
                  <c:v>4</c:v>
                </c:pt>
                <c:pt idx="7649">
                  <c:v>4</c:v>
                </c:pt>
                <c:pt idx="7650">
                  <c:v>4</c:v>
                </c:pt>
                <c:pt idx="7651">
                  <c:v>4</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4</c:v>
                </c:pt>
                <c:pt idx="7666">
                  <c:v>4</c:v>
                </c:pt>
                <c:pt idx="7667">
                  <c:v>4</c:v>
                </c:pt>
                <c:pt idx="7668">
                  <c:v>4</c:v>
                </c:pt>
                <c:pt idx="7669">
                  <c:v>4</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4</c:v>
                </c:pt>
                <c:pt idx="7694">
                  <c:v>4</c:v>
                </c:pt>
                <c:pt idx="7695">
                  <c:v>4</c:v>
                </c:pt>
                <c:pt idx="7696">
                  <c:v>4</c:v>
                </c:pt>
                <c:pt idx="7697">
                  <c:v>4</c:v>
                </c:pt>
                <c:pt idx="7698">
                  <c:v>4</c:v>
                </c:pt>
                <c:pt idx="7699">
                  <c:v>4</c:v>
                </c:pt>
                <c:pt idx="7700">
                  <c:v>4</c:v>
                </c:pt>
                <c:pt idx="7701">
                  <c:v>4</c:v>
                </c:pt>
                <c:pt idx="7702">
                  <c:v>4</c:v>
                </c:pt>
                <c:pt idx="7703">
                  <c:v>4</c:v>
                </c:pt>
                <c:pt idx="7704">
                  <c:v>4</c:v>
                </c:pt>
                <c:pt idx="7705">
                  <c:v>4</c:v>
                </c:pt>
                <c:pt idx="7706">
                  <c:v>4</c:v>
                </c:pt>
                <c:pt idx="7707">
                  <c:v>4</c:v>
                </c:pt>
                <c:pt idx="7708">
                  <c:v>4</c:v>
                </c:pt>
                <c:pt idx="7709">
                  <c:v>4</c:v>
                </c:pt>
                <c:pt idx="7710">
                  <c:v>4</c:v>
                </c:pt>
                <c:pt idx="7711">
                  <c:v>4</c:v>
                </c:pt>
                <c:pt idx="7712">
                  <c:v>4</c:v>
                </c:pt>
                <c:pt idx="7713">
                  <c:v>4</c:v>
                </c:pt>
                <c:pt idx="7714">
                  <c:v>4</c:v>
                </c:pt>
                <c:pt idx="7715">
                  <c:v>4</c:v>
                </c:pt>
                <c:pt idx="7716">
                  <c:v>4</c:v>
                </c:pt>
                <c:pt idx="7717">
                  <c:v>6</c:v>
                </c:pt>
                <c:pt idx="7718">
                  <c:v>6</c:v>
                </c:pt>
                <c:pt idx="7719">
                  <c:v>4</c:v>
                </c:pt>
                <c:pt idx="7720">
                  <c:v>4</c:v>
                </c:pt>
                <c:pt idx="7721">
                  <c:v>4</c:v>
                </c:pt>
                <c:pt idx="7722">
                  <c:v>6</c:v>
                </c:pt>
                <c:pt idx="7723">
                  <c:v>4</c:v>
                </c:pt>
                <c:pt idx="7724">
                  <c:v>4</c:v>
                </c:pt>
                <c:pt idx="7725">
                  <c:v>4</c:v>
                </c:pt>
                <c:pt idx="7726">
                  <c:v>4</c:v>
                </c:pt>
                <c:pt idx="7727">
                  <c:v>4</c:v>
                </c:pt>
                <c:pt idx="7728">
                  <c:v>4</c:v>
                </c:pt>
                <c:pt idx="7729">
                  <c:v>4</c:v>
                </c:pt>
                <c:pt idx="7730">
                  <c:v>4</c:v>
                </c:pt>
                <c:pt idx="7731">
                  <c:v>4</c:v>
                </c:pt>
                <c:pt idx="7732">
                  <c:v>4</c:v>
                </c:pt>
                <c:pt idx="7733">
                  <c:v>4</c:v>
                </c:pt>
                <c:pt idx="7734">
                  <c:v>4</c:v>
                </c:pt>
                <c:pt idx="7735">
                  <c:v>4</c:v>
                </c:pt>
                <c:pt idx="7736">
                  <c:v>6</c:v>
                </c:pt>
                <c:pt idx="7737">
                  <c:v>6</c:v>
                </c:pt>
                <c:pt idx="7738">
                  <c:v>6</c:v>
                </c:pt>
                <c:pt idx="7739">
                  <c:v>6</c:v>
                </c:pt>
                <c:pt idx="7740">
                  <c:v>6</c:v>
                </c:pt>
                <c:pt idx="7741">
                  <c:v>4</c:v>
                </c:pt>
                <c:pt idx="7742">
                  <c:v>4</c:v>
                </c:pt>
                <c:pt idx="7743">
                  <c:v>4</c:v>
                </c:pt>
                <c:pt idx="7744">
                  <c:v>4</c:v>
                </c:pt>
                <c:pt idx="7745">
                  <c:v>4</c:v>
                </c:pt>
                <c:pt idx="7746">
                  <c:v>4</c:v>
                </c:pt>
                <c:pt idx="7747">
                  <c:v>4</c:v>
                </c:pt>
                <c:pt idx="7748">
                  <c:v>4</c:v>
                </c:pt>
                <c:pt idx="7749">
                  <c:v>4</c:v>
                </c:pt>
                <c:pt idx="7750">
                  <c:v>4</c:v>
                </c:pt>
                <c:pt idx="7751">
                  <c:v>4</c:v>
                </c:pt>
                <c:pt idx="7752">
                  <c:v>4</c:v>
                </c:pt>
                <c:pt idx="7753">
                  <c:v>4</c:v>
                </c:pt>
                <c:pt idx="7754">
                  <c:v>4</c:v>
                </c:pt>
                <c:pt idx="7755">
                  <c:v>4</c:v>
                </c:pt>
                <c:pt idx="7756">
                  <c:v>4</c:v>
                </c:pt>
                <c:pt idx="7757">
                  <c:v>4</c:v>
                </c:pt>
                <c:pt idx="7758">
                  <c:v>4</c:v>
                </c:pt>
                <c:pt idx="7759">
                  <c:v>4</c:v>
                </c:pt>
                <c:pt idx="7760">
                  <c:v>4</c:v>
                </c:pt>
                <c:pt idx="7761">
                  <c:v>4</c:v>
                </c:pt>
                <c:pt idx="7762">
                  <c:v>4</c:v>
                </c:pt>
                <c:pt idx="7763">
                  <c:v>4</c:v>
                </c:pt>
                <c:pt idx="7764">
                  <c:v>6</c:v>
                </c:pt>
                <c:pt idx="7765">
                  <c:v>6</c:v>
                </c:pt>
                <c:pt idx="7766">
                  <c:v>8</c:v>
                </c:pt>
                <c:pt idx="7767">
                  <c:v>8</c:v>
                </c:pt>
                <c:pt idx="7768">
                  <c:v>8</c:v>
                </c:pt>
                <c:pt idx="7769">
                  <c:v>8</c:v>
                </c:pt>
                <c:pt idx="7770">
                  <c:v>6</c:v>
                </c:pt>
                <c:pt idx="7771">
                  <c:v>6</c:v>
                </c:pt>
                <c:pt idx="7772">
                  <c:v>6</c:v>
                </c:pt>
                <c:pt idx="7773">
                  <c:v>6</c:v>
                </c:pt>
                <c:pt idx="7774">
                  <c:v>6</c:v>
                </c:pt>
                <c:pt idx="7775">
                  <c:v>6</c:v>
                </c:pt>
                <c:pt idx="7776">
                  <c:v>6</c:v>
                </c:pt>
                <c:pt idx="7777">
                  <c:v>6</c:v>
                </c:pt>
                <c:pt idx="7778">
                  <c:v>6</c:v>
                </c:pt>
                <c:pt idx="7779">
                  <c:v>6</c:v>
                </c:pt>
                <c:pt idx="7780">
                  <c:v>4</c:v>
                </c:pt>
                <c:pt idx="7781">
                  <c:v>6</c:v>
                </c:pt>
                <c:pt idx="7782">
                  <c:v>6</c:v>
                </c:pt>
                <c:pt idx="7783">
                  <c:v>6</c:v>
                </c:pt>
                <c:pt idx="7784">
                  <c:v>6</c:v>
                </c:pt>
                <c:pt idx="7785">
                  <c:v>6</c:v>
                </c:pt>
                <c:pt idx="7786">
                  <c:v>6</c:v>
                </c:pt>
                <c:pt idx="7787">
                  <c:v>4</c:v>
                </c:pt>
                <c:pt idx="7788">
                  <c:v>6</c:v>
                </c:pt>
                <c:pt idx="7789">
                  <c:v>6</c:v>
                </c:pt>
                <c:pt idx="7790">
                  <c:v>4</c:v>
                </c:pt>
                <c:pt idx="7791">
                  <c:v>4</c:v>
                </c:pt>
                <c:pt idx="7792">
                  <c:v>4</c:v>
                </c:pt>
                <c:pt idx="7793">
                  <c:v>6</c:v>
                </c:pt>
                <c:pt idx="7794">
                  <c:v>6</c:v>
                </c:pt>
                <c:pt idx="7795">
                  <c:v>4</c:v>
                </c:pt>
                <c:pt idx="7796">
                  <c:v>6</c:v>
                </c:pt>
                <c:pt idx="7797">
                  <c:v>6</c:v>
                </c:pt>
                <c:pt idx="7798">
                  <c:v>4</c:v>
                </c:pt>
                <c:pt idx="7799">
                  <c:v>6</c:v>
                </c:pt>
                <c:pt idx="7800">
                  <c:v>6</c:v>
                </c:pt>
                <c:pt idx="7801">
                  <c:v>4</c:v>
                </c:pt>
                <c:pt idx="7802">
                  <c:v>4</c:v>
                </c:pt>
                <c:pt idx="7803">
                  <c:v>4</c:v>
                </c:pt>
                <c:pt idx="7804">
                  <c:v>6</c:v>
                </c:pt>
                <c:pt idx="7805">
                  <c:v>6</c:v>
                </c:pt>
                <c:pt idx="7806">
                  <c:v>6</c:v>
                </c:pt>
                <c:pt idx="7807">
                  <c:v>6</c:v>
                </c:pt>
                <c:pt idx="7808">
                  <c:v>4</c:v>
                </c:pt>
                <c:pt idx="7809">
                  <c:v>4</c:v>
                </c:pt>
                <c:pt idx="7810">
                  <c:v>4</c:v>
                </c:pt>
                <c:pt idx="7811">
                  <c:v>6</c:v>
                </c:pt>
                <c:pt idx="7812">
                  <c:v>6</c:v>
                </c:pt>
                <c:pt idx="7813">
                  <c:v>6</c:v>
                </c:pt>
                <c:pt idx="7814">
                  <c:v>4</c:v>
                </c:pt>
                <c:pt idx="7815">
                  <c:v>4</c:v>
                </c:pt>
                <c:pt idx="7816">
                  <c:v>4</c:v>
                </c:pt>
                <c:pt idx="7817">
                  <c:v>6</c:v>
                </c:pt>
                <c:pt idx="7818">
                  <c:v>6</c:v>
                </c:pt>
                <c:pt idx="7819">
                  <c:v>6</c:v>
                </c:pt>
                <c:pt idx="7820">
                  <c:v>6</c:v>
                </c:pt>
                <c:pt idx="7821">
                  <c:v>6</c:v>
                </c:pt>
                <c:pt idx="7822">
                  <c:v>6</c:v>
                </c:pt>
                <c:pt idx="7823">
                  <c:v>4</c:v>
                </c:pt>
                <c:pt idx="7824">
                  <c:v>6</c:v>
                </c:pt>
                <c:pt idx="7825">
                  <c:v>4</c:v>
                </c:pt>
                <c:pt idx="7826">
                  <c:v>6</c:v>
                </c:pt>
                <c:pt idx="7827">
                  <c:v>6</c:v>
                </c:pt>
                <c:pt idx="7828">
                  <c:v>6</c:v>
                </c:pt>
                <c:pt idx="7829">
                  <c:v>6</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4</c:v>
                </c:pt>
                <c:pt idx="7846">
                  <c:v>6</c:v>
                </c:pt>
                <c:pt idx="7847">
                  <c:v>4</c:v>
                </c:pt>
                <c:pt idx="7848">
                  <c:v>4</c:v>
                </c:pt>
                <c:pt idx="7849">
                  <c:v>4</c:v>
                </c:pt>
                <c:pt idx="7850">
                  <c:v>6</c:v>
                </c:pt>
                <c:pt idx="7851">
                  <c:v>6</c:v>
                </c:pt>
                <c:pt idx="7852">
                  <c:v>6</c:v>
                </c:pt>
                <c:pt idx="7853">
                  <c:v>8</c:v>
                </c:pt>
                <c:pt idx="7854">
                  <c:v>8</c:v>
                </c:pt>
                <c:pt idx="7855">
                  <c:v>6</c:v>
                </c:pt>
                <c:pt idx="7856">
                  <c:v>6</c:v>
                </c:pt>
                <c:pt idx="7857">
                  <c:v>6</c:v>
                </c:pt>
                <c:pt idx="7858">
                  <c:v>8</c:v>
                </c:pt>
                <c:pt idx="7859">
                  <c:v>8</c:v>
                </c:pt>
                <c:pt idx="7860">
                  <c:v>8</c:v>
                </c:pt>
                <c:pt idx="7861">
                  <c:v>6</c:v>
                </c:pt>
                <c:pt idx="7862">
                  <c:v>8</c:v>
                </c:pt>
                <c:pt idx="7863">
                  <c:v>6</c:v>
                </c:pt>
                <c:pt idx="7864">
                  <c:v>8</c:v>
                </c:pt>
                <c:pt idx="7865">
                  <c:v>6</c:v>
                </c:pt>
                <c:pt idx="7866">
                  <c:v>8</c:v>
                </c:pt>
                <c:pt idx="7867">
                  <c:v>6</c:v>
                </c:pt>
                <c:pt idx="7868">
                  <c:v>8</c:v>
                </c:pt>
                <c:pt idx="7869">
                  <c:v>8</c:v>
                </c:pt>
                <c:pt idx="7870">
                  <c:v>6</c:v>
                </c:pt>
                <c:pt idx="7871">
                  <c:v>6</c:v>
                </c:pt>
                <c:pt idx="7872">
                  <c:v>6</c:v>
                </c:pt>
                <c:pt idx="7873">
                  <c:v>6</c:v>
                </c:pt>
                <c:pt idx="7874">
                  <c:v>6</c:v>
                </c:pt>
                <c:pt idx="7875">
                  <c:v>6</c:v>
                </c:pt>
                <c:pt idx="7876">
                  <c:v>6</c:v>
                </c:pt>
                <c:pt idx="7877">
                  <c:v>6</c:v>
                </c:pt>
                <c:pt idx="7878">
                  <c:v>6</c:v>
                </c:pt>
                <c:pt idx="7879">
                  <c:v>6</c:v>
                </c:pt>
                <c:pt idx="7880">
                  <c:v>6</c:v>
                </c:pt>
                <c:pt idx="7881">
                  <c:v>6</c:v>
                </c:pt>
                <c:pt idx="7882">
                  <c:v>6</c:v>
                </c:pt>
                <c:pt idx="7883">
                  <c:v>6</c:v>
                </c:pt>
                <c:pt idx="7884">
                  <c:v>6</c:v>
                </c:pt>
                <c:pt idx="7885">
                  <c:v>6</c:v>
                </c:pt>
                <c:pt idx="7886">
                  <c:v>6</c:v>
                </c:pt>
                <c:pt idx="7887">
                  <c:v>6</c:v>
                </c:pt>
                <c:pt idx="7888">
                  <c:v>6</c:v>
                </c:pt>
                <c:pt idx="7889">
                  <c:v>8</c:v>
                </c:pt>
                <c:pt idx="7890">
                  <c:v>6</c:v>
                </c:pt>
                <c:pt idx="7891">
                  <c:v>6</c:v>
                </c:pt>
                <c:pt idx="7892">
                  <c:v>8</c:v>
                </c:pt>
                <c:pt idx="7893">
                  <c:v>6</c:v>
                </c:pt>
                <c:pt idx="7894">
                  <c:v>6</c:v>
                </c:pt>
                <c:pt idx="7895">
                  <c:v>8</c:v>
                </c:pt>
                <c:pt idx="7896">
                  <c:v>6</c:v>
                </c:pt>
                <c:pt idx="7897">
                  <c:v>6</c:v>
                </c:pt>
                <c:pt idx="7898">
                  <c:v>6</c:v>
                </c:pt>
                <c:pt idx="7899">
                  <c:v>6</c:v>
                </c:pt>
                <c:pt idx="7900">
                  <c:v>8</c:v>
                </c:pt>
                <c:pt idx="7901">
                  <c:v>6</c:v>
                </c:pt>
                <c:pt idx="7902">
                  <c:v>6</c:v>
                </c:pt>
                <c:pt idx="7903">
                  <c:v>6</c:v>
                </c:pt>
                <c:pt idx="7904">
                  <c:v>6</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6</c:v>
                </c:pt>
                <c:pt idx="7919">
                  <c:v>6</c:v>
                </c:pt>
                <c:pt idx="7920">
                  <c:v>6</c:v>
                </c:pt>
                <c:pt idx="7921">
                  <c:v>6</c:v>
                </c:pt>
                <c:pt idx="7922">
                  <c:v>6</c:v>
                </c:pt>
                <c:pt idx="7923">
                  <c:v>6</c:v>
                </c:pt>
                <c:pt idx="7924">
                  <c:v>6</c:v>
                </c:pt>
                <c:pt idx="7925">
                  <c:v>6</c:v>
                </c:pt>
                <c:pt idx="7926">
                  <c:v>6</c:v>
                </c:pt>
                <c:pt idx="7927">
                  <c:v>8</c:v>
                </c:pt>
                <c:pt idx="7928">
                  <c:v>8</c:v>
                </c:pt>
                <c:pt idx="7929">
                  <c:v>8</c:v>
                </c:pt>
                <c:pt idx="7930">
                  <c:v>8</c:v>
                </c:pt>
                <c:pt idx="7931">
                  <c:v>8</c:v>
                </c:pt>
                <c:pt idx="7932">
                  <c:v>8</c:v>
                </c:pt>
                <c:pt idx="7933">
                  <c:v>4</c:v>
                </c:pt>
                <c:pt idx="7934">
                  <c:v>6</c:v>
                </c:pt>
                <c:pt idx="7935">
                  <c:v>4</c:v>
                </c:pt>
                <c:pt idx="7936">
                  <c:v>6</c:v>
                </c:pt>
                <c:pt idx="7937">
                  <c:v>6</c:v>
                </c:pt>
                <c:pt idx="7938">
                  <c:v>4</c:v>
                </c:pt>
                <c:pt idx="7939">
                  <c:v>4</c:v>
                </c:pt>
                <c:pt idx="7940">
                  <c:v>6</c:v>
                </c:pt>
                <c:pt idx="7941">
                  <c:v>6</c:v>
                </c:pt>
                <c:pt idx="7942">
                  <c:v>6</c:v>
                </c:pt>
                <c:pt idx="7943">
                  <c:v>6</c:v>
                </c:pt>
                <c:pt idx="7944">
                  <c:v>6</c:v>
                </c:pt>
                <c:pt idx="7945">
                  <c:v>6</c:v>
                </c:pt>
                <c:pt idx="7946">
                  <c:v>6</c:v>
                </c:pt>
                <c:pt idx="7947">
                  <c:v>6</c:v>
                </c:pt>
                <c:pt idx="7948">
                  <c:v>6</c:v>
                </c:pt>
                <c:pt idx="7949">
                  <c:v>8</c:v>
                </c:pt>
                <c:pt idx="7950">
                  <c:v>8</c:v>
                </c:pt>
                <c:pt idx="7951">
                  <c:v>8</c:v>
                </c:pt>
                <c:pt idx="7952">
                  <c:v>8</c:v>
                </c:pt>
                <c:pt idx="7953">
                  <c:v>8</c:v>
                </c:pt>
                <c:pt idx="7954">
                  <c:v>8</c:v>
                </c:pt>
                <c:pt idx="7955">
                  <c:v>8</c:v>
                </c:pt>
                <c:pt idx="7956">
                  <c:v>8</c:v>
                </c:pt>
                <c:pt idx="7957">
                  <c:v>8</c:v>
                </c:pt>
                <c:pt idx="7958">
                  <c:v>8</c:v>
                </c:pt>
                <c:pt idx="7959">
                  <c:v>8</c:v>
                </c:pt>
                <c:pt idx="7960">
                  <c:v>6</c:v>
                </c:pt>
                <c:pt idx="7961">
                  <c:v>6</c:v>
                </c:pt>
                <c:pt idx="7962">
                  <c:v>6</c:v>
                </c:pt>
                <c:pt idx="7963">
                  <c:v>6</c:v>
                </c:pt>
                <c:pt idx="7964">
                  <c:v>6</c:v>
                </c:pt>
                <c:pt idx="7965">
                  <c:v>6</c:v>
                </c:pt>
                <c:pt idx="7966">
                  <c:v>6</c:v>
                </c:pt>
                <c:pt idx="7967">
                  <c:v>6</c:v>
                </c:pt>
                <c:pt idx="7968">
                  <c:v>10</c:v>
                </c:pt>
                <c:pt idx="7969">
                  <c:v>8</c:v>
                </c:pt>
                <c:pt idx="7970">
                  <c:v>10</c:v>
                </c:pt>
                <c:pt idx="7971">
                  <c:v>10</c:v>
                </c:pt>
                <c:pt idx="7972">
                  <c:v>8</c:v>
                </c:pt>
                <c:pt idx="7973">
                  <c:v>10</c:v>
                </c:pt>
                <c:pt idx="7974">
                  <c:v>8</c:v>
                </c:pt>
                <c:pt idx="7975">
                  <c:v>8</c:v>
                </c:pt>
                <c:pt idx="7976">
                  <c:v>10</c:v>
                </c:pt>
                <c:pt idx="7977">
                  <c:v>10</c:v>
                </c:pt>
                <c:pt idx="7978">
                  <c:v>10</c:v>
                </c:pt>
                <c:pt idx="7979">
                  <c:v>8</c:v>
                </c:pt>
                <c:pt idx="7980">
                  <c:v>8</c:v>
                </c:pt>
                <c:pt idx="7981">
                  <c:v>10</c:v>
                </c:pt>
                <c:pt idx="7982">
                  <c:v>10</c:v>
                </c:pt>
                <c:pt idx="7983">
                  <c:v>10</c:v>
                </c:pt>
                <c:pt idx="7984">
                  <c:v>10</c:v>
                </c:pt>
                <c:pt idx="7985">
                  <c:v>8</c:v>
                </c:pt>
                <c:pt idx="7986">
                  <c:v>8</c:v>
                </c:pt>
                <c:pt idx="7987">
                  <c:v>10</c:v>
                </c:pt>
                <c:pt idx="7988">
                  <c:v>10</c:v>
                </c:pt>
                <c:pt idx="7989">
                  <c:v>10</c:v>
                </c:pt>
                <c:pt idx="7990">
                  <c:v>10</c:v>
                </c:pt>
                <c:pt idx="7991">
                  <c:v>10</c:v>
                </c:pt>
                <c:pt idx="7992">
                  <c:v>10</c:v>
                </c:pt>
                <c:pt idx="7993">
                  <c:v>5</c:v>
                </c:pt>
                <c:pt idx="7994">
                  <c:v>5</c:v>
                </c:pt>
                <c:pt idx="7995">
                  <c:v>5</c:v>
                </c:pt>
                <c:pt idx="7996">
                  <c:v>5</c:v>
                </c:pt>
                <c:pt idx="7997">
                  <c:v>5</c:v>
                </c:pt>
                <c:pt idx="7998">
                  <c:v>5</c:v>
                </c:pt>
                <c:pt idx="7999">
                  <c:v>5</c:v>
                </c:pt>
                <c:pt idx="8000">
                  <c:v>5</c:v>
                </c:pt>
                <c:pt idx="8001">
                  <c:v>5</c:v>
                </c:pt>
                <c:pt idx="8002">
                  <c:v>5</c:v>
                </c:pt>
                <c:pt idx="8003">
                  <c:v>5</c:v>
                </c:pt>
                <c:pt idx="8004">
                  <c:v>5</c:v>
                </c:pt>
                <c:pt idx="8005">
                  <c:v>5</c:v>
                </c:pt>
                <c:pt idx="8006">
                  <c:v>5</c:v>
                </c:pt>
                <c:pt idx="8007">
                  <c:v>5</c:v>
                </c:pt>
                <c:pt idx="8008">
                  <c:v>5</c:v>
                </c:pt>
                <c:pt idx="8009">
                  <c:v>5</c:v>
                </c:pt>
                <c:pt idx="8010">
                  <c:v>5</c:v>
                </c:pt>
                <c:pt idx="8011">
                  <c:v>5</c:v>
                </c:pt>
                <c:pt idx="8012">
                  <c:v>5</c:v>
                </c:pt>
                <c:pt idx="8013">
                  <c:v>5</c:v>
                </c:pt>
                <c:pt idx="8014">
                  <c:v>5</c:v>
                </c:pt>
                <c:pt idx="8015">
                  <c:v>6</c:v>
                </c:pt>
                <c:pt idx="8016">
                  <c:v>8</c:v>
                </c:pt>
                <c:pt idx="8017">
                  <c:v>6</c:v>
                </c:pt>
                <c:pt idx="8018">
                  <c:v>6</c:v>
                </c:pt>
                <c:pt idx="8019">
                  <c:v>6</c:v>
                </c:pt>
                <c:pt idx="8020">
                  <c:v>6</c:v>
                </c:pt>
                <c:pt idx="8021">
                  <c:v>8</c:v>
                </c:pt>
                <c:pt idx="8022">
                  <c:v>6</c:v>
                </c:pt>
                <c:pt idx="8023">
                  <c:v>6</c:v>
                </c:pt>
                <c:pt idx="8024">
                  <c:v>6</c:v>
                </c:pt>
                <c:pt idx="8025">
                  <c:v>6</c:v>
                </c:pt>
                <c:pt idx="8026">
                  <c:v>6</c:v>
                </c:pt>
                <c:pt idx="8027">
                  <c:v>6</c:v>
                </c:pt>
                <c:pt idx="8028">
                  <c:v>6</c:v>
                </c:pt>
                <c:pt idx="8029">
                  <c:v>6</c:v>
                </c:pt>
                <c:pt idx="8030">
                  <c:v>6</c:v>
                </c:pt>
                <c:pt idx="8031">
                  <c:v>6</c:v>
                </c:pt>
                <c:pt idx="8032">
                  <c:v>6</c:v>
                </c:pt>
                <c:pt idx="8033">
                  <c:v>6</c:v>
                </c:pt>
                <c:pt idx="8034">
                  <c:v>6</c:v>
                </c:pt>
                <c:pt idx="8035">
                  <c:v>6</c:v>
                </c:pt>
                <c:pt idx="8036">
                  <c:v>8</c:v>
                </c:pt>
                <c:pt idx="8037">
                  <c:v>6</c:v>
                </c:pt>
                <c:pt idx="8038">
                  <c:v>8</c:v>
                </c:pt>
                <c:pt idx="8039">
                  <c:v>6</c:v>
                </c:pt>
                <c:pt idx="8040">
                  <c:v>6</c:v>
                </c:pt>
                <c:pt idx="8041">
                  <c:v>6</c:v>
                </c:pt>
                <c:pt idx="8042">
                  <c:v>6</c:v>
                </c:pt>
                <c:pt idx="8043">
                  <c:v>6</c:v>
                </c:pt>
                <c:pt idx="8044">
                  <c:v>8</c:v>
                </c:pt>
                <c:pt idx="8045">
                  <c:v>8</c:v>
                </c:pt>
                <c:pt idx="8046">
                  <c:v>6</c:v>
                </c:pt>
                <c:pt idx="8047">
                  <c:v>6</c:v>
                </c:pt>
                <c:pt idx="8048">
                  <c:v>6</c:v>
                </c:pt>
                <c:pt idx="8049">
                  <c:v>6</c:v>
                </c:pt>
                <c:pt idx="8050">
                  <c:v>8</c:v>
                </c:pt>
                <c:pt idx="8051">
                  <c:v>6</c:v>
                </c:pt>
                <c:pt idx="8052">
                  <c:v>8</c:v>
                </c:pt>
                <c:pt idx="8053">
                  <c:v>6</c:v>
                </c:pt>
                <c:pt idx="8054">
                  <c:v>6</c:v>
                </c:pt>
                <c:pt idx="8055">
                  <c:v>8</c:v>
                </c:pt>
                <c:pt idx="8056">
                  <c:v>6</c:v>
                </c:pt>
                <c:pt idx="8057">
                  <c:v>6</c:v>
                </c:pt>
                <c:pt idx="8058">
                  <c:v>8</c:v>
                </c:pt>
                <c:pt idx="8059">
                  <c:v>6</c:v>
                </c:pt>
                <c:pt idx="8060">
                  <c:v>6</c:v>
                </c:pt>
                <c:pt idx="8061">
                  <c:v>6</c:v>
                </c:pt>
                <c:pt idx="8062">
                  <c:v>6</c:v>
                </c:pt>
                <c:pt idx="8063">
                  <c:v>8</c:v>
                </c:pt>
                <c:pt idx="8064">
                  <c:v>8</c:v>
                </c:pt>
                <c:pt idx="8065">
                  <c:v>8</c:v>
                </c:pt>
                <c:pt idx="8066">
                  <c:v>6</c:v>
                </c:pt>
                <c:pt idx="8067">
                  <c:v>8</c:v>
                </c:pt>
                <c:pt idx="8068">
                  <c:v>6</c:v>
                </c:pt>
                <c:pt idx="8069">
                  <c:v>6</c:v>
                </c:pt>
                <c:pt idx="8070">
                  <c:v>6</c:v>
                </c:pt>
                <c:pt idx="8071">
                  <c:v>8</c:v>
                </c:pt>
                <c:pt idx="8072">
                  <c:v>6</c:v>
                </c:pt>
                <c:pt idx="8073">
                  <c:v>6</c:v>
                </c:pt>
                <c:pt idx="8074">
                  <c:v>8</c:v>
                </c:pt>
                <c:pt idx="8075">
                  <c:v>6</c:v>
                </c:pt>
                <c:pt idx="8076">
                  <c:v>8</c:v>
                </c:pt>
                <c:pt idx="8077">
                  <c:v>8</c:v>
                </c:pt>
                <c:pt idx="8078">
                  <c:v>8</c:v>
                </c:pt>
                <c:pt idx="8079">
                  <c:v>6</c:v>
                </c:pt>
                <c:pt idx="8080">
                  <c:v>8</c:v>
                </c:pt>
                <c:pt idx="8081">
                  <c:v>6</c:v>
                </c:pt>
                <c:pt idx="8082">
                  <c:v>8</c:v>
                </c:pt>
                <c:pt idx="8083">
                  <c:v>8</c:v>
                </c:pt>
                <c:pt idx="8084">
                  <c:v>8</c:v>
                </c:pt>
                <c:pt idx="8085">
                  <c:v>8</c:v>
                </c:pt>
                <c:pt idx="8086">
                  <c:v>8</c:v>
                </c:pt>
                <c:pt idx="8087">
                  <c:v>8</c:v>
                </c:pt>
                <c:pt idx="8088">
                  <c:v>8</c:v>
                </c:pt>
                <c:pt idx="8089">
                  <c:v>8</c:v>
                </c:pt>
                <c:pt idx="8090">
                  <c:v>8</c:v>
                </c:pt>
                <c:pt idx="8091">
                  <c:v>8</c:v>
                </c:pt>
                <c:pt idx="8092">
                  <c:v>8</c:v>
                </c:pt>
                <c:pt idx="8093">
                  <c:v>8</c:v>
                </c:pt>
                <c:pt idx="8094">
                  <c:v>8</c:v>
                </c:pt>
                <c:pt idx="8095">
                  <c:v>8</c:v>
                </c:pt>
                <c:pt idx="8096">
                  <c:v>8</c:v>
                </c:pt>
                <c:pt idx="8097">
                  <c:v>6</c:v>
                </c:pt>
                <c:pt idx="8098">
                  <c:v>6</c:v>
                </c:pt>
                <c:pt idx="8099">
                  <c:v>8</c:v>
                </c:pt>
                <c:pt idx="8100">
                  <c:v>8</c:v>
                </c:pt>
                <c:pt idx="8101">
                  <c:v>8</c:v>
                </c:pt>
                <c:pt idx="8102">
                  <c:v>6</c:v>
                </c:pt>
                <c:pt idx="8103">
                  <c:v>8</c:v>
                </c:pt>
                <c:pt idx="8104">
                  <c:v>8</c:v>
                </c:pt>
                <c:pt idx="8105">
                  <c:v>8</c:v>
                </c:pt>
                <c:pt idx="8106">
                  <c:v>6</c:v>
                </c:pt>
                <c:pt idx="8107">
                  <c:v>4</c:v>
                </c:pt>
                <c:pt idx="8108">
                  <c:v>6</c:v>
                </c:pt>
                <c:pt idx="8109">
                  <c:v>6</c:v>
                </c:pt>
                <c:pt idx="8110">
                  <c:v>4</c:v>
                </c:pt>
                <c:pt idx="8111">
                  <c:v>4</c:v>
                </c:pt>
                <c:pt idx="8112">
                  <c:v>6</c:v>
                </c:pt>
                <c:pt idx="8113">
                  <c:v>4</c:v>
                </c:pt>
                <c:pt idx="8114">
                  <c:v>4</c:v>
                </c:pt>
                <c:pt idx="8115">
                  <c:v>4</c:v>
                </c:pt>
                <c:pt idx="8116">
                  <c:v>6</c:v>
                </c:pt>
                <c:pt idx="8117">
                  <c:v>4</c:v>
                </c:pt>
                <c:pt idx="8118">
                  <c:v>4</c:v>
                </c:pt>
                <c:pt idx="8119">
                  <c:v>4</c:v>
                </c:pt>
                <c:pt idx="8120">
                  <c:v>4</c:v>
                </c:pt>
                <c:pt idx="8121">
                  <c:v>4</c:v>
                </c:pt>
                <c:pt idx="8122">
                  <c:v>4</c:v>
                </c:pt>
                <c:pt idx="8123">
                  <c:v>4</c:v>
                </c:pt>
                <c:pt idx="8124">
                  <c:v>4</c:v>
                </c:pt>
                <c:pt idx="8125">
                  <c:v>4</c:v>
                </c:pt>
                <c:pt idx="8126">
                  <c:v>8</c:v>
                </c:pt>
                <c:pt idx="8127">
                  <c:v>6</c:v>
                </c:pt>
                <c:pt idx="8128">
                  <c:v>6</c:v>
                </c:pt>
                <c:pt idx="8129">
                  <c:v>8</c:v>
                </c:pt>
                <c:pt idx="8130">
                  <c:v>6</c:v>
                </c:pt>
                <c:pt idx="8131">
                  <c:v>8</c:v>
                </c:pt>
                <c:pt idx="8132">
                  <c:v>6</c:v>
                </c:pt>
                <c:pt idx="8133">
                  <c:v>6</c:v>
                </c:pt>
                <c:pt idx="8134">
                  <c:v>8</c:v>
                </c:pt>
                <c:pt idx="8135">
                  <c:v>6</c:v>
                </c:pt>
                <c:pt idx="8136">
                  <c:v>6</c:v>
                </c:pt>
                <c:pt idx="8137">
                  <c:v>6</c:v>
                </c:pt>
                <c:pt idx="8138">
                  <c:v>6</c:v>
                </c:pt>
                <c:pt idx="8139">
                  <c:v>8</c:v>
                </c:pt>
                <c:pt idx="8140">
                  <c:v>8</c:v>
                </c:pt>
                <c:pt idx="8141">
                  <c:v>6</c:v>
                </c:pt>
                <c:pt idx="8142">
                  <c:v>8</c:v>
                </c:pt>
                <c:pt idx="8143">
                  <c:v>8</c:v>
                </c:pt>
                <c:pt idx="8144">
                  <c:v>8</c:v>
                </c:pt>
                <c:pt idx="8145">
                  <c:v>8</c:v>
                </c:pt>
                <c:pt idx="8146">
                  <c:v>8</c:v>
                </c:pt>
                <c:pt idx="8147">
                  <c:v>8</c:v>
                </c:pt>
                <c:pt idx="8148">
                  <c:v>8</c:v>
                </c:pt>
                <c:pt idx="8149">
                  <c:v>8</c:v>
                </c:pt>
                <c:pt idx="8150">
                  <c:v>8</c:v>
                </c:pt>
                <c:pt idx="8151">
                  <c:v>6</c:v>
                </c:pt>
                <c:pt idx="8152">
                  <c:v>8</c:v>
                </c:pt>
                <c:pt idx="8153">
                  <c:v>8</c:v>
                </c:pt>
                <c:pt idx="8154">
                  <c:v>8</c:v>
                </c:pt>
                <c:pt idx="8155">
                  <c:v>8</c:v>
                </c:pt>
                <c:pt idx="8156">
                  <c:v>8</c:v>
                </c:pt>
                <c:pt idx="8157">
                  <c:v>8</c:v>
                </c:pt>
                <c:pt idx="8158">
                  <c:v>8</c:v>
                </c:pt>
                <c:pt idx="8159">
                  <c:v>6</c:v>
                </c:pt>
                <c:pt idx="8160">
                  <c:v>8</c:v>
                </c:pt>
                <c:pt idx="8161">
                  <c:v>8</c:v>
                </c:pt>
                <c:pt idx="8162">
                  <c:v>8</c:v>
                </c:pt>
                <c:pt idx="8163">
                  <c:v>8</c:v>
                </c:pt>
                <c:pt idx="8164">
                  <c:v>8</c:v>
                </c:pt>
                <c:pt idx="8165">
                  <c:v>8</c:v>
                </c:pt>
                <c:pt idx="8166">
                  <c:v>8</c:v>
                </c:pt>
                <c:pt idx="8167">
                  <c:v>8</c:v>
                </c:pt>
                <c:pt idx="8168">
                  <c:v>8</c:v>
                </c:pt>
                <c:pt idx="8169">
                  <c:v>6</c:v>
                </c:pt>
                <c:pt idx="8170">
                  <c:v>8</c:v>
                </c:pt>
                <c:pt idx="8171">
                  <c:v>8</c:v>
                </c:pt>
                <c:pt idx="8172">
                  <c:v>8</c:v>
                </c:pt>
                <c:pt idx="8173">
                  <c:v>8</c:v>
                </c:pt>
                <c:pt idx="8174">
                  <c:v>8</c:v>
                </c:pt>
                <c:pt idx="8175">
                  <c:v>8</c:v>
                </c:pt>
                <c:pt idx="8176">
                  <c:v>8</c:v>
                </c:pt>
                <c:pt idx="8177">
                  <c:v>6</c:v>
                </c:pt>
                <c:pt idx="8178">
                  <c:v>6</c:v>
                </c:pt>
                <c:pt idx="8179">
                  <c:v>8</c:v>
                </c:pt>
                <c:pt idx="8180">
                  <c:v>8</c:v>
                </c:pt>
                <c:pt idx="8181">
                  <c:v>8</c:v>
                </c:pt>
                <c:pt idx="8182">
                  <c:v>8</c:v>
                </c:pt>
                <c:pt idx="8183">
                  <c:v>8</c:v>
                </c:pt>
                <c:pt idx="8184">
                  <c:v>8</c:v>
                </c:pt>
                <c:pt idx="8185">
                  <c:v>8</c:v>
                </c:pt>
                <c:pt idx="8186">
                  <c:v>6</c:v>
                </c:pt>
                <c:pt idx="8187">
                  <c:v>8</c:v>
                </c:pt>
                <c:pt idx="8188">
                  <c:v>8</c:v>
                </c:pt>
                <c:pt idx="8189">
                  <c:v>8</c:v>
                </c:pt>
                <c:pt idx="8190">
                  <c:v>6</c:v>
                </c:pt>
                <c:pt idx="8191">
                  <c:v>8</c:v>
                </c:pt>
                <c:pt idx="8192">
                  <c:v>8</c:v>
                </c:pt>
                <c:pt idx="8193">
                  <c:v>8</c:v>
                </c:pt>
                <c:pt idx="8194">
                  <c:v>6</c:v>
                </c:pt>
                <c:pt idx="8195">
                  <c:v>8</c:v>
                </c:pt>
                <c:pt idx="8196">
                  <c:v>8</c:v>
                </c:pt>
                <c:pt idx="8197">
                  <c:v>8</c:v>
                </c:pt>
                <c:pt idx="8198">
                  <c:v>8</c:v>
                </c:pt>
                <c:pt idx="8199">
                  <c:v>8</c:v>
                </c:pt>
                <c:pt idx="8200">
                  <c:v>8</c:v>
                </c:pt>
                <c:pt idx="8201">
                  <c:v>8</c:v>
                </c:pt>
                <c:pt idx="8202">
                  <c:v>8</c:v>
                </c:pt>
                <c:pt idx="8203">
                  <c:v>8</c:v>
                </c:pt>
                <c:pt idx="8204">
                  <c:v>6</c:v>
                </c:pt>
                <c:pt idx="8205">
                  <c:v>8</c:v>
                </c:pt>
                <c:pt idx="8206">
                  <c:v>6</c:v>
                </c:pt>
                <c:pt idx="8207">
                  <c:v>8</c:v>
                </c:pt>
                <c:pt idx="8208">
                  <c:v>6</c:v>
                </c:pt>
                <c:pt idx="8209">
                  <c:v>6</c:v>
                </c:pt>
                <c:pt idx="8210">
                  <c:v>6</c:v>
                </c:pt>
                <c:pt idx="8211">
                  <c:v>6</c:v>
                </c:pt>
                <c:pt idx="8212">
                  <c:v>8</c:v>
                </c:pt>
                <c:pt idx="8213">
                  <c:v>8</c:v>
                </c:pt>
                <c:pt idx="8214">
                  <c:v>6</c:v>
                </c:pt>
                <c:pt idx="8215">
                  <c:v>6</c:v>
                </c:pt>
                <c:pt idx="8216">
                  <c:v>8</c:v>
                </c:pt>
                <c:pt idx="8217">
                  <c:v>8</c:v>
                </c:pt>
                <c:pt idx="8218">
                  <c:v>6</c:v>
                </c:pt>
                <c:pt idx="8219">
                  <c:v>6</c:v>
                </c:pt>
                <c:pt idx="8220">
                  <c:v>8</c:v>
                </c:pt>
                <c:pt idx="8221">
                  <c:v>8</c:v>
                </c:pt>
                <c:pt idx="8222">
                  <c:v>8</c:v>
                </c:pt>
                <c:pt idx="8223">
                  <c:v>8</c:v>
                </c:pt>
                <c:pt idx="8224">
                  <c:v>8</c:v>
                </c:pt>
                <c:pt idx="8225">
                  <c:v>8</c:v>
                </c:pt>
                <c:pt idx="8226">
                  <c:v>8</c:v>
                </c:pt>
                <c:pt idx="8227">
                  <c:v>8</c:v>
                </c:pt>
                <c:pt idx="8228">
                  <c:v>8</c:v>
                </c:pt>
                <c:pt idx="8229">
                  <c:v>8</c:v>
                </c:pt>
                <c:pt idx="8230">
                  <c:v>8</c:v>
                </c:pt>
                <c:pt idx="8231">
                  <c:v>8</c:v>
                </c:pt>
                <c:pt idx="8232">
                  <c:v>8</c:v>
                </c:pt>
                <c:pt idx="8233">
                  <c:v>8</c:v>
                </c:pt>
                <c:pt idx="8234">
                  <c:v>8</c:v>
                </c:pt>
                <c:pt idx="8235">
                  <c:v>8</c:v>
                </c:pt>
                <c:pt idx="8236">
                  <c:v>8</c:v>
                </c:pt>
                <c:pt idx="8237">
                  <c:v>8</c:v>
                </c:pt>
                <c:pt idx="8238">
                  <c:v>8</c:v>
                </c:pt>
                <c:pt idx="8239">
                  <c:v>8</c:v>
                </c:pt>
                <c:pt idx="8240">
                  <c:v>8</c:v>
                </c:pt>
                <c:pt idx="8241">
                  <c:v>8</c:v>
                </c:pt>
                <c:pt idx="8242">
                  <c:v>4</c:v>
                </c:pt>
                <c:pt idx="8243">
                  <c:v>4</c:v>
                </c:pt>
                <c:pt idx="8244">
                  <c:v>4</c:v>
                </c:pt>
                <c:pt idx="8245">
                  <c:v>4</c:v>
                </c:pt>
                <c:pt idx="8246">
                  <c:v>4</c:v>
                </c:pt>
                <c:pt idx="8247">
                  <c:v>4</c:v>
                </c:pt>
                <c:pt idx="8248">
                  <c:v>4</c:v>
                </c:pt>
                <c:pt idx="8249">
                  <c:v>4</c:v>
                </c:pt>
                <c:pt idx="8250">
                  <c:v>4</c:v>
                </c:pt>
                <c:pt idx="8251">
                  <c:v>4</c:v>
                </c:pt>
                <c:pt idx="8252">
                  <c:v>4</c:v>
                </c:pt>
                <c:pt idx="8253">
                  <c:v>4</c:v>
                </c:pt>
                <c:pt idx="8254">
                  <c:v>4</c:v>
                </c:pt>
                <c:pt idx="8255">
                  <c:v>4</c:v>
                </c:pt>
                <c:pt idx="8256">
                  <c:v>4</c:v>
                </c:pt>
                <c:pt idx="8257">
                  <c:v>4</c:v>
                </c:pt>
                <c:pt idx="8258">
                  <c:v>4</c:v>
                </c:pt>
                <c:pt idx="8259">
                  <c:v>4</c:v>
                </c:pt>
                <c:pt idx="8260">
                  <c:v>4</c:v>
                </c:pt>
                <c:pt idx="8261">
                  <c:v>4</c:v>
                </c:pt>
                <c:pt idx="8262">
                  <c:v>4</c:v>
                </c:pt>
                <c:pt idx="8263">
                  <c:v>4</c:v>
                </c:pt>
                <c:pt idx="8264">
                  <c:v>4</c:v>
                </c:pt>
                <c:pt idx="8265">
                  <c:v>4</c:v>
                </c:pt>
                <c:pt idx="8266">
                  <c:v>4</c:v>
                </c:pt>
                <c:pt idx="8267">
                  <c:v>4</c:v>
                </c:pt>
                <c:pt idx="8268">
                  <c:v>4</c:v>
                </c:pt>
                <c:pt idx="8269">
                  <c:v>4</c:v>
                </c:pt>
                <c:pt idx="8270">
                  <c:v>8</c:v>
                </c:pt>
                <c:pt idx="8271">
                  <c:v>6</c:v>
                </c:pt>
                <c:pt idx="8272">
                  <c:v>6</c:v>
                </c:pt>
                <c:pt idx="8273">
                  <c:v>8</c:v>
                </c:pt>
                <c:pt idx="8274">
                  <c:v>8</c:v>
                </c:pt>
                <c:pt idx="8275">
                  <c:v>8</c:v>
                </c:pt>
                <c:pt idx="8276">
                  <c:v>6</c:v>
                </c:pt>
                <c:pt idx="8277">
                  <c:v>6</c:v>
                </c:pt>
                <c:pt idx="8278">
                  <c:v>6</c:v>
                </c:pt>
                <c:pt idx="8279">
                  <c:v>6</c:v>
                </c:pt>
                <c:pt idx="8280">
                  <c:v>8</c:v>
                </c:pt>
                <c:pt idx="8281">
                  <c:v>8</c:v>
                </c:pt>
                <c:pt idx="8282">
                  <c:v>8</c:v>
                </c:pt>
                <c:pt idx="8283">
                  <c:v>8</c:v>
                </c:pt>
                <c:pt idx="8284">
                  <c:v>6</c:v>
                </c:pt>
                <c:pt idx="8285">
                  <c:v>8</c:v>
                </c:pt>
                <c:pt idx="8286">
                  <c:v>8</c:v>
                </c:pt>
                <c:pt idx="8287">
                  <c:v>8</c:v>
                </c:pt>
                <c:pt idx="8288">
                  <c:v>8</c:v>
                </c:pt>
                <c:pt idx="8289">
                  <c:v>6</c:v>
                </c:pt>
                <c:pt idx="8290">
                  <c:v>6</c:v>
                </c:pt>
                <c:pt idx="8291">
                  <c:v>6</c:v>
                </c:pt>
                <c:pt idx="8292">
                  <c:v>6</c:v>
                </c:pt>
                <c:pt idx="8293">
                  <c:v>8</c:v>
                </c:pt>
                <c:pt idx="8294">
                  <c:v>8</c:v>
                </c:pt>
                <c:pt idx="8295">
                  <c:v>8</c:v>
                </c:pt>
                <c:pt idx="8296">
                  <c:v>8</c:v>
                </c:pt>
                <c:pt idx="8297">
                  <c:v>6</c:v>
                </c:pt>
                <c:pt idx="8298">
                  <c:v>8</c:v>
                </c:pt>
                <c:pt idx="8299">
                  <c:v>8</c:v>
                </c:pt>
                <c:pt idx="8300">
                  <c:v>8</c:v>
                </c:pt>
                <c:pt idx="8301">
                  <c:v>6</c:v>
                </c:pt>
                <c:pt idx="8302">
                  <c:v>8</c:v>
                </c:pt>
                <c:pt idx="8303">
                  <c:v>8</c:v>
                </c:pt>
                <c:pt idx="8304">
                  <c:v>8</c:v>
                </c:pt>
                <c:pt idx="8305">
                  <c:v>6</c:v>
                </c:pt>
                <c:pt idx="8306">
                  <c:v>8</c:v>
                </c:pt>
                <c:pt idx="8307">
                  <c:v>8</c:v>
                </c:pt>
                <c:pt idx="8308">
                  <c:v>6</c:v>
                </c:pt>
                <c:pt idx="8309">
                  <c:v>6</c:v>
                </c:pt>
                <c:pt idx="8310">
                  <c:v>8</c:v>
                </c:pt>
                <c:pt idx="8311">
                  <c:v>8</c:v>
                </c:pt>
                <c:pt idx="8312">
                  <c:v>8</c:v>
                </c:pt>
                <c:pt idx="8313">
                  <c:v>8</c:v>
                </c:pt>
                <c:pt idx="8314">
                  <c:v>6</c:v>
                </c:pt>
                <c:pt idx="8315">
                  <c:v>6</c:v>
                </c:pt>
                <c:pt idx="8316">
                  <c:v>6</c:v>
                </c:pt>
                <c:pt idx="8317">
                  <c:v>8</c:v>
                </c:pt>
                <c:pt idx="8318">
                  <c:v>8</c:v>
                </c:pt>
                <c:pt idx="8319">
                  <c:v>8</c:v>
                </c:pt>
                <c:pt idx="8320">
                  <c:v>6</c:v>
                </c:pt>
                <c:pt idx="8321">
                  <c:v>8</c:v>
                </c:pt>
                <c:pt idx="8322">
                  <c:v>8</c:v>
                </c:pt>
                <c:pt idx="8323">
                  <c:v>8</c:v>
                </c:pt>
                <c:pt idx="8324">
                  <c:v>6</c:v>
                </c:pt>
                <c:pt idx="8325">
                  <c:v>8</c:v>
                </c:pt>
                <c:pt idx="8326">
                  <c:v>8</c:v>
                </c:pt>
                <c:pt idx="8327">
                  <c:v>6</c:v>
                </c:pt>
                <c:pt idx="8328">
                  <c:v>6</c:v>
                </c:pt>
                <c:pt idx="8329">
                  <c:v>4</c:v>
                </c:pt>
                <c:pt idx="8330">
                  <c:v>4</c:v>
                </c:pt>
                <c:pt idx="8331">
                  <c:v>6</c:v>
                </c:pt>
                <c:pt idx="8332">
                  <c:v>6</c:v>
                </c:pt>
                <c:pt idx="8333">
                  <c:v>6</c:v>
                </c:pt>
                <c:pt idx="8334">
                  <c:v>4</c:v>
                </c:pt>
                <c:pt idx="8335">
                  <c:v>6</c:v>
                </c:pt>
                <c:pt idx="8336">
                  <c:v>4</c:v>
                </c:pt>
                <c:pt idx="8337">
                  <c:v>6</c:v>
                </c:pt>
                <c:pt idx="8338">
                  <c:v>6</c:v>
                </c:pt>
                <c:pt idx="8339">
                  <c:v>6</c:v>
                </c:pt>
                <c:pt idx="8340">
                  <c:v>4</c:v>
                </c:pt>
                <c:pt idx="8341">
                  <c:v>6</c:v>
                </c:pt>
                <c:pt idx="8342">
                  <c:v>6</c:v>
                </c:pt>
                <c:pt idx="8343">
                  <c:v>4</c:v>
                </c:pt>
                <c:pt idx="8344">
                  <c:v>6</c:v>
                </c:pt>
                <c:pt idx="8345">
                  <c:v>4</c:v>
                </c:pt>
                <c:pt idx="8346">
                  <c:v>4</c:v>
                </c:pt>
                <c:pt idx="8347">
                  <c:v>6</c:v>
                </c:pt>
                <c:pt idx="8348">
                  <c:v>6</c:v>
                </c:pt>
                <c:pt idx="8349">
                  <c:v>6</c:v>
                </c:pt>
                <c:pt idx="8350">
                  <c:v>6</c:v>
                </c:pt>
                <c:pt idx="8351">
                  <c:v>4</c:v>
                </c:pt>
                <c:pt idx="8352">
                  <c:v>4</c:v>
                </c:pt>
                <c:pt idx="8353">
                  <c:v>6</c:v>
                </c:pt>
                <c:pt idx="8354">
                  <c:v>4</c:v>
                </c:pt>
                <c:pt idx="8355">
                  <c:v>4</c:v>
                </c:pt>
                <c:pt idx="8356">
                  <c:v>6</c:v>
                </c:pt>
                <c:pt idx="8357">
                  <c:v>4</c:v>
                </c:pt>
                <c:pt idx="8358">
                  <c:v>6</c:v>
                </c:pt>
                <c:pt idx="8359">
                  <c:v>6</c:v>
                </c:pt>
                <c:pt idx="8360">
                  <c:v>4</c:v>
                </c:pt>
                <c:pt idx="8361">
                  <c:v>6</c:v>
                </c:pt>
                <c:pt idx="8362">
                  <c:v>4</c:v>
                </c:pt>
                <c:pt idx="8363">
                  <c:v>6</c:v>
                </c:pt>
                <c:pt idx="8364">
                  <c:v>6</c:v>
                </c:pt>
                <c:pt idx="8365">
                  <c:v>4</c:v>
                </c:pt>
                <c:pt idx="8366">
                  <c:v>12</c:v>
                </c:pt>
                <c:pt idx="8367">
                  <c:v>12</c:v>
                </c:pt>
                <c:pt idx="8368">
                  <c:v>12</c:v>
                </c:pt>
                <c:pt idx="8369">
                  <c:v>12</c:v>
                </c:pt>
                <c:pt idx="8370">
                  <c:v>12</c:v>
                </c:pt>
                <c:pt idx="8371">
                  <c:v>12</c:v>
                </c:pt>
                <c:pt idx="8372">
                  <c:v>12</c:v>
                </c:pt>
                <c:pt idx="8373">
                  <c:v>5.6288286772130496</c:v>
                </c:pt>
                <c:pt idx="8374">
                  <c:v>0</c:v>
                </c:pt>
                <c:pt idx="8375">
                  <c:v>0</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4</c:v>
                </c:pt>
                <c:pt idx="8390">
                  <c:v>4</c:v>
                </c:pt>
                <c:pt idx="8391">
                  <c:v>4</c:v>
                </c:pt>
                <c:pt idx="8392">
                  <c:v>4</c:v>
                </c:pt>
                <c:pt idx="8393">
                  <c:v>4</c:v>
                </c:pt>
                <c:pt idx="8394">
                  <c:v>4</c:v>
                </c:pt>
                <c:pt idx="8395">
                  <c:v>4</c:v>
                </c:pt>
                <c:pt idx="8396">
                  <c:v>4</c:v>
                </c:pt>
                <c:pt idx="8397">
                  <c:v>4</c:v>
                </c:pt>
                <c:pt idx="8398">
                  <c:v>4</c:v>
                </c:pt>
                <c:pt idx="8399">
                  <c:v>4</c:v>
                </c:pt>
                <c:pt idx="8400">
                  <c:v>4</c:v>
                </c:pt>
                <c:pt idx="8401">
                  <c:v>4</c:v>
                </c:pt>
                <c:pt idx="8402">
                  <c:v>4</c:v>
                </c:pt>
                <c:pt idx="8403">
                  <c:v>4</c:v>
                </c:pt>
                <c:pt idx="8404">
                  <c:v>4</c:v>
                </c:pt>
                <c:pt idx="8405">
                  <c:v>4</c:v>
                </c:pt>
                <c:pt idx="8406">
                  <c:v>4</c:v>
                </c:pt>
                <c:pt idx="8407">
                  <c:v>6</c:v>
                </c:pt>
                <c:pt idx="8408">
                  <c:v>6</c:v>
                </c:pt>
                <c:pt idx="8409">
                  <c:v>6</c:v>
                </c:pt>
                <c:pt idx="8410">
                  <c:v>6</c:v>
                </c:pt>
                <c:pt idx="8411">
                  <c:v>6</c:v>
                </c:pt>
                <c:pt idx="8412">
                  <c:v>6</c:v>
                </c:pt>
                <c:pt idx="8413">
                  <c:v>6</c:v>
                </c:pt>
                <c:pt idx="8414">
                  <c:v>6</c:v>
                </c:pt>
                <c:pt idx="8415">
                  <c:v>8</c:v>
                </c:pt>
                <c:pt idx="8416">
                  <c:v>8</c:v>
                </c:pt>
                <c:pt idx="8417">
                  <c:v>8</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6</c:v>
                </c:pt>
                <c:pt idx="8437">
                  <c:v>6</c:v>
                </c:pt>
                <c:pt idx="8438">
                  <c:v>6</c:v>
                </c:pt>
                <c:pt idx="8439">
                  <c:v>6</c:v>
                </c:pt>
                <c:pt idx="8440">
                  <c:v>6</c:v>
                </c:pt>
                <c:pt idx="8441">
                  <c:v>6</c:v>
                </c:pt>
                <c:pt idx="8442">
                  <c:v>6</c:v>
                </c:pt>
                <c:pt idx="8443">
                  <c:v>6</c:v>
                </c:pt>
                <c:pt idx="8444">
                  <c:v>6</c:v>
                </c:pt>
                <c:pt idx="8445">
                  <c:v>6</c:v>
                </c:pt>
                <c:pt idx="8446">
                  <c:v>4</c:v>
                </c:pt>
                <c:pt idx="8447">
                  <c:v>4</c:v>
                </c:pt>
                <c:pt idx="8448">
                  <c:v>4</c:v>
                </c:pt>
                <c:pt idx="8449">
                  <c:v>4</c:v>
                </c:pt>
                <c:pt idx="8450">
                  <c:v>4</c:v>
                </c:pt>
                <c:pt idx="8451">
                  <c:v>4</c:v>
                </c:pt>
                <c:pt idx="8452">
                  <c:v>4</c:v>
                </c:pt>
                <c:pt idx="8453">
                  <c:v>4</c:v>
                </c:pt>
                <c:pt idx="8454">
                  <c:v>4</c:v>
                </c:pt>
                <c:pt idx="8455">
                  <c:v>4</c:v>
                </c:pt>
                <c:pt idx="8456">
                  <c:v>4</c:v>
                </c:pt>
                <c:pt idx="8457">
                  <c:v>4</c:v>
                </c:pt>
                <c:pt idx="8458">
                  <c:v>4</c:v>
                </c:pt>
                <c:pt idx="8459">
                  <c:v>4</c:v>
                </c:pt>
                <c:pt idx="8460">
                  <c:v>4</c:v>
                </c:pt>
                <c:pt idx="8461">
                  <c:v>4</c:v>
                </c:pt>
                <c:pt idx="8462">
                  <c:v>4</c:v>
                </c:pt>
                <c:pt idx="8463">
                  <c:v>6</c:v>
                </c:pt>
                <c:pt idx="8464">
                  <c:v>6</c:v>
                </c:pt>
                <c:pt idx="8465">
                  <c:v>6</c:v>
                </c:pt>
                <c:pt idx="8466">
                  <c:v>6</c:v>
                </c:pt>
                <c:pt idx="8467">
                  <c:v>6</c:v>
                </c:pt>
                <c:pt idx="8468">
                  <c:v>6</c:v>
                </c:pt>
                <c:pt idx="8469">
                  <c:v>6</c:v>
                </c:pt>
                <c:pt idx="8470">
                  <c:v>6</c:v>
                </c:pt>
                <c:pt idx="8471">
                  <c:v>4</c:v>
                </c:pt>
                <c:pt idx="8472">
                  <c:v>4</c:v>
                </c:pt>
                <c:pt idx="8473">
                  <c:v>4</c:v>
                </c:pt>
                <c:pt idx="8474">
                  <c:v>4</c:v>
                </c:pt>
                <c:pt idx="8475">
                  <c:v>4</c:v>
                </c:pt>
                <c:pt idx="8476">
                  <c:v>4</c:v>
                </c:pt>
                <c:pt idx="8477">
                  <c:v>4</c:v>
                </c:pt>
                <c:pt idx="8478">
                  <c:v>4</c:v>
                </c:pt>
                <c:pt idx="8479">
                  <c:v>4</c:v>
                </c:pt>
                <c:pt idx="8480">
                  <c:v>4</c:v>
                </c:pt>
                <c:pt idx="8481">
                  <c:v>4</c:v>
                </c:pt>
                <c:pt idx="8482">
                  <c:v>4</c:v>
                </c:pt>
                <c:pt idx="8483">
                  <c:v>4</c:v>
                </c:pt>
                <c:pt idx="8484">
                  <c:v>4</c:v>
                </c:pt>
                <c:pt idx="8485">
                  <c:v>4</c:v>
                </c:pt>
                <c:pt idx="8486">
                  <c:v>12</c:v>
                </c:pt>
                <c:pt idx="8487">
                  <c:v>6</c:v>
                </c:pt>
                <c:pt idx="8488">
                  <c:v>6</c:v>
                </c:pt>
                <c:pt idx="8489">
                  <c:v>6</c:v>
                </c:pt>
                <c:pt idx="8490">
                  <c:v>6</c:v>
                </c:pt>
                <c:pt idx="8491">
                  <c:v>6</c:v>
                </c:pt>
                <c:pt idx="8492">
                  <c:v>6</c:v>
                </c:pt>
                <c:pt idx="8493">
                  <c:v>6</c:v>
                </c:pt>
                <c:pt idx="8494">
                  <c:v>6</c:v>
                </c:pt>
                <c:pt idx="8495">
                  <c:v>6</c:v>
                </c:pt>
                <c:pt idx="8496">
                  <c:v>6</c:v>
                </c:pt>
                <c:pt idx="8497">
                  <c:v>6</c:v>
                </c:pt>
                <c:pt idx="8498">
                  <c:v>6</c:v>
                </c:pt>
                <c:pt idx="8499">
                  <c:v>6</c:v>
                </c:pt>
                <c:pt idx="8500">
                  <c:v>6</c:v>
                </c:pt>
                <c:pt idx="8501">
                  <c:v>6</c:v>
                </c:pt>
                <c:pt idx="8502">
                  <c:v>6</c:v>
                </c:pt>
                <c:pt idx="8503">
                  <c:v>6</c:v>
                </c:pt>
                <c:pt idx="8504">
                  <c:v>6</c:v>
                </c:pt>
                <c:pt idx="8505">
                  <c:v>6</c:v>
                </c:pt>
                <c:pt idx="8506">
                  <c:v>6</c:v>
                </c:pt>
                <c:pt idx="8507">
                  <c:v>6</c:v>
                </c:pt>
                <c:pt idx="8508">
                  <c:v>6</c:v>
                </c:pt>
                <c:pt idx="8509">
                  <c:v>6</c:v>
                </c:pt>
                <c:pt idx="8510">
                  <c:v>4</c:v>
                </c:pt>
                <c:pt idx="8511">
                  <c:v>4</c:v>
                </c:pt>
                <c:pt idx="8512">
                  <c:v>4</c:v>
                </c:pt>
                <c:pt idx="8513">
                  <c:v>4</c:v>
                </c:pt>
                <c:pt idx="8514">
                  <c:v>4</c:v>
                </c:pt>
                <c:pt idx="8515">
                  <c:v>4</c:v>
                </c:pt>
                <c:pt idx="8516">
                  <c:v>4</c:v>
                </c:pt>
                <c:pt idx="8517">
                  <c:v>4</c:v>
                </c:pt>
                <c:pt idx="8518">
                  <c:v>4</c:v>
                </c:pt>
                <c:pt idx="8519">
                  <c:v>4</c:v>
                </c:pt>
                <c:pt idx="8520">
                  <c:v>4</c:v>
                </c:pt>
                <c:pt idx="8521">
                  <c:v>4</c:v>
                </c:pt>
                <c:pt idx="8522">
                  <c:v>4</c:v>
                </c:pt>
                <c:pt idx="8523">
                  <c:v>4</c:v>
                </c:pt>
                <c:pt idx="8524">
                  <c:v>4</c:v>
                </c:pt>
                <c:pt idx="8525">
                  <c:v>4</c:v>
                </c:pt>
                <c:pt idx="8526">
                  <c:v>4</c:v>
                </c:pt>
                <c:pt idx="8527">
                  <c:v>4</c:v>
                </c:pt>
                <c:pt idx="8528">
                  <c:v>4</c:v>
                </c:pt>
                <c:pt idx="8529">
                  <c:v>4</c:v>
                </c:pt>
                <c:pt idx="8530">
                  <c:v>4</c:v>
                </c:pt>
                <c:pt idx="8531">
                  <c:v>6</c:v>
                </c:pt>
                <c:pt idx="8532">
                  <c:v>6</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6</c:v>
                </c:pt>
                <c:pt idx="8558">
                  <c:v>6</c:v>
                </c:pt>
                <c:pt idx="8559">
                  <c:v>8</c:v>
                </c:pt>
                <c:pt idx="8560">
                  <c:v>8</c:v>
                </c:pt>
                <c:pt idx="8561">
                  <c:v>8</c:v>
                </c:pt>
                <c:pt idx="8562">
                  <c:v>8</c:v>
                </c:pt>
                <c:pt idx="8563">
                  <c:v>8</c:v>
                </c:pt>
                <c:pt idx="8564">
                  <c:v>8</c:v>
                </c:pt>
                <c:pt idx="8565">
                  <c:v>8</c:v>
                </c:pt>
                <c:pt idx="8566">
                  <c:v>8</c:v>
                </c:pt>
                <c:pt idx="8567">
                  <c:v>8</c:v>
                </c:pt>
                <c:pt idx="8568">
                  <c:v>4</c:v>
                </c:pt>
                <c:pt idx="8569">
                  <c:v>4</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4</c:v>
                </c:pt>
                <c:pt idx="8586">
                  <c:v>4</c:v>
                </c:pt>
                <c:pt idx="8587">
                  <c:v>4</c:v>
                </c:pt>
                <c:pt idx="8588">
                  <c:v>4</c:v>
                </c:pt>
                <c:pt idx="8589">
                  <c:v>4</c:v>
                </c:pt>
                <c:pt idx="8590">
                  <c:v>4</c:v>
                </c:pt>
                <c:pt idx="8591">
                  <c:v>4</c:v>
                </c:pt>
                <c:pt idx="8592">
                  <c:v>4</c:v>
                </c:pt>
                <c:pt idx="8593">
                  <c:v>6</c:v>
                </c:pt>
                <c:pt idx="8594">
                  <c:v>4</c:v>
                </c:pt>
                <c:pt idx="8595">
                  <c:v>6</c:v>
                </c:pt>
                <c:pt idx="8596">
                  <c:v>4</c:v>
                </c:pt>
                <c:pt idx="8597">
                  <c:v>4</c:v>
                </c:pt>
                <c:pt idx="8598">
                  <c:v>6</c:v>
                </c:pt>
                <c:pt idx="8599">
                  <c:v>4</c:v>
                </c:pt>
                <c:pt idx="8600">
                  <c:v>6</c:v>
                </c:pt>
                <c:pt idx="8601">
                  <c:v>4</c:v>
                </c:pt>
                <c:pt idx="8602">
                  <c:v>6</c:v>
                </c:pt>
                <c:pt idx="8603">
                  <c:v>4</c:v>
                </c:pt>
                <c:pt idx="8604">
                  <c:v>6</c:v>
                </c:pt>
                <c:pt idx="8605">
                  <c:v>4</c:v>
                </c:pt>
                <c:pt idx="8606">
                  <c:v>4</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4</c:v>
                </c:pt>
                <c:pt idx="8645">
                  <c:v>4</c:v>
                </c:pt>
                <c:pt idx="8646">
                  <c:v>4</c:v>
                </c:pt>
                <c:pt idx="8647">
                  <c:v>4</c:v>
                </c:pt>
                <c:pt idx="8648">
                  <c:v>4</c:v>
                </c:pt>
                <c:pt idx="8649">
                  <c:v>4</c:v>
                </c:pt>
                <c:pt idx="8650">
                  <c:v>4</c:v>
                </c:pt>
                <c:pt idx="8651">
                  <c:v>4</c:v>
                </c:pt>
                <c:pt idx="8652">
                  <c:v>4</c:v>
                </c:pt>
                <c:pt idx="8653">
                  <c:v>4</c:v>
                </c:pt>
                <c:pt idx="8654">
                  <c:v>4</c:v>
                </c:pt>
                <c:pt idx="8655">
                  <c:v>4</c:v>
                </c:pt>
                <c:pt idx="8656">
                  <c:v>4</c:v>
                </c:pt>
                <c:pt idx="8657">
                  <c:v>4</c:v>
                </c:pt>
                <c:pt idx="8658">
                  <c:v>4</c:v>
                </c:pt>
                <c:pt idx="8659">
                  <c:v>6</c:v>
                </c:pt>
                <c:pt idx="8660">
                  <c:v>6</c:v>
                </c:pt>
                <c:pt idx="8661">
                  <c:v>6</c:v>
                </c:pt>
                <c:pt idx="8662">
                  <c:v>6</c:v>
                </c:pt>
                <c:pt idx="8663">
                  <c:v>6</c:v>
                </c:pt>
                <c:pt idx="8664">
                  <c:v>6</c:v>
                </c:pt>
                <c:pt idx="8665">
                  <c:v>6</c:v>
                </c:pt>
                <c:pt idx="8666">
                  <c:v>6</c:v>
                </c:pt>
                <c:pt idx="8667">
                  <c:v>6</c:v>
                </c:pt>
                <c:pt idx="8668">
                  <c:v>6</c:v>
                </c:pt>
                <c:pt idx="8669">
                  <c:v>6</c:v>
                </c:pt>
                <c:pt idx="8670">
                  <c:v>6</c:v>
                </c:pt>
                <c:pt idx="8671">
                  <c:v>6</c:v>
                </c:pt>
                <c:pt idx="8672">
                  <c:v>6</c:v>
                </c:pt>
                <c:pt idx="8673">
                  <c:v>6</c:v>
                </c:pt>
                <c:pt idx="8674">
                  <c:v>6</c:v>
                </c:pt>
                <c:pt idx="8675">
                  <c:v>6</c:v>
                </c:pt>
                <c:pt idx="8676">
                  <c:v>6</c:v>
                </c:pt>
                <c:pt idx="8677">
                  <c:v>6</c:v>
                </c:pt>
                <c:pt idx="8678">
                  <c:v>6</c:v>
                </c:pt>
                <c:pt idx="8679">
                  <c:v>6</c:v>
                </c:pt>
                <c:pt idx="8680">
                  <c:v>6</c:v>
                </c:pt>
                <c:pt idx="8681">
                  <c:v>6</c:v>
                </c:pt>
                <c:pt idx="8682">
                  <c:v>6</c:v>
                </c:pt>
                <c:pt idx="8683">
                  <c:v>6</c:v>
                </c:pt>
                <c:pt idx="8684">
                  <c:v>6</c:v>
                </c:pt>
                <c:pt idx="8685">
                  <c:v>6</c:v>
                </c:pt>
                <c:pt idx="8686">
                  <c:v>6</c:v>
                </c:pt>
                <c:pt idx="8687">
                  <c:v>6</c:v>
                </c:pt>
                <c:pt idx="8688">
                  <c:v>6</c:v>
                </c:pt>
                <c:pt idx="8689">
                  <c:v>6</c:v>
                </c:pt>
                <c:pt idx="8690">
                  <c:v>6</c:v>
                </c:pt>
                <c:pt idx="8691">
                  <c:v>6</c:v>
                </c:pt>
                <c:pt idx="8692">
                  <c:v>6</c:v>
                </c:pt>
                <c:pt idx="8693">
                  <c:v>6</c:v>
                </c:pt>
                <c:pt idx="8694">
                  <c:v>6</c:v>
                </c:pt>
                <c:pt idx="8695">
                  <c:v>5.6288286772130496</c:v>
                </c:pt>
                <c:pt idx="8696">
                  <c:v>5.6288286772130496</c:v>
                </c:pt>
                <c:pt idx="8697">
                  <c:v>5.6288286772130496</c:v>
                </c:pt>
                <c:pt idx="8698">
                  <c:v>5.6288286772130496</c:v>
                </c:pt>
                <c:pt idx="8699">
                  <c:v>5.6288286772130496</c:v>
                </c:pt>
                <c:pt idx="8700">
                  <c:v>5.6288286772130496</c:v>
                </c:pt>
                <c:pt idx="8701">
                  <c:v>5.6288286772130496</c:v>
                </c:pt>
                <c:pt idx="8702">
                  <c:v>5.6288286772130496</c:v>
                </c:pt>
                <c:pt idx="8703">
                  <c:v>5.6288286772130496</c:v>
                </c:pt>
                <c:pt idx="8704">
                  <c:v>5.6288286772130496</c:v>
                </c:pt>
                <c:pt idx="8705">
                  <c:v>5.6288286772130496</c:v>
                </c:pt>
                <c:pt idx="8706">
                  <c:v>5.6288286772130496</c:v>
                </c:pt>
                <c:pt idx="8707">
                  <c:v>5.6288286772130496</c:v>
                </c:pt>
                <c:pt idx="8708">
                  <c:v>5.6288286772130496</c:v>
                </c:pt>
                <c:pt idx="8709">
                  <c:v>5.6288286772130496</c:v>
                </c:pt>
                <c:pt idx="8710">
                  <c:v>5.6288286772130496</c:v>
                </c:pt>
                <c:pt idx="8711">
                  <c:v>5.6288286772130496</c:v>
                </c:pt>
                <c:pt idx="8712">
                  <c:v>5.6288286772130496</c:v>
                </c:pt>
                <c:pt idx="8713">
                  <c:v>5.6288286772130496</c:v>
                </c:pt>
                <c:pt idx="8714">
                  <c:v>5.6288286772130496</c:v>
                </c:pt>
                <c:pt idx="8715">
                  <c:v>6</c:v>
                </c:pt>
                <c:pt idx="8716">
                  <c:v>6</c:v>
                </c:pt>
                <c:pt idx="8717">
                  <c:v>6</c:v>
                </c:pt>
                <c:pt idx="8718">
                  <c:v>6</c:v>
                </c:pt>
                <c:pt idx="8719">
                  <c:v>6</c:v>
                </c:pt>
                <c:pt idx="8720">
                  <c:v>6</c:v>
                </c:pt>
                <c:pt idx="8721">
                  <c:v>6</c:v>
                </c:pt>
                <c:pt idx="8722">
                  <c:v>6</c:v>
                </c:pt>
                <c:pt idx="8723">
                  <c:v>6</c:v>
                </c:pt>
                <c:pt idx="8724">
                  <c:v>6</c:v>
                </c:pt>
                <c:pt idx="8725">
                  <c:v>6</c:v>
                </c:pt>
                <c:pt idx="8726">
                  <c:v>6</c:v>
                </c:pt>
                <c:pt idx="8727">
                  <c:v>6</c:v>
                </c:pt>
                <c:pt idx="8728">
                  <c:v>6</c:v>
                </c:pt>
                <c:pt idx="8729">
                  <c:v>6</c:v>
                </c:pt>
                <c:pt idx="8730">
                  <c:v>6</c:v>
                </c:pt>
                <c:pt idx="8731">
                  <c:v>6</c:v>
                </c:pt>
                <c:pt idx="8732">
                  <c:v>6</c:v>
                </c:pt>
                <c:pt idx="8733">
                  <c:v>6</c:v>
                </c:pt>
                <c:pt idx="8734">
                  <c:v>6</c:v>
                </c:pt>
                <c:pt idx="8735">
                  <c:v>6</c:v>
                </c:pt>
                <c:pt idx="8736">
                  <c:v>6</c:v>
                </c:pt>
                <c:pt idx="8737">
                  <c:v>6</c:v>
                </c:pt>
                <c:pt idx="8738">
                  <c:v>6</c:v>
                </c:pt>
                <c:pt idx="8739">
                  <c:v>6</c:v>
                </c:pt>
                <c:pt idx="8740">
                  <c:v>6</c:v>
                </c:pt>
                <c:pt idx="8741">
                  <c:v>6</c:v>
                </c:pt>
                <c:pt idx="8742">
                  <c:v>6</c:v>
                </c:pt>
                <c:pt idx="8743">
                  <c:v>6</c:v>
                </c:pt>
                <c:pt idx="8744">
                  <c:v>6</c:v>
                </c:pt>
                <c:pt idx="8745">
                  <c:v>6</c:v>
                </c:pt>
                <c:pt idx="8746">
                  <c:v>6</c:v>
                </c:pt>
                <c:pt idx="8747">
                  <c:v>4</c:v>
                </c:pt>
                <c:pt idx="8748">
                  <c:v>4</c:v>
                </c:pt>
                <c:pt idx="8749">
                  <c:v>6</c:v>
                </c:pt>
                <c:pt idx="8750">
                  <c:v>6</c:v>
                </c:pt>
                <c:pt idx="8751">
                  <c:v>4</c:v>
                </c:pt>
                <c:pt idx="8752">
                  <c:v>6</c:v>
                </c:pt>
                <c:pt idx="8753">
                  <c:v>6</c:v>
                </c:pt>
                <c:pt idx="8754">
                  <c:v>4</c:v>
                </c:pt>
                <c:pt idx="8755">
                  <c:v>4</c:v>
                </c:pt>
                <c:pt idx="8756">
                  <c:v>6</c:v>
                </c:pt>
                <c:pt idx="8757">
                  <c:v>6</c:v>
                </c:pt>
                <c:pt idx="8758">
                  <c:v>6</c:v>
                </c:pt>
                <c:pt idx="8759">
                  <c:v>6</c:v>
                </c:pt>
                <c:pt idx="8760">
                  <c:v>4</c:v>
                </c:pt>
                <c:pt idx="8761">
                  <c:v>6</c:v>
                </c:pt>
                <c:pt idx="8762">
                  <c:v>4</c:v>
                </c:pt>
                <c:pt idx="8763">
                  <c:v>6</c:v>
                </c:pt>
                <c:pt idx="8764">
                  <c:v>6</c:v>
                </c:pt>
                <c:pt idx="8765">
                  <c:v>6</c:v>
                </c:pt>
                <c:pt idx="8766">
                  <c:v>4</c:v>
                </c:pt>
                <c:pt idx="8767">
                  <c:v>6</c:v>
                </c:pt>
                <c:pt idx="8768">
                  <c:v>4</c:v>
                </c:pt>
                <c:pt idx="8769">
                  <c:v>4</c:v>
                </c:pt>
                <c:pt idx="8770">
                  <c:v>6</c:v>
                </c:pt>
                <c:pt idx="8771">
                  <c:v>4</c:v>
                </c:pt>
                <c:pt idx="8772">
                  <c:v>4</c:v>
                </c:pt>
                <c:pt idx="8773">
                  <c:v>6</c:v>
                </c:pt>
                <c:pt idx="8774">
                  <c:v>4</c:v>
                </c:pt>
                <c:pt idx="8775">
                  <c:v>4</c:v>
                </c:pt>
                <c:pt idx="8776">
                  <c:v>4</c:v>
                </c:pt>
                <c:pt idx="8777">
                  <c:v>6</c:v>
                </c:pt>
                <c:pt idx="8778">
                  <c:v>4</c:v>
                </c:pt>
                <c:pt idx="8779">
                  <c:v>4</c:v>
                </c:pt>
                <c:pt idx="8780">
                  <c:v>6</c:v>
                </c:pt>
                <c:pt idx="8781">
                  <c:v>6</c:v>
                </c:pt>
                <c:pt idx="8782">
                  <c:v>6</c:v>
                </c:pt>
                <c:pt idx="8783">
                  <c:v>6</c:v>
                </c:pt>
                <c:pt idx="8784">
                  <c:v>6</c:v>
                </c:pt>
                <c:pt idx="8785">
                  <c:v>6</c:v>
                </c:pt>
                <c:pt idx="8786">
                  <c:v>6</c:v>
                </c:pt>
                <c:pt idx="8787">
                  <c:v>6</c:v>
                </c:pt>
                <c:pt idx="8788">
                  <c:v>6</c:v>
                </c:pt>
                <c:pt idx="8789">
                  <c:v>6</c:v>
                </c:pt>
                <c:pt idx="8790">
                  <c:v>6</c:v>
                </c:pt>
                <c:pt idx="8791">
                  <c:v>6</c:v>
                </c:pt>
                <c:pt idx="8792">
                  <c:v>6</c:v>
                </c:pt>
                <c:pt idx="8793">
                  <c:v>6</c:v>
                </c:pt>
                <c:pt idx="8794">
                  <c:v>6</c:v>
                </c:pt>
                <c:pt idx="8795">
                  <c:v>6</c:v>
                </c:pt>
                <c:pt idx="8796">
                  <c:v>6</c:v>
                </c:pt>
                <c:pt idx="8797">
                  <c:v>6</c:v>
                </c:pt>
                <c:pt idx="8798">
                  <c:v>6</c:v>
                </c:pt>
                <c:pt idx="8799">
                  <c:v>4</c:v>
                </c:pt>
                <c:pt idx="8800">
                  <c:v>4</c:v>
                </c:pt>
                <c:pt idx="8801">
                  <c:v>6</c:v>
                </c:pt>
                <c:pt idx="8802">
                  <c:v>4</c:v>
                </c:pt>
                <c:pt idx="8803">
                  <c:v>4</c:v>
                </c:pt>
                <c:pt idx="8804">
                  <c:v>4</c:v>
                </c:pt>
                <c:pt idx="8805">
                  <c:v>4</c:v>
                </c:pt>
                <c:pt idx="8806">
                  <c:v>4</c:v>
                </c:pt>
                <c:pt idx="8807">
                  <c:v>6</c:v>
                </c:pt>
                <c:pt idx="8808">
                  <c:v>6</c:v>
                </c:pt>
                <c:pt idx="8809">
                  <c:v>6</c:v>
                </c:pt>
                <c:pt idx="8810">
                  <c:v>4</c:v>
                </c:pt>
                <c:pt idx="8811">
                  <c:v>6</c:v>
                </c:pt>
                <c:pt idx="8812">
                  <c:v>4</c:v>
                </c:pt>
                <c:pt idx="8813">
                  <c:v>4</c:v>
                </c:pt>
                <c:pt idx="8814">
                  <c:v>6</c:v>
                </c:pt>
                <c:pt idx="8815">
                  <c:v>6</c:v>
                </c:pt>
                <c:pt idx="8816">
                  <c:v>6</c:v>
                </c:pt>
                <c:pt idx="8817">
                  <c:v>6</c:v>
                </c:pt>
                <c:pt idx="8818">
                  <c:v>8</c:v>
                </c:pt>
                <c:pt idx="8819">
                  <c:v>8</c:v>
                </c:pt>
                <c:pt idx="8820">
                  <c:v>8</c:v>
                </c:pt>
                <c:pt idx="8821">
                  <c:v>8</c:v>
                </c:pt>
                <c:pt idx="8822">
                  <c:v>12</c:v>
                </c:pt>
                <c:pt idx="8823">
                  <c:v>12</c:v>
                </c:pt>
                <c:pt idx="8824">
                  <c:v>12</c:v>
                </c:pt>
                <c:pt idx="8825">
                  <c:v>8</c:v>
                </c:pt>
                <c:pt idx="8826">
                  <c:v>12</c:v>
                </c:pt>
                <c:pt idx="8827">
                  <c:v>8</c:v>
                </c:pt>
                <c:pt idx="8828">
                  <c:v>8</c:v>
                </c:pt>
                <c:pt idx="8829">
                  <c:v>8</c:v>
                </c:pt>
                <c:pt idx="8830">
                  <c:v>12</c:v>
                </c:pt>
                <c:pt idx="8831">
                  <c:v>8</c:v>
                </c:pt>
                <c:pt idx="8832">
                  <c:v>8</c:v>
                </c:pt>
                <c:pt idx="8833">
                  <c:v>12</c:v>
                </c:pt>
                <c:pt idx="8834">
                  <c:v>8</c:v>
                </c:pt>
                <c:pt idx="8835">
                  <c:v>8</c:v>
                </c:pt>
                <c:pt idx="8836">
                  <c:v>8</c:v>
                </c:pt>
                <c:pt idx="8837">
                  <c:v>12</c:v>
                </c:pt>
                <c:pt idx="8838">
                  <c:v>8</c:v>
                </c:pt>
                <c:pt idx="8839">
                  <c:v>12</c:v>
                </c:pt>
                <c:pt idx="8840">
                  <c:v>12</c:v>
                </c:pt>
                <c:pt idx="8841">
                  <c:v>8</c:v>
                </c:pt>
                <c:pt idx="8842">
                  <c:v>4</c:v>
                </c:pt>
                <c:pt idx="8843">
                  <c:v>4</c:v>
                </c:pt>
                <c:pt idx="8844">
                  <c:v>4</c:v>
                </c:pt>
                <c:pt idx="8845">
                  <c:v>4</c:v>
                </c:pt>
                <c:pt idx="8846">
                  <c:v>4</c:v>
                </c:pt>
                <c:pt idx="8847">
                  <c:v>4</c:v>
                </c:pt>
                <c:pt idx="8848">
                  <c:v>4</c:v>
                </c:pt>
                <c:pt idx="8849">
                  <c:v>4</c:v>
                </c:pt>
                <c:pt idx="8850">
                  <c:v>4</c:v>
                </c:pt>
                <c:pt idx="8851">
                  <c:v>4</c:v>
                </c:pt>
                <c:pt idx="8852">
                  <c:v>4</c:v>
                </c:pt>
                <c:pt idx="8853">
                  <c:v>4</c:v>
                </c:pt>
                <c:pt idx="8854">
                  <c:v>4</c:v>
                </c:pt>
                <c:pt idx="8855">
                  <c:v>5</c:v>
                </c:pt>
                <c:pt idx="8856">
                  <c:v>5</c:v>
                </c:pt>
                <c:pt idx="8857">
                  <c:v>5</c:v>
                </c:pt>
                <c:pt idx="8858">
                  <c:v>5</c:v>
                </c:pt>
                <c:pt idx="8859">
                  <c:v>5</c:v>
                </c:pt>
                <c:pt idx="8860">
                  <c:v>5</c:v>
                </c:pt>
                <c:pt idx="8861">
                  <c:v>5</c:v>
                </c:pt>
                <c:pt idx="8862">
                  <c:v>5</c:v>
                </c:pt>
                <c:pt idx="8863">
                  <c:v>6</c:v>
                </c:pt>
                <c:pt idx="8864">
                  <c:v>6</c:v>
                </c:pt>
                <c:pt idx="8865">
                  <c:v>6</c:v>
                </c:pt>
                <c:pt idx="8866">
                  <c:v>6</c:v>
                </c:pt>
                <c:pt idx="8867">
                  <c:v>6</c:v>
                </c:pt>
                <c:pt idx="8868">
                  <c:v>6</c:v>
                </c:pt>
                <c:pt idx="8869">
                  <c:v>6</c:v>
                </c:pt>
                <c:pt idx="8870">
                  <c:v>6</c:v>
                </c:pt>
                <c:pt idx="8871">
                  <c:v>6</c:v>
                </c:pt>
                <c:pt idx="8872">
                  <c:v>6</c:v>
                </c:pt>
                <c:pt idx="8873">
                  <c:v>6</c:v>
                </c:pt>
                <c:pt idx="8874">
                  <c:v>6</c:v>
                </c:pt>
                <c:pt idx="8875">
                  <c:v>6</c:v>
                </c:pt>
                <c:pt idx="8876">
                  <c:v>6</c:v>
                </c:pt>
                <c:pt idx="8877">
                  <c:v>6</c:v>
                </c:pt>
                <c:pt idx="8878">
                  <c:v>6</c:v>
                </c:pt>
                <c:pt idx="8879">
                  <c:v>6</c:v>
                </c:pt>
                <c:pt idx="8880">
                  <c:v>6</c:v>
                </c:pt>
                <c:pt idx="8881">
                  <c:v>6</c:v>
                </c:pt>
                <c:pt idx="8882">
                  <c:v>6</c:v>
                </c:pt>
                <c:pt idx="8883">
                  <c:v>6</c:v>
                </c:pt>
                <c:pt idx="8884">
                  <c:v>4</c:v>
                </c:pt>
                <c:pt idx="8885">
                  <c:v>5</c:v>
                </c:pt>
                <c:pt idx="8886">
                  <c:v>4</c:v>
                </c:pt>
                <c:pt idx="8887">
                  <c:v>5</c:v>
                </c:pt>
                <c:pt idx="8888">
                  <c:v>6</c:v>
                </c:pt>
                <c:pt idx="8889">
                  <c:v>6</c:v>
                </c:pt>
                <c:pt idx="8890">
                  <c:v>4</c:v>
                </c:pt>
                <c:pt idx="8891">
                  <c:v>4</c:v>
                </c:pt>
                <c:pt idx="8892">
                  <c:v>4</c:v>
                </c:pt>
                <c:pt idx="8893">
                  <c:v>4</c:v>
                </c:pt>
                <c:pt idx="8894">
                  <c:v>4</c:v>
                </c:pt>
                <c:pt idx="8895">
                  <c:v>6</c:v>
                </c:pt>
                <c:pt idx="8896">
                  <c:v>4</c:v>
                </c:pt>
                <c:pt idx="8897">
                  <c:v>5</c:v>
                </c:pt>
                <c:pt idx="8898">
                  <c:v>5</c:v>
                </c:pt>
                <c:pt idx="8899">
                  <c:v>4</c:v>
                </c:pt>
                <c:pt idx="8900">
                  <c:v>4</c:v>
                </c:pt>
                <c:pt idx="8901">
                  <c:v>5</c:v>
                </c:pt>
                <c:pt idx="8902">
                  <c:v>4</c:v>
                </c:pt>
                <c:pt idx="8903">
                  <c:v>5</c:v>
                </c:pt>
                <c:pt idx="8904">
                  <c:v>4</c:v>
                </c:pt>
                <c:pt idx="8905">
                  <c:v>5</c:v>
                </c:pt>
                <c:pt idx="8906">
                  <c:v>4</c:v>
                </c:pt>
                <c:pt idx="8907">
                  <c:v>6</c:v>
                </c:pt>
                <c:pt idx="8908">
                  <c:v>6</c:v>
                </c:pt>
                <c:pt idx="8909">
                  <c:v>4</c:v>
                </c:pt>
                <c:pt idx="8910">
                  <c:v>4</c:v>
                </c:pt>
                <c:pt idx="8911">
                  <c:v>4</c:v>
                </c:pt>
                <c:pt idx="8912">
                  <c:v>4</c:v>
                </c:pt>
                <c:pt idx="8913">
                  <c:v>8</c:v>
                </c:pt>
                <c:pt idx="8914">
                  <c:v>8</c:v>
                </c:pt>
                <c:pt idx="8915">
                  <c:v>8</c:v>
                </c:pt>
                <c:pt idx="8916">
                  <c:v>8</c:v>
                </c:pt>
                <c:pt idx="8917">
                  <c:v>8</c:v>
                </c:pt>
                <c:pt idx="8918">
                  <c:v>5</c:v>
                </c:pt>
                <c:pt idx="8919">
                  <c:v>5</c:v>
                </c:pt>
                <c:pt idx="8920">
                  <c:v>5</c:v>
                </c:pt>
                <c:pt idx="8921">
                  <c:v>5</c:v>
                </c:pt>
                <c:pt idx="8922">
                  <c:v>5</c:v>
                </c:pt>
                <c:pt idx="8923">
                  <c:v>5</c:v>
                </c:pt>
                <c:pt idx="8924">
                  <c:v>5</c:v>
                </c:pt>
                <c:pt idx="8925">
                  <c:v>5</c:v>
                </c:pt>
                <c:pt idx="8926">
                  <c:v>5</c:v>
                </c:pt>
                <c:pt idx="8927">
                  <c:v>5</c:v>
                </c:pt>
                <c:pt idx="8928">
                  <c:v>5</c:v>
                </c:pt>
                <c:pt idx="8929">
                  <c:v>5</c:v>
                </c:pt>
                <c:pt idx="8930">
                  <c:v>5</c:v>
                </c:pt>
                <c:pt idx="8931">
                  <c:v>5</c:v>
                </c:pt>
                <c:pt idx="8932">
                  <c:v>8</c:v>
                </c:pt>
                <c:pt idx="8933">
                  <c:v>8</c:v>
                </c:pt>
                <c:pt idx="8934">
                  <c:v>8</c:v>
                </c:pt>
                <c:pt idx="8935">
                  <c:v>8</c:v>
                </c:pt>
                <c:pt idx="8936">
                  <c:v>6</c:v>
                </c:pt>
                <c:pt idx="8937">
                  <c:v>6</c:v>
                </c:pt>
                <c:pt idx="8938">
                  <c:v>6</c:v>
                </c:pt>
                <c:pt idx="8939">
                  <c:v>6</c:v>
                </c:pt>
                <c:pt idx="8940">
                  <c:v>4</c:v>
                </c:pt>
                <c:pt idx="8941">
                  <c:v>4</c:v>
                </c:pt>
                <c:pt idx="8942">
                  <c:v>4</c:v>
                </c:pt>
                <c:pt idx="8943">
                  <c:v>4</c:v>
                </c:pt>
                <c:pt idx="8944">
                  <c:v>8</c:v>
                </c:pt>
                <c:pt idx="8945">
                  <c:v>8</c:v>
                </c:pt>
                <c:pt idx="8946">
                  <c:v>8</c:v>
                </c:pt>
                <c:pt idx="8947">
                  <c:v>8</c:v>
                </c:pt>
                <c:pt idx="8948">
                  <c:v>6</c:v>
                </c:pt>
                <c:pt idx="8949">
                  <c:v>4</c:v>
                </c:pt>
                <c:pt idx="8950">
                  <c:v>4</c:v>
                </c:pt>
                <c:pt idx="8951">
                  <c:v>4</c:v>
                </c:pt>
                <c:pt idx="8952">
                  <c:v>4</c:v>
                </c:pt>
                <c:pt idx="8953">
                  <c:v>6</c:v>
                </c:pt>
                <c:pt idx="8954">
                  <c:v>6</c:v>
                </c:pt>
                <c:pt idx="8955">
                  <c:v>6</c:v>
                </c:pt>
                <c:pt idx="8956">
                  <c:v>6</c:v>
                </c:pt>
                <c:pt idx="8957">
                  <c:v>6</c:v>
                </c:pt>
                <c:pt idx="8958">
                  <c:v>6</c:v>
                </c:pt>
                <c:pt idx="8959">
                  <c:v>6</c:v>
                </c:pt>
                <c:pt idx="8960">
                  <c:v>6</c:v>
                </c:pt>
                <c:pt idx="8961">
                  <c:v>6</c:v>
                </c:pt>
                <c:pt idx="8962">
                  <c:v>6</c:v>
                </c:pt>
                <c:pt idx="8963">
                  <c:v>6</c:v>
                </c:pt>
                <c:pt idx="8964">
                  <c:v>6</c:v>
                </c:pt>
                <c:pt idx="8965">
                  <c:v>4</c:v>
                </c:pt>
                <c:pt idx="8966">
                  <c:v>4</c:v>
                </c:pt>
                <c:pt idx="8967">
                  <c:v>4</c:v>
                </c:pt>
                <c:pt idx="8968">
                  <c:v>4</c:v>
                </c:pt>
                <c:pt idx="8969">
                  <c:v>4</c:v>
                </c:pt>
                <c:pt idx="8970">
                  <c:v>4</c:v>
                </c:pt>
                <c:pt idx="8971">
                  <c:v>4</c:v>
                </c:pt>
                <c:pt idx="8972">
                  <c:v>4</c:v>
                </c:pt>
                <c:pt idx="8973">
                  <c:v>4</c:v>
                </c:pt>
                <c:pt idx="8974">
                  <c:v>4</c:v>
                </c:pt>
                <c:pt idx="8975">
                  <c:v>4</c:v>
                </c:pt>
                <c:pt idx="8976">
                  <c:v>4</c:v>
                </c:pt>
                <c:pt idx="8977">
                  <c:v>4</c:v>
                </c:pt>
                <c:pt idx="8978">
                  <c:v>4</c:v>
                </c:pt>
                <c:pt idx="8979">
                  <c:v>4</c:v>
                </c:pt>
                <c:pt idx="8980">
                  <c:v>4</c:v>
                </c:pt>
                <c:pt idx="8981">
                  <c:v>4</c:v>
                </c:pt>
                <c:pt idx="8982">
                  <c:v>4</c:v>
                </c:pt>
                <c:pt idx="8983">
                  <c:v>4</c:v>
                </c:pt>
                <c:pt idx="8984">
                  <c:v>4</c:v>
                </c:pt>
                <c:pt idx="8985">
                  <c:v>6</c:v>
                </c:pt>
                <c:pt idx="8986">
                  <c:v>6</c:v>
                </c:pt>
                <c:pt idx="8987">
                  <c:v>6</c:v>
                </c:pt>
                <c:pt idx="8988">
                  <c:v>6</c:v>
                </c:pt>
                <c:pt idx="8989">
                  <c:v>6</c:v>
                </c:pt>
                <c:pt idx="8990">
                  <c:v>6</c:v>
                </c:pt>
                <c:pt idx="8991">
                  <c:v>6</c:v>
                </c:pt>
                <c:pt idx="8992">
                  <c:v>6</c:v>
                </c:pt>
                <c:pt idx="8993">
                  <c:v>6</c:v>
                </c:pt>
                <c:pt idx="8994">
                  <c:v>6</c:v>
                </c:pt>
                <c:pt idx="8995">
                  <c:v>6</c:v>
                </c:pt>
                <c:pt idx="8996">
                  <c:v>6</c:v>
                </c:pt>
                <c:pt idx="8997">
                  <c:v>6</c:v>
                </c:pt>
                <c:pt idx="8998">
                  <c:v>6</c:v>
                </c:pt>
                <c:pt idx="8999">
                  <c:v>6</c:v>
                </c:pt>
                <c:pt idx="9000">
                  <c:v>6</c:v>
                </c:pt>
                <c:pt idx="9001">
                  <c:v>6</c:v>
                </c:pt>
                <c:pt idx="9002">
                  <c:v>6</c:v>
                </c:pt>
                <c:pt idx="9003">
                  <c:v>8</c:v>
                </c:pt>
                <c:pt idx="9004">
                  <c:v>8</c:v>
                </c:pt>
                <c:pt idx="9005">
                  <c:v>8</c:v>
                </c:pt>
                <c:pt idx="9006">
                  <c:v>6</c:v>
                </c:pt>
                <c:pt idx="9007">
                  <c:v>8</c:v>
                </c:pt>
                <c:pt idx="9008">
                  <c:v>8</c:v>
                </c:pt>
                <c:pt idx="9009">
                  <c:v>8</c:v>
                </c:pt>
                <c:pt idx="9010">
                  <c:v>8</c:v>
                </c:pt>
                <c:pt idx="9011">
                  <c:v>8</c:v>
                </c:pt>
                <c:pt idx="9012">
                  <c:v>8</c:v>
                </c:pt>
                <c:pt idx="9013">
                  <c:v>8</c:v>
                </c:pt>
                <c:pt idx="9014">
                  <c:v>8</c:v>
                </c:pt>
                <c:pt idx="9015">
                  <c:v>8</c:v>
                </c:pt>
                <c:pt idx="9016">
                  <c:v>8</c:v>
                </c:pt>
                <c:pt idx="9017">
                  <c:v>8</c:v>
                </c:pt>
                <c:pt idx="9018">
                  <c:v>8</c:v>
                </c:pt>
                <c:pt idx="9019">
                  <c:v>8</c:v>
                </c:pt>
                <c:pt idx="9020">
                  <c:v>8</c:v>
                </c:pt>
                <c:pt idx="9021">
                  <c:v>8</c:v>
                </c:pt>
                <c:pt idx="9022">
                  <c:v>8</c:v>
                </c:pt>
                <c:pt idx="9023">
                  <c:v>8</c:v>
                </c:pt>
                <c:pt idx="9024">
                  <c:v>8</c:v>
                </c:pt>
                <c:pt idx="9025">
                  <c:v>8</c:v>
                </c:pt>
                <c:pt idx="9026">
                  <c:v>8</c:v>
                </c:pt>
                <c:pt idx="9027">
                  <c:v>8</c:v>
                </c:pt>
                <c:pt idx="9028">
                  <c:v>8</c:v>
                </c:pt>
                <c:pt idx="9029">
                  <c:v>8</c:v>
                </c:pt>
                <c:pt idx="9030">
                  <c:v>8</c:v>
                </c:pt>
                <c:pt idx="9031">
                  <c:v>8</c:v>
                </c:pt>
                <c:pt idx="9032">
                  <c:v>8</c:v>
                </c:pt>
                <c:pt idx="9033">
                  <c:v>8</c:v>
                </c:pt>
                <c:pt idx="9034">
                  <c:v>6</c:v>
                </c:pt>
                <c:pt idx="9035">
                  <c:v>6</c:v>
                </c:pt>
                <c:pt idx="9036">
                  <c:v>6</c:v>
                </c:pt>
                <c:pt idx="9037">
                  <c:v>8</c:v>
                </c:pt>
                <c:pt idx="9038">
                  <c:v>8</c:v>
                </c:pt>
                <c:pt idx="9039">
                  <c:v>8</c:v>
                </c:pt>
                <c:pt idx="9040">
                  <c:v>8</c:v>
                </c:pt>
                <c:pt idx="9041">
                  <c:v>8</c:v>
                </c:pt>
                <c:pt idx="9042">
                  <c:v>8</c:v>
                </c:pt>
                <c:pt idx="9043">
                  <c:v>4</c:v>
                </c:pt>
                <c:pt idx="9044">
                  <c:v>4</c:v>
                </c:pt>
                <c:pt idx="9045">
                  <c:v>4</c:v>
                </c:pt>
                <c:pt idx="9046">
                  <c:v>4</c:v>
                </c:pt>
                <c:pt idx="9047">
                  <c:v>4</c:v>
                </c:pt>
                <c:pt idx="9048">
                  <c:v>4</c:v>
                </c:pt>
                <c:pt idx="9049">
                  <c:v>4</c:v>
                </c:pt>
                <c:pt idx="9050">
                  <c:v>4</c:v>
                </c:pt>
                <c:pt idx="9051">
                  <c:v>4</c:v>
                </c:pt>
                <c:pt idx="9052">
                  <c:v>6</c:v>
                </c:pt>
                <c:pt idx="9053">
                  <c:v>4</c:v>
                </c:pt>
                <c:pt idx="9054">
                  <c:v>4</c:v>
                </c:pt>
                <c:pt idx="9055">
                  <c:v>4</c:v>
                </c:pt>
                <c:pt idx="9056">
                  <c:v>4</c:v>
                </c:pt>
                <c:pt idx="9057">
                  <c:v>6</c:v>
                </c:pt>
                <c:pt idx="9058">
                  <c:v>6</c:v>
                </c:pt>
                <c:pt idx="9059">
                  <c:v>4</c:v>
                </c:pt>
                <c:pt idx="9060">
                  <c:v>4</c:v>
                </c:pt>
                <c:pt idx="9061">
                  <c:v>6</c:v>
                </c:pt>
                <c:pt idx="9062">
                  <c:v>6</c:v>
                </c:pt>
                <c:pt idx="9063">
                  <c:v>4</c:v>
                </c:pt>
                <c:pt idx="9064">
                  <c:v>4</c:v>
                </c:pt>
                <c:pt idx="9065">
                  <c:v>4</c:v>
                </c:pt>
                <c:pt idx="9066">
                  <c:v>4</c:v>
                </c:pt>
                <c:pt idx="9067">
                  <c:v>6</c:v>
                </c:pt>
                <c:pt idx="9068">
                  <c:v>4</c:v>
                </c:pt>
                <c:pt idx="9069">
                  <c:v>6</c:v>
                </c:pt>
                <c:pt idx="9070">
                  <c:v>4</c:v>
                </c:pt>
                <c:pt idx="9071">
                  <c:v>4</c:v>
                </c:pt>
                <c:pt idx="9072">
                  <c:v>6</c:v>
                </c:pt>
                <c:pt idx="9073">
                  <c:v>6</c:v>
                </c:pt>
                <c:pt idx="9074">
                  <c:v>6</c:v>
                </c:pt>
                <c:pt idx="9075">
                  <c:v>6</c:v>
                </c:pt>
                <c:pt idx="9076">
                  <c:v>6</c:v>
                </c:pt>
                <c:pt idx="9077">
                  <c:v>6</c:v>
                </c:pt>
                <c:pt idx="9078">
                  <c:v>6</c:v>
                </c:pt>
                <c:pt idx="9079">
                  <c:v>6</c:v>
                </c:pt>
                <c:pt idx="9080">
                  <c:v>6</c:v>
                </c:pt>
                <c:pt idx="9081">
                  <c:v>6</c:v>
                </c:pt>
                <c:pt idx="9082">
                  <c:v>6</c:v>
                </c:pt>
                <c:pt idx="9083">
                  <c:v>6</c:v>
                </c:pt>
                <c:pt idx="9084">
                  <c:v>6</c:v>
                </c:pt>
                <c:pt idx="9085">
                  <c:v>6</c:v>
                </c:pt>
                <c:pt idx="9086">
                  <c:v>6</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4</c:v>
                </c:pt>
                <c:pt idx="9109">
                  <c:v>4</c:v>
                </c:pt>
                <c:pt idx="9110">
                  <c:v>4</c:v>
                </c:pt>
                <c:pt idx="9111">
                  <c:v>4</c:v>
                </c:pt>
                <c:pt idx="9112">
                  <c:v>4</c:v>
                </c:pt>
                <c:pt idx="9113">
                  <c:v>4</c:v>
                </c:pt>
                <c:pt idx="9114">
                  <c:v>8</c:v>
                </c:pt>
                <c:pt idx="9115">
                  <c:v>8</c:v>
                </c:pt>
                <c:pt idx="9116">
                  <c:v>8</c:v>
                </c:pt>
                <c:pt idx="9117">
                  <c:v>8</c:v>
                </c:pt>
                <c:pt idx="9118">
                  <c:v>8</c:v>
                </c:pt>
                <c:pt idx="9119">
                  <c:v>8</c:v>
                </c:pt>
                <c:pt idx="9120">
                  <c:v>8</c:v>
                </c:pt>
                <c:pt idx="9121">
                  <c:v>8</c:v>
                </c:pt>
                <c:pt idx="9122">
                  <c:v>8</c:v>
                </c:pt>
                <c:pt idx="9123">
                  <c:v>8</c:v>
                </c:pt>
                <c:pt idx="9124">
                  <c:v>8</c:v>
                </c:pt>
                <c:pt idx="9125">
                  <c:v>8</c:v>
                </c:pt>
                <c:pt idx="9126">
                  <c:v>8</c:v>
                </c:pt>
                <c:pt idx="9127">
                  <c:v>8</c:v>
                </c:pt>
                <c:pt idx="9128">
                  <c:v>8</c:v>
                </c:pt>
                <c:pt idx="9129">
                  <c:v>8</c:v>
                </c:pt>
                <c:pt idx="9130">
                  <c:v>8</c:v>
                </c:pt>
                <c:pt idx="9131">
                  <c:v>8</c:v>
                </c:pt>
                <c:pt idx="9132">
                  <c:v>8</c:v>
                </c:pt>
                <c:pt idx="9133">
                  <c:v>8</c:v>
                </c:pt>
                <c:pt idx="9134">
                  <c:v>8</c:v>
                </c:pt>
                <c:pt idx="9135">
                  <c:v>8</c:v>
                </c:pt>
                <c:pt idx="9136">
                  <c:v>8</c:v>
                </c:pt>
                <c:pt idx="9137">
                  <c:v>8</c:v>
                </c:pt>
                <c:pt idx="9138">
                  <c:v>8</c:v>
                </c:pt>
                <c:pt idx="9139">
                  <c:v>8</c:v>
                </c:pt>
                <c:pt idx="9140">
                  <c:v>8</c:v>
                </c:pt>
                <c:pt idx="9141">
                  <c:v>8</c:v>
                </c:pt>
                <c:pt idx="9142">
                  <c:v>8</c:v>
                </c:pt>
                <c:pt idx="9143">
                  <c:v>8</c:v>
                </c:pt>
                <c:pt idx="9144">
                  <c:v>8</c:v>
                </c:pt>
                <c:pt idx="9145">
                  <c:v>8</c:v>
                </c:pt>
                <c:pt idx="9146">
                  <c:v>4</c:v>
                </c:pt>
                <c:pt idx="9147">
                  <c:v>4</c:v>
                </c:pt>
                <c:pt idx="9148">
                  <c:v>4</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4</c:v>
                </c:pt>
                <c:pt idx="9164">
                  <c:v>4</c:v>
                </c:pt>
                <c:pt idx="9165">
                  <c:v>4</c:v>
                </c:pt>
                <c:pt idx="9166">
                  <c:v>4</c:v>
                </c:pt>
                <c:pt idx="9167">
                  <c:v>4</c:v>
                </c:pt>
                <c:pt idx="9168">
                  <c:v>8</c:v>
                </c:pt>
                <c:pt idx="9169">
                  <c:v>8</c:v>
                </c:pt>
                <c:pt idx="9170">
                  <c:v>8</c:v>
                </c:pt>
                <c:pt idx="9171">
                  <c:v>8</c:v>
                </c:pt>
                <c:pt idx="9172">
                  <c:v>8</c:v>
                </c:pt>
                <c:pt idx="9173">
                  <c:v>8</c:v>
                </c:pt>
                <c:pt idx="9174">
                  <c:v>8</c:v>
                </c:pt>
                <c:pt idx="9175">
                  <c:v>8</c:v>
                </c:pt>
                <c:pt idx="9176">
                  <c:v>8</c:v>
                </c:pt>
                <c:pt idx="9177">
                  <c:v>8</c:v>
                </c:pt>
                <c:pt idx="9178">
                  <c:v>8</c:v>
                </c:pt>
                <c:pt idx="9179">
                  <c:v>4</c:v>
                </c:pt>
                <c:pt idx="9180">
                  <c:v>4</c:v>
                </c:pt>
                <c:pt idx="9181">
                  <c:v>4</c:v>
                </c:pt>
                <c:pt idx="9182">
                  <c:v>4</c:v>
                </c:pt>
                <c:pt idx="9183">
                  <c:v>4</c:v>
                </c:pt>
                <c:pt idx="9184">
                  <c:v>4</c:v>
                </c:pt>
                <c:pt idx="9185">
                  <c:v>4</c:v>
                </c:pt>
                <c:pt idx="9186">
                  <c:v>4</c:v>
                </c:pt>
                <c:pt idx="9187">
                  <c:v>4</c:v>
                </c:pt>
                <c:pt idx="9188">
                  <c:v>4</c:v>
                </c:pt>
                <c:pt idx="9189">
                  <c:v>4</c:v>
                </c:pt>
                <c:pt idx="9190">
                  <c:v>4</c:v>
                </c:pt>
                <c:pt idx="9191">
                  <c:v>4</c:v>
                </c:pt>
                <c:pt idx="9192">
                  <c:v>4</c:v>
                </c:pt>
                <c:pt idx="9193">
                  <c:v>4</c:v>
                </c:pt>
                <c:pt idx="9194">
                  <c:v>4</c:v>
                </c:pt>
                <c:pt idx="9195">
                  <c:v>4</c:v>
                </c:pt>
                <c:pt idx="9196">
                  <c:v>4</c:v>
                </c:pt>
                <c:pt idx="9197">
                  <c:v>4</c:v>
                </c:pt>
                <c:pt idx="9198">
                  <c:v>4</c:v>
                </c:pt>
                <c:pt idx="9199">
                  <c:v>4</c:v>
                </c:pt>
                <c:pt idx="9200">
                  <c:v>4</c:v>
                </c:pt>
                <c:pt idx="9201">
                  <c:v>4</c:v>
                </c:pt>
                <c:pt idx="9202">
                  <c:v>6</c:v>
                </c:pt>
                <c:pt idx="9203">
                  <c:v>6</c:v>
                </c:pt>
                <c:pt idx="9204">
                  <c:v>6</c:v>
                </c:pt>
                <c:pt idx="9205">
                  <c:v>6</c:v>
                </c:pt>
                <c:pt idx="9206">
                  <c:v>6</c:v>
                </c:pt>
                <c:pt idx="9207">
                  <c:v>6</c:v>
                </c:pt>
                <c:pt idx="9208">
                  <c:v>6</c:v>
                </c:pt>
                <c:pt idx="9209">
                  <c:v>6</c:v>
                </c:pt>
                <c:pt idx="9210">
                  <c:v>6</c:v>
                </c:pt>
                <c:pt idx="9211">
                  <c:v>6</c:v>
                </c:pt>
                <c:pt idx="9212">
                  <c:v>6</c:v>
                </c:pt>
                <c:pt idx="9213">
                  <c:v>6</c:v>
                </c:pt>
                <c:pt idx="9214">
                  <c:v>6</c:v>
                </c:pt>
                <c:pt idx="9215">
                  <c:v>6</c:v>
                </c:pt>
                <c:pt idx="9216">
                  <c:v>6</c:v>
                </c:pt>
                <c:pt idx="9217">
                  <c:v>6</c:v>
                </c:pt>
                <c:pt idx="9218">
                  <c:v>6</c:v>
                </c:pt>
                <c:pt idx="9219">
                  <c:v>6</c:v>
                </c:pt>
                <c:pt idx="9220">
                  <c:v>6</c:v>
                </c:pt>
                <c:pt idx="9221">
                  <c:v>6</c:v>
                </c:pt>
                <c:pt idx="9222">
                  <c:v>6</c:v>
                </c:pt>
                <c:pt idx="9223">
                  <c:v>6</c:v>
                </c:pt>
                <c:pt idx="9224">
                  <c:v>6</c:v>
                </c:pt>
                <c:pt idx="9225">
                  <c:v>6</c:v>
                </c:pt>
                <c:pt idx="9226">
                  <c:v>6</c:v>
                </c:pt>
                <c:pt idx="9227">
                  <c:v>6</c:v>
                </c:pt>
                <c:pt idx="9228">
                  <c:v>6</c:v>
                </c:pt>
                <c:pt idx="9229">
                  <c:v>6</c:v>
                </c:pt>
                <c:pt idx="9230">
                  <c:v>6</c:v>
                </c:pt>
                <c:pt idx="9231">
                  <c:v>6</c:v>
                </c:pt>
                <c:pt idx="9232">
                  <c:v>6</c:v>
                </c:pt>
                <c:pt idx="9233">
                  <c:v>6</c:v>
                </c:pt>
                <c:pt idx="9234">
                  <c:v>6</c:v>
                </c:pt>
                <c:pt idx="9235">
                  <c:v>6</c:v>
                </c:pt>
                <c:pt idx="9236">
                  <c:v>6</c:v>
                </c:pt>
                <c:pt idx="9237">
                  <c:v>6</c:v>
                </c:pt>
                <c:pt idx="9238">
                  <c:v>6</c:v>
                </c:pt>
                <c:pt idx="9239">
                  <c:v>6</c:v>
                </c:pt>
                <c:pt idx="9240">
                  <c:v>6</c:v>
                </c:pt>
                <c:pt idx="9241">
                  <c:v>6</c:v>
                </c:pt>
                <c:pt idx="9242">
                  <c:v>6</c:v>
                </c:pt>
                <c:pt idx="9243">
                  <c:v>6</c:v>
                </c:pt>
                <c:pt idx="9244">
                  <c:v>6</c:v>
                </c:pt>
                <c:pt idx="9245">
                  <c:v>6</c:v>
                </c:pt>
                <c:pt idx="9246">
                  <c:v>6</c:v>
                </c:pt>
                <c:pt idx="9247">
                  <c:v>6</c:v>
                </c:pt>
                <c:pt idx="9248">
                  <c:v>6</c:v>
                </c:pt>
                <c:pt idx="9249">
                  <c:v>6</c:v>
                </c:pt>
                <c:pt idx="9250">
                  <c:v>6</c:v>
                </c:pt>
                <c:pt idx="9251">
                  <c:v>6</c:v>
                </c:pt>
                <c:pt idx="9252">
                  <c:v>6</c:v>
                </c:pt>
                <c:pt idx="9253">
                  <c:v>8</c:v>
                </c:pt>
                <c:pt idx="9254">
                  <c:v>8</c:v>
                </c:pt>
                <c:pt idx="9255">
                  <c:v>8</c:v>
                </c:pt>
                <c:pt idx="9256">
                  <c:v>8</c:v>
                </c:pt>
                <c:pt idx="9257">
                  <c:v>8</c:v>
                </c:pt>
                <c:pt idx="9258">
                  <c:v>8</c:v>
                </c:pt>
                <c:pt idx="9259">
                  <c:v>6</c:v>
                </c:pt>
                <c:pt idx="9260">
                  <c:v>8</c:v>
                </c:pt>
                <c:pt idx="9261">
                  <c:v>8</c:v>
                </c:pt>
                <c:pt idx="9262">
                  <c:v>6</c:v>
                </c:pt>
                <c:pt idx="9263">
                  <c:v>8</c:v>
                </c:pt>
                <c:pt idx="9264">
                  <c:v>8</c:v>
                </c:pt>
                <c:pt idx="9265">
                  <c:v>8</c:v>
                </c:pt>
                <c:pt idx="9266">
                  <c:v>6</c:v>
                </c:pt>
                <c:pt idx="9267">
                  <c:v>8</c:v>
                </c:pt>
                <c:pt idx="9268">
                  <c:v>8</c:v>
                </c:pt>
                <c:pt idx="9269">
                  <c:v>8</c:v>
                </c:pt>
                <c:pt idx="9270">
                  <c:v>8</c:v>
                </c:pt>
                <c:pt idx="9271">
                  <c:v>8</c:v>
                </c:pt>
                <c:pt idx="9272">
                  <c:v>6</c:v>
                </c:pt>
                <c:pt idx="9273">
                  <c:v>8</c:v>
                </c:pt>
                <c:pt idx="9274">
                  <c:v>8</c:v>
                </c:pt>
                <c:pt idx="9275">
                  <c:v>8</c:v>
                </c:pt>
                <c:pt idx="9276">
                  <c:v>8</c:v>
                </c:pt>
                <c:pt idx="9277">
                  <c:v>6</c:v>
                </c:pt>
                <c:pt idx="9278">
                  <c:v>8</c:v>
                </c:pt>
                <c:pt idx="9279">
                  <c:v>8</c:v>
                </c:pt>
                <c:pt idx="9280">
                  <c:v>8</c:v>
                </c:pt>
                <c:pt idx="9281">
                  <c:v>8</c:v>
                </c:pt>
                <c:pt idx="9282">
                  <c:v>8</c:v>
                </c:pt>
                <c:pt idx="9283">
                  <c:v>8</c:v>
                </c:pt>
                <c:pt idx="9284">
                  <c:v>8</c:v>
                </c:pt>
                <c:pt idx="9285">
                  <c:v>8</c:v>
                </c:pt>
                <c:pt idx="9286">
                  <c:v>6</c:v>
                </c:pt>
                <c:pt idx="9287">
                  <c:v>8</c:v>
                </c:pt>
                <c:pt idx="9288">
                  <c:v>8</c:v>
                </c:pt>
                <c:pt idx="9289">
                  <c:v>6</c:v>
                </c:pt>
                <c:pt idx="9290">
                  <c:v>8</c:v>
                </c:pt>
                <c:pt idx="9291">
                  <c:v>8</c:v>
                </c:pt>
                <c:pt idx="9292">
                  <c:v>8</c:v>
                </c:pt>
                <c:pt idx="9293">
                  <c:v>8</c:v>
                </c:pt>
                <c:pt idx="9294">
                  <c:v>8</c:v>
                </c:pt>
                <c:pt idx="9295">
                  <c:v>8</c:v>
                </c:pt>
                <c:pt idx="9296">
                  <c:v>8</c:v>
                </c:pt>
                <c:pt idx="9297">
                  <c:v>8</c:v>
                </c:pt>
                <c:pt idx="9298">
                  <c:v>8</c:v>
                </c:pt>
                <c:pt idx="9299">
                  <c:v>8</c:v>
                </c:pt>
                <c:pt idx="9300">
                  <c:v>8</c:v>
                </c:pt>
                <c:pt idx="9301">
                  <c:v>8</c:v>
                </c:pt>
                <c:pt idx="9302">
                  <c:v>8</c:v>
                </c:pt>
                <c:pt idx="9303">
                  <c:v>8</c:v>
                </c:pt>
                <c:pt idx="9304">
                  <c:v>8</c:v>
                </c:pt>
                <c:pt idx="9305">
                  <c:v>8</c:v>
                </c:pt>
                <c:pt idx="9306">
                  <c:v>8</c:v>
                </c:pt>
                <c:pt idx="9307">
                  <c:v>8</c:v>
                </c:pt>
                <c:pt idx="9308">
                  <c:v>8</c:v>
                </c:pt>
                <c:pt idx="9309">
                  <c:v>8</c:v>
                </c:pt>
                <c:pt idx="9310">
                  <c:v>8</c:v>
                </c:pt>
                <c:pt idx="9311">
                  <c:v>8</c:v>
                </c:pt>
                <c:pt idx="9312">
                  <c:v>8</c:v>
                </c:pt>
                <c:pt idx="9313">
                  <c:v>8</c:v>
                </c:pt>
                <c:pt idx="9314">
                  <c:v>8</c:v>
                </c:pt>
                <c:pt idx="9315">
                  <c:v>6</c:v>
                </c:pt>
                <c:pt idx="9316">
                  <c:v>8</c:v>
                </c:pt>
                <c:pt idx="9317">
                  <c:v>6</c:v>
                </c:pt>
                <c:pt idx="9318">
                  <c:v>6</c:v>
                </c:pt>
                <c:pt idx="9319">
                  <c:v>6</c:v>
                </c:pt>
                <c:pt idx="9320">
                  <c:v>8</c:v>
                </c:pt>
                <c:pt idx="9321">
                  <c:v>6</c:v>
                </c:pt>
                <c:pt idx="9322">
                  <c:v>6</c:v>
                </c:pt>
                <c:pt idx="9323">
                  <c:v>8</c:v>
                </c:pt>
                <c:pt idx="9324">
                  <c:v>8</c:v>
                </c:pt>
                <c:pt idx="9325">
                  <c:v>6</c:v>
                </c:pt>
                <c:pt idx="9326">
                  <c:v>6</c:v>
                </c:pt>
                <c:pt idx="9327">
                  <c:v>6</c:v>
                </c:pt>
                <c:pt idx="9328">
                  <c:v>6</c:v>
                </c:pt>
                <c:pt idx="9329">
                  <c:v>6</c:v>
                </c:pt>
                <c:pt idx="9330">
                  <c:v>6</c:v>
                </c:pt>
                <c:pt idx="9331">
                  <c:v>6</c:v>
                </c:pt>
                <c:pt idx="9332">
                  <c:v>6</c:v>
                </c:pt>
                <c:pt idx="9333">
                  <c:v>6</c:v>
                </c:pt>
                <c:pt idx="9334">
                  <c:v>6</c:v>
                </c:pt>
                <c:pt idx="9335">
                  <c:v>8</c:v>
                </c:pt>
                <c:pt idx="9336">
                  <c:v>8</c:v>
                </c:pt>
                <c:pt idx="9337">
                  <c:v>6</c:v>
                </c:pt>
                <c:pt idx="9338">
                  <c:v>8</c:v>
                </c:pt>
                <c:pt idx="9339">
                  <c:v>6</c:v>
                </c:pt>
                <c:pt idx="9340">
                  <c:v>6</c:v>
                </c:pt>
                <c:pt idx="9341">
                  <c:v>8</c:v>
                </c:pt>
                <c:pt idx="9342">
                  <c:v>8</c:v>
                </c:pt>
                <c:pt idx="9343">
                  <c:v>6</c:v>
                </c:pt>
                <c:pt idx="9344">
                  <c:v>8</c:v>
                </c:pt>
                <c:pt idx="9345">
                  <c:v>6</c:v>
                </c:pt>
                <c:pt idx="9346">
                  <c:v>8</c:v>
                </c:pt>
                <c:pt idx="9347">
                  <c:v>6</c:v>
                </c:pt>
                <c:pt idx="9348">
                  <c:v>8</c:v>
                </c:pt>
                <c:pt idx="9349">
                  <c:v>8</c:v>
                </c:pt>
                <c:pt idx="9350">
                  <c:v>6</c:v>
                </c:pt>
                <c:pt idx="9351">
                  <c:v>6</c:v>
                </c:pt>
                <c:pt idx="9352">
                  <c:v>6</c:v>
                </c:pt>
                <c:pt idx="9353">
                  <c:v>8</c:v>
                </c:pt>
                <c:pt idx="9354">
                  <c:v>8</c:v>
                </c:pt>
                <c:pt idx="9355">
                  <c:v>6</c:v>
                </c:pt>
                <c:pt idx="9356">
                  <c:v>6</c:v>
                </c:pt>
                <c:pt idx="9357">
                  <c:v>8</c:v>
                </c:pt>
                <c:pt idx="9358">
                  <c:v>6</c:v>
                </c:pt>
                <c:pt idx="9359">
                  <c:v>6</c:v>
                </c:pt>
                <c:pt idx="9360">
                  <c:v>6</c:v>
                </c:pt>
                <c:pt idx="9361">
                  <c:v>8</c:v>
                </c:pt>
                <c:pt idx="9362">
                  <c:v>8</c:v>
                </c:pt>
                <c:pt idx="9363">
                  <c:v>8</c:v>
                </c:pt>
                <c:pt idx="9364">
                  <c:v>6</c:v>
                </c:pt>
                <c:pt idx="9365">
                  <c:v>6</c:v>
                </c:pt>
                <c:pt idx="9366">
                  <c:v>8</c:v>
                </c:pt>
                <c:pt idx="9367">
                  <c:v>6</c:v>
                </c:pt>
                <c:pt idx="9368">
                  <c:v>8</c:v>
                </c:pt>
                <c:pt idx="9369">
                  <c:v>6</c:v>
                </c:pt>
                <c:pt idx="9370">
                  <c:v>6</c:v>
                </c:pt>
                <c:pt idx="9371">
                  <c:v>6</c:v>
                </c:pt>
                <c:pt idx="9372">
                  <c:v>8</c:v>
                </c:pt>
                <c:pt idx="9373">
                  <c:v>8</c:v>
                </c:pt>
                <c:pt idx="9374">
                  <c:v>8</c:v>
                </c:pt>
                <c:pt idx="9375">
                  <c:v>8</c:v>
                </c:pt>
                <c:pt idx="9376">
                  <c:v>8</c:v>
                </c:pt>
                <c:pt idx="9377">
                  <c:v>6</c:v>
                </c:pt>
                <c:pt idx="9378">
                  <c:v>6</c:v>
                </c:pt>
                <c:pt idx="9379">
                  <c:v>8</c:v>
                </c:pt>
                <c:pt idx="9380">
                  <c:v>6</c:v>
                </c:pt>
                <c:pt idx="9381">
                  <c:v>8</c:v>
                </c:pt>
                <c:pt idx="9382">
                  <c:v>6</c:v>
                </c:pt>
                <c:pt idx="9383">
                  <c:v>8</c:v>
                </c:pt>
                <c:pt idx="9384">
                  <c:v>8</c:v>
                </c:pt>
                <c:pt idx="9385">
                  <c:v>6</c:v>
                </c:pt>
                <c:pt idx="9386">
                  <c:v>6</c:v>
                </c:pt>
                <c:pt idx="9387">
                  <c:v>8</c:v>
                </c:pt>
                <c:pt idx="9388">
                  <c:v>6</c:v>
                </c:pt>
                <c:pt idx="9389">
                  <c:v>8</c:v>
                </c:pt>
                <c:pt idx="9390">
                  <c:v>6</c:v>
                </c:pt>
                <c:pt idx="9391">
                  <c:v>8</c:v>
                </c:pt>
                <c:pt idx="9392">
                  <c:v>6</c:v>
                </c:pt>
                <c:pt idx="9393">
                  <c:v>6</c:v>
                </c:pt>
                <c:pt idx="9394">
                  <c:v>6</c:v>
                </c:pt>
                <c:pt idx="9395">
                  <c:v>6</c:v>
                </c:pt>
                <c:pt idx="9396">
                  <c:v>6</c:v>
                </c:pt>
                <c:pt idx="9397">
                  <c:v>8</c:v>
                </c:pt>
                <c:pt idx="9398">
                  <c:v>8</c:v>
                </c:pt>
                <c:pt idx="9399">
                  <c:v>8</c:v>
                </c:pt>
                <c:pt idx="9400">
                  <c:v>6</c:v>
                </c:pt>
                <c:pt idx="9401">
                  <c:v>8</c:v>
                </c:pt>
                <c:pt idx="9402">
                  <c:v>6</c:v>
                </c:pt>
                <c:pt idx="9403">
                  <c:v>6</c:v>
                </c:pt>
                <c:pt idx="9404">
                  <c:v>8</c:v>
                </c:pt>
                <c:pt idx="9405">
                  <c:v>8</c:v>
                </c:pt>
                <c:pt idx="9406">
                  <c:v>8</c:v>
                </c:pt>
                <c:pt idx="9407">
                  <c:v>8</c:v>
                </c:pt>
                <c:pt idx="9408">
                  <c:v>8</c:v>
                </c:pt>
                <c:pt idx="9409">
                  <c:v>8</c:v>
                </c:pt>
                <c:pt idx="9410">
                  <c:v>8</c:v>
                </c:pt>
                <c:pt idx="9411">
                  <c:v>8</c:v>
                </c:pt>
                <c:pt idx="9412">
                  <c:v>8</c:v>
                </c:pt>
                <c:pt idx="9413">
                  <c:v>8</c:v>
                </c:pt>
                <c:pt idx="9414">
                  <c:v>8</c:v>
                </c:pt>
                <c:pt idx="9415">
                  <c:v>6</c:v>
                </c:pt>
                <c:pt idx="9416">
                  <c:v>6</c:v>
                </c:pt>
                <c:pt idx="9417">
                  <c:v>6</c:v>
                </c:pt>
                <c:pt idx="9418">
                  <c:v>6</c:v>
                </c:pt>
                <c:pt idx="9419">
                  <c:v>6</c:v>
                </c:pt>
                <c:pt idx="9420">
                  <c:v>6</c:v>
                </c:pt>
                <c:pt idx="9421">
                  <c:v>6</c:v>
                </c:pt>
                <c:pt idx="9422">
                  <c:v>6</c:v>
                </c:pt>
                <c:pt idx="9423">
                  <c:v>6</c:v>
                </c:pt>
                <c:pt idx="9424">
                  <c:v>6</c:v>
                </c:pt>
                <c:pt idx="9425">
                  <c:v>6</c:v>
                </c:pt>
                <c:pt idx="9426">
                  <c:v>6</c:v>
                </c:pt>
                <c:pt idx="9427">
                  <c:v>6</c:v>
                </c:pt>
                <c:pt idx="9428">
                  <c:v>6</c:v>
                </c:pt>
                <c:pt idx="9429">
                  <c:v>6</c:v>
                </c:pt>
                <c:pt idx="9430">
                  <c:v>6</c:v>
                </c:pt>
                <c:pt idx="9431">
                  <c:v>12</c:v>
                </c:pt>
                <c:pt idx="9432">
                  <c:v>12</c:v>
                </c:pt>
                <c:pt idx="9433">
                  <c:v>8</c:v>
                </c:pt>
                <c:pt idx="9434">
                  <c:v>8</c:v>
                </c:pt>
                <c:pt idx="9435">
                  <c:v>8</c:v>
                </c:pt>
                <c:pt idx="9436">
                  <c:v>8</c:v>
                </c:pt>
                <c:pt idx="9437">
                  <c:v>8</c:v>
                </c:pt>
                <c:pt idx="9438">
                  <c:v>8</c:v>
                </c:pt>
                <c:pt idx="9439">
                  <c:v>6</c:v>
                </c:pt>
                <c:pt idx="9440">
                  <c:v>8</c:v>
                </c:pt>
                <c:pt idx="9441">
                  <c:v>8</c:v>
                </c:pt>
                <c:pt idx="9442">
                  <c:v>8</c:v>
                </c:pt>
                <c:pt idx="9443">
                  <c:v>8</c:v>
                </c:pt>
                <c:pt idx="9444">
                  <c:v>6</c:v>
                </c:pt>
                <c:pt idx="9445">
                  <c:v>6</c:v>
                </c:pt>
                <c:pt idx="9446">
                  <c:v>8</c:v>
                </c:pt>
                <c:pt idx="9447">
                  <c:v>8</c:v>
                </c:pt>
                <c:pt idx="9448">
                  <c:v>6</c:v>
                </c:pt>
                <c:pt idx="9449">
                  <c:v>8</c:v>
                </c:pt>
                <c:pt idx="9450">
                  <c:v>8</c:v>
                </c:pt>
                <c:pt idx="9451">
                  <c:v>8</c:v>
                </c:pt>
                <c:pt idx="9452">
                  <c:v>6</c:v>
                </c:pt>
                <c:pt idx="9453">
                  <c:v>8</c:v>
                </c:pt>
                <c:pt idx="9454">
                  <c:v>8</c:v>
                </c:pt>
                <c:pt idx="9455">
                  <c:v>8</c:v>
                </c:pt>
                <c:pt idx="9456">
                  <c:v>8</c:v>
                </c:pt>
                <c:pt idx="9457">
                  <c:v>6</c:v>
                </c:pt>
                <c:pt idx="9458">
                  <c:v>8</c:v>
                </c:pt>
                <c:pt idx="9459">
                  <c:v>8</c:v>
                </c:pt>
                <c:pt idx="9460">
                  <c:v>6</c:v>
                </c:pt>
                <c:pt idx="9461">
                  <c:v>8</c:v>
                </c:pt>
                <c:pt idx="9462">
                  <c:v>8</c:v>
                </c:pt>
                <c:pt idx="9463">
                  <c:v>8</c:v>
                </c:pt>
                <c:pt idx="9464">
                  <c:v>8</c:v>
                </c:pt>
                <c:pt idx="9465">
                  <c:v>6</c:v>
                </c:pt>
                <c:pt idx="9466">
                  <c:v>8</c:v>
                </c:pt>
                <c:pt idx="9467">
                  <c:v>8</c:v>
                </c:pt>
                <c:pt idx="9468">
                  <c:v>8</c:v>
                </c:pt>
                <c:pt idx="9469">
                  <c:v>8</c:v>
                </c:pt>
                <c:pt idx="9470">
                  <c:v>8</c:v>
                </c:pt>
                <c:pt idx="9471">
                  <c:v>8</c:v>
                </c:pt>
                <c:pt idx="9472">
                  <c:v>8</c:v>
                </c:pt>
                <c:pt idx="9473">
                  <c:v>6</c:v>
                </c:pt>
                <c:pt idx="9474">
                  <c:v>8</c:v>
                </c:pt>
                <c:pt idx="9475">
                  <c:v>8</c:v>
                </c:pt>
                <c:pt idx="9476">
                  <c:v>6</c:v>
                </c:pt>
                <c:pt idx="9477">
                  <c:v>8</c:v>
                </c:pt>
                <c:pt idx="9478">
                  <c:v>8</c:v>
                </c:pt>
                <c:pt idx="9479">
                  <c:v>8</c:v>
                </c:pt>
                <c:pt idx="9480">
                  <c:v>8</c:v>
                </c:pt>
                <c:pt idx="9481">
                  <c:v>8</c:v>
                </c:pt>
                <c:pt idx="9482">
                  <c:v>8</c:v>
                </c:pt>
                <c:pt idx="9483">
                  <c:v>8</c:v>
                </c:pt>
                <c:pt idx="9484">
                  <c:v>8</c:v>
                </c:pt>
                <c:pt idx="9485">
                  <c:v>8</c:v>
                </c:pt>
                <c:pt idx="9486">
                  <c:v>8</c:v>
                </c:pt>
                <c:pt idx="9487">
                  <c:v>8</c:v>
                </c:pt>
                <c:pt idx="9488">
                  <c:v>8</c:v>
                </c:pt>
                <c:pt idx="9489">
                  <c:v>8</c:v>
                </c:pt>
                <c:pt idx="9490">
                  <c:v>8</c:v>
                </c:pt>
                <c:pt idx="9491">
                  <c:v>8</c:v>
                </c:pt>
                <c:pt idx="9492">
                  <c:v>8</c:v>
                </c:pt>
                <c:pt idx="9493">
                  <c:v>8</c:v>
                </c:pt>
                <c:pt idx="9494">
                  <c:v>8</c:v>
                </c:pt>
                <c:pt idx="9495">
                  <c:v>6</c:v>
                </c:pt>
                <c:pt idx="9496">
                  <c:v>6</c:v>
                </c:pt>
                <c:pt idx="9497">
                  <c:v>8</c:v>
                </c:pt>
                <c:pt idx="9498">
                  <c:v>6</c:v>
                </c:pt>
                <c:pt idx="9499">
                  <c:v>6</c:v>
                </c:pt>
                <c:pt idx="9500">
                  <c:v>6</c:v>
                </c:pt>
                <c:pt idx="9501">
                  <c:v>6</c:v>
                </c:pt>
                <c:pt idx="9502">
                  <c:v>6</c:v>
                </c:pt>
                <c:pt idx="9503">
                  <c:v>8</c:v>
                </c:pt>
                <c:pt idx="9504">
                  <c:v>8</c:v>
                </c:pt>
                <c:pt idx="9505">
                  <c:v>8</c:v>
                </c:pt>
                <c:pt idx="9506">
                  <c:v>6</c:v>
                </c:pt>
                <c:pt idx="9507">
                  <c:v>6</c:v>
                </c:pt>
                <c:pt idx="9508">
                  <c:v>6</c:v>
                </c:pt>
                <c:pt idx="9509">
                  <c:v>6</c:v>
                </c:pt>
                <c:pt idx="9510">
                  <c:v>6</c:v>
                </c:pt>
                <c:pt idx="9511">
                  <c:v>8</c:v>
                </c:pt>
                <c:pt idx="9512">
                  <c:v>6</c:v>
                </c:pt>
                <c:pt idx="9513">
                  <c:v>8</c:v>
                </c:pt>
                <c:pt idx="9514">
                  <c:v>8</c:v>
                </c:pt>
                <c:pt idx="9515">
                  <c:v>6</c:v>
                </c:pt>
                <c:pt idx="9516">
                  <c:v>6</c:v>
                </c:pt>
                <c:pt idx="9517">
                  <c:v>6</c:v>
                </c:pt>
                <c:pt idx="9518">
                  <c:v>6</c:v>
                </c:pt>
                <c:pt idx="9519">
                  <c:v>6</c:v>
                </c:pt>
                <c:pt idx="9520">
                  <c:v>6</c:v>
                </c:pt>
                <c:pt idx="9521">
                  <c:v>6</c:v>
                </c:pt>
                <c:pt idx="9522">
                  <c:v>6</c:v>
                </c:pt>
                <c:pt idx="9523">
                  <c:v>8</c:v>
                </c:pt>
                <c:pt idx="9524">
                  <c:v>6</c:v>
                </c:pt>
                <c:pt idx="9525">
                  <c:v>8</c:v>
                </c:pt>
                <c:pt idx="9526">
                  <c:v>6</c:v>
                </c:pt>
                <c:pt idx="9527">
                  <c:v>6</c:v>
                </c:pt>
                <c:pt idx="9528">
                  <c:v>8</c:v>
                </c:pt>
                <c:pt idx="9529">
                  <c:v>8</c:v>
                </c:pt>
                <c:pt idx="9530">
                  <c:v>8</c:v>
                </c:pt>
                <c:pt idx="9531">
                  <c:v>8</c:v>
                </c:pt>
                <c:pt idx="9532">
                  <c:v>8</c:v>
                </c:pt>
                <c:pt idx="9533">
                  <c:v>6</c:v>
                </c:pt>
                <c:pt idx="9534">
                  <c:v>6</c:v>
                </c:pt>
                <c:pt idx="9535">
                  <c:v>6</c:v>
                </c:pt>
                <c:pt idx="9536">
                  <c:v>6</c:v>
                </c:pt>
                <c:pt idx="9537">
                  <c:v>6</c:v>
                </c:pt>
                <c:pt idx="9538">
                  <c:v>6</c:v>
                </c:pt>
                <c:pt idx="9539">
                  <c:v>6</c:v>
                </c:pt>
                <c:pt idx="9540">
                  <c:v>6</c:v>
                </c:pt>
                <c:pt idx="9541">
                  <c:v>8</c:v>
                </c:pt>
                <c:pt idx="9542">
                  <c:v>6</c:v>
                </c:pt>
                <c:pt idx="9543">
                  <c:v>6</c:v>
                </c:pt>
                <c:pt idx="9544">
                  <c:v>6</c:v>
                </c:pt>
                <c:pt idx="9545">
                  <c:v>6</c:v>
                </c:pt>
                <c:pt idx="9546">
                  <c:v>6</c:v>
                </c:pt>
                <c:pt idx="9547">
                  <c:v>6</c:v>
                </c:pt>
                <c:pt idx="9548">
                  <c:v>6</c:v>
                </c:pt>
                <c:pt idx="9549">
                  <c:v>6</c:v>
                </c:pt>
                <c:pt idx="9550">
                  <c:v>6</c:v>
                </c:pt>
                <c:pt idx="9551">
                  <c:v>8</c:v>
                </c:pt>
                <c:pt idx="9552">
                  <c:v>6</c:v>
                </c:pt>
                <c:pt idx="9553">
                  <c:v>6</c:v>
                </c:pt>
                <c:pt idx="9554">
                  <c:v>6</c:v>
                </c:pt>
                <c:pt idx="9555">
                  <c:v>6</c:v>
                </c:pt>
                <c:pt idx="9556">
                  <c:v>6</c:v>
                </c:pt>
                <c:pt idx="9557">
                  <c:v>6</c:v>
                </c:pt>
                <c:pt idx="9558">
                  <c:v>8</c:v>
                </c:pt>
                <c:pt idx="9559">
                  <c:v>6</c:v>
                </c:pt>
                <c:pt idx="9560">
                  <c:v>8</c:v>
                </c:pt>
                <c:pt idx="9561">
                  <c:v>8</c:v>
                </c:pt>
                <c:pt idx="9562">
                  <c:v>8</c:v>
                </c:pt>
                <c:pt idx="9563">
                  <c:v>6</c:v>
                </c:pt>
                <c:pt idx="9564">
                  <c:v>8</c:v>
                </c:pt>
                <c:pt idx="9565">
                  <c:v>6</c:v>
                </c:pt>
                <c:pt idx="9566">
                  <c:v>8</c:v>
                </c:pt>
                <c:pt idx="9567">
                  <c:v>6</c:v>
                </c:pt>
                <c:pt idx="9568">
                  <c:v>6</c:v>
                </c:pt>
                <c:pt idx="9569">
                  <c:v>6</c:v>
                </c:pt>
                <c:pt idx="9570">
                  <c:v>8</c:v>
                </c:pt>
                <c:pt idx="9571">
                  <c:v>6</c:v>
                </c:pt>
                <c:pt idx="9572">
                  <c:v>8</c:v>
                </c:pt>
                <c:pt idx="9573">
                  <c:v>6</c:v>
                </c:pt>
                <c:pt idx="9574">
                  <c:v>6</c:v>
                </c:pt>
                <c:pt idx="9575">
                  <c:v>8</c:v>
                </c:pt>
                <c:pt idx="9576">
                  <c:v>6</c:v>
                </c:pt>
                <c:pt idx="9577">
                  <c:v>8</c:v>
                </c:pt>
                <c:pt idx="9578">
                  <c:v>8</c:v>
                </c:pt>
                <c:pt idx="9579">
                  <c:v>6</c:v>
                </c:pt>
                <c:pt idx="9580">
                  <c:v>6</c:v>
                </c:pt>
                <c:pt idx="9581">
                  <c:v>8</c:v>
                </c:pt>
                <c:pt idx="9582">
                  <c:v>8</c:v>
                </c:pt>
                <c:pt idx="9583">
                  <c:v>6</c:v>
                </c:pt>
                <c:pt idx="9584">
                  <c:v>6</c:v>
                </c:pt>
                <c:pt idx="9585">
                  <c:v>8</c:v>
                </c:pt>
                <c:pt idx="9586">
                  <c:v>6</c:v>
                </c:pt>
                <c:pt idx="9587">
                  <c:v>6</c:v>
                </c:pt>
                <c:pt idx="9588">
                  <c:v>8</c:v>
                </c:pt>
                <c:pt idx="9589">
                  <c:v>8</c:v>
                </c:pt>
                <c:pt idx="9590">
                  <c:v>8</c:v>
                </c:pt>
                <c:pt idx="9591">
                  <c:v>6</c:v>
                </c:pt>
                <c:pt idx="9592">
                  <c:v>8</c:v>
                </c:pt>
                <c:pt idx="9593">
                  <c:v>6</c:v>
                </c:pt>
                <c:pt idx="9594">
                  <c:v>8</c:v>
                </c:pt>
                <c:pt idx="9595">
                  <c:v>6</c:v>
                </c:pt>
                <c:pt idx="9596">
                  <c:v>6</c:v>
                </c:pt>
                <c:pt idx="9597">
                  <c:v>6</c:v>
                </c:pt>
                <c:pt idx="9598">
                  <c:v>6</c:v>
                </c:pt>
                <c:pt idx="9599">
                  <c:v>6</c:v>
                </c:pt>
                <c:pt idx="9600">
                  <c:v>6</c:v>
                </c:pt>
                <c:pt idx="9601">
                  <c:v>6</c:v>
                </c:pt>
                <c:pt idx="9602">
                  <c:v>8</c:v>
                </c:pt>
                <c:pt idx="9603">
                  <c:v>6</c:v>
                </c:pt>
                <c:pt idx="9604">
                  <c:v>6</c:v>
                </c:pt>
                <c:pt idx="9605">
                  <c:v>8</c:v>
                </c:pt>
                <c:pt idx="9606">
                  <c:v>6</c:v>
                </c:pt>
                <c:pt idx="9607">
                  <c:v>6</c:v>
                </c:pt>
                <c:pt idx="9608">
                  <c:v>8</c:v>
                </c:pt>
                <c:pt idx="9609">
                  <c:v>8</c:v>
                </c:pt>
                <c:pt idx="9610">
                  <c:v>6</c:v>
                </c:pt>
                <c:pt idx="9611">
                  <c:v>6</c:v>
                </c:pt>
                <c:pt idx="9612">
                  <c:v>8</c:v>
                </c:pt>
                <c:pt idx="9613">
                  <c:v>8</c:v>
                </c:pt>
                <c:pt idx="9614">
                  <c:v>6</c:v>
                </c:pt>
                <c:pt idx="9615">
                  <c:v>6</c:v>
                </c:pt>
                <c:pt idx="9616">
                  <c:v>6</c:v>
                </c:pt>
                <c:pt idx="9617">
                  <c:v>6</c:v>
                </c:pt>
                <c:pt idx="9618">
                  <c:v>8</c:v>
                </c:pt>
                <c:pt idx="9619">
                  <c:v>8</c:v>
                </c:pt>
                <c:pt idx="9620">
                  <c:v>6</c:v>
                </c:pt>
                <c:pt idx="9621">
                  <c:v>8</c:v>
                </c:pt>
                <c:pt idx="9622">
                  <c:v>6</c:v>
                </c:pt>
                <c:pt idx="9623">
                  <c:v>6</c:v>
                </c:pt>
                <c:pt idx="9624">
                  <c:v>6</c:v>
                </c:pt>
                <c:pt idx="9625">
                  <c:v>8</c:v>
                </c:pt>
                <c:pt idx="9626">
                  <c:v>8</c:v>
                </c:pt>
                <c:pt idx="9627">
                  <c:v>8</c:v>
                </c:pt>
                <c:pt idx="9628">
                  <c:v>8</c:v>
                </c:pt>
                <c:pt idx="9629">
                  <c:v>8</c:v>
                </c:pt>
                <c:pt idx="9630">
                  <c:v>6</c:v>
                </c:pt>
                <c:pt idx="9631">
                  <c:v>8</c:v>
                </c:pt>
                <c:pt idx="9632">
                  <c:v>6</c:v>
                </c:pt>
                <c:pt idx="9633">
                  <c:v>8</c:v>
                </c:pt>
                <c:pt idx="9634">
                  <c:v>6</c:v>
                </c:pt>
                <c:pt idx="9635">
                  <c:v>6</c:v>
                </c:pt>
                <c:pt idx="9636">
                  <c:v>6</c:v>
                </c:pt>
                <c:pt idx="9637">
                  <c:v>8</c:v>
                </c:pt>
                <c:pt idx="9638">
                  <c:v>6</c:v>
                </c:pt>
                <c:pt idx="9639">
                  <c:v>6</c:v>
                </c:pt>
                <c:pt idx="9640">
                  <c:v>8</c:v>
                </c:pt>
                <c:pt idx="9641">
                  <c:v>8</c:v>
                </c:pt>
                <c:pt idx="9642">
                  <c:v>6</c:v>
                </c:pt>
                <c:pt idx="9643">
                  <c:v>6</c:v>
                </c:pt>
                <c:pt idx="9644">
                  <c:v>6</c:v>
                </c:pt>
                <c:pt idx="9645">
                  <c:v>8</c:v>
                </c:pt>
                <c:pt idx="9646">
                  <c:v>6</c:v>
                </c:pt>
                <c:pt idx="9647">
                  <c:v>6</c:v>
                </c:pt>
                <c:pt idx="9648">
                  <c:v>6</c:v>
                </c:pt>
                <c:pt idx="9649">
                  <c:v>6</c:v>
                </c:pt>
                <c:pt idx="9650">
                  <c:v>8</c:v>
                </c:pt>
                <c:pt idx="9651">
                  <c:v>4</c:v>
                </c:pt>
                <c:pt idx="9652">
                  <c:v>4</c:v>
                </c:pt>
                <c:pt idx="9653">
                  <c:v>4</c:v>
                </c:pt>
                <c:pt idx="9654">
                  <c:v>6</c:v>
                </c:pt>
                <c:pt idx="9655">
                  <c:v>6</c:v>
                </c:pt>
                <c:pt idx="9656">
                  <c:v>4</c:v>
                </c:pt>
                <c:pt idx="9657">
                  <c:v>4</c:v>
                </c:pt>
                <c:pt idx="9658">
                  <c:v>4</c:v>
                </c:pt>
                <c:pt idx="9659">
                  <c:v>6</c:v>
                </c:pt>
                <c:pt idx="9660">
                  <c:v>8</c:v>
                </c:pt>
                <c:pt idx="9661">
                  <c:v>12</c:v>
                </c:pt>
                <c:pt idx="9662">
                  <c:v>8</c:v>
                </c:pt>
                <c:pt idx="9663">
                  <c:v>8</c:v>
                </c:pt>
                <c:pt idx="9664">
                  <c:v>6</c:v>
                </c:pt>
                <c:pt idx="9665">
                  <c:v>12</c:v>
                </c:pt>
                <c:pt idx="9666">
                  <c:v>8</c:v>
                </c:pt>
                <c:pt idx="9667">
                  <c:v>8</c:v>
                </c:pt>
                <c:pt idx="9668">
                  <c:v>8</c:v>
                </c:pt>
                <c:pt idx="9669">
                  <c:v>12</c:v>
                </c:pt>
                <c:pt idx="9670">
                  <c:v>6</c:v>
                </c:pt>
                <c:pt idx="9671">
                  <c:v>6</c:v>
                </c:pt>
                <c:pt idx="9672">
                  <c:v>4</c:v>
                </c:pt>
                <c:pt idx="9673">
                  <c:v>6</c:v>
                </c:pt>
                <c:pt idx="9674">
                  <c:v>8</c:v>
                </c:pt>
                <c:pt idx="9675">
                  <c:v>4</c:v>
                </c:pt>
                <c:pt idx="9676">
                  <c:v>4</c:v>
                </c:pt>
                <c:pt idx="9677">
                  <c:v>6</c:v>
                </c:pt>
                <c:pt idx="9678">
                  <c:v>8</c:v>
                </c:pt>
                <c:pt idx="9679">
                  <c:v>6</c:v>
                </c:pt>
                <c:pt idx="9680">
                  <c:v>4</c:v>
                </c:pt>
                <c:pt idx="9681">
                  <c:v>8</c:v>
                </c:pt>
                <c:pt idx="9682">
                  <c:v>8</c:v>
                </c:pt>
                <c:pt idx="9683">
                  <c:v>8</c:v>
                </c:pt>
                <c:pt idx="9684">
                  <c:v>8</c:v>
                </c:pt>
                <c:pt idx="9685">
                  <c:v>8</c:v>
                </c:pt>
                <c:pt idx="9686">
                  <c:v>8</c:v>
                </c:pt>
                <c:pt idx="9687">
                  <c:v>8</c:v>
                </c:pt>
                <c:pt idx="9688">
                  <c:v>8</c:v>
                </c:pt>
                <c:pt idx="9689">
                  <c:v>8</c:v>
                </c:pt>
                <c:pt idx="9690">
                  <c:v>8</c:v>
                </c:pt>
                <c:pt idx="9691">
                  <c:v>8</c:v>
                </c:pt>
                <c:pt idx="9692">
                  <c:v>8</c:v>
                </c:pt>
                <c:pt idx="9693">
                  <c:v>8</c:v>
                </c:pt>
                <c:pt idx="9694">
                  <c:v>8</c:v>
                </c:pt>
                <c:pt idx="9695">
                  <c:v>6</c:v>
                </c:pt>
                <c:pt idx="9696">
                  <c:v>6</c:v>
                </c:pt>
                <c:pt idx="9697">
                  <c:v>6</c:v>
                </c:pt>
                <c:pt idx="9698">
                  <c:v>6</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4</c:v>
                </c:pt>
                <c:pt idx="9735">
                  <c:v>4</c:v>
                </c:pt>
                <c:pt idx="9736">
                  <c:v>4</c:v>
                </c:pt>
                <c:pt idx="9737">
                  <c:v>4</c:v>
                </c:pt>
                <c:pt idx="9738">
                  <c:v>4</c:v>
                </c:pt>
                <c:pt idx="9739">
                  <c:v>4</c:v>
                </c:pt>
                <c:pt idx="9740">
                  <c:v>4</c:v>
                </c:pt>
                <c:pt idx="9741">
                  <c:v>4</c:v>
                </c:pt>
                <c:pt idx="9742">
                  <c:v>4</c:v>
                </c:pt>
                <c:pt idx="9743">
                  <c:v>4</c:v>
                </c:pt>
                <c:pt idx="9744">
                  <c:v>4</c:v>
                </c:pt>
                <c:pt idx="9745">
                  <c:v>4</c:v>
                </c:pt>
                <c:pt idx="9746">
                  <c:v>4</c:v>
                </c:pt>
                <c:pt idx="9747">
                  <c:v>4</c:v>
                </c:pt>
                <c:pt idx="9748">
                  <c:v>4</c:v>
                </c:pt>
                <c:pt idx="9749">
                  <c:v>4</c:v>
                </c:pt>
                <c:pt idx="9750">
                  <c:v>4</c:v>
                </c:pt>
                <c:pt idx="9751">
                  <c:v>4</c:v>
                </c:pt>
                <c:pt idx="9752">
                  <c:v>4</c:v>
                </c:pt>
                <c:pt idx="9753">
                  <c:v>4</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4</c:v>
                </c:pt>
                <c:pt idx="9769">
                  <c:v>4</c:v>
                </c:pt>
                <c:pt idx="9770">
                  <c:v>4</c:v>
                </c:pt>
                <c:pt idx="9771">
                  <c:v>4</c:v>
                </c:pt>
                <c:pt idx="9772">
                  <c:v>4</c:v>
                </c:pt>
                <c:pt idx="9773">
                  <c:v>4</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6</c:v>
                </c:pt>
                <c:pt idx="9795">
                  <c:v>4</c:v>
                </c:pt>
                <c:pt idx="9796">
                  <c:v>6</c:v>
                </c:pt>
                <c:pt idx="9797">
                  <c:v>4</c:v>
                </c:pt>
                <c:pt idx="9798">
                  <c:v>4</c:v>
                </c:pt>
                <c:pt idx="9799">
                  <c:v>6</c:v>
                </c:pt>
                <c:pt idx="9800">
                  <c:v>4</c:v>
                </c:pt>
                <c:pt idx="9801">
                  <c:v>4</c:v>
                </c:pt>
                <c:pt idx="9802">
                  <c:v>6</c:v>
                </c:pt>
                <c:pt idx="9803">
                  <c:v>4</c:v>
                </c:pt>
                <c:pt idx="9804">
                  <c:v>4</c:v>
                </c:pt>
                <c:pt idx="9805">
                  <c:v>6</c:v>
                </c:pt>
                <c:pt idx="9806">
                  <c:v>6</c:v>
                </c:pt>
                <c:pt idx="9807">
                  <c:v>4</c:v>
                </c:pt>
                <c:pt idx="9808">
                  <c:v>4</c:v>
                </c:pt>
                <c:pt idx="9809">
                  <c:v>6</c:v>
                </c:pt>
                <c:pt idx="9810">
                  <c:v>4</c:v>
                </c:pt>
                <c:pt idx="9811">
                  <c:v>4</c:v>
                </c:pt>
                <c:pt idx="9812">
                  <c:v>6</c:v>
                </c:pt>
                <c:pt idx="9813">
                  <c:v>4</c:v>
                </c:pt>
                <c:pt idx="9814">
                  <c:v>6</c:v>
                </c:pt>
                <c:pt idx="9815">
                  <c:v>6</c:v>
                </c:pt>
                <c:pt idx="9816">
                  <c:v>6</c:v>
                </c:pt>
                <c:pt idx="9817">
                  <c:v>6</c:v>
                </c:pt>
                <c:pt idx="9818">
                  <c:v>6</c:v>
                </c:pt>
                <c:pt idx="9819">
                  <c:v>4</c:v>
                </c:pt>
                <c:pt idx="9820">
                  <c:v>6</c:v>
                </c:pt>
                <c:pt idx="9821">
                  <c:v>6</c:v>
                </c:pt>
                <c:pt idx="9822">
                  <c:v>6</c:v>
                </c:pt>
                <c:pt idx="9823">
                  <c:v>4</c:v>
                </c:pt>
                <c:pt idx="9824">
                  <c:v>6</c:v>
                </c:pt>
                <c:pt idx="9825">
                  <c:v>6</c:v>
                </c:pt>
                <c:pt idx="9826">
                  <c:v>6</c:v>
                </c:pt>
                <c:pt idx="9827">
                  <c:v>4</c:v>
                </c:pt>
                <c:pt idx="9828">
                  <c:v>4</c:v>
                </c:pt>
                <c:pt idx="9829">
                  <c:v>6</c:v>
                </c:pt>
                <c:pt idx="9830">
                  <c:v>6</c:v>
                </c:pt>
                <c:pt idx="9831">
                  <c:v>4</c:v>
                </c:pt>
                <c:pt idx="9832">
                  <c:v>6</c:v>
                </c:pt>
                <c:pt idx="9833">
                  <c:v>4</c:v>
                </c:pt>
                <c:pt idx="9834">
                  <c:v>6</c:v>
                </c:pt>
                <c:pt idx="9835">
                  <c:v>4</c:v>
                </c:pt>
                <c:pt idx="9836">
                  <c:v>4</c:v>
                </c:pt>
                <c:pt idx="9837">
                  <c:v>4</c:v>
                </c:pt>
                <c:pt idx="9838">
                  <c:v>6</c:v>
                </c:pt>
                <c:pt idx="9839">
                  <c:v>6</c:v>
                </c:pt>
                <c:pt idx="9840">
                  <c:v>6</c:v>
                </c:pt>
                <c:pt idx="9841">
                  <c:v>4</c:v>
                </c:pt>
                <c:pt idx="9842">
                  <c:v>6</c:v>
                </c:pt>
                <c:pt idx="9843">
                  <c:v>6</c:v>
                </c:pt>
                <c:pt idx="9844">
                  <c:v>6</c:v>
                </c:pt>
                <c:pt idx="9845">
                  <c:v>6</c:v>
                </c:pt>
                <c:pt idx="9846">
                  <c:v>4</c:v>
                </c:pt>
                <c:pt idx="9847">
                  <c:v>6</c:v>
                </c:pt>
                <c:pt idx="9848">
                  <c:v>4</c:v>
                </c:pt>
                <c:pt idx="9849">
                  <c:v>4</c:v>
                </c:pt>
                <c:pt idx="9850">
                  <c:v>0</c:v>
                </c:pt>
                <c:pt idx="9851">
                  <c:v>0</c:v>
                </c:pt>
                <c:pt idx="9852">
                  <c:v>0</c:v>
                </c:pt>
                <c:pt idx="9853">
                  <c:v>0</c:v>
                </c:pt>
                <c:pt idx="9854">
                  <c:v>0</c:v>
                </c:pt>
                <c:pt idx="9855">
                  <c:v>4</c:v>
                </c:pt>
                <c:pt idx="9856">
                  <c:v>4</c:v>
                </c:pt>
                <c:pt idx="9857">
                  <c:v>4</c:v>
                </c:pt>
                <c:pt idx="9858">
                  <c:v>4</c:v>
                </c:pt>
                <c:pt idx="9859">
                  <c:v>4</c:v>
                </c:pt>
                <c:pt idx="9860">
                  <c:v>4</c:v>
                </c:pt>
                <c:pt idx="9861">
                  <c:v>4</c:v>
                </c:pt>
                <c:pt idx="9862">
                  <c:v>4</c:v>
                </c:pt>
                <c:pt idx="9863">
                  <c:v>4</c:v>
                </c:pt>
                <c:pt idx="9864">
                  <c:v>4</c:v>
                </c:pt>
                <c:pt idx="9865">
                  <c:v>4</c:v>
                </c:pt>
                <c:pt idx="9866">
                  <c:v>4</c:v>
                </c:pt>
                <c:pt idx="9867">
                  <c:v>0</c:v>
                </c:pt>
                <c:pt idx="9868">
                  <c:v>0</c:v>
                </c:pt>
                <c:pt idx="9869">
                  <c:v>0</c:v>
                </c:pt>
                <c:pt idx="9870">
                  <c:v>0</c:v>
                </c:pt>
                <c:pt idx="9871">
                  <c:v>0</c:v>
                </c:pt>
                <c:pt idx="9872">
                  <c:v>0</c:v>
                </c:pt>
                <c:pt idx="9873">
                  <c:v>4</c:v>
                </c:pt>
                <c:pt idx="9874">
                  <c:v>4</c:v>
                </c:pt>
                <c:pt idx="9875">
                  <c:v>4</c:v>
                </c:pt>
                <c:pt idx="9876">
                  <c:v>4</c:v>
                </c:pt>
                <c:pt idx="9877">
                  <c:v>4</c:v>
                </c:pt>
                <c:pt idx="9878">
                  <c:v>4</c:v>
                </c:pt>
                <c:pt idx="9879">
                  <c:v>4</c:v>
                </c:pt>
                <c:pt idx="9880">
                  <c:v>4</c:v>
                </c:pt>
                <c:pt idx="9881">
                  <c:v>4</c:v>
                </c:pt>
                <c:pt idx="9882">
                  <c:v>4</c:v>
                </c:pt>
                <c:pt idx="9883">
                  <c:v>4</c:v>
                </c:pt>
                <c:pt idx="9884">
                  <c:v>4</c:v>
                </c:pt>
                <c:pt idx="9885">
                  <c:v>4</c:v>
                </c:pt>
                <c:pt idx="9886">
                  <c:v>4</c:v>
                </c:pt>
                <c:pt idx="9887">
                  <c:v>4</c:v>
                </c:pt>
                <c:pt idx="9888">
                  <c:v>4</c:v>
                </c:pt>
                <c:pt idx="9889">
                  <c:v>4</c:v>
                </c:pt>
                <c:pt idx="9890">
                  <c:v>4</c:v>
                </c:pt>
                <c:pt idx="9891">
                  <c:v>4</c:v>
                </c:pt>
                <c:pt idx="9892">
                  <c:v>4</c:v>
                </c:pt>
                <c:pt idx="9893">
                  <c:v>4</c:v>
                </c:pt>
                <c:pt idx="9894">
                  <c:v>4</c:v>
                </c:pt>
                <c:pt idx="9895">
                  <c:v>4</c:v>
                </c:pt>
                <c:pt idx="9896">
                  <c:v>4</c:v>
                </c:pt>
                <c:pt idx="9897">
                  <c:v>4</c:v>
                </c:pt>
                <c:pt idx="9898">
                  <c:v>4</c:v>
                </c:pt>
                <c:pt idx="9899">
                  <c:v>4</c:v>
                </c:pt>
                <c:pt idx="9900">
                  <c:v>4</c:v>
                </c:pt>
                <c:pt idx="9901">
                  <c:v>4</c:v>
                </c:pt>
                <c:pt idx="9902">
                  <c:v>4</c:v>
                </c:pt>
                <c:pt idx="9903">
                  <c:v>4</c:v>
                </c:pt>
                <c:pt idx="9904">
                  <c:v>4</c:v>
                </c:pt>
                <c:pt idx="9905">
                  <c:v>4</c:v>
                </c:pt>
                <c:pt idx="9906">
                  <c:v>4</c:v>
                </c:pt>
                <c:pt idx="9907">
                  <c:v>4</c:v>
                </c:pt>
                <c:pt idx="9908">
                  <c:v>4</c:v>
                </c:pt>
                <c:pt idx="9909">
                  <c:v>4</c:v>
                </c:pt>
                <c:pt idx="9910">
                  <c:v>4</c:v>
                </c:pt>
                <c:pt idx="9911">
                  <c:v>4</c:v>
                </c:pt>
                <c:pt idx="9912">
                  <c:v>4</c:v>
                </c:pt>
                <c:pt idx="9913">
                  <c:v>4</c:v>
                </c:pt>
                <c:pt idx="9914">
                  <c:v>4</c:v>
                </c:pt>
                <c:pt idx="9915">
                  <c:v>4</c:v>
                </c:pt>
                <c:pt idx="9916">
                  <c:v>4</c:v>
                </c:pt>
                <c:pt idx="9917">
                  <c:v>4</c:v>
                </c:pt>
                <c:pt idx="9918">
                  <c:v>4</c:v>
                </c:pt>
                <c:pt idx="9919">
                  <c:v>4</c:v>
                </c:pt>
                <c:pt idx="9920">
                  <c:v>4</c:v>
                </c:pt>
                <c:pt idx="9921">
                  <c:v>4</c:v>
                </c:pt>
                <c:pt idx="9922">
                  <c:v>4</c:v>
                </c:pt>
                <c:pt idx="9923">
                  <c:v>4</c:v>
                </c:pt>
                <c:pt idx="9924">
                  <c:v>4</c:v>
                </c:pt>
                <c:pt idx="9925">
                  <c:v>4</c:v>
                </c:pt>
                <c:pt idx="9926">
                  <c:v>4</c:v>
                </c:pt>
                <c:pt idx="9927">
                  <c:v>4</c:v>
                </c:pt>
                <c:pt idx="9928">
                  <c:v>4</c:v>
                </c:pt>
                <c:pt idx="9929">
                  <c:v>4</c:v>
                </c:pt>
                <c:pt idx="9930">
                  <c:v>4</c:v>
                </c:pt>
                <c:pt idx="9931">
                  <c:v>4</c:v>
                </c:pt>
                <c:pt idx="9932">
                  <c:v>4</c:v>
                </c:pt>
                <c:pt idx="9933">
                  <c:v>4</c:v>
                </c:pt>
                <c:pt idx="9934">
                  <c:v>4</c:v>
                </c:pt>
                <c:pt idx="9935">
                  <c:v>4</c:v>
                </c:pt>
                <c:pt idx="9936">
                  <c:v>8</c:v>
                </c:pt>
                <c:pt idx="9937">
                  <c:v>8</c:v>
                </c:pt>
                <c:pt idx="9938">
                  <c:v>8</c:v>
                </c:pt>
                <c:pt idx="9939">
                  <c:v>8</c:v>
                </c:pt>
                <c:pt idx="9940">
                  <c:v>6</c:v>
                </c:pt>
                <c:pt idx="9941">
                  <c:v>6</c:v>
                </c:pt>
                <c:pt idx="9942">
                  <c:v>6</c:v>
                </c:pt>
                <c:pt idx="9943">
                  <c:v>6</c:v>
                </c:pt>
                <c:pt idx="9944">
                  <c:v>8</c:v>
                </c:pt>
                <c:pt idx="9945">
                  <c:v>8</c:v>
                </c:pt>
                <c:pt idx="9946">
                  <c:v>8</c:v>
                </c:pt>
                <c:pt idx="9947">
                  <c:v>8</c:v>
                </c:pt>
                <c:pt idx="9948">
                  <c:v>8</c:v>
                </c:pt>
                <c:pt idx="9949">
                  <c:v>8</c:v>
                </c:pt>
                <c:pt idx="9950">
                  <c:v>6</c:v>
                </c:pt>
                <c:pt idx="9951">
                  <c:v>6</c:v>
                </c:pt>
                <c:pt idx="9952">
                  <c:v>6</c:v>
                </c:pt>
                <c:pt idx="9953">
                  <c:v>6</c:v>
                </c:pt>
                <c:pt idx="9954">
                  <c:v>6</c:v>
                </c:pt>
                <c:pt idx="9955">
                  <c:v>6</c:v>
                </c:pt>
                <c:pt idx="9956">
                  <c:v>10</c:v>
                </c:pt>
                <c:pt idx="9957">
                  <c:v>10</c:v>
                </c:pt>
                <c:pt idx="9958">
                  <c:v>10</c:v>
                </c:pt>
                <c:pt idx="9959">
                  <c:v>10</c:v>
                </c:pt>
                <c:pt idx="9960">
                  <c:v>6</c:v>
                </c:pt>
                <c:pt idx="9961">
                  <c:v>6</c:v>
                </c:pt>
                <c:pt idx="9962">
                  <c:v>6</c:v>
                </c:pt>
                <c:pt idx="9963">
                  <c:v>6</c:v>
                </c:pt>
                <c:pt idx="9964">
                  <c:v>6</c:v>
                </c:pt>
                <c:pt idx="9965">
                  <c:v>6</c:v>
                </c:pt>
                <c:pt idx="9966">
                  <c:v>6</c:v>
                </c:pt>
                <c:pt idx="9967">
                  <c:v>6</c:v>
                </c:pt>
                <c:pt idx="9968">
                  <c:v>6</c:v>
                </c:pt>
                <c:pt idx="9969">
                  <c:v>6</c:v>
                </c:pt>
                <c:pt idx="9970">
                  <c:v>6</c:v>
                </c:pt>
                <c:pt idx="9971">
                  <c:v>6</c:v>
                </c:pt>
                <c:pt idx="9972">
                  <c:v>6</c:v>
                </c:pt>
                <c:pt idx="9973">
                  <c:v>6</c:v>
                </c:pt>
                <c:pt idx="9974">
                  <c:v>6</c:v>
                </c:pt>
                <c:pt idx="9975">
                  <c:v>6</c:v>
                </c:pt>
                <c:pt idx="9976">
                  <c:v>6</c:v>
                </c:pt>
                <c:pt idx="9977">
                  <c:v>6</c:v>
                </c:pt>
                <c:pt idx="9978">
                  <c:v>6</c:v>
                </c:pt>
                <c:pt idx="9979">
                  <c:v>6</c:v>
                </c:pt>
                <c:pt idx="9980">
                  <c:v>6</c:v>
                </c:pt>
                <c:pt idx="9981">
                  <c:v>8</c:v>
                </c:pt>
                <c:pt idx="9982">
                  <c:v>8</c:v>
                </c:pt>
                <c:pt idx="9983">
                  <c:v>8</c:v>
                </c:pt>
                <c:pt idx="9984">
                  <c:v>8</c:v>
                </c:pt>
                <c:pt idx="9985">
                  <c:v>8</c:v>
                </c:pt>
                <c:pt idx="9986">
                  <c:v>8</c:v>
                </c:pt>
                <c:pt idx="9987">
                  <c:v>4</c:v>
                </c:pt>
                <c:pt idx="9988">
                  <c:v>4</c:v>
                </c:pt>
                <c:pt idx="9989">
                  <c:v>4</c:v>
                </c:pt>
                <c:pt idx="9990">
                  <c:v>4</c:v>
                </c:pt>
                <c:pt idx="9991">
                  <c:v>4</c:v>
                </c:pt>
                <c:pt idx="9992">
                  <c:v>4</c:v>
                </c:pt>
                <c:pt idx="9993">
                  <c:v>4</c:v>
                </c:pt>
                <c:pt idx="9994">
                  <c:v>6</c:v>
                </c:pt>
                <c:pt idx="9995">
                  <c:v>6</c:v>
                </c:pt>
                <c:pt idx="9996">
                  <c:v>6</c:v>
                </c:pt>
                <c:pt idx="9997">
                  <c:v>6</c:v>
                </c:pt>
                <c:pt idx="9998">
                  <c:v>6</c:v>
                </c:pt>
                <c:pt idx="9999">
                  <c:v>6</c:v>
                </c:pt>
                <c:pt idx="10000">
                  <c:v>6</c:v>
                </c:pt>
                <c:pt idx="10001">
                  <c:v>6</c:v>
                </c:pt>
                <c:pt idx="10002">
                  <c:v>6</c:v>
                </c:pt>
                <c:pt idx="10003">
                  <c:v>6</c:v>
                </c:pt>
                <c:pt idx="10004">
                  <c:v>6</c:v>
                </c:pt>
                <c:pt idx="10005">
                  <c:v>6</c:v>
                </c:pt>
                <c:pt idx="10006">
                  <c:v>6</c:v>
                </c:pt>
                <c:pt idx="10007">
                  <c:v>6</c:v>
                </c:pt>
                <c:pt idx="10008">
                  <c:v>6</c:v>
                </c:pt>
                <c:pt idx="10009">
                  <c:v>4</c:v>
                </c:pt>
                <c:pt idx="10010">
                  <c:v>6</c:v>
                </c:pt>
                <c:pt idx="10011">
                  <c:v>6</c:v>
                </c:pt>
                <c:pt idx="10012">
                  <c:v>4</c:v>
                </c:pt>
                <c:pt idx="10013">
                  <c:v>4</c:v>
                </c:pt>
                <c:pt idx="10014">
                  <c:v>6</c:v>
                </c:pt>
                <c:pt idx="10015">
                  <c:v>6</c:v>
                </c:pt>
                <c:pt idx="10016">
                  <c:v>6</c:v>
                </c:pt>
                <c:pt idx="10017">
                  <c:v>4</c:v>
                </c:pt>
                <c:pt idx="10018">
                  <c:v>4</c:v>
                </c:pt>
                <c:pt idx="10019">
                  <c:v>6</c:v>
                </c:pt>
                <c:pt idx="10020">
                  <c:v>4</c:v>
                </c:pt>
                <c:pt idx="10021">
                  <c:v>8</c:v>
                </c:pt>
                <c:pt idx="10022">
                  <c:v>8</c:v>
                </c:pt>
                <c:pt idx="10023">
                  <c:v>8</c:v>
                </c:pt>
                <c:pt idx="10024">
                  <c:v>8</c:v>
                </c:pt>
                <c:pt idx="10025">
                  <c:v>6</c:v>
                </c:pt>
                <c:pt idx="10026">
                  <c:v>6</c:v>
                </c:pt>
                <c:pt idx="10027">
                  <c:v>8</c:v>
                </c:pt>
                <c:pt idx="10028">
                  <c:v>6</c:v>
                </c:pt>
                <c:pt idx="10029">
                  <c:v>6</c:v>
                </c:pt>
                <c:pt idx="10030">
                  <c:v>8</c:v>
                </c:pt>
                <c:pt idx="10031">
                  <c:v>6</c:v>
                </c:pt>
                <c:pt idx="10032">
                  <c:v>6</c:v>
                </c:pt>
                <c:pt idx="10033">
                  <c:v>6</c:v>
                </c:pt>
                <c:pt idx="10034">
                  <c:v>8</c:v>
                </c:pt>
                <c:pt idx="10035">
                  <c:v>8</c:v>
                </c:pt>
                <c:pt idx="10036">
                  <c:v>8</c:v>
                </c:pt>
                <c:pt idx="10037">
                  <c:v>8</c:v>
                </c:pt>
                <c:pt idx="10038">
                  <c:v>8</c:v>
                </c:pt>
                <c:pt idx="10039">
                  <c:v>8</c:v>
                </c:pt>
                <c:pt idx="10040">
                  <c:v>8</c:v>
                </c:pt>
                <c:pt idx="10041">
                  <c:v>8</c:v>
                </c:pt>
                <c:pt idx="10042">
                  <c:v>8</c:v>
                </c:pt>
                <c:pt idx="10043">
                  <c:v>8</c:v>
                </c:pt>
                <c:pt idx="10044">
                  <c:v>8</c:v>
                </c:pt>
                <c:pt idx="10045">
                  <c:v>8</c:v>
                </c:pt>
                <c:pt idx="10046">
                  <c:v>8</c:v>
                </c:pt>
                <c:pt idx="10047">
                  <c:v>8</c:v>
                </c:pt>
                <c:pt idx="10048">
                  <c:v>8</c:v>
                </c:pt>
                <c:pt idx="10049">
                  <c:v>8</c:v>
                </c:pt>
                <c:pt idx="10050">
                  <c:v>8</c:v>
                </c:pt>
                <c:pt idx="10051">
                  <c:v>8</c:v>
                </c:pt>
                <c:pt idx="10052">
                  <c:v>8</c:v>
                </c:pt>
                <c:pt idx="10053">
                  <c:v>8</c:v>
                </c:pt>
                <c:pt idx="10054">
                  <c:v>8</c:v>
                </c:pt>
                <c:pt idx="10055">
                  <c:v>8</c:v>
                </c:pt>
                <c:pt idx="10056">
                  <c:v>8</c:v>
                </c:pt>
                <c:pt idx="10057">
                  <c:v>8</c:v>
                </c:pt>
                <c:pt idx="10058">
                  <c:v>4</c:v>
                </c:pt>
                <c:pt idx="10059">
                  <c:v>6</c:v>
                </c:pt>
                <c:pt idx="10060">
                  <c:v>4</c:v>
                </c:pt>
                <c:pt idx="10061">
                  <c:v>4</c:v>
                </c:pt>
                <c:pt idx="10062">
                  <c:v>4</c:v>
                </c:pt>
                <c:pt idx="10063">
                  <c:v>4</c:v>
                </c:pt>
                <c:pt idx="10064">
                  <c:v>4</c:v>
                </c:pt>
                <c:pt idx="10065">
                  <c:v>4</c:v>
                </c:pt>
                <c:pt idx="10066">
                  <c:v>4</c:v>
                </c:pt>
                <c:pt idx="10067">
                  <c:v>4</c:v>
                </c:pt>
                <c:pt idx="10068">
                  <c:v>4</c:v>
                </c:pt>
                <c:pt idx="10069">
                  <c:v>6</c:v>
                </c:pt>
                <c:pt idx="10070">
                  <c:v>4</c:v>
                </c:pt>
                <c:pt idx="10071">
                  <c:v>4</c:v>
                </c:pt>
                <c:pt idx="10072">
                  <c:v>4</c:v>
                </c:pt>
                <c:pt idx="10073">
                  <c:v>6</c:v>
                </c:pt>
                <c:pt idx="10074">
                  <c:v>4</c:v>
                </c:pt>
                <c:pt idx="10075">
                  <c:v>4</c:v>
                </c:pt>
                <c:pt idx="10076">
                  <c:v>4</c:v>
                </c:pt>
                <c:pt idx="10077">
                  <c:v>4</c:v>
                </c:pt>
                <c:pt idx="10078">
                  <c:v>4</c:v>
                </c:pt>
                <c:pt idx="10079">
                  <c:v>4</c:v>
                </c:pt>
                <c:pt idx="10080">
                  <c:v>4</c:v>
                </c:pt>
                <c:pt idx="10081">
                  <c:v>4</c:v>
                </c:pt>
                <c:pt idx="10082">
                  <c:v>4</c:v>
                </c:pt>
                <c:pt idx="10083">
                  <c:v>4</c:v>
                </c:pt>
                <c:pt idx="10084">
                  <c:v>4</c:v>
                </c:pt>
                <c:pt idx="10085">
                  <c:v>4</c:v>
                </c:pt>
                <c:pt idx="10086">
                  <c:v>4</c:v>
                </c:pt>
                <c:pt idx="10087">
                  <c:v>4</c:v>
                </c:pt>
                <c:pt idx="10088">
                  <c:v>4</c:v>
                </c:pt>
                <c:pt idx="10089">
                  <c:v>4</c:v>
                </c:pt>
                <c:pt idx="10090">
                  <c:v>4</c:v>
                </c:pt>
                <c:pt idx="10091">
                  <c:v>4</c:v>
                </c:pt>
                <c:pt idx="10092">
                  <c:v>4</c:v>
                </c:pt>
                <c:pt idx="10093">
                  <c:v>12</c:v>
                </c:pt>
                <c:pt idx="10094">
                  <c:v>12</c:v>
                </c:pt>
                <c:pt idx="10095">
                  <c:v>12</c:v>
                </c:pt>
                <c:pt idx="10096">
                  <c:v>6</c:v>
                </c:pt>
                <c:pt idx="10097">
                  <c:v>6</c:v>
                </c:pt>
                <c:pt idx="10098">
                  <c:v>6</c:v>
                </c:pt>
                <c:pt idx="10099">
                  <c:v>6</c:v>
                </c:pt>
                <c:pt idx="10100">
                  <c:v>6</c:v>
                </c:pt>
                <c:pt idx="10101">
                  <c:v>6</c:v>
                </c:pt>
                <c:pt idx="10102">
                  <c:v>6</c:v>
                </c:pt>
                <c:pt idx="10103">
                  <c:v>6</c:v>
                </c:pt>
                <c:pt idx="10104">
                  <c:v>6</c:v>
                </c:pt>
                <c:pt idx="10105">
                  <c:v>6</c:v>
                </c:pt>
                <c:pt idx="10106">
                  <c:v>6</c:v>
                </c:pt>
                <c:pt idx="10107">
                  <c:v>6</c:v>
                </c:pt>
                <c:pt idx="10108">
                  <c:v>6</c:v>
                </c:pt>
                <c:pt idx="10109">
                  <c:v>6</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4</c:v>
                </c:pt>
                <c:pt idx="10130">
                  <c:v>4</c:v>
                </c:pt>
                <c:pt idx="10131">
                  <c:v>4</c:v>
                </c:pt>
                <c:pt idx="10132">
                  <c:v>4</c:v>
                </c:pt>
                <c:pt idx="10133">
                  <c:v>4</c:v>
                </c:pt>
                <c:pt idx="10134">
                  <c:v>4</c:v>
                </c:pt>
                <c:pt idx="10135">
                  <c:v>4</c:v>
                </c:pt>
                <c:pt idx="10136">
                  <c:v>4</c:v>
                </c:pt>
                <c:pt idx="10137">
                  <c:v>4</c:v>
                </c:pt>
                <c:pt idx="10138">
                  <c:v>4</c:v>
                </c:pt>
                <c:pt idx="10139">
                  <c:v>4</c:v>
                </c:pt>
                <c:pt idx="10140">
                  <c:v>4</c:v>
                </c:pt>
                <c:pt idx="10141">
                  <c:v>4</c:v>
                </c:pt>
                <c:pt idx="10142">
                  <c:v>4</c:v>
                </c:pt>
                <c:pt idx="10143">
                  <c:v>4</c:v>
                </c:pt>
                <c:pt idx="10144">
                  <c:v>4</c:v>
                </c:pt>
                <c:pt idx="10145">
                  <c:v>4</c:v>
                </c:pt>
                <c:pt idx="10146">
                  <c:v>4</c:v>
                </c:pt>
                <c:pt idx="10147">
                  <c:v>4</c:v>
                </c:pt>
                <c:pt idx="10148">
                  <c:v>4</c:v>
                </c:pt>
                <c:pt idx="10149">
                  <c:v>4</c:v>
                </c:pt>
                <c:pt idx="10150">
                  <c:v>6</c:v>
                </c:pt>
                <c:pt idx="10151">
                  <c:v>6</c:v>
                </c:pt>
                <c:pt idx="10152">
                  <c:v>6</c:v>
                </c:pt>
                <c:pt idx="10153">
                  <c:v>6</c:v>
                </c:pt>
                <c:pt idx="10154">
                  <c:v>4</c:v>
                </c:pt>
                <c:pt idx="10155">
                  <c:v>6</c:v>
                </c:pt>
                <c:pt idx="10156">
                  <c:v>6</c:v>
                </c:pt>
                <c:pt idx="10157">
                  <c:v>6</c:v>
                </c:pt>
                <c:pt idx="10158">
                  <c:v>4</c:v>
                </c:pt>
                <c:pt idx="10159">
                  <c:v>6</c:v>
                </c:pt>
                <c:pt idx="10160">
                  <c:v>6</c:v>
                </c:pt>
                <c:pt idx="10161">
                  <c:v>4</c:v>
                </c:pt>
                <c:pt idx="10162">
                  <c:v>6</c:v>
                </c:pt>
                <c:pt idx="10163">
                  <c:v>6</c:v>
                </c:pt>
                <c:pt idx="10164">
                  <c:v>6</c:v>
                </c:pt>
                <c:pt idx="10165">
                  <c:v>6</c:v>
                </c:pt>
                <c:pt idx="10166">
                  <c:v>6</c:v>
                </c:pt>
                <c:pt idx="10167">
                  <c:v>4</c:v>
                </c:pt>
                <c:pt idx="10168">
                  <c:v>6</c:v>
                </c:pt>
                <c:pt idx="10169">
                  <c:v>4</c:v>
                </c:pt>
                <c:pt idx="10170">
                  <c:v>4</c:v>
                </c:pt>
                <c:pt idx="10171">
                  <c:v>6</c:v>
                </c:pt>
                <c:pt idx="10172">
                  <c:v>4</c:v>
                </c:pt>
                <c:pt idx="10173">
                  <c:v>4</c:v>
                </c:pt>
                <c:pt idx="10174">
                  <c:v>6</c:v>
                </c:pt>
                <c:pt idx="10175">
                  <c:v>6</c:v>
                </c:pt>
                <c:pt idx="10176">
                  <c:v>6</c:v>
                </c:pt>
                <c:pt idx="10177">
                  <c:v>6</c:v>
                </c:pt>
                <c:pt idx="10178">
                  <c:v>6</c:v>
                </c:pt>
                <c:pt idx="10179">
                  <c:v>6</c:v>
                </c:pt>
                <c:pt idx="10180">
                  <c:v>6</c:v>
                </c:pt>
                <c:pt idx="10181">
                  <c:v>6</c:v>
                </c:pt>
                <c:pt idx="10182">
                  <c:v>4</c:v>
                </c:pt>
                <c:pt idx="10183">
                  <c:v>6</c:v>
                </c:pt>
                <c:pt idx="10184">
                  <c:v>4</c:v>
                </c:pt>
                <c:pt idx="10185">
                  <c:v>4</c:v>
                </c:pt>
                <c:pt idx="10186">
                  <c:v>6</c:v>
                </c:pt>
                <c:pt idx="10187">
                  <c:v>4</c:v>
                </c:pt>
                <c:pt idx="10188">
                  <c:v>6</c:v>
                </c:pt>
                <c:pt idx="10189">
                  <c:v>6</c:v>
                </c:pt>
                <c:pt idx="10190">
                  <c:v>6</c:v>
                </c:pt>
                <c:pt idx="10191">
                  <c:v>6</c:v>
                </c:pt>
                <c:pt idx="10192">
                  <c:v>6</c:v>
                </c:pt>
                <c:pt idx="10193">
                  <c:v>4</c:v>
                </c:pt>
                <c:pt idx="10194">
                  <c:v>6</c:v>
                </c:pt>
                <c:pt idx="10195">
                  <c:v>6</c:v>
                </c:pt>
                <c:pt idx="10196">
                  <c:v>6</c:v>
                </c:pt>
                <c:pt idx="10197">
                  <c:v>6</c:v>
                </c:pt>
                <c:pt idx="10198">
                  <c:v>6</c:v>
                </c:pt>
                <c:pt idx="10199">
                  <c:v>6</c:v>
                </c:pt>
                <c:pt idx="10200">
                  <c:v>6</c:v>
                </c:pt>
                <c:pt idx="10201">
                  <c:v>6</c:v>
                </c:pt>
                <c:pt idx="10202">
                  <c:v>6</c:v>
                </c:pt>
                <c:pt idx="10203">
                  <c:v>6</c:v>
                </c:pt>
                <c:pt idx="10204">
                  <c:v>4</c:v>
                </c:pt>
                <c:pt idx="10205">
                  <c:v>6</c:v>
                </c:pt>
                <c:pt idx="10206">
                  <c:v>4</c:v>
                </c:pt>
                <c:pt idx="10207">
                  <c:v>6</c:v>
                </c:pt>
                <c:pt idx="10208">
                  <c:v>6</c:v>
                </c:pt>
                <c:pt idx="10209">
                  <c:v>6</c:v>
                </c:pt>
                <c:pt idx="10210">
                  <c:v>6</c:v>
                </c:pt>
                <c:pt idx="10211">
                  <c:v>4</c:v>
                </c:pt>
                <c:pt idx="10212">
                  <c:v>4</c:v>
                </c:pt>
                <c:pt idx="10213">
                  <c:v>6</c:v>
                </c:pt>
                <c:pt idx="10214">
                  <c:v>6</c:v>
                </c:pt>
                <c:pt idx="10215">
                  <c:v>6</c:v>
                </c:pt>
                <c:pt idx="10216">
                  <c:v>6</c:v>
                </c:pt>
                <c:pt idx="10217">
                  <c:v>4</c:v>
                </c:pt>
                <c:pt idx="10218">
                  <c:v>6</c:v>
                </c:pt>
                <c:pt idx="10219">
                  <c:v>6</c:v>
                </c:pt>
                <c:pt idx="10220">
                  <c:v>6</c:v>
                </c:pt>
                <c:pt idx="10221">
                  <c:v>6</c:v>
                </c:pt>
                <c:pt idx="10222">
                  <c:v>4</c:v>
                </c:pt>
                <c:pt idx="10223">
                  <c:v>6</c:v>
                </c:pt>
                <c:pt idx="10224">
                  <c:v>6</c:v>
                </c:pt>
                <c:pt idx="10225">
                  <c:v>6</c:v>
                </c:pt>
                <c:pt idx="10226">
                  <c:v>4</c:v>
                </c:pt>
                <c:pt idx="10227">
                  <c:v>6</c:v>
                </c:pt>
                <c:pt idx="10228">
                  <c:v>6</c:v>
                </c:pt>
                <c:pt idx="10229">
                  <c:v>6</c:v>
                </c:pt>
                <c:pt idx="10230">
                  <c:v>4</c:v>
                </c:pt>
                <c:pt idx="10231">
                  <c:v>6</c:v>
                </c:pt>
                <c:pt idx="10232">
                  <c:v>6</c:v>
                </c:pt>
                <c:pt idx="10233">
                  <c:v>4</c:v>
                </c:pt>
                <c:pt idx="10234">
                  <c:v>6</c:v>
                </c:pt>
                <c:pt idx="10235">
                  <c:v>6</c:v>
                </c:pt>
                <c:pt idx="10236">
                  <c:v>6</c:v>
                </c:pt>
                <c:pt idx="10237">
                  <c:v>4</c:v>
                </c:pt>
                <c:pt idx="10238">
                  <c:v>6</c:v>
                </c:pt>
                <c:pt idx="10239">
                  <c:v>4</c:v>
                </c:pt>
                <c:pt idx="10240">
                  <c:v>6</c:v>
                </c:pt>
                <c:pt idx="10241">
                  <c:v>6</c:v>
                </c:pt>
                <c:pt idx="10242">
                  <c:v>6</c:v>
                </c:pt>
                <c:pt idx="10243">
                  <c:v>6</c:v>
                </c:pt>
                <c:pt idx="10244">
                  <c:v>6</c:v>
                </c:pt>
                <c:pt idx="10245">
                  <c:v>6</c:v>
                </c:pt>
                <c:pt idx="10246">
                  <c:v>8</c:v>
                </c:pt>
                <c:pt idx="10247">
                  <c:v>8</c:v>
                </c:pt>
                <c:pt idx="10248">
                  <c:v>8</c:v>
                </c:pt>
                <c:pt idx="10249">
                  <c:v>8</c:v>
                </c:pt>
                <c:pt idx="10250">
                  <c:v>8</c:v>
                </c:pt>
                <c:pt idx="10251">
                  <c:v>8</c:v>
                </c:pt>
                <c:pt idx="10252">
                  <c:v>8</c:v>
                </c:pt>
                <c:pt idx="10253">
                  <c:v>8</c:v>
                </c:pt>
                <c:pt idx="10254">
                  <c:v>8</c:v>
                </c:pt>
                <c:pt idx="10255">
                  <c:v>8</c:v>
                </c:pt>
                <c:pt idx="10256">
                  <c:v>8</c:v>
                </c:pt>
                <c:pt idx="10257">
                  <c:v>8</c:v>
                </c:pt>
                <c:pt idx="10258">
                  <c:v>8</c:v>
                </c:pt>
                <c:pt idx="10259">
                  <c:v>8</c:v>
                </c:pt>
                <c:pt idx="10260">
                  <c:v>8</c:v>
                </c:pt>
                <c:pt idx="10261">
                  <c:v>8</c:v>
                </c:pt>
                <c:pt idx="10262">
                  <c:v>8</c:v>
                </c:pt>
                <c:pt idx="10263">
                  <c:v>8</c:v>
                </c:pt>
                <c:pt idx="10264">
                  <c:v>8</c:v>
                </c:pt>
                <c:pt idx="10265">
                  <c:v>8</c:v>
                </c:pt>
                <c:pt idx="10266">
                  <c:v>8</c:v>
                </c:pt>
                <c:pt idx="10267">
                  <c:v>8</c:v>
                </c:pt>
                <c:pt idx="10268">
                  <c:v>8</c:v>
                </c:pt>
                <c:pt idx="10269">
                  <c:v>8</c:v>
                </c:pt>
                <c:pt idx="10270">
                  <c:v>8</c:v>
                </c:pt>
                <c:pt idx="10271">
                  <c:v>8</c:v>
                </c:pt>
                <c:pt idx="10272">
                  <c:v>6</c:v>
                </c:pt>
                <c:pt idx="10273">
                  <c:v>6</c:v>
                </c:pt>
                <c:pt idx="10274">
                  <c:v>6</c:v>
                </c:pt>
                <c:pt idx="10275">
                  <c:v>6</c:v>
                </c:pt>
                <c:pt idx="10276">
                  <c:v>6</c:v>
                </c:pt>
                <c:pt idx="10277">
                  <c:v>6</c:v>
                </c:pt>
                <c:pt idx="10278">
                  <c:v>6</c:v>
                </c:pt>
                <c:pt idx="10279">
                  <c:v>6</c:v>
                </c:pt>
                <c:pt idx="10280">
                  <c:v>6</c:v>
                </c:pt>
                <c:pt idx="10281">
                  <c:v>6</c:v>
                </c:pt>
                <c:pt idx="10282">
                  <c:v>6</c:v>
                </c:pt>
                <c:pt idx="10283">
                  <c:v>6</c:v>
                </c:pt>
                <c:pt idx="10284">
                  <c:v>6</c:v>
                </c:pt>
                <c:pt idx="10285">
                  <c:v>6</c:v>
                </c:pt>
                <c:pt idx="10286">
                  <c:v>6</c:v>
                </c:pt>
                <c:pt idx="10287">
                  <c:v>6</c:v>
                </c:pt>
                <c:pt idx="10288">
                  <c:v>6</c:v>
                </c:pt>
                <c:pt idx="10289">
                  <c:v>6</c:v>
                </c:pt>
                <c:pt idx="10290">
                  <c:v>6</c:v>
                </c:pt>
                <c:pt idx="10291">
                  <c:v>6</c:v>
                </c:pt>
                <c:pt idx="10292">
                  <c:v>6</c:v>
                </c:pt>
                <c:pt idx="10293">
                  <c:v>6</c:v>
                </c:pt>
                <c:pt idx="10294">
                  <c:v>6</c:v>
                </c:pt>
                <c:pt idx="10295">
                  <c:v>6</c:v>
                </c:pt>
                <c:pt idx="10296">
                  <c:v>6</c:v>
                </c:pt>
                <c:pt idx="10297">
                  <c:v>6</c:v>
                </c:pt>
                <c:pt idx="10298">
                  <c:v>6</c:v>
                </c:pt>
                <c:pt idx="10299">
                  <c:v>6</c:v>
                </c:pt>
                <c:pt idx="10300">
                  <c:v>6</c:v>
                </c:pt>
                <c:pt idx="10301">
                  <c:v>6</c:v>
                </c:pt>
                <c:pt idx="10302">
                  <c:v>6</c:v>
                </c:pt>
                <c:pt idx="10303">
                  <c:v>4</c:v>
                </c:pt>
                <c:pt idx="10304">
                  <c:v>6</c:v>
                </c:pt>
                <c:pt idx="10305">
                  <c:v>4</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6</c:v>
                </c:pt>
                <c:pt idx="10322">
                  <c:v>4</c:v>
                </c:pt>
                <c:pt idx="10323">
                  <c:v>6</c:v>
                </c:pt>
                <c:pt idx="10324">
                  <c:v>4</c:v>
                </c:pt>
                <c:pt idx="10325">
                  <c:v>4</c:v>
                </c:pt>
                <c:pt idx="10326">
                  <c:v>4</c:v>
                </c:pt>
                <c:pt idx="10327">
                  <c:v>4</c:v>
                </c:pt>
                <c:pt idx="10328">
                  <c:v>4</c:v>
                </c:pt>
                <c:pt idx="10329">
                  <c:v>4</c:v>
                </c:pt>
                <c:pt idx="10330">
                  <c:v>4</c:v>
                </c:pt>
                <c:pt idx="10331">
                  <c:v>4</c:v>
                </c:pt>
                <c:pt idx="10332">
                  <c:v>4</c:v>
                </c:pt>
                <c:pt idx="10333">
                  <c:v>4</c:v>
                </c:pt>
                <c:pt idx="10334">
                  <c:v>4</c:v>
                </c:pt>
                <c:pt idx="10335">
                  <c:v>4</c:v>
                </c:pt>
                <c:pt idx="10336">
                  <c:v>4</c:v>
                </c:pt>
                <c:pt idx="10337">
                  <c:v>4</c:v>
                </c:pt>
                <c:pt idx="10338">
                  <c:v>4</c:v>
                </c:pt>
                <c:pt idx="10339">
                  <c:v>4</c:v>
                </c:pt>
                <c:pt idx="10340">
                  <c:v>4</c:v>
                </c:pt>
                <c:pt idx="10341">
                  <c:v>4</c:v>
                </c:pt>
                <c:pt idx="10342">
                  <c:v>4</c:v>
                </c:pt>
                <c:pt idx="10343">
                  <c:v>4</c:v>
                </c:pt>
                <c:pt idx="10344">
                  <c:v>4</c:v>
                </c:pt>
                <c:pt idx="10345">
                  <c:v>4</c:v>
                </c:pt>
                <c:pt idx="10346">
                  <c:v>4</c:v>
                </c:pt>
                <c:pt idx="10347">
                  <c:v>4</c:v>
                </c:pt>
                <c:pt idx="10348">
                  <c:v>4</c:v>
                </c:pt>
                <c:pt idx="10349">
                  <c:v>4</c:v>
                </c:pt>
                <c:pt idx="10350">
                  <c:v>4</c:v>
                </c:pt>
                <c:pt idx="10351">
                  <c:v>4</c:v>
                </c:pt>
                <c:pt idx="10352">
                  <c:v>4</c:v>
                </c:pt>
                <c:pt idx="10353">
                  <c:v>4</c:v>
                </c:pt>
                <c:pt idx="10354">
                  <c:v>4</c:v>
                </c:pt>
                <c:pt idx="10355">
                  <c:v>4</c:v>
                </c:pt>
                <c:pt idx="10356">
                  <c:v>4</c:v>
                </c:pt>
                <c:pt idx="10357">
                  <c:v>4</c:v>
                </c:pt>
                <c:pt idx="10358">
                  <c:v>4</c:v>
                </c:pt>
                <c:pt idx="10359">
                  <c:v>4</c:v>
                </c:pt>
                <c:pt idx="10360">
                  <c:v>4</c:v>
                </c:pt>
                <c:pt idx="10361">
                  <c:v>4</c:v>
                </c:pt>
                <c:pt idx="10362">
                  <c:v>4</c:v>
                </c:pt>
                <c:pt idx="10363">
                  <c:v>4</c:v>
                </c:pt>
                <c:pt idx="10364">
                  <c:v>4</c:v>
                </c:pt>
                <c:pt idx="10365">
                  <c:v>4</c:v>
                </c:pt>
                <c:pt idx="10366">
                  <c:v>6</c:v>
                </c:pt>
                <c:pt idx="10367">
                  <c:v>6</c:v>
                </c:pt>
                <c:pt idx="10368">
                  <c:v>6</c:v>
                </c:pt>
                <c:pt idx="10369">
                  <c:v>6</c:v>
                </c:pt>
                <c:pt idx="10370">
                  <c:v>6</c:v>
                </c:pt>
                <c:pt idx="10371">
                  <c:v>6</c:v>
                </c:pt>
                <c:pt idx="10372">
                  <c:v>6</c:v>
                </c:pt>
                <c:pt idx="10373">
                  <c:v>6</c:v>
                </c:pt>
                <c:pt idx="10374">
                  <c:v>6</c:v>
                </c:pt>
                <c:pt idx="10375">
                  <c:v>6</c:v>
                </c:pt>
                <c:pt idx="10376">
                  <c:v>6</c:v>
                </c:pt>
                <c:pt idx="10377">
                  <c:v>8</c:v>
                </c:pt>
                <c:pt idx="10378">
                  <c:v>8</c:v>
                </c:pt>
                <c:pt idx="10379">
                  <c:v>8</c:v>
                </c:pt>
                <c:pt idx="10380">
                  <c:v>8</c:v>
                </c:pt>
                <c:pt idx="10381">
                  <c:v>8</c:v>
                </c:pt>
                <c:pt idx="10382">
                  <c:v>8</c:v>
                </c:pt>
                <c:pt idx="10383">
                  <c:v>8</c:v>
                </c:pt>
                <c:pt idx="10384">
                  <c:v>8</c:v>
                </c:pt>
                <c:pt idx="10385">
                  <c:v>4</c:v>
                </c:pt>
                <c:pt idx="10386">
                  <c:v>6</c:v>
                </c:pt>
                <c:pt idx="10387">
                  <c:v>6</c:v>
                </c:pt>
                <c:pt idx="10388">
                  <c:v>4</c:v>
                </c:pt>
                <c:pt idx="10389">
                  <c:v>6</c:v>
                </c:pt>
                <c:pt idx="10390">
                  <c:v>6</c:v>
                </c:pt>
                <c:pt idx="10391">
                  <c:v>6</c:v>
                </c:pt>
                <c:pt idx="10392">
                  <c:v>6</c:v>
                </c:pt>
                <c:pt idx="10393">
                  <c:v>6</c:v>
                </c:pt>
                <c:pt idx="10394">
                  <c:v>4</c:v>
                </c:pt>
                <c:pt idx="10395">
                  <c:v>6</c:v>
                </c:pt>
                <c:pt idx="10396">
                  <c:v>6</c:v>
                </c:pt>
                <c:pt idx="10397">
                  <c:v>4</c:v>
                </c:pt>
                <c:pt idx="10398">
                  <c:v>6</c:v>
                </c:pt>
                <c:pt idx="10399">
                  <c:v>4</c:v>
                </c:pt>
                <c:pt idx="10400">
                  <c:v>6</c:v>
                </c:pt>
                <c:pt idx="10401">
                  <c:v>6</c:v>
                </c:pt>
                <c:pt idx="10402">
                  <c:v>6</c:v>
                </c:pt>
                <c:pt idx="10403">
                  <c:v>4</c:v>
                </c:pt>
                <c:pt idx="10404">
                  <c:v>6</c:v>
                </c:pt>
                <c:pt idx="10405">
                  <c:v>4</c:v>
                </c:pt>
                <c:pt idx="10406">
                  <c:v>4</c:v>
                </c:pt>
                <c:pt idx="10407">
                  <c:v>4</c:v>
                </c:pt>
                <c:pt idx="10408">
                  <c:v>4</c:v>
                </c:pt>
                <c:pt idx="10409">
                  <c:v>4</c:v>
                </c:pt>
                <c:pt idx="10410">
                  <c:v>4</c:v>
                </c:pt>
                <c:pt idx="10411">
                  <c:v>4</c:v>
                </c:pt>
                <c:pt idx="10412">
                  <c:v>4</c:v>
                </c:pt>
                <c:pt idx="10413">
                  <c:v>4</c:v>
                </c:pt>
                <c:pt idx="10414">
                  <c:v>4</c:v>
                </c:pt>
                <c:pt idx="10415">
                  <c:v>4</c:v>
                </c:pt>
                <c:pt idx="10416">
                  <c:v>4</c:v>
                </c:pt>
                <c:pt idx="10417">
                  <c:v>4</c:v>
                </c:pt>
                <c:pt idx="10418">
                  <c:v>4</c:v>
                </c:pt>
                <c:pt idx="10419">
                  <c:v>4</c:v>
                </c:pt>
                <c:pt idx="10420">
                  <c:v>4</c:v>
                </c:pt>
                <c:pt idx="10421">
                  <c:v>4</c:v>
                </c:pt>
                <c:pt idx="10422">
                  <c:v>4</c:v>
                </c:pt>
                <c:pt idx="10423">
                  <c:v>4</c:v>
                </c:pt>
                <c:pt idx="10424">
                  <c:v>4</c:v>
                </c:pt>
                <c:pt idx="10425">
                  <c:v>4</c:v>
                </c:pt>
                <c:pt idx="10426">
                  <c:v>4</c:v>
                </c:pt>
                <c:pt idx="10427">
                  <c:v>4</c:v>
                </c:pt>
                <c:pt idx="10428">
                  <c:v>4</c:v>
                </c:pt>
                <c:pt idx="10429">
                  <c:v>4</c:v>
                </c:pt>
                <c:pt idx="10430">
                  <c:v>4</c:v>
                </c:pt>
                <c:pt idx="10431">
                  <c:v>8</c:v>
                </c:pt>
                <c:pt idx="10432">
                  <c:v>8</c:v>
                </c:pt>
                <c:pt idx="10433">
                  <c:v>8</c:v>
                </c:pt>
                <c:pt idx="10434">
                  <c:v>8</c:v>
                </c:pt>
                <c:pt idx="10435">
                  <c:v>8</c:v>
                </c:pt>
                <c:pt idx="10436">
                  <c:v>8</c:v>
                </c:pt>
                <c:pt idx="10437">
                  <c:v>8</c:v>
                </c:pt>
                <c:pt idx="10438">
                  <c:v>8</c:v>
                </c:pt>
                <c:pt idx="10439">
                  <c:v>8</c:v>
                </c:pt>
                <c:pt idx="10440">
                  <c:v>8</c:v>
                </c:pt>
                <c:pt idx="10441">
                  <c:v>8</c:v>
                </c:pt>
                <c:pt idx="10442">
                  <c:v>8</c:v>
                </c:pt>
                <c:pt idx="10443">
                  <c:v>8</c:v>
                </c:pt>
                <c:pt idx="10444">
                  <c:v>8</c:v>
                </c:pt>
                <c:pt idx="10445">
                  <c:v>8</c:v>
                </c:pt>
                <c:pt idx="10446">
                  <c:v>8</c:v>
                </c:pt>
                <c:pt idx="10447">
                  <c:v>8</c:v>
                </c:pt>
                <c:pt idx="10448">
                  <c:v>8</c:v>
                </c:pt>
                <c:pt idx="10449">
                  <c:v>8</c:v>
                </c:pt>
                <c:pt idx="10450">
                  <c:v>8</c:v>
                </c:pt>
                <c:pt idx="10451">
                  <c:v>8</c:v>
                </c:pt>
                <c:pt idx="10452">
                  <c:v>8</c:v>
                </c:pt>
                <c:pt idx="10453">
                  <c:v>8</c:v>
                </c:pt>
                <c:pt idx="10454">
                  <c:v>8</c:v>
                </c:pt>
                <c:pt idx="10455">
                  <c:v>8</c:v>
                </c:pt>
                <c:pt idx="10456">
                  <c:v>8</c:v>
                </c:pt>
                <c:pt idx="10457">
                  <c:v>8</c:v>
                </c:pt>
                <c:pt idx="10458">
                  <c:v>8</c:v>
                </c:pt>
                <c:pt idx="10459">
                  <c:v>8</c:v>
                </c:pt>
                <c:pt idx="10460">
                  <c:v>8</c:v>
                </c:pt>
                <c:pt idx="10461">
                  <c:v>8</c:v>
                </c:pt>
                <c:pt idx="10462">
                  <c:v>8</c:v>
                </c:pt>
                <c:pt idx="10463">
                  <c:v>8</c:v>
                </c:pt>
                <c:pt idx="10464">
                  <c:v>8</c:v>
                </c:pt>
                <c:pt idx="10465">
                  <c:v>8</c:v>
                </c:pt>
                <c:pt idx="10466">
                  <c:v>6</c:v>
                </c:pt>
                <c:pt idx="10467">
                  <c:v>6</c:v>
                </c:pt>
                <c:pt idx="10468">
                  <c:v>6</c:v>
                </c:pt>
                <c:pt idx="10469">
                  <c:v>6</c:v>
                </c:pt>
                <c:pt idx="10470">
                  <c:v>6</c:v>
                </c:pt>
                <c:pt idx="10471">
                  <c:v>6</c:v>
                </c:pt>
                <c:pt idx="10472">
                  <c:v>6</c:v>
                </c:pt>
                <c:pt idx="10473">
                  <c:v>6</c:v>
                </c:pt>
                <c:pt idx="10474">
                  <c:v>6</c:v>
                </c:pt>
                <c:pt idx="10475">
                  <c:v>6</c:v>
                </c:pt>
                <c:pt idx="10476">
                  <c:v>6</c:v>
                </c:pt>
                <c:pt idx="10477">
                  <c:v>6</c:v>
                </c:pt>
                <c:pt idx="10478">
                  <c:v>6</c:v>
                </c:pt>
                <c:pt idx="10479">
                  <c:v>6</c:v>
                </c:pt>
                <c:pt idx="10480">
                  <c:v>6</c:v>
                </c:pt>
                <c:pt idx="10481">
                  <c:v>6</c:v>
                </c:pt>
                <c:pt idx="10482">
                  <c:v>6</c:v>
                </c:pt>
                <c:pt idx="10483">
                  <c:v>6</c:v>
                </c:pt>
                <c:pt idx="10484">
                  <c:v>6</c:v>
                </c:pt>
                <c:pt idx="10485">
                  <c:v>6</c:v>
                </c:pt>
                <c:pt idx="10486">
                  <c:v>6</c:v>
                </c:pt>
                <c:pt idx="10487">
                  <c:v>6</c:v>
                </c:pt>
                <c:pt idx="10488">
                  <c:v>6</c:v>
                </c:pt>
                <c:pt idx="10489">
                  <c:v>6</c:v>
                </c:pt>
                <c:pt idx="10490">
                  <c:v>4</c:v>
                </c:pt>
                <c:pt idx="10491">
                  <c:v>6</c:v>
                </c:pt>
                <c:pt idx="10492">
                  <c:v>6</c:v>
                </c:pt>
                <c:pt idx="10493">
                  <c:v>6</c:v>
                </c:pt>
                <c:pt idx="10494">
                  <c:v>4</c:v>
                </c:pt>
                <c:pt idx="10495">
                  <c:v>6</c:v>
                </c:pt>
                <c:pt idx="10496">
                  <c:v>6</c:v>
                </c:pt>
                <c:pt idx="10497">
                  <c:v>6</c:v>
                </c:pt>
                <c:pt idx="10498">
                  <c:v>6</c:v>
                </c:pt>
                <c:pt idx="10499">
                  <c:v>4</c:v>
                </c:pt>
                <c:pt idx="10500">
                  <c:v>6</c:v>
                </c:pt>
                <c:pt idx="10501">
                  <c:v>6</c:v>
                </c:pt>
                <c:pt idx="10502">
                  <c:v>4</c:v>
                </c:pt>
                <c:pt idx="10503">
                  <c:v>6</c:v>
                </c:pt>
                <c:pt idx="10504">
                  <c:v>4</c:v>
                </c:pt>
                <c:pt idx="10505">
                  <c:v>6</c:v>
                </c:pt>
                <c:pt idx="10506">
                  <c:v>4</c:v>
                </c:pt>
                <c:pt idx="10507">
                  <c:v>6</c:v>
                </c:pt>
                <c:pt idx="10508">
                  <c:v>6</c:v>
                </c:pt>
                <c:pt idx="10509">
                  <c:v>6</c:v>
                </c:pt>
                <c:pt idx="10510">
                  <c:v>6</c:v>
                </c:pt>
                <c:pt idx="10511">
                  <c:v>6</c:v>
                </c:pt>
                <c:pt idx="10512">
                  <c:v>6</c:v>
                </c:pt>
                <c:pt idx="10513">
                  <c:v>6</c:v>
                </c:pt>
                <c:pt idx="10514">
                  <c:v>6</c:v>
                </c:pt>
                <c:pt idx="10515">
                  <c:v>6</c:v>
                </c:pt>
                <c:pt idx="10516">
                  <c:v>6</c:v>
                </c:pt>
                <c:pt idx="10517">
                  <c:v>6</c:v>
                </c:pt>
                <c:pt idx="10518">
                  <c:v>6</c:v>
                </c:pt>
                <c:pt idx="10519">
                  <c:v>6</c:v>
                </c:pt>
                <c:pt idx="10520">
                  <c:v>6</c:v>
                </c:pt>
                <c:pt idx="10521">
                  <c:v>6</c:v>
                </c:pt>
                <c:pt idx="10522">
                  <c:v>6</c:v>
                </c:pt>
                <c:pt idx="10523">
                  <c:v>6</c:v>
                </c:pt>
                <c:pt idx="10524">
                  <c:v>6</c:v>
                </c:pt>
                <c:pt idx="10525">
                  <c:v>6</c:v>
                </c:pt>
                <c:pt idx="10526">
                  <c:v>8</c:v>
                </c:pt>
                <c:pt idx="10527">
                  <c:v>6</c:v>
                </c:pt>
                <c:pt idx="10528">
                  <c:v>10</c:v>
                </c:pt>
                <c:pt idx="10529">
                  <c:v>6</c:v>
                </c:pt>
                <c:pt idx="10530">
                  <c:v>6</c:v>
                </c:pt>
                <c:pt idx="10531">
                  <c:v>8</c:v>
                </c:pt>
                <c:pt idx="10532">
                  <c:v>6</c:v>
                </c:pt>
                <c:pt idx="10533">
                  <c:v>6</c:v>
                </c:pt>
                <c:pt idx="10534">
                  <c:v>6</c:v>
                </c:pt>
                <c:pt idx="10535">
                  <c:v>6</c:v>
                </c:pt>
                <c:pt idx="10536">
                  <c:v>6</c:v>
                </c:pt>
                <c:pt idx="10537">
                  <c:v>6</c:v>
                </c:pt>
                <c:pt idx="10538">
                  <c:v>6</c:v>
                </c:pt>
                <c:pt idx="10539">
                  <c:v>6</c:v>
                </c:pt>
                <c:pt idx="10540">
                  <c:v>6</c:v>
                </c:pt>
                <c:pt idx="10541">
                  <c:v>6</c:v>
                </c:pt>
                <c:pt idx="10542">
                  <c:v>6</c:v>
                </c:pt>
                <c:pt idx="10543">
                  <c:v>6</c:v>
                </c:pt>
                <c:pt idx="10544">
                  <c:v>6</c:v>
                </c:pt>
                <c:pt idx="10545">
                  <c:v>6</c:v>
                </c:pt>
                <c:pt idx="10546">
                  <c:v>6</c:v>
                </c:pt>
                <c:pt idx="10547">
                  <c:v>6</c:v>
                </c:pt>
                <c:pt idx="10548">
                  <c:v>6</c:v>
                </c:pt>
                <c:pt idx="10549">
                  <c:v>6</c:v>
                </c:pt>
                <c:pt idx="10550">
                  <c:v>6</c:v>
                </c:pt>
                <c:pt idx="10551">
                  <c:v>6</c:v>
                </c:pt>
                <c:pt idx="10552">
                  <c:v>6</c:v>
                </c:pt>
                <c:pt idx="10553">
                  <c:v>6</c:v>
                </c:pt>
                <c:pt idx="10554">
                  <c:v>6</c:v>
                </c:pt>
                <c:pt idx="10555">
                  <c:v>6</c:v>
                </c:pt>
                <c:pt idx="10556">
                  <c:v>6</c:v>
                </c:pt>
                <c:pt idx="10557">
                  <c:v>6</c:v>
                </c:pt>
                <c:pt idx="10558">
                  <c:v>6</c:v>
                </c:pt>
                <c:pt idx="10559">
                  <c:v>6</c:v>
                </c:pt>
                <c:pt idx="10560">
                  <c:v>6</c:v>
                </c:pt>
                <c:pt idx="10561">
                  <c:v>6</c:v>
                </c:pt>
                <c:pt idx="10562">
                  <c:v>6</c:v>
                </c:pt>
                <c:pt idx="10563">
                  <c:v>6</c:v>
                </c:pt>
                <c:pt idx="10564">
                  <c:v>6</c:v>
                </c:pt>
                <c:pt idx="10565">
                  <c:v>6</c:v>
                </c:pt>
                <c:pt idx="10566">
                  <c:v>6</c:v>
                </c:pt>
                <c:pt idx="10567">
                  <c:v>8</c:v>
                </c:pt>
                <c:pt idx="10568">
                  <c:v>8</c:v>
                </c:pt>
                <c:pt idx="10569">
                  <c:v>8</c:v>
                </c:pt>
                <c:pt idx="10570">
                  <c:v>8</c:v>
                </c:pt>
                <c:pt idx="10571">
                  <c:v>8</c:v>
                </c:pt>
                <c:pt idx="10572">
                  <c:v>8</c:v>
                </c:pt>
                <c:pt idx="10573">
                  <c:v>8</c:v>
                </c:pt>
                <c:pt idx="10574">
                  <c:v>8</c:v>
                </c:pt>
                <c:pt idx="10575">
                  <c:v>4</c:v>
                </c:pt>
                <c:pt idx="10576">
                  <c:v>4</c:v>
                </c:pt>
                <c:pt idx="10577">
                  <c:v>4</c:v>
                </c:pt>
                <c:pt idx="10578">
                  <c:v>6</c:v>
                </c:pt>
                <c:pt idx="10579">
                  <c:v>4</c:v>
                </c:pt>
                <c:pt idx="10580">
                  <c:v>6</c:v>
                </c:pt>
                <c:pt idx="10581">
                  <c:v>4</c:v>
                </c:pt>
                <c:pt idx="10582">
                  <c:v>6</c:v>
                </c:pt>
                <c:pt idx="10583">
                  <c:v>6</c:v>
                </c:pt>
                <c:pt idx="10584">
                  <c:v>6</c:v>
                </c:pt>
                <c:pt idx="10585">
                  <c:v>4</c:v>
                </c:pt>
                <c:pt idx="10586">
                  <c:v>4</c:v>
                </c:pt>
                <c:pt idx="10587">
                  <c:v>4</c:v>
                </c:pt>
                <c:pt idx="10588">
                  <c:v>4</c:v>
                </c:pt>
                <c:pt idx="10589">
                  <c:v>6</c:v>
                </c:pt>
                <c:pt idx="10590">
                  <c:v>4</c:v>
                </c:pt>
                <c:pt idx="10591">
                  <c:v>6</c:v>
                </c:pt>
                <c:pt idx="10592">
                  <c:v>6</c:v>
                </c:pt>
                <c:pt idx="10593">
                  <c:v>6</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6</c:v>
                </c:pt>
                <c:pt idx="10607">
                  <c:v>6</c:v>
                </c:pt>
                <c:pt idx="10608">
                  <c:v>6</c:v>
                </c:pt>
                <c:pt idx="10609">
                  <c:v>8</c:v>
                </c:pt>
                <c:pt idx="10610">
                  <c:v>8</c:v>
                </c:pt>
                <c:pt idx="10611">
                  <c:v>6</c:v>
                </c:pt>
                <c:pt idx="10612">
                  <c:v>8</c:v>
                </c:pt>
                <c:pt idx="10613">
                  <c:v>8</c:v>
                </c:pt>
                <c:pt idx="10614">
                  <c:v>6</c:v>
                </c:pt>
                <c:pt idx="10615">
                  <c:v>6</c:v>
                </c:pt>
                <c:pt idx="10616">
                  <c:v>6</c:v>
                </c:pt>
                <c:pt idx="10617">
                  <c:v>6</c:v>
                </c:pt>
                <c:pt idx="10618">
                  <c:v>6</c:v>
                </c:pt>
                <c:pt idx="10619">
                  <c:v>6</c:v>
                </c:pt>
                <c:pt idx="10620">
                  <c:v>6</c:v>
                </c:pt>
                <c:pt idx="10621">
                  <c:v>6</c:v>
                </c:pt>
                <c:pt idx="10622">
                  <c:v>8</c:v>
                </c:pt>
                <c:pt idx="10623">
                  <c:v>6</c:v>
                </c:pt>
                <c:pt idx="10624">
                  <c:v>8</c:v>
                </c:pt>
                <c:pt idx="10625">
                  <c:v>8</c:v>
                </c:pt>
                <c:pt idx="10626">
                  <c:v>6</c:v>
                </c:pt>
                <c:pt idx="10627">
                  <c:v>8</c:v>
                </c:pt>
                <c:pt idx="10628">
                  <c:v>6</c:v>
                </c:pt>
                <c:pt idx="10629">
                  <c:v>6</c:v>
                </c:pt>
                <c:pt idx="10630">
                  <c:v>6</c:v>
                </c:pt>
                <c:pt idx="10631">
                  <c:v>6</c:v>
                </c:pt>
                <c:pt idx="10632">
                  <c:v>8</c:v>
                </c:pt>
                <c:pt idx="10633">
                  <c:v>6</c:v>
                </c:pt>
                <c:pt idx="10634">
                  <c:v>6</c:v>
                </c:pt>
                <c:pt idx="10635">
                  <c:v>8</c:v>
                </c:pt>
                <c:pt idx="10636">
                  <c:v>6</c:v>
                </c:pt>
                <c:pt idx="10637">
                  <c:v>6</c:v>
                </c:pt>
                <c:pt idx="10638">
                  <c:v>6</c:v>
                </c:pt>
                <c:pt idx="10639">
                  <c:v>6</c:v>
                </c:pt>
                <c:pt idx="10640">
                  <c:v>6</c:v>
                </c:pt>
                <c:pt idx="10641">
                  <c:v>6</c:v>
                </c:pt>
                <c:pt idx="10642">
                  <c:v>6</c:v>
                </c:pt>
                <c:pt idx="10643">
                  <c:v>6</c:v>
                </c:pt>
                <c:pt idx="10644">
                  <c:v>6</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4</c:v>
                </c:pt>
                <c:pt idx="10662">
                  <c:v>4</c:v>
                </c:pt>
                <c:pt idx="10663">
                  <c:v>4</c:v>
                </c:pt>
                <c:pt idx="10664">
                  <c:v>4</c:v>
                </c:pt>
                <c:pt idx="10665">
                  <c:v>4</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4</c:v>
                </c:pt>
                <c:pt idx="10689">
                  <c:v>4</c:v>
                </c:pt>
                <c:pt idx="10690">
                  <c:v>4</c:v>
                </c:pt>
                <c:pt idx="10691">
                  <c:v>6</c:v>
                </c:pt>
                <c:pt idx="10692">
                  <c:v>6</c:v>
                </c:pt>
                <c:pt idx="10693">
                  <c:v>6</c:v>
                </c:pt>
                <c:pt idx="10694">
                  <c:v>6</c:v>
                </c:pt>
                <c:pt idx="10695">
                  <c:v>6</c:v>
                </c:pt>
                <c:pt idx="10696">
                  <c:v>6</c:v>
                </c:pt>
                <c:pt idx="10697">
                  <c:v>6</c:v>
                </c:pt>
                <c:pt idx="10698">
                  <c:v>6</c:v>
                </c:pt>
                <c:pt idx="10699">
                  <c:v>6</c:v>
                </c:pt>
                <c:pt idx="10700">
                  <c:v>6</c:v>
                </c:pt>
                <c:pt idx="10701">
                  <c:v>6</c:v>
                </c:pt>
                <c:pt idx="10702">
                  <c:v>6</c:v>
                </c:pt>
                <c:pt idx="10703">
                  <c:v>6</c:v>
                </c:pt>
                <c:pt idx="10704">
                  <c:v>6</c:v>
                </c:pt>
                <c:pt idx="10705">
                  <c:v>6</c:v>
                </c:pt>
                <c:pt idx="10706">
                  <c:v>6</c:v>
                </c:pt>
                <c:pt idx="10707">
                  <c:v>6</c:v>
                </c:pt>
                <c:pt idx="10708">
                  <c:v>6</c:v>
                </c:pt>
                <c:pt idx="10709">
                  <c:v>6</c:v>
                </c:pt>
                <c:pt idx="10710">
                  <c:v>6</c:v>
                </c:pt>
                <c:pt idx="10711">
                  <c:v>6</c:v>
                </c:pt>
                <c:pt idx="10712">
                  <c:v>6</c:v>
                </c:pt>
                <c:pt idx="10713">
                  <c:v>6</c:v>
                </c:pt>
                <c:pt idx="10714">
                  <c:v>6</c:v>
                </c:pt>
                <c:pt idx="10715">
                  <c:v>6</c:v>
                </c:pt>
                <c:pt idx="10716">
                  <c:v>6</c:v>
                </c:pt>
                <c:pt idx="10717">
                  <c:v>6</c:v>
                </c:pt>
                <c:pt idx="10718">
                  <c:v>6</c:v>
                </c:pt>
                <c:pt idx="10719">
                  <c:v>6</c:v>
                </c:pt>
                <c:pt idx="10720">
                  <c:v>6</c:v>
                </c:pt>
                <c:pt idx="10721">
                  <c:v>6</c:v>
                </c:pt>
                <c:pt idx="10722">
                  <c:v>6</c:v>
                </c:pt>
                <c:pt idx="10723">
                  <c:v>6</c:v>
                </c:pt>
                <c:pt idx="10724">
                  <c:v>6</c:v>
                </c:pt>
                <c:pt idx="10725">
                  <c:v>6</c:v>
                </c:pt>
                <c:pt idx="10726">
                  <c:v>6</c:v>
                </c:pt>
                <c:pt idx="10727">
                  <c:v>6</c:v>
                </c:pt>
                <c:pt idx="10728">
                  <c:v>6</c:v>
                </c:pt>
                <c:pt idx="10729">
                  <c:v>6</c:v>
                </c:pt>
                <c:pt idx="10730">
                  <c:v>6</c:v>
                </c:pt>
                <c:pt idx="10731">
                  <c:v>6</c:v>
                </c:pt>
                <c:pt idx="10732">
                  <c:v>6</c:v>
                </c:pt>
                <c:pt idx="10733">
                  <c:v>6</c:v>
                </c:pt>
                <c:pt idx="10734">
                  <c:v>6</c:v>
                </c:pt>
                <c:pt idx="10735">
                  <c:v>6</c:v>
                </c:pt>
                <c:pt idx="10736">
                  <c:v>6</c:v>
                </c:pt>
                <c:pt idx="10737">
                  <c:v>6</c:v>
                </c:pt>
                <c:pt idx="10738">
                  <c:v>6</c:v>
                </c:pt>
                <c:pt idx="10739">
                  <c:v>6</c:v>
                </c:pt>
                <c:pt idx="10740">
                  <c:v>6</c:v>
                </c:pt>
                <c:pt idx="10741">
                  <c:v>6</c:v>
                </c:pt>
                <c:pt idx="10742">
                  <c:v>6</c:v>
                </c:pt>
                <c:pt idx="10743">
                  <c:v>6</c:v>
                </c:pt>
                <c:pt idx="10744">
                  <c:v>6</c:v>
                </c:pt>
                <c:pt idx="10745">
                  <c:v>6</c:v>
                </c:pt>
                <c:pt idx="10746">
                  <c:v>6</c:v>
                </c:pt>
                <c:pt idx="10747">
                  <c:v>6</c:v>
                </c:pt>
                <c:pt idx="10748">
                  <c:v>6</c:v>
                </c:pt>
                <c:pt idx="10749">
                  <c:v>6</c:v>
                </c:pt>
                <c:pt idx="10750">
                  <c:v>6</c:v>
                </c:pt>
                <c:pt idx="10751">
                  <c:v>6</c:v>
                </c:pt>
                <c:pt idx="10752">
                  <c:v>6</c:v>
                </c:pt>
                <c:pt idx="10753">
                  <c:v>6</c:v>
                </c:pt>
                <c:pt idx="10754">
                  <c:v>6</c:v>
                </c:pt>
                <c:pt idx="10755">
                  <c:v>6</c:v>
                </c:pt>
                <c:pt idx="10756">
                  <c:v>6</c:v>
                </c:pt>
                <c:pt idx="10757">
                  <c:v>6</c:v>
                </c:pt>
                <c:pt idx="10758">
                  <c:v>6</c:v>
                </c:pt>
                <c:pt idx="10759">
                  <c:v>6</c:v>
                </c:pt>
                <c:pt idx="10760">
                  <c:v>6</c:v>
                </c:pt>
                <c:pt idx="10761">
                  <c:v>6</c:v>
                </c:pt>
                <c:pt idx="10762">
                  <c:v>6</c:v>
                </c:pt>
                <c:pt idx="10763">
                  <c:v>6</c:v>
                </c:pt>
                <c:pt idx="10764">
                  <c:v>6</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4</c:v>
                </c:pt>
                <c:pt idx="10778">
                  <c:v>4</c:v>
                </c:pt>
                <c:pt idx="10779">
                  <c:v>4</c:v>
                </c:pt>
                <c:pt idx="10780">
                  <c:v>4</c:v>
                </c:pt>
                <c:pt idx="10781">
                  <c:v>4</c:v>
                </c:pt>
                <c:pt idx="10782">
                  <c:v>4</c:v>
                </c:pt>
                <c:pt idx="10783">
                  <c:v>4</c:v>
                </c:pt>
                <c:pt idx="10784">
                  <c:v>4</c:v>
                </c:pt>
                <c:pt idx="10785">
                  <c:v>4</c:v>
                </c:pt>
                <c:pt idx="10786">
                  <c:v>4</c:v>
                </c:pt>
                <c:pt idx="10787">
                  <c:v>6</c:v>
                </c:pt>
                <c:pt idx="10788">
                  <c:v>6</c:v>
                </c:pt>
                <c:pt idx="10789">
                  <c:v>6</c:v>
                </c:pt>
                <c:pt idx="10790">
                  <c:v>6</c:v>
                </c:pt>
                <c:pt idx="10791">
                  <c:v>6</c:v>
                </c:pt>
                <c:pt idx="10792">
                  <c:v>4</c:v>
                </c:pt>
                <c:pt idx="10793">
                  <c:v>4</c:v>
                </c:pt>
                <c:pt idx="10794">
                  <c:v>4</c:v>
                </c:pt>
                <c:pt idx="10795">
                  <c:v>4</c:v>
                </c:pt>
                <c:pt idx="10796">
                  <c:v>4</c:v>
                </c:pt>
                <c:pt idx="10797">
                  <c:v>4</c:v>
                </c:pt>
                <c:pt idx="10798">
                  <c:v>4</c:v>
                </c:pt>
                <c:pt idx="10799">
                  <c:v>4</c:v>
                </c:pt>
                <c:pt idx="10800">
                  <c:v>4</c:v>
                </c:pt>
                <c:pt idx="10801">
                  <c:v>4</c:v>
                </c:pt>
                <c:pt idx="10802">
                  <c:v>6</c:v>
                </c:pt>
                <c:pt idx="10803">
                  <c:v>4</c:v>
                </c:pt>
                <c:pt idx="10804">
                  <c:v>6</c:v>
                </c:pt>
                <c:pt idx="10805">
                  <c:v>4</c:v>
                </c:pt>
                <c:pt idx="10806">
                  <c:v>4</c:v>
                </c:pt>
                <c:pt idx="10807">
                  <c:v>6</c:v>
                </c:pt>
                <c:pt idx="10808">
                  <c:v>4</c:v>
                </c:pt>
                <c:pt idx="10809">
                  <c:v>4</c:v>
                </c:pt>
                <c:pt idx="10810">
                  <c:v>6</c:v>
                </c:pt>
                <c:pt idx="10811">
                  <c:v>6</c:v>
                </c:pt>
                <c:pt idx="10812">
                  <c:v>6</c:v>
                </c:pt>
                <c:pt idx="10813">
                  <c:v>4</c:v>
                </c:pt>
                <c:pt idx="10814">
                  <c:v>4</c:v>
                </c:pt>
                <c:pt idx="10815">
                  <c:v>4</c:v>
                </c:pt>
                <c:pt idx="10816">
                  <c:v>4</c:v>
                </c:pt>
                <c:pt idx="10817">
                  <c:v>4</c:v>
                </c:pt>
                <c:pt idx="10818">
                  <c:v>4</c:v>
                </c:pt>
                <c:pt idx="10819">
                  <c:v>6</c:v>
                </c:pt>
                <c:pt idx="10820">
                  <c:v>6</c:v>
                </c:pt>
                <c:pt idx="10821">
                  <c:v>4</c:v>
                </c:pt>
                <c:pt idx="10822">
                  <c:v>4</c:v>
                </c:pt>
                <c:pt idx="10823">
                  <c:v>4</c:v>
                </c:pt>
                <c:pt idx="10824">
                  <c:v>4</c:v>
                </c:pt>
                <c:pt idx="10825">
                  <c:v>6</c:v>
                </c:pt>
                <c:pt idx="10826">
                  <c:v>4</c:v>
                </c:pt>
                <c:pt idx="10827">
                  <c:v>4</c:v>
                </c:pt>
                <c:pt idx="10828">
                  <c:v>4</c:v>
                </c:pt>
                <c:pt idx="10829">
                  <c:v>4</c:v>
                </c:pt>
                <c:pt idx="10830">
                  <c:v>6</c:v>
                </c:pt>
                <c:pt idx="10831">
                  <c:v>4</c:v>
                </c:pt>
                <c:pt idx="10832">
                  <c:v>6</c:v>
                </c:pt>
                <c:pt idx="10833">
                  <c:v>6</c:v>
                </c:pt>
                <c:pt idx="10834">
                  <c:v>6</c:v>
                </c:pt>
                <c:pt idx="10835">
                  <c:v>6</c:v>
                </c:pt>
                <c:pt idx="10836">
                  <c:v>6</c:v>
                </c:pt>
                <c:pt idx="10837">
                  <c:v>6</c:v>
                </c:pt>
                <c:pt idx="10838">
                  <c:v>6</c:v>
                </c:pt>
                <c:pt idx="10839">
                  <c:v>6</c:v>
                </c:pt>
                <c:pt idx="10840">
                  <c:v>6</c:v>
                </c:pt>
                <c:pt idx="10841">
                  <c:v>4</c:v>
                </c:pt>
                <c:pt idx="10842">
                  <c:v>6</c:v>
                </c:pt>
                <c:pt idx="10843">
                  <c:v>6</c:v>
                </c:pt>
                <c:pt idx="10844">
                  <c:v>4</c:v>
                </c:pt>
                <c:pt idx="10845">
                  <c:v>6</c:v>
                </c:pt>
                <c:pt idx="10846">
                  <c:v>4</c:v>
                </c:pt>
                <c:pt idx="10847">
                  <c:v>6</c:v>
                </c:pt>
                <c:pt idx="10848">
                  <c:v>4</c:v>
                </c:pt>
                <c:pt idx="10849">
                  <c:v>4</c:v>
                </c:pt>
                <c:pt idx="10850">
                  <c:v>6</c:v>
                </c:pt>
                <c:pt idx="10851">
                  <c:v>4</c:v>
                </c:pt>
                <c:pt idx="10852">
                  <c:v>6</c:v>
                </c:pt>
                <c:pt idx="10853">
                  <c:v>6</c:v>
                </c:pt>
                <c:pt idx="10854">
                  <c:v>4</c:v>
                </c:pt>
                <c:pt idx="10855">
                  <c:v>4</c:v>
                </c:pt>
                <c:pt idx="10856">
                  <c:v>4</c:v>
                </c:pt>
                <c:pt idx="10857">
                  <c:v>4</c:v>
                </c:pt>
                <c:pt idx="10858">
                  <c:v>4</c:v>
                </c:pt>
                <c:pt idx="10859">
                  <c:v>4</c:v>
                </c:pt>
                <c:pt idx="10860">
                  <c:v>4</c:v>
                </c:pt>
                <c:pt idx="10861">
                  <c:v>4</c:v>
                </c:pt>
                <c:pt idx="10862">
                  <c:v>4</c:v>
                </c:pt>
                <c:pt idx="10863">
                  <c:v>4</c:v>
                </c:pt>
                <c:pt idx="10864">
                  <c:v>4</c:v>
                </c:pt>
                <c:pt idx="10865">
                  <c:v>4</c:v>
                </c:pt>
                <c:pt idx="10866">
                  <c:v>4</c:v>
                </c:pt>
                <c:pt idx="10867">
                  <c:v>4</c:v>
                </c:pt>
                <c:pt idx="10868">
                  <c:v>4</c:v>
                </c:pt>
                <c:pt idx="10869">
                  <c:v>4</c:v>
                </c:pt>
                <c:pt idx="10870">
                  <c:v>4</c:v>
                </c:pt>
                <c:pt idx="10871">
                  <c:v>4</c:v>
                </c:pt>
                <c:pt idx="10872">
                  <c:v>4</c:v>
                </c:pt>
                <c:pt idx="10873">
                  <c:v>4</c:v>
                </c:pt>
                <c:pt idx="10874">
                  <c:v>4</c:v>
                </c:pt>
                <c:pt idx="10875">
                  <c:v>4</c:v>
                </c:pt>
                <c:pt idx="10876">
                  <c:v>6</c:v>
                </c:pt>
                <c:pt idx="10877">
                  <c:v>6</c:v>
                </c:pt>
                <c:pt idx="10878">
                  <c:v>4</c:v>
                </c:pt>
                <c:pt idx="10879">
                  <c:v>4</c:v>
                </c:pt>
                <c:pt idx="10880">
                  <c:v>4</c:v>
                </c:pt>
                <c:pt idx="10881">
                  <c:v>4</c:v>
                </c:pt>
                <c:pt idx="10882">
                  <c:v>4</c:v>
                </c:pt>
                <c:pt idx="10883">
                  <c:v>4</c:v>
                </c:pt>
                <c:pt idx="10884">
                  <c:v>4</c:v>
                </c:pt>
                <c:pt idx="10885">
                  <c:v>6</c:v>
                </c:pt>
                <c:pt idx="10886">
                  <c:v>4</c:v>
                </c:pt>
                <c:pt idx="10887">
                  <c:v>4</c:v>
                </c:pt>
                <c:pt idx="10888">
                  <c:v>6</c:v>
                </c:pt>
                <c:pt idx="10889">
                  <c:v>4</c:v>
                </c:pt>
                <c:pt idx="10890">
                  <c:v>4</c:v>
                </c:pt>
                <c:pt idx="10891">
                  <c:v>5</c:v>
                </c:pt>
                <c:pt idx="10892">
                  <c:v>5</c:v>
                </c:pt>
                <c:pt idx="10893">
                  <c:v>4</c:v>
                </c:pt>
                <c:pt idx="10894">
                  <c:v>4</c:v>
                </c:pt>
                <c:pt idx="10895">
                  <c:v>4</c:v>
                </c:pt>
                <c:pt idx="10896">
                  <c:v>4</c:v>
                </c:pt>
                <c:pt idx="10897">
                  <c:v>4</c:v>
                </c:pt>
                <c:pt idx="10898">
                  <c:v>4</c:v>
                </c:pt>
                <c:pt idx="10899">
                  <c:v>4</c:v>
                </c:pt>
                <c:pt idx="10900">
                  <c:v>4</c:v>
                </c:pt>
                <c:pt idx="10901">
                  <c:v>4</c:v>
                </c:pt>
                <c:pt idx="10902">
                  <c:v>4</c:v>
                </c:pt>
                <c:pt idx="10903">
                  <c:v>4</c:v>
                </c:pt>
                <c:pt idx="10904">
                  <c:v>4</c:v>
                </c:pt>
                <c:pt idx="10905">
                  <c:v>4</c:v>
                </c:pt>
                <c:pt idx="10906">
                  <c:v>4</c:v>
                </c:pt>
                <c:pt idx="10907">
                  <c:v>4</c:v>
                </c:pt>
                <c:pt idx="10908">
                  <c:v>4</c:v>
                </c:pt>
                <c:pt idx="10909">
                  <c:v>4</c:v>
                </c:pt>
                <c:pt idx="10910">
                  <c:v>4</c:v>
                </c:pt>
                <c:pt idx="10911">
                  <c:v>4</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8</c:v>
                </c:pt>
                <c:pt idx="10969">
                  <c:v>8</c:v>
                </c:pt>
                <c:pt idx="10970">
                  <c:v>8</c:v>
                </c:pt>
                <c:pt idx="10971">
                  <c:v>8</c:v>
                </c:pt>
                <c:pt idx="10972">
                  <c:v>8</c:v>
                </c:pt>
                <c:pt idx="10973">
                  <c:v>8</c:v>
                </c:pt>
                <c:pt idx="10974">
                  <c:v>8</c:v>
                </c:pt>
                <c:pt idx="10975">
                  <c:v>8</c:v>
                </c:pt>
                <c:pt idx="10976">
                  <c:v>8</c:v>
                </c:pt>
                <c:pt idx="10977">
                  <c:v>8</c:v>
                </c:pt>
                <c:pt idx="10978">
                  <c:v>8</c:v>
                </c:pt>
                <c:pt idx="10979">
                  <c:v>8</c:v>
                </c:pt>
                <c:pt idx="10980">
                  <c:v>8</c:v>
                </c:pt>
                <c:pt idx="10981">
                  <c:v>8</c:v>
                </c:pt>
                <c:pt idx="10982">
                  <c:v>8</c:v>
                </c:pt>
                <c:pt idx="10983">
                  <c:v>8</c:v>
                </c:pt>
                <c:pt idx="10984">
                  <c:v>8</c:v>
                </c:pt>
                <c:pt idx="10985">
                  <c:v>8</c:v>
                </c:pt>
                <c:pt idx="10986">
                  <c:v>8</c:v>
                </c:pt>
                <c:pt idx="10987">
                  <c:v>8</c:v>
                </c:pt>
                <c:pt idx="10988">
                  <c:v>8</c:v>
                </c:pt>
                <c:pt idx="10989">
                  <c:v>8</c:v>
                </c:pt>
                <c:pt idx="10990">
                  <c:v>8</c:v>
                </c:pt>
                <c:pt idx="10991">
                  <c:v>8</c:v>
                </c:pt>
                <c:pt idx="10992">
                  <c:v>8</c:v>
                </c:pt>
                <c:pt idx="10993">
                  <c:v>8</c:v>
                </c:pt>
                <c:pt idx="10994">
                  <c:v>8</c:v>
                </c:pt>
                <c:pt idx="10995">
                  <c:v>8</c:v>
                </c:pt>
                <c:pt idx="10996">
                  <c:v>8</c:v>
                </c:pt>
                <c:pt idx="10997">
                  <c:v>8</c:v>
                </c:pt>
                <c:pt idx="10998">
                  <c:v>8</c:v>
                </c:pt>
                <c:pt idx="10999">
                  <c:v>8</c:v>
                </c:pt>
                <c:pt idx="11000">
                  <c:v>8</c:v>
                </c:pt>
                <c:pt idx="11001">
                  <c:v>8</c:v>
                </c:pt>
                <c:pt idx="11002">
                  <c:v>8</c:v>
                </c:pt>
                <c:pt idx="11003">
                  <c:v>8</c:v>
                </c:pt>
                <c:pt idx="11004">
                  <c:v>8</c:v>
                </c:pt>
                <c:pt idx="11005">
                  <c:v>8</c:v>
                </c:pt>
                <c:pt idx="11006">
                  <c:v>8</c:v>
                </c:pt>
                <c:pt idx="11007">
                  <c:v>8</c:v>
                </c:pt>
                <c:pt idx="11008">
                  <c:v>8</c:v>
                </c:pt>
                <c:pt idx="11009">
                  <c:v>8</c:v>
                </c:pt>
                <c:pt idx="11010">
                  <c:v>8</c:v>
                </c:pt>
                <c:pt idx="11011">
                  <c:v>8</c:v>
                </c:pt>
                <c:pt idx="11012">
                  <c:v>8</c:v>
                </c:pt>
                <c:pt idx="11013">
                  <c:v>8</c:v>
                </c:pt>
                <c:pt idx="11014">
                  <c:v>8</c:v>
                </c:pt>
                <c:pt idx="11015">
                  <c:v>8</c:v>
                </c:pt>
                <c:pt idx="11016">
                  <c:v>8</c:v>
                </c:pt>
                <c:pt idx="11017">
                  <c:v>8</c:v>
                </c:pt>
                <c:pt idx="11018">
                  <c:v>8</c:v>
                </c:pt>
                <c:pt idx="11019">
                  <c:v>8</c:v>
                </c:pt>
                <c:pt idx="11020">
                  <c:v>8</c:v>
                </c:pt>
                <c:pt idx="11021">
                  <c:v>8</c:v>
                </c:pt>
                <c:pt idx="11022">
                  <c:v>8</c:v>
                </c:pt>
                <c:pt idx="11023">
                  <c:v>8</c:v>
                </c:pt>
                <c:pt idx="11024">
                  <c:v>8</c:v>
                </c:pt>
                <c:pt idx="11025">
                  <c:v>8</c:v>
                </c:pt>
                <c:pt idx="11026">
                  <c:v>8</c:v>
                </c:pt>
                <c:pt idx="11027">
                  <c:v>8</c:v>
                </c:pt>
                <c:pt idx="11028">
                  <c:v>8</c:v>
                </c:pt>
                <c:pt idx="11029">
                  <c:v>8</c:v>
                </c:pt>
                <c:pt idx="11030">
                  <c:v>8</c:v>
                </c:pt>
                <c:pt idx="11031">
                  <c:v>8</c:v>
                </c:pt>
                <c:pt idx="11032">
                  <c:v>8</c:v>
                </c:pt>
                <c:pt idx="11033">
                  <c:v>8</c:v>
                </c:pt>
                <c:pt idx="11034">
                  <c:v>8</c:v>
                </c:pt>
                <c:pt idx="11035">
                  <c:v>8</c:v>
                </c:pt>
                <c:pt idx="11036">
                  <c:v>8</c:v>
                </c:pt>
                <c:pt idx="11037">
                  <c:v>8</c:v>
                </c:pt>
                <c:pt idx="11038">
                  <c:v>8</c:v>
                </c:pt>
                <c:pt idx="11039">
                  <c:v>8</c:v>
                </c:pt>
                <c:pt idx="11040">
                  <c:v>8</c:v>
                </c:pt>
                <c:pt idx="11041">
                  <c:v>8</c:v>
                </c:pt>
                <c:pt idx="11042">
                  <c:v>8</c:v>
                </c:pt>
                <c:pt idx="11043">
                  <c:v>8</c:v>
                </c:pt>
                <c:pt idx="11044">
                  <c:v>8</c:v>
                </c:pt>
                <c:pt idx="11045">
                  <c:v>8</c:v>
                </c:pt>
                <c:pt idx="11046">
                  <c:v>8</c:v>
                </c:pt>
                <c:pt idx="11047">
                  <c:v>8</c:v>
                </c:pt>
                <c:pt idx="11048">
                  <c:v>8</c:v>
                </c:pt>
                <c:pt idx="11049">
                  <c:v>8</c:v>
                </c:pt>
                <c:pt idx="11050">
                  <c:v>8</c:v>
                </c:pt>
                <c:pt idx="11051">
                  <c:v>8</c:v>
                </c:pt>
                <c:pt idx="11052">
                  <c:v>8</c:v>
                </c:pt>
                <c:pt idx="11053">
                  <c:v>8</c:v>
                </c:pt>
                <c:pt idx="11054">
                  <c:v>8</c:v>
                </c:pt>
                <c:pt idx="11055">
                  <c:v>8</c:v>
                </c:pt>
                <c:pt idx="11056">
                  <c:v>8</c:v>
                </c:pt>
                <c:pt idx="11057">
                  <c:v>8</c:v>
                </c:pt>
                <c:pt idx="11058">
                  <c:v>8</c:v>
                </c:pt>
                <c:pt idx="11059">
                  <c:v>8</c:v>
                </c:pt>
                <c:pt idx="11060">
                  <c:v>8</c:v>
                </c:pt>
                <c:pt idx="11061">
                  <c:v>8</c:v>
                </c:pt>
                <c:pt idx="11062">
                  <c:v>8</c:v>
                </c:pt>
                <c:pt idx="11063">
                  <c:v>8</c:v>
                </c:pt>
                <c:pt idx="11064">
                  <c:v>8</c:v>
                </c:pt>
                <c:pt idx="11065">
                  <c:v>8</c:v>
                </c:pt>
                <c:pt idx="11066">
                  <c:v>8</c:v>
                </c:pt>
                <c:pt idx="11067">
                  <c:v>6</c:v>
                </c:pt>
                <c:pt idx="11068">
                  <c:v>6</c:v>
                </c:pt>
                <c:pt idx="11069">
                  <c:v>6</c:v>
                </c:pt>
                <c:pt idx="11070">
                  <c:v>6</c:v>
                </c:pt>
                <c:pt idx="11071">
                  <c:v>6</c:v>
                </c:pt>
                <c:pt idx="11072">
                  <c:v>6</c:v>
                </c:pt>
                <c:pt idx="11073">
                  <c:v>6</c:v>
                </c:pt>
                <c:pt idx="11074">
                  <c:v>6</c:v>
                </c:pt>
                <c:pt idx="11075">
                  <c:v>6</c:v>
                </c:pt>
                <c:pt idx="11076">
                  <c:v>6</c:v>
                </c:pt>
                <c:pt idx="11077">
                  <c:v>6</c:v>
                </c:pt>
                <c:pt idx="11078">
                  <c:v>6</c:v>
                </c:pt>
                <c:pt idx="11079">
                  <c:v>6</c:v>
                </c:pt>
                <c:pt idx="11080">
                  <c:v>6</c:v>
                </c:pt>
                <c:pt idx="11081">
                  <c:v>6</c:v>
                </c:pt>
                <c:pt idx="11082">
                  <c:v>6</c:v>
                </c:pt>
                <c:pt idx="11083">
                  <c:v>6</c:v>
                </c:pt>
                <c:pt idx="11084">
                  <c:v>6</c:v>
                </c:pt>
                <c:pt idx="11085">
                  <c:v>6</c:v>
                </c:pt>
                <c:pt idx="11086">
                  <c:v>6</c:v>
                </c:pt>
                <c:pt idx="11087">
                  <c:v>6</c:v>
                </c:pt>
                <c:pt idx="11088">
                  <c:v>6</c:v>
                </c:pt>
                <c:pt idx="11089">
                  <c:v>6</c:v>
                </c:pt>
                <c:pt idx="11090">
                  <c:v>6</c:v>
                </c:pt>
                <c:pt idx="11091">
                  <c:v>6</c:v>
                </c:pt>
                <c:pt idx="11092">
                  <c:v>12</c:v>
                </c:pt>
                <c:pt idx="11093">
                  <c:v>12</c:v>
                </c:pt>
                <c:pt idx="11094">
                  <c:v>12</c:v>
                </c:pt>
                <c:pt idx="11095">
                  <c:v>12</c:v>
                </c:pt>
                <c:pt idx="11096">
                  <c:v>12</c:v>
                </c:pt>
                <c:pt idx="11097">
                  <c:v>12</c:v>
                </c:pt>
                <c:pt idx="11098">
                  <c:v>12</c:v>
                </c:pt>
                <c:pt idx="11099">
                  <c:v>12</c:v>
                </c:pt>
                <c:pt idx="11100">
                  <c:v>12</c:v>
                </c:pt>
                <c:pt idx="11101">
                  <c:v>12</c:v>
                </c:pt>
                <c:pt idx="11102">
                  <c:v>12</c:v>
                </c:pt>
                <c:pt idx="11103">
                  <c:v>12</c:v>
                </c:pt>
                <c:pt idx="11104">
                  <c:v>12</c:v>
                </c:pt>
                <c:pt idx="11105">
                  <c:v>4</c:v>
                </c:pt>
                <c:pt idx="11106">
                  <c:v>4</c:v>
                </c:pt>
                <c:pt idx="11107">
                  <c:v>4</c:v>
                </c:pt>
                <c:pt idx="11108">
                  <c:v>4</c:v>
                </c:pt>
                <c:pt idx="11109">
                  <c:v>5</c:v>
                </c:pt>
                <c:pt idx="11110">
                  <c:v>5</c:v>
                </c:pt>
                <c:pt idx="11111">
                  <c:v>5</c:v>
                </c:pt>
                <c:pt idx="11112">
                  <c:v>5</c:v>
                </c:pt>
                <c:pt idx="11113">
                  <c:v>5</c:v>
                </c:pt>
                <c:pt idx="11114">
                  <c:v>5</c:v>
                </c:pt>
                <c:pt idx="11115">
                  <c:v>5</c:v>
                </c:pt>
                <c:pt idx="11116">
                  <c:v>5</c:v>
                </c:pt>
                <c:pt idx="11117">
                  <c:v>5</c:v>
                </c:pt>
                <c:pt idx="11118">
                  <c:v>5</c:v>
                </c:pt>
                <c:pt idx="11119">
                  <c:v>4</c:v>
                </c:pt>
                <c:pt idx="11120">
                  <c:v>4</c:v>
                </c:pt>
                <c:pt idx="11121">
                  <c:v>6</c:v>
                </c:pt>
                <c:pt idx="11122">
                  <c:v>5</c:v>
                </c:pt>
                <c:pt idx="11123">
                  <c:v>4</c:v>
                </c:pt>
                <c:pt idx="11124">
                  <c:v>6</c:v>
                </c:pt>
                <c:pt idx="11125">
                  <c:v>5</c:v>
                </c:pt>
                <c:pt idx="11126">
                  <c:v>4</c:v>
                </c:pt>
                <c:pt idx="11127">
                  <c:v>4</c:v>
                </c:pt>
                <c:pt idx="11128">
                  <c:v>5</c:v>
                </c:pt>
                <c:pt idx="11129">
                  <c:v>6</c:v>
                </c:pt>
                <c:pt idx="11130">
                  <c:v>5</c:v>
                </c:pt>
                <c:pt idx="11131">
                  <c:v>4</c:v>
                </c:pt>
                <c:pt idx="11132">
                  <c:v>4</c:v>
                </c:pt>
                <c:pt idx="11133">
                  <c:v>4</c:v>
                </c:pt>
                <c:pt idx="11134">
                  <c:v>6</c:v>
                </c:pt>
                <c:pt idx="11135">
                  <c:v>6</c:v>
                </c:pt>
                <c:pt idx="11136">
                  <c:v>4</c:v>
                </c:pt>
                <c:pt idx="11137">
                  <c:v>5</c:v>
                </c:pt>
                <c:pt idx="11138">
                  <c:v>4</c:v>
                </c:pt>
                <c:pt idx="11139">
                  <c:v>4</c:v>
                </c:pt>
                <c:pt idx="11140">
                  <c:v>4</c:v>
                </c:pt>
                <c:pt idx="11141">
                  <c:v>4</c:v>
                </c:pt>
                <c:pt idx="11142">
                  <c:v>6</c:v>
                </c:pt>
                <c:pt idx="11143">
                  <c:v>6</c:v>
                </c:pt>
                <c:pt idx="11144">
                  <c:v>6</c:v>
                </c:pt>
                <c:pt idx="11145">
                  <c:v>6</c:v>
                </c:pt>
                <c:pt idx="11146">
                  <c:v>8</c:v>
                </c:pt>
                <c:pt idx="11147">
                  <c:v>8</c:v>
                </c:pt>
                <c:pt idx="11148">
                  <c:v>8</c:v>
                </c:pt>
                <c:pt idx="11149">
                  <c:v>8</c:v>
                </c:pt>
                <c:pt idx="11150">
                  <c:v>8</c:v>
                </c:pt>
                <c:pt idx="11151">
                  <c:v>8</c:v>
                </c:pt>
                <c:pt idx="11152">
                  <c:v>8</c:v>
                </c:pt>
                <c:pt idx="11153">
                  <c:v>8</c:v>
                </c:pt>
                <c:pt idx="11154">
                  <c:v>8</c:v>
                </c:pt>
                <c:pt idx="11155">
                  <c:v>8</c:v>
                </c:pt>
                <c:pt idx="11156">
                  <c:v>8</c:v>
                </c:pt>
                <c:pt idx="11157">
                  <c:v>8</c:v>
                </c:pt>
                <c:pt idx="11158">
                  <c:v>8</c:v>
                </c:pt>
                <c:pt idx="11159">
                  <c:v>8</c:v>
                </c:pt>
                <c:pt idx="11160">
                  <c:v>8</c:v>
                </c:pt>
                <c:pt idx="11161">
                  <c:v>8</c:v>
                </c:pt>
                <c:pt idx="11162">
                  <c:v>8</c:v>
                </c:pt>
                <c:pt idx="11163">
                  <c:v>8</c:v>
                </c:pt>
                <c:pt idx="11164">
                  <c:v>8</c:v>
                </c:pt>
                <c:pt idx="11165">
                  <c:v>8</c:v>
                </c:pt>
                <c:pt idx="11166">
                  <c:v>8</c:v>
                </c:pt>
                <c:pt idx="11167">
                  <c:v>8</c:v>
                </c:pt>
                <c:pt idx="11168">
                  <c:v>8</c:v>
                </c:pt>
                <c:pt idx="11169">
                  <c:v>8</c:v>
                </c:pt>
                <c:pt idx="11170">
                  <c:v>8</c:v>
                </c:pt>
                <c:pt idx="11171">
                  <c:v>8</c:v>
                </c:pt>
                <c:pt idx="11172">
                  <c:v>8</c:v>
                </c:pt>
                <c:pt idx="11173">
                  <c:v>8</c:v>
                </c:pt>
                <c:pt idx="11174">
                  <c:v>8</c:v>
                </c:pt>
                <c:pt idx="11175">
                  <c:v>8</c:v>
                </c:pt>
                <c:pt idx="11176">
                  <c:v>8</c:v>
                </c:pt>
                <c:pt idx="11177">
                  <c:v>8</c:v>
                </c:pt>
                <c:pt idx="11178">
                  <c:v>8</c:v>
                </c:pt>
                <c:pt idx="11179">
                  <c:v>8</c:v>
                </c:pt>
                <c:pt idx="11180">
                  <c:v>8</c:v>
                </c:pt>
                <c:pt idx="11181">
                  <c:v>6</c:v>
                </c:pt>
                <c:pt idx="11182">
                  <c:v>4</c:v>
                </c:pt>
                <c:pt idx="11183">
                  <c:v>4</c:v>
                </c:pt>
                <c:pt idx="11184">
                  <c:v>4</c:v>
                </c:pt>
                <c:pt idx="11185">
                  <c:v>4</c:v>
                </c:pt>
                <c:pt idx="11186">
                  <c:v>4</c:v>
                </c:pt>
                <c:pt idx="11187">
                  <c:v>4</c:v>
                </c:pt>
                <c:pt idx="11188">
                  <c:v>4</c:v>
                </c:pt>
                <c:pt idx="11189">
                  <c:v>4</c:v>
                </c:pt>
                <c:pt idx="11190">
                  <c:v>4</c:v>
                </c:pt>
                <c:pt idx="11191">
                  <c:v>4</c:v>
                </c:pt>
                <c:pt idx="11192">
                  <c:v>4</c:v>
                </c:pt>
                <c:pt idx="11193">
                  <c:v>6</c:v>
                </c:pt>
                <c:pt idx="11194">
                  <c:v>6</c:v>
                </c:pt>
                <c:pt idx="11195">
                  <c:v>6</c:v>
                </c:pt>
                <c:pt idx="11196">
                  <c:v>6</c:v>
                </c:pt>
                <c:pt idx="11197">
                  <c:v>8</c:v>
                </c:pt>
                <c:pt idx="11198">
                  <c:v>6</c:v>
                </c:pt>
                <c:pt idx="11199">
                  <c:v>6</c:v>
                </c:pt>
                <c:pt idx="11200">
                  <c:v>6</c:v>
                </c:pt>
                <c:pt idx="11201">
                  <c:v>6</c:v>
                </c:pt>
                <c:pt idx="11202">
                  <c:v>6</c:v>
                </c:pt>
                <c:pt idx="11203">
                  <c:v>6</c:v>
                </c:pt>
                <c:pt idx="11204">
                  <c:v>4</c:v>
                </c:pt>
                <c:pt idx="11205">
                  <c:v>4</c:v>
                </c:pt>
                <c:pt idx="11206">
                  <c:v>12</c:v>
                </c:pt>
                <c:pt idx="11207">
                  <c:v>12</c:v>
                </c:pt>
                <c:pt idx="11208">
                  <c:v>12</c:v>
                </c:pt>
                <c:pt idx="11209">
                  <c:v>12</c:v>
                </c:pt>
                <c:pt idx="11210">
                  <c:v>12</c:v>
                </c:pt>
                <c:pt idx="11211">
                  <c:v>12</c:v>
                </c:pt>
                <c:pt idx="11212">
                  <c:v>12</c:v>
                </c:pt>
                <c:pt idx="11213">
                  <c:v>12</c:v>
                </c:pt>
                <c:pt idx="11214">
                  <c:v>4</c:v>
                </c:pt>
                <c:pt idx="11215">
                  <c:v>4</c:v>
                </c:pt>
                <c:pt idx="11216">
                  <c:v>4</c:v>
                </c:pt>
                <c:pt idx="11217">
                  <c:v>4</c:v>
                </c:pt>
                <c:pt idx="11218">
                  <c:v>4</c:v>
                </c:pt>
                <c:pt idx="11219">
                  <c:v>4</c:v>
                </c:pt>
                <c:pt idx="11220">
                  <c:v>4</c:v>
                </c:pt>
                <c:pt idx="11221">
                  <c:v>4</c:v>
                </c:pt>
                <c:pt idx="11222">
                  <c:v>4</c:v>
                </c:pt>
                <c:pt idx="11223">
                  <c:v>4</c:v>
                </c:pt>
                <c:pt idx="11224">
                  <c:v>4</c:v>
                </c:pt>
                <c:pt idx="11225">
                  <c:v>4</c:v>
                </c:pt>
                <c:pt idx="11226">
                  <c:v>4</c:v>
                </c:pt>
                <c:pt idx="11227">
                  <c:v>4</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6</c:v>
                </c:pt>
                <c:pt idx="11247">
                  <c:v>6</c:v>
                </c:pt>
                <c:pt idx="11248">
                  <c:v>6</c:v>
                </c:pt>
                <c:pt idx="11249">
                  <c:v>6</c:v>
                </c:pt>
                <c:pt idx="11250">
                  <c:v>6</c:v>
                </c:pt>
                <c:pt idx="11251">
                  <c:v>6</c:v>
                </c:pt>
                <c:pt idx="11252">
                  <c:v>6</c:v>
                </c:pt>
                <c:pt idx="11253">
                  <c:v>6</c:v>
                </c:pt>
                <c:pt idx="11254">
                  <c:v>6</c:v>
                </c:pt>
                <c:pt idx="11255">
                  <c:v>6</c:v>
                </c:pt>
                <c:pt idx="11256">
                  <c:v>6</c:v>
                </c:pt>
                <c:pt idx="11257">
                  <c:v>6</c:v>
                </c:pt>
                <c:pt idx="11258">
                  <c:v>6</c:v>
                </c:pt>
                <c:pt idx="11259">
                  <c:v>6</c:v>
                </c:pt>
                <c:pt idx="11260">
                  <c:v>6</c:v>
                </c:pt>
                <c:pt idx="11261">
                  <c:v>6</c:v>
                </c:pt>
                <c:pt idx="11262">
                  <c:v>6</c:v>
                </c:pt>
                <c:pt idx="11263">
                  <c:v>6</c:v>
                </c:pt>
                <c:pt idx="11264">
                  <c:v>6</c:v>
                </c:pt>
                <c:pt idx="11265">
                  <c:v>6</c:v>
                </c:pt>
                <c:pt idx="11266">
                  <c:v>6</c:v>
                </c:pt>
                <c:pt idx="11267">
                  <c:v>6</c:v>
                </c:pt>
                <c:pt idx="11268">
                  <c:v>4</c:v>
                </c:pt>
                <c:pt idx="11269">
                  <c:v>6</c:v>
                </c:pt>
                <c:pt idx="11270">
                  <c:v>6</c:v>
                </c:pt>
                <c:pt idx="11271">
                  <c:v>6</c:v>
                </c:pt>
                <c:pt idx="11272">
                  <c:v>6</c:v>
                </c:pt>
                <c:pt idx="11273">
                  <c:v>6</c:v>
                </c:pt>
                <c:pt idx="11274">
                  <c:v>4</c:v>
                </c:pt>
                <c:pt idx="11275">
                  <c:v>4</c:v>
                </c:pt>
                <c:pt idx="11276">
                  <c:v>6</c:v>
                </c:pt>
                <c:pt idx="11277">
                  <c:v>4</c:v>
                </c:pt>
                <c:pt idx="11278">
                  <c:v>6</c:v>
                </c:pt>
                <c:pt idx="11279">
                  <c:v>6</c:v>
                </c:pt>
                <c:pt idx="11280">
                  <c:v>4</c:v>
                </c:pt>
                <c:pt idx="11281">
                  <c:v>6</c:v>
                </c:pt>
                <c:pt idx="11282">
                  <c:v>6</c:v>
                </c:pt>
                <c:pt idx="11283">
                  <c:v>6</c:v>
                </c:pt>
                <c:pt idx="11284">
                  <c:v>4</c:v>
                </c:pt>
                <c:pt idx="11285">
                  <c:v>6</c:v>
                </c:pt>
                <c:pt idx="11286">
                  <c:v>4</c:v>
                </c:pt>
                <c:pt idx="11287">
                  <c:v>4</c:v>
                </c:pt>
                <c:pt idx="11288">
                  <c:v>6</c:v>
                </c:pt>
                <c:pt idx="11289">
                  <c:v>4</c:v>
                </c:pt>
                <c:pt idx="11290">
                  <c:v>6</c:v>
                </c:pt>
                <c:pt idx="11291">
                  <c:v>4</c:v>
                </c:pt>
                <c:pt idx="11292">
                  <c:v>4</c:v>
                </c:pt>
                <c:pt idx="11293">
                  <c:v>6</c:v>
                </c:pt>
                <c:pt idx="11294">
                  <c:v>4</c:v>
                </c:pt>
                <c:pt idx="11295">
                  <c:v>6</c:v>
                </c:pt>
                <c:pt idx="11296">
                  <c:v>6</c:v>
                </c:pt>
                <c:pt idx="11297">
                  <c:v>6</c:v>
                </c:pt>
                <c:pt idx="11298">
                  <c:v>6</c:v>
                </c:pt>
                <c:pt idx="11299">
                  <c:v>6</c:v>
                </c:pt>
                <c:pt idx="11300">
                  <c:v>6</c:v>
                </c:pt>
                <c:pt idx="11301">
                  <c:v>6</c:v>
                </c:pt>
                <c:pt idx="11302">
                  <c:v>6</c:v>
                </c:pt>
                <c:pt idx="11303">
                  <c:v>6</c:v>
                </c:pt>
                <c:pt idx="11304">
                  <c:v>6</c:v>
                </c:pt>
                <c:pt idx="11305">
                  <c:v>6</c:v>
                </c:pt>
                <c:pt idx="11306">
                  <c:v>6</c:v>
                </c:pt>
                <c:pt idx="11307">
                  <c:v>4</c:v>
                </c:pt>
                <c:pt idx="11308">
                  <c:v>4</c:v>
                </c:pt>
                <c:pt idx="11309">
                  <c:v>4</c:v>
                </c:pt>
                <c:pt idx="11310">
                  <c:v>4</c:v>
                </c:pt>
                <c:pt idx="11311">
                  <c:v>4</c:v>
                </c:pt>
                <c:pt idx="11312">
                  <c:v>4</c:v>
                </c:pt>
                <c:pt idx="11313">
                  <c:v>4</c:v>
                </c:pt>
                <c:pt idx="11314">
                  <c:v>4</c:v>
                </c:pt>
                <c:pt idx="11315">
                  <c:v>4</c:v>
                </c:pt>
                <c:pt idx="11316">
                  <c:v>4</c:v>
                </c:pt>
                <c:pt idx="11317">
                  <c:v>4</c:v>
                </c:pt>
                <c:pt idx="11318">
                  <c:v>4</c:v>
                </c:pt>
                <c:pt idx="11319">
                  <c:v>4</c:v>
                </c:pt>
                <c:pt idx="11320">
                  <c:v>4</c:v>
                </c:pt>
                <c:pt idx="11321">
                  <c:v>6</c:v>
                </c:pt>
                <c:pt idx="11322">
                  <c:v>6</c:v>
                </c:pt>
                <c:pt idx="11323">
                  <c:v>6</c:v>
                </c:pt>
                <c:pt idx="11324">
                  <c:v>6</c:v>
                </c:pt>
                <c:pt idx="11325">
                  <c:v>6</c:v>
                </c:pt>
                <c:pt idx="11326">
                  <c:v>6</c:v>
                </c:pt>
                <c:pt idx="11327">
                  <c:v>6</c:v>
                </c:pt>
                <c:pt idx="11328">
                  <c:v>6</c:v>
                </c:pt>
                <c:pt idx="11329">
                  <c:v>6</c:v>
                </c:pt>
                <c:pt idx="11330">
                  <c:v>4</c:v>
                </c:pt>
                <c:pt idx="11331">
                  <c:v>4</c:v>
                </c:pt>
                <c:pt idx="11332">
                  <c:v>4</c:v>
                </c:pt>
                <c:pt idx="11333">
                  <c:v>4</c:v>
                </c:pt>
                <c:pt idx="11334">
                  <c:v>4</c:v>
                </c:pt>
                <c:pt idx="11335">
                  <c:v>4</c:v>
                </c:pt>
                <c:pt idx="11336">
                  <c:v>4</c:v>
                </c:pt>
                <c:pt idx="11337">
                  <c:v>4</c:v>
                </c:pt>
                <c:pt idx="11338">
                  <c:v>4</c:v>
                </c:pt>
                <c:pt idx="11339">
                  <c:v>4</c:v>
                </c:pt>
                <c:pt idx="11340">
                  <c:v>4</c:v>
                </c:pt>
                <c:pt idx="11341">
                  <c:v>4</c:v>
                </c:pt>
                <c:pt idx="11342">
                  <c:v>4</c:v>
                </c:pt>
                <c:pt idx="11343">
                  <c:v>4</c:v>
                </c:pt>
                <c:pt idx="11344">
                  <c:v>4</c:v>
                </c:pt>
                <c:pt idx="11345">
                  <c:v>4</c:v>
                </c:pt>
                <c:pt idx="11346">
                  <c:v>4</c:v>
                </c:pt>
                <c:pt idx="11347">
                  <c:v>4</c:v>
                </c:pt>
                <c:pt idx="11348">
                  <c:v>4</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16</c:v>
                </c:pt>
                <c:pt idx="11363">
                  <c:v>16</c:v>
                </c:pt>
                <c:pt idx="11364">
                  <c:v>16</c:v>
                </c:pt>
                <c:pt idx="11365">
                  <c:v>4</c:v>
                </c:pt>
                <c:pt idx="11366">
                  <c:v>4</c:v>
                </c:pt>
                <c:pt idx="11367">
                  <c:v>4</c:v>
                </c:pt>
                <c:pt idx="11368">
                  <c:v>4</c:v>
                </c:pt>
                <c:pt idx="11369">
                  <c:v>4</c:v>
                </c:pt>
                <c:pt idx="11370">
                  <c:v>4</c:v>
                </c:pt>
                <c:pt idx="11371">
                  <c:v>4</c:v>
                </c:pt>
                <c:pt idx="11372">
                  <c:v>4</c:v>
                </c:pt>
                <c:pt idx="11373">
                  <c:v>4</c:v>
                </c:pt>
                <c:pt idx="11374">
                  <c:v>5</c:v>
                </c:pt>
                <c:pt idx="11375">
                  <c:v>5</c:v>
                </c:pt>
                <c:pt idx="11376">
                  <c:v>5</c:v>
                </c:pt>
                <c:pt idx="11377">
                  <c:v>5</c:v>
                </c:pt>
                <c:pt idx="11378">
                  <c:v>5</c:v>
                </c:pt>
                <c:pt idx="11379">
                  <c:v>5</c:v>
                </c:pt>
                <c:pt idx="11380">
                  <c:v>10</c:v>
                </c:pt>
                <c:pt idx="11381">
                  <c:v>10</c:v>
                </c:pt>
                <c:pt idx="11382">
                  <c:v>10</c:v>
                </c:pt>
                <c:pt idx="11383">
                  <c:v>10</c:v>
                </c:pt>
                <c:pt idx="11384">
                  <c:v>10</c:v>
                </c:pt>
                <c:pt idx="11385">
                  <c:v>10</c:v>
                </c:pt>
                <c:pt idx="11386">
                  <c:v>10</c:v>
                </c:pt>
                <c:pt idx="11387">
                  <c:v>10</c:v>
                </c:pt>
                <c:pt idx="11388">
                  <c:v>10</c:v>
                </c:pt>
                <c:pt idx="11389">
                  <c:v>10</c:v>
                </c:pt>
                <c:pt idx="11390">
                  <c:v>10</c:v>
                </c:pt>
                <c:pt idx="11391">
                  <c:v>10</c:v>
                </c:pt>
                <c:pt idx="11392">
                  <c:v>10</c:v>
                </c:pt>
                <c:pt idx="11393">
                  <c:v>10</c:v>
                </c:pt>
                <c:pt idx="11394">
                  <c:v>12</c:v>
                </c:pt>
                <c:pt idx="11395">
                  <c:v>12</c:v>
                </c:pt>
                <c:pt idx="11396">
                  <c:v>4</c:v>
                </c:pt>
                <c:pt idx="11397">
                  <c:v>4</c:v>
                </c:pt>
                <c:pt idx="11398">
                  <c:v>4</c:v>
                </c:pt>
                <c:pt idx="11399">
                  <c:v>4</c:v>
                </c:pt>
                <c:pt idx="11400">
                  <c:v>4</c:v>
                </c:pt>
                <c:pt idx="11401">
                  <c:v>4</c:v>
                </c:pt>
                <c:pt idx="11402">
                  <c:v>4</c:v>
                </c:pt>
                <c:pt idx="11403">
                  <c:v>4</c:v>
                </c:pt>
                <c:pt idx="11404">
                  <c:v>4</c:v>
                </c:pt>
                <c:pt idx="11405">
                  <c:v>4</c:v>
                </c:pt>
                <c:pt idx="11406">
                  <c:v>4</c:v>
                </c:pt>
                <c:pt idx="11407">
                  <c:v>4</c:v>
                </c:pt>
                <c:pt idx="11408">
                  <c:v>6</c:v>
                </c:pt>
                <c:pt idx="11409">
                  <c:v>6</c:v>
                </c:pt>
                <c:pt idx="11410">
                  <c:v>6</c:v>
                </c:pt>
                <c:pt idx="11411">
                  <c:v>6</c:v>
                </c:pt>
                <c:pt idx="11412">
                  <c:v>6</c:v>
                </c:pt>
                <c:pt idx="11413">
                  <c:v>4</c:v>
                </c:pt>
                <c:pt idx="11414">
                  <c:v>6</c:v>
                </c:pt>
                <c:pt idx="11415">
                  <c:v>4</c:v>
                </c:pt>
                <c:pt idx="11416">
                  <c:v>4</c:v>
                </c:pt>
                <c:pt idx="11417">
                  <c:v>4</c:v>
                </c:pt>
                <c:pt idx="11418">
                  <c:v>6</c:v>
                </c:pt>
                <c:pt idx="11419">
                  <c:v>4</c:v>
                </c:pt>
                <c:pt idx="11420">
                  <c:v>6</c:v>
                </c:pt>
                <c:pt idx="11421">
                  <c:v>6</c:v>
                </c:pt>
                <c:pt idx="11422">
                  <c:v>6</c:v>
                </c:pt>
                <c:pt idx="11423">
                  <c:v>6</c:v>
                </c:pt>
                <c:pt idx="11424">
                  <c:v>4</c:v>
                </c:pt>
                <c:pt idx="11425">
                  <c:v>6</c:v>
                </c:pt>
                <c:pt idx="11426">
                  <c:v>4</c:v>
                </c:pt>
                <c:pt idx="11427">
                  <c:v>6</c:v>
                </c:pt>
                <c:pt idx="11428">
                  <c:v>6</c:v>
                </c:pt>
                <c:pt idx="11429">
                  <c:v>6</c:v>
                </c:pt>
                <c:pt idx="11430">
                  <c:v>6</c:v>
                </c:pt>
                <c:pt idx="11431">
                  <c:v>6</c:v>
                </c:pt>
                <c:pt idx="11432">
                  <c:v>6</c:v>
                </c:pt>
                <c:pt idx="11433">
                  <c:v>6</c:v>
                </c:pt>
                <c:pt idx="11434">
                  <c:v>6</c:v>
                </c:pt>
                <c:pt idx="11435">
                  <c:v>6</c:v>
                </c:pt>
                <c:pt idx="11436">
                  <c:v>6</c:v>
                </c:pt>
                <c:pt idx="11437">
                  <c:v>6</c:v>
                </c:pt>
                <c:pt idx="11438">
                  <c:v>6</c:v>
                </c:pt>
                <c:pt idx="11439">
                  <c:v>6</c:v>
                </c:pt>
                <c:pt idx="11440">
                  <c:v>6</c:v>
                </c:pt>
                <c:pt idx="11441">
                  <c:v>6</c:v>
                </c:pt>
                <c:pt idx="11442">
                  <c:v>6</c:v>
                </c:pt>
                <c:pt idx="11443">
                  <c:v>6</c:v>
                </c:pt>
                <c:pt idx="11444">
                  <c:v>6</c:v>
                </c:pt>
                <c:pt idx="11445">
                  <c:v>6</c:v>
                </c:pt>
                <c:pt idx="11446">
                  <c:v>6</c:v>
                </c:pt>
                <c:pt idx="11447">
                  <c:v>6</c:v>
                </c:pt>
                <c:pt idx="11448">
                  <c:v>12</c:v>
                </c:pt>
                <c:pt idx="11449">
                  <c:v>12</c:v>
                </c:pt>
                <c:pt idx="11450">
                  <c:v>12</c:v>
                </c:pt>
                <c:pt idx="11451">
                  <c:v>4</c:v>
                </c:pt>
                <c:pt idx="11452">
                  <c:v>4</c:v>
                </c:pt>
                <c:pt idx="11453">
                  <c:v>4</c:v>
                </c:pt>
                <c:pt idx="11454">
                  <c:v>4</c:v>
                </c:pt>
                <c:pt idx="11455">
                  <c:v>4</c:v>
                </c:pt>
                <c:pt idx="11456">
                  <c:v>4</c:v>
                </c:pt>
                <c:pt idx="11457">
                  <c:v>4</c:v>
                </c:pt>
                <c:pt idx="11458">
                  <c:v>4</c:v>
                </c:pt>
                <c:pt idx="11459">
                  <c:v>4</c:v>
                </c:pt>
                <c:pt idx="11460">
                  <c:v>4</c:v>
                </c:pt>
                <c:pt idx="11461">
                  <c:v>4</c:v>
                </c:pt>
                <c:pt idx="11462">
                  <c:v>4</c:v>
                </c:pt>
                <c:pt idx="11463">
                  <c:v>4</c:v>
                </c:pt>
                <c:pt idx="11464">
                  <c:v>4</c:v>
                </c:pt>
                <c:pt idx="11465">
                  <c:v>4</c:v>
                </c:pt>
                <c:pt idx="11466">
                  <c:v>4</c:v>
                </c:pt>
                <c:pt idx="11467">
                  <c:v>4</c:v>
                </c:pt>
                <c:pt idx="11468">
                  <c:v>4</c:v>
                </c:pt>
                <c:pt idx="11469">
                  <c:v>4</c:v>
                </c:pt>
                <c:pt idx="11470">
                  <c:v>4</c:v>
                </c:pt>
                <c:pt idx="11471">
                  <c:v>4</c:v>
                </c:pt>
                <c:pt idx="11472">
                  <c:v>4</c:v>
                </c:pt>
                <c:pt idx="11473">
                  <c:v>4</c:v>
                </c:pt>
                <c:pt idx="11474">
                  <c:v>4</c:v>
                </c:pt>
                <c:pt idx="11475">
                  <c:v>4</c:v>
                </c:pt>
                <c:pt idx="11476">
                  <c:v>4</c:v>
                </c:pt>
                <c:pt idx="11477">
                  <c:v>4</c:v>
                </c:pt>
                <c:pt idx="11478">
                  <c:v>4</c:v>
                </c:pt>
                <c:pt idx="11479">
                  <c:v>4</c:v>
                </c:pt>
                <c:pt idx="11480">
                  <c:v>4</c:v>
                </c:pt>
                <c:pt idx="11481">
                  <c:v>4</c:v>
                </c:pt>
                <c:pt idx="11482">
                  <c:v>4</c:v>
                </c:pt>
                <c:pt idx="11483">
                  <c:v>4</c:v>
                </c:pt>
                <c:pt idx="11484">
                  <c:v>4</c:v>
                </c:pt>
                <c:pt idx="11485">
                  <c:v>6</c:v>
                </c:pt>
                <c:pt idx="11486">
                  <c:v>4</c:v>
                </c:pt>
                <c:pt idx="11487">
                  <c:v>4</c:v>
                </c:pt>
                <c:pt idx="11488">
                  <c:v>4</c:v>
                </c:pt>
                <c:pt idx="11489">
                  <c:v>6</c:v>
                </c:pt>
                <c:pt idx="11490">
                  <c:v>4</c:v>
                </c:pt>
                <c:pt idx="11491">
                  <c:v>4</c:v>
                </c:pt>
                <c:pt idx="11492">
                  <c:v>4</c:v>
                </c:pt>
                <c:pt idx="11493">
                  <c:v>4</c:v>
                </c:pt>
                <c:pt idx="11494">
                  <c:v>6</c:v>
                </c:pt>
                <c:pt idx="11495">
                  <c:v>4</c:v>
                </c:pt>
                <c:pt idx="11496">
                  <c:v>4</c:v>
                </c:pt>
                <c:pt idx="11497">
                  <c:v>4</c:v>
                </c:pt>
                <c:pt idx="11498">
                  <c:v>6</c:v>
                </c:pt>
                <c:pt idx="11499">
                  <c:v>4</c:v>
                </c:pt>
                <c:pt idx="11500">
                  <c:v>4</c:v>
                </c:pt>
                <c:pt idx="11501">
                  <c:v>4</c:v>
                </c:pt>
                <c:pt idx="11502">
                  <c:v>6</c:v>
                </c:pt>
                <c:pt idx="11503">
                  <c:v>6</c:v>
                </c:pt>
                <c:pt idx="11504">
                  <c:v>4</c:v>
                </c:pt>
                <c:pt idx="11505">
                  <c:v>6</c:v>
                </c:pt>
                <c:pt idx="11506">
                  <c:v>6</c:v>
                </c:pt>
                <c:pt idx="11507">
                  <c:v>4</c:v>
                </c:pt>
                <c:pt idx="11508">
                  <c:v>8</c:v>
                </c:pt>
                <c:pt idx="11509">
                  <c:v>8</c:v>
                </c:pt>
                <c:pt idx="11510">
                  <c:v>8</c:v>
                </c:pt>
                <c:pt idx="11511">
                  <c:v>6</c:v>
                </c:pt>
                <c:pt idx="11512">
                  <c:v>6</c:v>
                </c:pt>
                <c:pt idx="11513">
                  <c:v>6</c:v>
                </c:pt>
                <c:pt idx="11514">
                  <c:v>8</c:v>
                </c:pt>
                <c:pt idx="11515">
                  <c:v>6</c:v>
                </c:pt>
                <c:pt idx="11516">
                  <c:v>8</c:v>
                </c:pt>
                <c:pt idx="11517">
                  <c:v>6</c:v>
                </c:pt>
                <c:pt idx="11518">
                  <c:v>6</c:v>
                </c:pt>
                <c:pt idx="11519">
                  <c:v>6</c:v>
                </c:pt>
                <c:pt idx="11520">
                  <c:v>6</c:v>
                </c:pt>
                <c:pt idx="11521">
                  <c:v>6</c:v>
                </c:pt>
                <c:pt idx="11522">
                  <c:v>8</c:v>
                </c:pt>
                <c:pt idx="11523">
                  <c:v>8</c:v>
                </c:pt>
                <c:pt idx="11524">
                  <c:v>8</c:v>
                </c:pt>
                <c:pt idx="11525">
                  <c:v>8</c:v>
                </c:pt>
                <c:pt idx="11526">
                  <c:v>6</c:v>
                </c:pt>
                <c:pt idx="11527">
                  <c:v>8</c:v>
                </c:pt>
                <c:pt idx="11528">
                  <c:v>6</c:v>
                </c:pt>
                <c:pt idx="11529">
                  <c:v>6</c:v>
                </c:pt>
                <c:pt idx="11530">
                  <c:v>6</c:v>
                </c:pt>
                <c:pt idx="11531">
                  <c:v>8</c:v>
                </c:pt>
                <c:pt idx="11532">
                  <c:v>6</c:v>
                </c:pt>
                <c:pt idx="11533">
                  <c:v>8</c:v>
                </c:pt>
                <c:pt idx="11534">
                  <c:v>6</c:v>
                </c:pt>
                <c:pt idx="11535">
                  <c:v>4</c:v>
                </c:pt>
                <c:pt idx="11536">
                  <c:v>4</c:v>
                </c:pt>
                <c:pt idx="11537">
                  <c:v>4</c:v>
                </c:pt>
                <c:pt idx="11538">
                  <c:v>4</c:v>
                </c:pt>
                <c:pt idx="11539">
                  <c:v>4</c:v>
                </c:pt>
                <c:pt idx="11540">
                  <c:v>4</c:v>
                </c:pt>
                <c:pt idx="11541">
                  <c:v>4</c:v>
                </c:pt>
                <c:pt idx="11542">
                  <c:v>4</c:v>
                </c:pt>
                <c:pt idx="11543">
                  <c:v>4</c:v>
                </c:pt>
                <c:pt idx="11544">
                  <c:v>4</c:v>
                </c:pt>
                <c:pt idx="11545">
                  <c:v>4</c:v>
                </c:pt>
                <c:pt idx="11546">
                  <c:v>4</c:v>
                </c:pt>
                <c:pt idx="11547">
                  <c:v>4</c:v>
                </c:pt>
                <c:pt idx="11548">
                  <c:v>4</c:v>
                </c:pt>
                <c:pt idx="11549">
                  <c:v>4</c:v>
                </c:pt>
                <c:pt idx="11550">
                  <c:v>4</c:v>
                </c:pt>
                <c:pt idx="11551">
                  <c:v>6</c:v>
                </c:pt>
                <c:pt idx="11552">
                  <c:v>6</c:v>
                </c:pt>
                <c:pt idx="11553">
                  <c:v>4</c:v>
                </c:pt>
                <c:pt idx="11554">
                  <c:v>6</c:v>
                </c:pt>
                <c:pt idx="11555">
                  <c:v>6</c:v>
                </c:pt>
                <c:pt idx="11556">
                  <c:v>6</c:v>
                </c:pt>
                <c:pt idx="11557">
                  <c:v>4</c:v>
                </c:pt>
                <c:pt idx="11558">
                  <c:v>4</c:v>
                </c:pt>
                <c:pt idx="11559">
                  <c:v>6</c:v>
                </c:pt>
                <c:pt idx="11560">
                  <c:v>6</c:v>
                </c:pt>
                <c:pt idx="11561">
                  <c:v>4</c:v>
                </c:pt>
                <c:pt idx="11562">
                  <c:v>6</c:v>
                </c:pt>
                <c:pt idx="11563">
                  <c:v>4</c:v>
                </c:pt>
                <c:pt idx="11564">
                  <c:v>4</c:v>
                </c:pt>
                <c:pt idx="11565">
                  <c:v>4</c:v>
                </c:pt>
                <c:pt idx="11566">
                  <c:v>6</c:v>
                </c:pt>
                <c:pt idx="11567">
                  <c:v>4</c:v>
                </c:pt>
                <c:pt idx="11568">
                  <c:v>4</c:v>
                </c:pt>
                <c:pt idx="11569">
                  <c:v>6</c:v>
                </c:pt>
                <c:pt idx="11570">
                  <c:v>6</c:v>
                </c:pt>
                <c:pt idx="11571">
                  <c:v>6</c:v>
                </c:pt>
                <c:pt idx="11572">
                  <c:v>4</c:v>
                </c:pt>
                <c:pt idx="11573">
                  <c:v>4</c:v>
                </c:pt>
                <c:pt idx="11574">
                  <c:v>6</c:v>
                </c:pt>
                <c:pt idx="11575">
                  <c:v>6</c:v>
                </c:pt>
                <c:pt idx="11576">
                  <c:v>5</c:v>
                </c:pt>
                <c:pt idx="11577">
                  <c:v>4</c:v>
                </c:pt>
                <c:pt idx="11578">
                  <c:v>5</c:v>
                </c:pt>
                <c:pt idx="11579">
                  <c:v>4</c:v>
                </c:pt>
                <c:pt idx="11580">
                  <c:v>5</c:v>
                </c:pt>
                <c:pt idx="11581">
                  <c:v>6</c:v>
                </c:pt>
                <c:pt idx="11582">
                  <c:v>4</c:v>
                </c:pt>
                <c:pt idx="11583">
                  <c:v>6</c:v>
                </c:pt>
                <c:pt idx="11584">
                  <c:v>4</c:v>
                </c:pt>
                <c:pt idx="11585">
                  <c:v>5</c:v>
                </c:pt>
                <c:pt idx="11586">
                  <c:v>5</c:v>
                </c:pt>
                <c:pt idx="11587">
                  <c:v>6</c:v>
                </c:pt>
                <c:pt idx="11588">
                  <c:v>6</c:v>
                </c:pt>
                <c:pt idx="11589">
                  <c:v>4</c:v>
                </c:pt>
                <c:pt idx="11590">
                  <c:v>6</c:v>
                </c:pt>
                <c:pt idx="11591">
                  <c:v>4</c:v>
                </c:pt>
                <c:pt idx="11592">
                  <c:v>4</c:v>
                </c:pt>
                <c:pt idx="11593">
                  <c:v>4</c:v>
                </c:pt>
                <c:pt idx="11594">
                  <c:v>6</c:v>
                </c:pt>
                <c:pt idx="11595">
                  <c:v>5</c:v>
                </c:pt>
                <c:pt idx="11596">
                  <c:v>4</c:v>
                </c:pt>
                <c:pt idx="11597">
                  <c:v>4</c:v>
                </c:pt>
                <c:pt idx="11598">
                  <c:v>4</c:v>
                </c:pt>
                <c:pt idx="11599">
                  <c:v>4</c:v>
                </c:pt>
                <c:pt idx="11600">
                  <c:v>4</c:v>
                </c:pt>
                <c:pt idx="11601">
                  <c:v>4</c:v>
                </c:pt>
                <c:pt idx="11602">
                  <c:v>4</c:v>
                </c:pt>
                <c:pt idx="11603">
                  <c:v>4</c:v>
                </c:pt>
                <c:pt idx="11604">
                  <c:v>4</c:v>
                </c:pt>
                <c:pt idx="11605">
                  <c:v>6</c:v>
                </c:pt>
                <c:pt idx="11606">
                  <c:v>6</c:v>
                </c:pt>
                <c:pt idx="11607">
                  <c:v>6</c:v>
                </c:pt>
                <c:pt idx="11608">
                  <c:v>6</c:v>
                </c:pt>
                <c:pt idx="11609">
                  <c:v>4</c:v>
                </c:pt>
                <c:pt idx="11610">
                  <c:v>6</c:v>
                </c:pt>
                <c:pt idx="11611">
                  <c:v>6</c:v>
                </c:pt>
                <c:pt idx="11612">
                  <c:v>4</c:v>
                </c:pt>
                <c:pt idx="11613">
                  <c:v>4</c:v>
                </c:pt>
                <c:pt idx="11614">
                  <c:v>5</c:v>
                </c:pt>
                <c:pt idx="11615">
                  <c:v>5</c:v>
                </c:pt>
                <c:pt idx="11616">
                  <c:v>4</c:v>
                </c:pt>
                <c:pt idx="11617">
                  <c:v>5</c:v>
                </c:pt>
                <c:pt idx="11618">
                  <c:v>5</c:v>
                </c:pt>
                <c:pt idx="11619">
                  <c:v>4</c:v>
                </c:pt>
                <c:pt idx="11620">
                  <c:v>4</c:v>
                </c:pt>
                <c:pt idx="11621">
                  <c:v>5</c:v>
                </c:pt>
                <c:pt idx="11622">
                  <c:v>4</c:v>
                </c:pt>
                <c:pt idx="11623">
                  <c:v>6</c:v>
                </c:pt>
                <c:pt idx="11624">
                  <c:v>6</c:v>
                </c:pt>
                <c:pt idx="11625">
                  <c:v>4</c:v>
                </c:pt>
                <c:pt idx="11626">
                  <c:v>4</c:v>
                </c:pt>
                <c:pt idx="11627">
                  <c:v>4</c:v>
                </c:pt>
                <c:pt idx="11628">
                  <c:v>4</c:v>
                </c:pt>
                <c:pt idx="11629">
                  <c:v>4</c:v>
                </c:pt>
                <c:pt idx="11630">
                  <c:v>4</c:v>
                </c:pt>
                <c:pt idx="11631">
                  <c:v>4</c:v>
                </c:pt>
                <c:pt idx="11632">
                  <c:v>4</c:v>
                </c:pt>
                <c:pt idx="11633">
                  <c:v>4</c:v>
                </c:pt>
                <c:pt idx="11634">
                  <c:v>4</c:v>
                </c:pt>
                <c:pt idx="11635">
                  <c:v>4</c:v>
                </c:pt>
                <c:pt idx="11636">
                  <c:v>4</c:v>
                </c:pt>
                <c:pt idx="11637">
                  <c:v>4</c:v>
                </c:pt>
                <c:pt idx="11638">
                  <c:v>4</c:v>
                </c:pt>
                <c:pt idx="11639">
                  <c:v>4</c:v>
                </c:pt>
                <c:pt idx="11640">
                  <c:v>5</c:v>
                </c:pt>
                <c:pt idx="11641">
                  <c:v>4</c:v>
                </c:pt>
                <c:pt idx="11642">
                  <c:v>4</c:v>
                </c:pt>
                <c:pt idx="11643">
                  <c:v>4</c:v>
                </c:pt>
                <c:pt idx="11644">
                  <c:v>4</c:v>
                </c:pt>
                <c:pt idx="11645">
                  <c:v>4</c:v>
                </c:pt>
                <c:pt idx="11646">
                  <c:v>4</c:v>
                </c:pt>
                <c:pt idx="11647">
                  <c:v>4</c:v>
                </c:pt>
                <c:pt idx="11648">
                  <c:v>4</c:v>
                </c:pt>
                <c:pt idx="11649">
                  <c:v>4</c:v>
                </c:pt>
                <c:pt idx="11650">
                  <c:v>4</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6</c:v>
                </c:pt>
                <c:pt idx="11691">
                  <c:v>6</c:v>
                </c:pt>
                <c:pt idx="11692">
                  <c:v>6</c:v>
                </c:pt>
                <c:pt idx="11693">
                  <c:v>6</c:v>
                </c:pt>
                <c:pt idx="11694">
                  <c:v>6</c:v>
                </c:pt>
                <c:pt idx="11695">
                  <c:v>6</c:v>
                </c:pt>
                <c:pt idx="11696">
                  <c:v>6</c:v>
                </c:pt>
                <c:pt idx="11697">
                  <c:v>6</c:v>
                </c:pt>
                <c:pt idx="11698">
                  <c:v>6</c:v>
                </c:pt>
                <c:pt idx="11699">
                  <c:v>6</c:v>
                </c:pt>
                <c:pt idx="11700">
                  <c:v>6</c:v>
                </c:pt>
                <c:pt idx="11701">
                  <c:v>6</c:v>
                </c:pt>
                <c:pt idx="11702">
                  <c:v>6</c:v>
                </c:pt>
                <c:pt idx="11703">
                  <c:v>6</c:v>
                </c:pt>
                <c:pt idx="11704">
                  <c:v>6</c:v>
                </c:pt>
                <c:pt idx="11705">
                  <c:v>6</c:v>
                </c:pt>
                <c:pt idx="11706">
                  <c:v>6</c:v>
                </c:pt>
                <c:pt idx="11707">
                  <c:v>6</c:v>
                </c:pt>
                <c:pt idx="11708">
                  <c:v>6</c:v>
                </c:pt>
                <c:pt idx="11709">
                  <c:v>6</c:v>
                </c:pt>
                <c:pt idx="11710">
                  <c:v>6</c:v>
                </c:pt>
                <c:pt idx="11711">
                  <c:v>6</c:v>
                </c:pt>
                <c:pt idx="11712">
                  <c:v>6</c:v>
                </c:pt>
                <c:pt idx="11713">
                  <c:v>6</c:v>
                </c:pt>
                <c:pt idx="11714">
                  <c:v>6</c:v>
                </c:pt>
                <c:pt idx="11715">
                  <c:v>6</c:v>
                </c:pt>
                <c:pt idx="11716">
                  <c:v>6</c:v>
                </c:pt>
                <c:pt idx="11717">
                  <c:v>6</c:v>
                </c:pt>
                <c:pt idx="11718">
                  <c:v>6</c:v>
                </c:pt>
                <c:pt idx="11719">
                  <c:v>6</c:v>
                </c:pt>
                <c:pt idx="11720">
                  <c:v>6</c:v>
                </c:pt>
                <c:pt idx="11721">
                  <c:v>6</c:v>
                </c:pt>
                <c:pt idx="11722">
                  <c:v>6</c:v>
                </c:pt>
                <c:pt idx="11723">
                  <c:v>6</c:v>
                </c:pt>
                <c:pt idx="11724">
                  <c:v>6</c:v>
                </c:pt>
                <c:pt idx="11725">
                  <c:v>6</c:v>
                </c:pt>
                <c:pt idx="11726">
                  <c:v>6</c:v>
                </c:pt>
                <c:pt idx="11727">
                  <c:v>8</c:v>
                </c:pt>
                <c:pt idx="11728">
                  <c:v>8</c:v>
                </c:pt>
                <c:pt idx="11729">
                  <c:v>8</c:v>
                </c:pt>
                <c:pt idx="11730">
                  <c:v>8</c:v>
                </c:pt>
                <c:pt idx="11731">
                  <c:v>8</c:v>
                </c:pt>
                <c:pt idx="11732">
                  <c:v>8</c:v>
                </c:pt>
                <c:pt idx="11733">
                  <c:v>8</c:v>
                </c:pt>
                <c:pt idx="11734">
                  <c:v>8</c:v>
                </c:pt>
                <c:pt idx="11735">
                  <c:v>8</c:v>
                </c:pt>
                <c:pt idx="11736">
                  <c:v>8</c:v>
                </c:pt>
                <c:pt idx="11737">
                  <c:v>8</c:v>
                </c:pt>
                <c:pt idx="11738">
                  <c:v>6</c:v>
                </c:pt>
                <c:pt idx="11739">
                  <c:v>6</c:v>
                </c:pt>
                <c:pt idx="11740">
                  <c:v>6</c:v>
                </c:pt>
                <c:pt idx="11741">
                  <c:v>6</c:v>
                </c:pt>
                <c:pt idx="11742">
                  <c:v>6</c:v>
                </c:pt>
                <c:pt idx="11743">
                  <c:v>6</c:v>
                </c:pt>
                <c:pt idx="11744">
                  <c:v>6</c:v>
                </c:pt>
                <c:pt idx="11745">
                  <c:v>6</c:v>
                </c:pt>
                <c:pt idx="11746">
                  <c:v>6</c:v>
                </c:pt>
                <c:pt idx="11747">
                  <c:v>6</c:v>
                </c:pt>
                <c:pt idx="11748">
                  <c:v>6</c:v>
                </c:pt>
                <c:pt idx="11749">
                  <c:v>6</c:v>
                </c:pt>
                <c:pt idx="11750">
                  <c:v>6</c:v>
                </c:pt>
                <c:pt idx="11751">
                  <c:v>6</c:v>
                </c:pt>
                <c:pt idx="11752">
                  <c:v>6</c:v>
                </c:pt>
                <c:pt idx="11753">
                  <c:v>6</c:v>
                </c:pt>
                <c:pt idx="11754">
                  <c:v>6</c:v>
                </c:pt>
                <c:pt idx="11755">
                  <c:v>6</c:v>
                </c:pt>
                <c:pt idx="11756">
                  <c:v>6</c:v>
                </c:pt>
                <c:pt idx="11757">
                  <c:v>6</c:v>
                </c:pt>
                <c:pt idx="11758">
                  <c:v>6</c:v>
                </c:pt>
                <c:pt idx="11759">
                  <c:v>6</c:v>
                </c:pt>
                <c:pt idx="11760">
                  <c:v>6</c:v>
                </c:pt>
                <c:pt idx="11761">
                  <c:v>6</c:v>
                </c:pt>
                <c:pt idx="11762">
                  <c:v>6</c:v>
                </c:pt>
                <c:pt idx="11763">
                  <c:v>6</c:v>
                </c:pt>
                <c:pt idx="11764">
                  <c:v>6</c:v>
                </c:pt>
                <c:pt idx="11765">
                  <c:v>6</c:v>
                </c:pt>
                <c:pt idx="11766">
                  <c:v>6</c:v>
                </c:pt>
                <c:pt idx="11767">
                  <c:v>6</c:v>
                </c:pt>
                <c:pt idx="11768">
                  <c:v>6</c:v>
                </c:pt>
                <c:pt idx="11769">
                  <c:v>6</c:v>
                </c:pt>
                <c:pt idx="11770">
                  <c:v>6</c:v>
                </c:pt>
                <c:pt idx="11771">
                  <c:v>6</c:v>
                </c:pt>
                <c:pt idx="11772">
                  <c:v>6</c:v>
                </c:pt>
                <c:pt idx="11773">
                  <c:v>6</c:v>
                </c:pt>
                <c:pt idx="11774">
                  <c:v>6</c:v>
                </c:pt>
                <c:pt idx="11775">
                  <c:v>6</c:v>
                </c:pt>
                <c:pt idx="11776">
                  <c:v>6</c:v>
                </c:pt>
                <c:pt idx="11777">
                  <c:v>6</c:v>
                </c:pt>
                <c:pt idx="11778">
                  <c:v>6</c:v>
                </c:pt>
                <c:pt idx="11779">
                  <c:v>6</c:v>
                </c:pt>
                <c:pt idx="11780">
                  <c:v>6</c:v>
                </c:pt>
                <c:pt idx="11781">
                  <c:v>6</c:v>
                </c:pt>
                <c:pt idx="11782">
                  <c:v>6</c:v>
                </c:pt>
                <c:pt idx="11783">
                  <c:v>6</c:v>
                </c:pt>
                <c:pt idx="11784">
                  <c:v>6</c:v>
                </c:pt>
                <c:pt idx="11785">
                  <c:v>6</c:v>
                </c:pt>
                <c:pt idx="11786">
                  <c:v>6</c:v>
                </c:pt>
                <c:pt idx="11787">
                  <c:v>6</c:v>
                </c:pt>
                <c:pt idx="11788">
                  <c:v>6</c:v>
                </c:pt>
                <c:pt idx="11789">
                  <c:v>6</c:v>
                </c:pt>
                <c:pt idx="11790">
                  <c:v>6</c:v>
                </c:pt>
                <c:pt idx="11791">
                  <c:v>6</c:v>
                </c:pt>
                <c:pt idx="11792">
                  <c:v>4</c:v>
                </c:pt>
                <c:pt idx="11793">
                  <c:v>6</c:v>
                </c:pt>
                <c:pt idx="11794">
                  <c:v>6</c:v>
                </c:pt>
                <c:pt idx="11795">
                  <c:v>4</c:v>
                </c:pt>
                <c:pt idx="11796">
                  <c:v>4</c:v>
                </c:pt>
                <c:pt idx="11797">
                  <c:v>4</c:v>
                </c:pt>
                <c:pt idx="11798">
                  <c:v>4</c:v>
                </c:pt>
                <c:pt idx="11799">
                  <c:v>4</c:v>
                </c:pt>
                <c:pt idx="11800">
                  <c:v>4</c:v>
                </c:pt>
                <c:pt idx="11801">
                  <c:v>4</c:v>
                </c:pt>
                <c:pt idx="11802">
                  <c:v>4</c:v>
                </c:pt>
                <c:pt idx="11803">
                  <c:v>4</c:v>
                </c:pt>
                <c:pt idx="11804">
                  <c:v>4</c:v>
                </c:pt>
                <c:pt idx="11805">
                  <c:v>4</c:v>
                </c:pt>
                <c:pt idx="11806">
                  <c:v>4</c:v>
                </c:pt>
                <c:pt idx="11807">
                  <c:v>4</c:v>
                </c:pt>
                <c:pt idx="11808">
                  <c:v>4</c:v>
                </c:pt>
                <c:pt idx="11809">
                  <c:v>4</c:v>
                </c:pt>
                <c:pt idx="11810">
                  <c:v>4</c:v>
                </c:pt>
                <c:pt idx="11811">
                  <c:v>4</c:v>
                </c:pt>
                <c:pt idx="11812">
                  <c:v>4</c:v>
                </c:pt>
                <c:pt idx="11813">
                  <c:v>4</c:v>
                </c:pt>
                <c:pt idx="11814">
                  <c:v>4</c:v>
                </c:pt>
                <c:pt idx="11815">
                  <c:v>4</c:v>
                </c:pt>
                <c:pt idx="11816">
                  <c:v>4</c:v>
                </c:pt>
                <c:pt idx="11817">
                  <c:v>4</c:v>
                </c:pt>
                <c:pt idx="11818">
                  <c:v>4</c:v>
                </c:pt>
                <c:pt idx="11819">
                  <c:v>4</c:v>
                </c:pt>
                <c:pt idx="11820">
                  <c:v>4</c:v>
                </c:pt>
                <c:pt idx="11821">
                  <c:v>4</c:v>
                </c:pt>
                <c:pt idx="11822">
                  <c:v>4</c:v>
                </c:pt>
                <c:pt idx="11823">
                  <c:v>4</c:v>
                </c:pt>
                <c:pt idx="11824">
                  <c:v>4</c:v>
                </c:pt>
                <c:pt idx="11825">
                  <c:v>4</c:v>
                </c:pt>
                <c:pt idx="11826">
                  <c:v>4</c:v>
                </c:pt>
                <c:pt idx="11827">
                  <c:v>4</c:v>
                </c:pt>
                <c:pt idx="11828">
                  <c:v>4</c:v>
                </c:pt>
                <c:pt idx="11829">
                  <c:v>4</c:v>
                </c:pt>
                <c:pt idx="11830">
                  <c:v>4</c:v>
                </c:pt>
                <c:pt idx="11831">
                  <c:v>4</c:v>
                </c:pt>
                <c:pt idx="11832">
                  <c:v>8</c:v>
                </c:pt>
                <c:pt idx="11833">
                  <c:v>8</c:v>
                </c:pt>
                <c:pt idx="11834">
                  <c:v>8</c:v>
                </c:pt>
                <c:pt idx="11835">
                  <c:v>8</c:v>
                </c:pt>
                <c:pt idx="11836">
                  <c:v>8</c:v>
                </c:pt>
                <c:pt idx="11837">
                  <c:v>8</c:v>
                </c:pt>
                <c:pt idx="11838">
                  <c:v>8</c:v>
                </c:pt>
                <c:pt idx="11839">
                  <c:v>8</c:v>
                </c:pt>
                <c:pt idx="11840">
                  <c:v>8</c:v>
                </c:pt>
                <c:pt idx="11841">
                  <c:v>8</c:v>
                </c:pt>
                <c:pt idx="11842">
                  <c:v>8</c:v>
                </c:pt>
                <c:pt idx="11843">
                  <c:v>8</c:v>
                </c:pt>
                <c:pt idx="11844">
                  <c:v>8</c:v>
                </c:pt>
                <c:pt idx="11845">
                  <c:v>8</c:v>
                </c:pt>
                <c:pt idx="11846">
                  <c:v>8</c:v>
                </c:pt>
                <c:pt idx="11847">
                  <c:v>8</c:v>
                </c:pt>
                <c:pt idx="11848">
                  <c:v>8</c:v>
                </c:pt>
                <c:pt idx="11849">
                  <c:v>8</c:v>
                </c:pt>
                <c:pt idx="11850">
                  <c:v>8</c:v>
                </c:pt>
                <c:pt idx="11851">
                  <c:v>8</c:v>
                </c:pt>
                <c:pt idx="11852">
                  <c:v>8</c:v>
                </c:pt>
                <c:pt idx="11853">
                  <c:v>8</c:v>
                </c:pt>
                <c:pt idx="11854">
                  <c:v>8</c:v>
                </c:pt>
                <c:pt idx="11855">
                  <c:v>8</c:v>
                </c:pt>
                <c:pt idx="11856">
                  <c:v>8</c:v>
                </c:pt>
                <c:pt idx="11857">
                  <c:v>8</c:v>
                </c:pt>
                <c:pt idx="11858">
                  <c:v>8</c:v>
                </c:pt>
                <c:pt idx="11859">
                  <c:v>8</c:v>
                </c:pt>
                <c:pt idx="11860">
                  <c:v>8</c:v>
                </c:pt>
                <c:pt idx="11861">
                  <c:v>8</c:v>
                </c:pt>
                <c:pt idx="11862">
                  <c:v>8</c:v>
                </c:pt>
                <c:pt idx="11863">
                  <c:v>8</c:v>
                </c:pt>
                <c:pt idx="11864">
                  <c:v>8</c:v>
                </c:pt>
                <c:pt idx="11865">
                  <c:v>8</c:v>
                </c:pt>
                <c:pt idx="11866">
                  <c:v>8</c:v>
                </c:pt>
                <c:pt idx="11867">
                  <c:v>8</c:v>
                </c:pt>
                <c:pt idx="11868">
                  <c:v>8</c:v>
                </c:pt>
                <c:pt idx="11869">
                  <c:v>8</c:v>
                </c:pt>
                <c:pt idx="11870">
                  <c:v>8</c:v>
                </c:pt>
                <c:pt idx="11871">
                  <c:v>8</c:v>
                </c:pt>
                <c:pt idx="11872">
                  <c:v>8</c:v>
                </c:pt>
                <c:pt idx="11873">
                  <c:v>8</c:v>
                </c:pt>
                <c:pt idx="11874">
                  <c:v>8</c:v>
                </c:pt>
                <c:pt idx="11875">
                  <c:v>8</c:v>
                </c:pt>
                <c:pt idx="11876">
                  <c:v>8</c:v>
                </c:pt>
                <c:pt idx="11877">
                  <c:v>8</c:v>
                </c:pt>
                <c:pt idx="11878">
                  <c:v>8</c:v>
                </c:pt>
                <c:pt idx="11879">
                  <c:v>8</c:v>
                </c:pt>
                <c:pt idx="11880">
                  <c:v>8</c:v>
                </c:pt>
                <c:pt idx="11881">
                  <c:v>6</c:v>
                </c:pt>
                <c:pt idx="11882">
                  <c:v>6</c:v>
                </c:pt>
                <c:pt idx="11883">
                  <c:v>6</c:v>
                </c:pt>
                <c:pt idx="11884">
                  <c:v>6</c:v>
                </c:pt>
                <c:pt idx="11885">
                  <c:v>6</c:v>
                </c:pt>
                <c:pt idx="11886">
                  <c:v>6</c:v>
                </c:pt>
                <c:pt idx="11887">
                  <c:v>6</c:v>
                </c:pt>
                <c:pt idx="11888">
                  <c:v>6</c:v>
                </c:pt>
                <c:pt idx="11889">
                  <c:v>6</c:v>
                </c:pt>
                <c:pt idx="11890">
                  <c:v>6</c:v>
                </c:pt>
                <c:pt idx="11891">
                  <c:v>6</c:v>
                </c:pt>
                <c:pt idx="11892">
                  <c:v>6</c:v>
                </c:pt>
                <c:pt idx="11893">
                  <c:v>6</c:v>
                </c:pt>
                <c:pt idx="11894">
                  <c:v>4</c:v>
                </c:pt>
                <c:pt idx="11895">
                  <c:v>6</c:v>
                </c:pt>
                <c:pt idx="11896">
                  <c:v>6</c:v>
                </c:pt>
                <c:pt idx="11897">
                  <c:v>4</c:v>
                </c:pt>
                <c:pt idx="11898">
                  <c:v>6</c:v>
                </c:pt>
                <c:pt idx="11899">
                  <c:v>6</c:v>
                </c:pt>
                <c:pt idx="11900">
                  <c:v>6</c:v>
                </c:pt>
                <c:pt idx="11901">
                  <c:v>4</c:v>
                </c:pt>
                <c:pt idx="11902">
                  <c:v>6</c:v>
                </c:pt>
                <c:pt idx="11903">
                  <c:v>8</c:v>
                </c:pt>
                <c:pt idx="11904">
                  <c:v>8</c:v>
                </c:pt>
                <c:pt idx="11905">
                  <c:v>8</c:v>
                </c:pt>
                <c:pt idx="11906">
                  <c:v>6</c:v>
                </c:pt>
                <c:pt idx="11907">
                  <c:v>6</c:v>
                </c:pt>
                <c:pt idx="11908">
                  <c:v>6</c:v>
                </c:pt>
                <c:pt idx="11909">
                  <c:v>6</c:v>
                </c:pt>
                <c:pt idx="11910">
                  <c:v>6</c:v>
                </c:pt>
                <c:pt idx="11911">
                  <c:v>6</c:v>
                </c:pt>
                <c:pt idx="11912">
                  <c:v>6</c:v>
                </c:pt>
                <c:pt idx="11913">
                  <c:v>6</c:v>
                </c:pt>
              </c:numCache>
            </c:numRef>
          </c:xVal>
          <c:yVal>
            <c:numRef>
              <c:f>'Q5'!$B$2:$B$11915</c:f>
              <c:numCache>
                <c:formatCode>General</c:formatCode>
                <c:ptCount val="11914"/>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108</c:v>
                </c:pt>
                <c:pt idx="540">
                  <c:v>103</c:v>
                </c:pt>
                <c:pt idx="541">
                  <c:v>103</c:v>
                </c:pt>
                <c:pt idx="542">
                  <c:v>34</c:v>
                </c:pt>
                <c:pt idx="543">
                  <c:v>40</c:v>
                </c:pt>
                <c:pt idx="544">
                  <c:v>34</c:v>
                </c:pt>
                <c:pt idx="545">
                  <c:v>34</c:v>
                </c:pt>
                <c:pt idx="546">
                  <c:v>34</c:v>
                </c:pt>
                <c:pt idx="547">
                  <c:v>34</c:v>
                </c:pt>
                <c:pt idx="548">
                  <c:v>40</c:v>
                </c:pt>
                <c:pt idx="549">
                  <c:v>34</c:v>
                </c:pt>
                <c:pt idx="550">
                  <c:v>40</c:v>
                </c:pt>
                <c:pt idx="551">
                  <c:v>40</c:v>
                </c:pt>
                <c:pt idx="552">
                  <c:v>40</c:v>
                </c:pt>
                <c:pt idx="553">
                  <c:v>34</c:v>
                </c:pt>
                <c:pt idx="554">
                  <c:v>40</c:v>
                </c:pt>
                <c:pt idx="555">
                  <c:v>40</c:v>
                </c:pt>
                <c:pt idx="556">
                  <c:v>40</c:v>
                </c:pt>
                <c:pt idx="557">
                  <c:v>34</c:v>
                </c:pt>
                <c:pt idx="558">
                  <c:v>40</c:v>
                </c:pt>
                <c:pt idx="559">
                  <c:v>40</c:v>
                </c:pt>
                <c:pt idx="560">
                  <c:v>40</c:v>
                </c:pt>
                <c:pt idx="561">
                  <c:v>34</c:v>
                </c:pt>
                <c:pt idx="562">
                  <c:v>40</c:v>
                </c:pt>
                <c:pt idx="563">
                  <c:v>40</c:v>
                </c:pt>
                <c:pt idx="564">
                  <c:v>33</c:v>
                </c:pt>
                <c:pt idx="565">
                  <c:v>33</c:v>
                </c:pt>
                <c:pt idx="566">
                  <c:v>33</c:v>
                </c:pt>
                <c:pt idx="567">
                  <c:v>33</c:v>
                </c:pt>
                <c:pt idx="568">
                  <c:v>33</c:v>
                </c:pt>
                <c:pt idx="569">
                  <c:v>33</c:v>
                </c:pt>
                <c:pt idx="570">
                  <c:v>33</c:v>
                </c:pt>
                <c:pt idx="571">
                  <c:v>33</c:v>
                </c:pt>
                <c:pt idx="572">
                  <c:v>30</c:v>
                </c:pt>
                <c:pt idx="573">
                  <c:v>33</c:v>
                </c:pt>
                <c:pt idx="574">
                  <c:v>33</c:v>
                </c:pt>
                <c:pt idx="575">
                  <c:v>33</c:v>
                </c:pt>
                <c:pt idx="576">
                  <c:v>33</c:v>
                </c:pt>
                <c:pt idx="577">
                  <c:v>30</c:v>
                </c:pt>
                <c:pt idx="578">
                  <c:v>33</c:v>
                </c:pt>
                <c:pt idx="579">
                  <c:v>33</c:v>
                </c:pt>
                <c:pt idx="580">
                  <c:v>30</c:v>
                </c:pt>
                <c:pt idx="581">
                  <c:v>30</c:v>
                </c:pt>
                <c:pt idx="582">
                  <c:v>30</c:v>
                </c:pt>
                <c:pt idx="583">
                  <c:v>30</c:v>
                </c:pt>
                <c:pt idx="584">
                  <c:v>31</c:v>
                </c:pt>
                <c:pt idx="585">
                  <c:v>30</c:v>
                </c:pt>
                <c:pt idx="586">
                  <c:v>31</c:v>
                </c:pt>
                <c:pt idx="587">
                  <c:v>31</c:v>
                </c:pt>
                <c:pt idx="588">
                  <c:v>30</c:v>
                </c:pt>
                <c:pt idx="589">
                  <c:v>34</c:v>
                </c:pt>
                <c:pt idx="590">
                  <c:v>31</c:v>
                </c:pt>
                <c:pt idx="591">
                  <c:v>30</c:v>
                </c:pt>
                <c:pt idx="592">
                  <c:v>29</c:v>
                </c:pt>
                <c:pt idx="593">
                  <c:v>30</c:v>
                </c:pt>
                <c:pt idx="594">
                  <c:v>29</c:v>
                </c:pt>
                <c:pt idx="595">
                  <c:v>29</c:v>
                </c:pt>
                <c:pt idx="596">
                  <c:v>30</c:v>
                </c:pt>
                <c:pt idx="597">
                  <c:v>33</c:v>
                </c:pt>
                <c:pt idx="598">
                  <c:v>12</c:v>
                </c:pt>
                <c:pt idx="599">
                  <c:v>12</c:v>
                </c:pt>
                <c:pt idx="600">
                  <c:v>16</c:v>
                </c:pt>
                <c:pt idx="601">
                  <c:v>16</c:v>
                </c:pt>
                <c:pt idx="602">
                  <c:v>16</c:v>
                </c:pt>
                <c:pt idx="603">
                  <c:v>16</c:v>
                </c:pt>
                <c:pt idx="604">
                  <c:v>23</c:v>
                </c:pt>
                <c:pt idx="605">
                  <c:v>15</c:v>
                </c:pt>
                <c:pt idx="606">
                  <c:v>16</c:v>
                </c:pt>
                <c:pt idx="607">
                  <c:v>15</c:v>
                </c:pt>
                <c:pt idx="608">
                  <c:v>16</c:v>
                </c:pt>
                <c:pt idx="609">
                  <c:v>16</c:v>
                </c:pt>
                <c:pt idx="610">
                  <c:v>15</c:v>
                </c:pt>
                <c:pt idx="611">
                  <c:v>16</c:v>
                </c:pt>
                <c:pt idx="612">
                  <c:v>16</c:v>
                </c:pt>
                <c:pt idx="613">
                  <c:v>16</c:v>
                </c:pt>
                <c:pt idx="614">
                  <c:v>16</c:v>
                </c:pt>
                <c:pt idx="615">
                  <c:v>16</c:v>
                </c:pt>
                <c:pt idx="616">
                  <c:v>16</c:v>
                </c:pt>
                <c:pt idx="617">
                  <c:v>16</c:v>
                </c:pt>
                <c:pt idx="618">
                  <c:v>15</c:v>
                </c:pt>
                <c:pt idx="619">
                  <c:v>15</c:v>
                </c:pt>
                <c:pt idx="620">
                  <c:v>15</c:v>
                </c:pt>
                <c:pt idx="621">
                  <c:v>15</c:v>
                </c:pt>
                <c:pt idx="622">
                  <c:v>15</c:v>
                </c:pt>
                <c:pt idx="623">
                  <c:v>28</c:v>
                </c:pt>
                <c:pt idx="624">
                  <c:v>28</c:v>
                </c:pt>
                <c:pt idx="625">
                  <c:v>28</c:v>
                </c:pt>
                <c:pt idx="626">
                  <c:v>28</c:v>
                </c:pt>
                <c:pt idx="627">
                  <c:v>28</c:v>
                </c:pt>
                <c:pt idx="628">
                  <c:v>28</c:v>
                </c:pt>
                <c:pt idx="629">
                  <c:v>28</c:v>
                </c:pt>
                <c:pt idx="630">
                  <c:v>28</c:v>
                </c:pt>
                <c:pt idx="631">
                  <c:v>28</c:v>
                </c:pt>
                <c:pt idx="632">
                  <c:v>28</c:v>
                </c:pt>
                <c:pt idx="633">
                  <c:v>28</c:v>
                </c:pt>
                <c:pt idx="634">
                  <c:v>24</c:v>
                </c:pt>
                <c:pt idx="635">
                  <c:v>29</c:v>
                </c:pt>
                <c:pt idx="636">
                  <c:v>31</c:v>
                </c:pt>
                <c:pt idx="637">
                  <c:v>25</c:v>
                </c:pt>
                <c:pt idx="638">
                  <c:v>24</c:v>
                </c:pt>
                <c:pt idx="639">
                  <c:v>29</c:v>
                </c:pt>
                <c:pt idx="640">
                  <c:v>25</c:v>
                </c:pt>
                <c:pt idx="641">
                  <c:v>31</c:v>
                </c:pt>
                <c:pt idx="642">
                  <c:v>24</c:v>
                </c:pt>
                <c:pt idx="643">
                  <c:v>28</c:v>
                </c:pt>
                <c:pt idx="644">
                  <c:v>24</c:v>
                </c:pt>
                <c:pt idx="645">
                  <c:v>29</c:v>
                </c:pt>
                <c:pt idx="646">
                  <c:v>25</c:v>
                </c:pt>
                <c:pt idx="647">
                  <c:v>29</c:v>
                </c:pt>
                <c:pt idx="648">
                  <c:v>29</c:v>
                </c:pt>
                <c:pt idx="649">
                  <c:v>32</c:v>
                </c:pt>
                <c:pt idx="650">
                  <c:v>25</c:v>
                </c:pt>
                <c:pt idx="651">
                  <c:v>31</c:v>
                </c:pt>
                <c:pt idx="652">
                  <c:v>25</c:v>
                </c:pt>
                <c:pt idx="653">
                  <c:v>24</c:v>
                </c:pt>
                <c:pt idx="654">
                  <c:v>29</c:v>
                </c:pt>
                <c:pt idx="655">
                  <c:v>31</c:v>
                </c:pt>
                <c:pt idx="656">
                  <c:v>24</c:v>
                </c:pt>
                <c:pt idx="657">
                  <c:v>25</c:v>
                </c:pt>
                <c:pt idx="658">
                  <c:v>29</c:v>
                </c:pt>
                <c:pt idx="659">
                  <c:v>31</c:v>
                </c:pt>
                <c:pt idx="660">
                  <c:v>25</c:v>
                </c:pt>
                <c:pt idx="661">
                  <c:v>25</c:v>
                </c:pt>
                <c:pt idx="662">
                  <c:v>24</c:v>
                </c:pt>
                <c:pt idx="663">
                  <c:v>30</c:v>
                </c:pt>
                <c:pt idx="664">
                  <c:v>24</c:v>
                </c:pt>
                <c:pt idx="665">
                  <c:v>28</c:v>
                </c:pt>
                <c:pt idx="666">
                  <c:v>29</c:v>
                </c:pt>
                <c:pt idx="667">
                  <c:v>28</c:v>
                </c:pt>
                <c:pt idx="668">
                  <c:v>24</c:v>
                </c:pt>
                <c:pt idx="669">
                  <c:v>24</c:v>
                </c:pt>
                <c:pt idx="670">
                  <c:v>14</c:v>
                </c:pt>
                <c:pt idx="671">
                  <c:v>15</c:v>
                </c:pt>
                <c:pt idx="672">
                  <c:v>16</c:v>
                </c:pt>
                <c:pt idx="673">
                  <c:v>15</c:v>
                </c:pt>
                <c:pt idx="674">
                  <c:v>27</c:v>
                </c:pt>
                <c:pt idx="675">
                  <c:v>29</c:v>
                </c:pt>
                <c:pt idx="676">
                  <c:v>27</c:v>
                </c:pt>
                <c:pt idx="677">
                  <c:v>27</c:v>
                </c:pt>
                <c:pt idx="678">
                  <c:v>27</c:v>
                </c:pt>
                <c:pt idx="679">
                  <c:v>28</c:v>
                </c:pt>
                <c:pt idx="680">
                  <c:v>28</c:v>
                </c:pt>
                <c:pt idx="681">
                  <c:v>28</c:v>
                </c:pt>
                <c:pt idx="682">
                  <c:v>16</c:v>
                </c:pt>
                <c:pt idx="683">
                  <c:v>16</c:v>
                </c:pt>
                <c:pt idx="684">
                  <c:v>16</c:v>
                </c:pt>
                <c:pt idx="685">
                  <c:v>25</c:v>
                </c:pt>
                <c:pt idx="686">
                  <c:v>25</c:v>
                </c:pt>
                <c:pt idx="687">
                  <c:v>29</c:v>
                </c:pt>
                <c:pt idx="688">
                  <c:v>25</c:v>
                </c:pt>
                <c:pt idx="689">
                  <c:v>25</c:v>
                </c:pt>
                <c:pt idx="690">
                  <c:v>25</c:v>
                </c:pt>
                <c:pt idx="691">
                  <c:v>25</c:v>
                </c:pt>
                <c:pt idx="692">
                  <c:v>29</c:v>
                </c:pt>
                <c:pt idx="693">
                  <c:v>25</c:v>
                </c:pt>
                <c:pt idx="694">
                  <c:v>29</c:v>
                </c:pt>
                <c:pt idx="695">
                  <c:v>25</c:v>
                </c:pt>
                <c:pt idx="696">
                  <c:v>16</c:v>
                </c:pt>
                <c:pt idx="697">
                  <c:v>16</c:v>
                </c:pt>
                <c:pt idx="698">
                  <c:v>16</c:v>
                </c:pt>
                <c:pt idx="699">
                  <c:v>16</c:v>
                </c:pt>
                <c:pt idx="700">
                  <c:v>16</c:v>
                </c:pt>
                <c:pt idx="701">
                  <c:v>16</c:v>
                </c:pt>
                <c:pt idx="702">
                  <c:v>16</c:v>
                </c:pt>
                <c:pt idx="703">
                  <c:v>22</c:v>
                </c:pt>
                <c:pt idx="704">
                  <c:v>22</c:v>
                </c:pt>
                <c:pt idx="705">
                  <c:v>38</c:v>
                </c:pt>
                <c:pt idx="706">
                  <c:v>38</c:v>
                </c:pt>
                <c:pt idx="707">
                  <c:v>37</c:v>
                </c:pt>
                <c:pt idx="708">
                  <c:v>37</c:v>
                </c:pt>
                <c:pt idx="709">
                  <c:v>40</c:v>
                </c:pt>
                <c:pt idx="710">
                  <c:v>38</c:v>
                </c:pt>
                <c:pt idx="711">
                  <c:v>38</c:v>
                </c:pt>
                <c:pt idx="712">
                  <c:v>37</c:v>
                </c:pt>
                <c:pt idx="713">
                  <c:v>38</c:v>
                </c:pt>
                <c:pt idx="714">
                  <c:v>37</c:v>
                </c:pt>
                <c:pt idx="715">
                  <c:v>35</c:v>
                </c:pt>
                <c:pt idx="716">
                  <c:v>34</c:v>
                </c:pt>
                <c:pt idx="717">
                  <c:v>34</c:v>
                </c:pt>
                <c:pt idx="718">
                  <c:v>35</c:v>
                </c:pt>
                <c:pt idx="719">
                  <c:v>35</c:v>
                </c:pt>
                <c:pt idx="720">
                  <c:v>20</c:v>
                </c:pt>
                <c:pt idx="721">
                  <c:v>29</c:v>
                </c:pt>
                <c:pt idx="722">
                  <c:v>25</c:v>
                </c:pt>
                <c:pt idx="723">
                  <c:v>24</c:v>
                </c:pt>
                <c:pt idx="724">
                  <c:v>28</c:v>
                </c:pt>
                <c:pt idx="725">
                  <c:v>29</c:v>
                </c:pt>
                <c:pt idx="726">
                  <c:v>25</c:v>
                </c:pt>
                <c:pt idx="727">
                  <c:v>24</c:v>
                </c:pt>
                <c:pt idx="728">
                  <c:v>31</c:v>
                </c:pt>
                <c:pt idx="729">
                  <c:v>25</c:v>
                </c:pt>
                <c:pt idx="730">
                  <c:v>29</c:v>
                </c:pt>
                <c:pt idx="731">
                  <c:v>25</c:v>
                </c:pt>
                <c:pt idx="732">
                  <c:v>26</c:v>
                </c:pt>
                <c:pt idx="733">
                  <c:v>25</c:v>
                </c:pt>
                <c:pt idx="734">
                  <c:v>28</c:v>
                </c:pt>
                <c:pt idx="735">
                  <c:v>29</c:v>
                </c:pt>
                <c:pt idx="736">
                  <c:v>28</c:v>
                </c:pt>
                <c:pt idx="737">
                  <c:v>26</c:v>
                </c:pt>
                <c:pt idx="738">
                  <c:v>26</c:v>
                </c:pt>
                <c:pt idx="739">
                  <c:v>26</c:v>
                </c:pt>
                <c:pt idx="740">
                  <c:v>26</c:v>
                </c:pt>
                <c:pt idx="741">
                  <c:v>26</c:v>
                </c:pt>
                <c:pt idx="742">
                  <c:v>26</c:v>
                </c:pt>
                <c:pt idx="743">
                  <c:v>23</c:v>
                </c:pt>
                <c:pt idx="744">
                  <c:v>20</c:v>
                </c:pt>
                <c:pt idx="745">
                  <c:v>24</c:v>
                </c:pt>
                <c:pt idx="746">
                  <c:v>24</c:v>
                </c:pt>
                <c:pt idx="747">
                  <c:v>20</c:v>
                </c:pt>
                <c:pt idx="748">
                  <c:v>24</c:v>
                </c:pt>
                <c:pt idx="749">
                  <c:v>24</c:v>
                </c:pt>
                <c:pt idx="750">
                  <c:v>20</c:v>
                </c:pt>
                <c:pt idx="751">
                  <c:v>26</c:v>
                </c:pt>
                <c:pt idx="752">
                  <c:v>26</c:v>
                </c:pt>
                <c:pt idx="753">
                  <c:v>26</c:v>
                </c:pt>
                <c:pt idx="754">
                  <c:v>19</c:v>
                </c:pt>
                <c:pt idx="755">
                  <c:v>20</c:v>
                </c:pt>
                <c:pt idx="756">
                  <c:v>20</c:v>
                </c:pt>
                <c:pt idx="757">
                  <c:v>20</c:v>
                </c:pt>
                <c:pt idx="758">
                  <c:v>19</c:v>
                </c:pt>
                <c:pt idx="759">
                  <c:v>22</c:v>
                </c:pt>
                <c:pt idx="760">
                  <c:v>19</c:v>
                </c:pt>
                <c:pt idx="761">
                  <c:v>18</c:v>
                </c:pt>
                <c:pt idx="762">
                  <c:v>19</c:v>
                </c:pt>
                <c:pt idx="763">
                  <c:v>19</c:v>
                </c:pt>
                <c:pt idx="764">
                  <c:v>19</c:v>
                </c:pt>
                <c:pt idx="765">
                  <c:v>19</c:v>
                </c:pt>
                <c:pt idx="766">
                  <c:v>28</c:v>
                </c:pt>
                <c:pt idx="767">
                  <c:v>22</c:v>
                </c:pt>
                <c:pt idx="768">
                  <c:v>24</c:v>
                </c:pt>
                <c:pt idx="769">
                  <c:v>22</c:v>
                </c:pt>
                <c:pt idx="770">
                  <c:v>24</c:v>
                </c:pt>
                <c:pt idx="771">
                  <c:v>22</c:v>
                </c:pt>
                <c:pt idx="772">
                  <c:v>24</c:v>
                </c:pt>
                <c:pt idx="773">
                  <c:v>26</c:v>
                </c:pt>
                <c:pt idx="774">
                  <c:v>24</c:v>
                </c:pt>
                <c:pt idx="775">
                  <c:v>26</c:v>
                </c:pt>
                <c:pt idx="776">
                  <c:v>26</c:v>
                </c:pt>
                <c:pt idx="777">
                  <c:v>24</c:v>
                </c:pt>
                <c:pt idx="778">
                  <c:v>26</c:v>
                </c:pt>
                <c:pt idx="779">
                  <c:v>24</c:v>
                </c:pt>
                <c:pt idx="780">
                  <c:v>24</c:v>
                </c:pt>
                <c:pt idx="781">
                  <c:v>24</c:v>
                </c:pt>
                <c:pt idx="782">
                  <c:v>26</c:v>
                </c:pt>
                <c:pt idx="783">
                  <c:v>24</c:v>
                </c:pt>
                <c:pt idx="784">
                  <c:v>24</c:v>
                </c:pt>
                <c:pt idx="785">
                  <c:v>26</c:v>
                </c:pt>
                <c:pt idx="786">
                  <c:v>24</c:v>
                </c:pt>
                <c:pt idx="787">
                  <c:v>24</c:v>
                </c:pt>
                <c:pt idx="788">
                  <c:v>26</c:v>
                </c:pt>
                <c:pt idx="789">
                  <c:v>26</c:v>
                </c:pt>
                <c:pt idx="790">
                  <c:v>26</c:v>
                </c:pt>
                <c:pt idx="791">
                  <c:v>26</c:v>
                </c:pt>
                <c:pt idx="792">
                  <c:v>24</c:v>
                </c:pt>
                <c:pt idx="793">
                  <c:v>24</c:v>
                </c:pt>
                <c:pt idx="794">
                  <c:v>24</c:v>
                </c:pt>
                <c:pt idx="795">
                  <c:v>24</c:v>
                </c:pt>
                <c:pt idx="796">
                  <c:v>24</c:v>
                </c:pt>
                <c:pt idx="797">
                  <c:v>24</c:v>
                </c:pt>
                <c:pt idx="798">
                  <c:v>28</c:v>
                </c:pt>
                <c:pt idx="799">
                  <c:v>32</c:v>
                </c:pt>
                <c:pt idx="800">
                  <c:v>24</c:v>
                </c:pt>
                <c:pt idx="801">
                  <c:v>27</c:v>
                </c:pt>
                <c:pt idx="802">
                  <c:v>25</c:v>
                </c:pt>
                <c:pt idx="803">
                  <c:v>26</c:v>
                </c:pt>
                <c:pt idx="804">
                  <c:v>33</c:v>
                </c:pt>
                <c:pt idx="805">
                  <c:v>33</c:v>
                </c:pt>
                <c:pt idx="806">
                  <c:v>33</c:v>
                </c:pt>
                <c:pt idx="807">
                  <c:v>30</c:v>
                </c:pt>
                <c:pt idx="808">
                  <c:v>33</c:v>
                </c:pt>
                <c:pt idx="809">
                  <c:v>33</c:v>
                </c:pt>
                <c:pt idx="810">
                  <c:v>28</c:v>
                </c:pt>
                <c:pt idx="811">
                  <c:v>28</c:v>
                </c:pt>
                <c:pt idx="812">
                  <c:v>28</c:v>
                </c:pt>
                <c:pt idx="813">
                  <c:v>30</c:v>
                </c:pt>
                <c:pt idx="814">
                  <c:v>29</c:v>
                </c:pt>
                <c:pt idx="815">
                  <c:v>29</c:v>
                </c:pt>
                <c:pt idx="816">
                  <c:v>29</c:v>
                </c:pt>
                <c:pt idx="817">
                  <c:v>30</c:v>
                </c:pt>
                <c:pt idx="818">
                  <c:v>29</c:v>
                </c:pt>
                <c:pt idx="819">
                  <c:v>29</c:v>
                </c:pt>
                <c:pt idx="820">
                  <c:v>33</c:v>
                </c:pt>
                <c:pt idx="821">
                  <c:v>28</c:v>
                </c:pt>
                <c:pt idx="822">
                  <c:v>27</c:v>
                </c:pt>
                <c:pt idx="823">
                  <c:v>24</c:v>
                </c:pt>
                <c:pt idx="824">
                  <c:v>27</c:v>
                </c:pt>
                <c:pt idx="825">
                  <c:v>24</c:v>
                </c:pt>
                <c:pt idx="826">
                  <c:v>29</c:v>
                </c:pt>
                <c:pt idx="827">
                  <c:v>27</c:v>
                </c:pt>
                <c:pt idx="828">
                  <c:v>24</c:v>
                </c:pt>
                <c:pt idx="829">
                  <c:v>29</c:v>
                </c:pt>
                <c:pt idx="830">
                  <c:v>27</c:v>
                </c:pt>
                <c:pt idx="831">
                  <c:v>28</c:v>
                </c:pt>
                <c:pt idx="832">
                  <c:v>28</c:v>
                </c:pt>
                <c:pt idx="833">
                  <c:v>27</c:v>
                </c:pt>
                <c:pt idx="834">
                  <c:v>27</c:v>
                </c:pt>
                <c:pt idx="835">
                  <c:v>27</c:v>
                </c:pt>
                <c:pt idx="836">
                  <c:v>27</c:v>
                </c:pt>
                <c:pt idx="837">
                  <c:v>31</c:v>
                </c:pt>
                <c:pt idx="838">
                  <c:v>31</c:v>
                </c:pt>
                <c:pt idx="839">
                  <c:v>29</c:v>
                </c:pt>
                <c:pt idx="840">
                  <c:v>27</c:v>
                </c:pt>
                <c:pt idx="841">
                  <c:v>27</c:v>
                </c:pt>
                <c:pt idx="842">
                  <c:v>28</c:v>
                </c:pt>
                <c:pt idx="843">
                  <c:v>27</c:v>
                </c:pt>
                <c:pt idx="844">
                  <c:v>27</c:v>
                </c:pt>
                <c:pt idx="845">
                  <c:v>31</c:v>
                </c:pt>
                <c:pt idx="846">
                  <c:v>27</c:v>
                </c:pt>
                <c:pt idx="847">
                  <c:v>27</c:v>
                </c:pt>
                <c:pt idx="848">
                  <c:v>29</c:v>
                </c:pt>
                <c:pt idx="849">
                  <c:v>31</c:v>
                </c:pt>
                <c:pt idx="850">
                  <c:v>27</c:v>
                </c:pt>
                <c:pt idx="851">
                  <c:v>28</c:v>
                </c:pt>
                <c:pt idx="852">
                  <c:v>27</c:v>
                </c:pt>
                <c:pt idx="853">
                  <c:v>27</c:v>
                </c:pt>
                <c:pt idx="854">
                  <c:v>25</c:v>
                </c:pt>
                <c:pt idx="855">
                  <c:v>23</c:v>
                </c:pt>
                <c:pt idx="856">
                  <c:v>25</c:v>
                </c:pt>
                <c:pt idx="857">
                  <c:v>23</c:v>
                </c:pt>
                <c:pt idx="858">
                  <c:v>22</c:v>
                </c:pt>
                <c:pt idx="859">
                  <c:v>27</c:v>
                </c:pt>
                <c:pt idx="860">
                  <c:v>27</c:v>
                </c:pt>
                <c:pt idx="861">
                  <c:v>27</c:v>
                </c:pt>
                <c:pt idx="862">
                  <c:v>27</c:v>
                </c:pt>
                <c:pt idx="863">
                  <c:v>27</c:v>
                </c:pt>
                <c:pt idx="864">
                  <c:v>27</c:v>
                </c:pt>
                <c:pt idx="865">
                  <c:v>27</c:v>
                </c:pt>
                <c:pt idx="866">
                  <c:v>33</c:v>
                </c:pt>
                <c:pt idx="867">
                  <c:v>27</c:v>
                </c:pt>
                <c:pt idx="868">
                  <c:v>28</c:v>
                </c:pt>
                <c:pt idx="869">
                  <c:v>27</c:v>
                </c:pt>
                <c:pt idx="870">
                  <c:v>20</c:v>
                </c:pt>
                <c:pt idx="871">
                  <c:v>19</c:v>
                </c:pt>
                <c:pt idx="872">
                  <c:v>19</c:v>
                </c:pt>
                <c:pt idx="873">
                  <c:v>20</c:v>
                </c:pt>
                <c:pt idx="874">
                  <c:v>16</c:v>
                </c:pt>
                <c:pt idx="875">
                  <c:v>16</c:v>
                </c:pt>
                <c:pt idx="876">
                  <c:v>20</c:v>
                </c:pt>
                <c:pt idx="877">
                  <c:v>20</c:v>
                </c:pt>
                <c:pt idx="878">
                  <c:v>25</c:v>
                </c:pt>
                <c:pt idx="879">
                  <c:v>24</c:v>
                </c:pt>
                <c:pt idx="880">
                  <c:v>25</c:v>
                </c:pt>
                <c:pt idx="881">
                  <c:v>25</c:v>
                </c:pt>
                <c:pt idx="882">
                  <c:v>24</c:v>
                </c:pt>
                <c:pt idx="883">
                  <c:v>26</c:v>
                </c:pt>
                <c:pt idx="884">
                  <c:v>26</c:v>
                </c:pt>
                <c:pt idx="885">
                  <c:v>26</c:v>
                </c:pt>
                <c:pt idx="886">
                  <c:v>26</c:v>
                </c:pt>
                <c:pt idx="887">
                  <c:v>25</c:v>
                </c:pt>
                <c:pt idx="888">
                  <c:v>26</c:v>
                </c:pt>
                <c:pt idx="889">
                  <c:v>23</c:v>
                </c:pt>
                <c:pt idx="890">
                  <c:v>26</c:v>
                </c:pt>
                <c:pt idx="891">
                  <c:v>23</c:v>
                </c:pt>
                <c:pt idx="892">
                  <c:v>26</c:v>
                </c:pt>
                <c:pt idx="893">
                  <c:v>23</c:v>
                </c:pt>
                <c:pt idx="894">
                  <c:v>26</c:v>
                </c:pt>
                <c:pt idx="895">
                  <c:v>26</c:v>
                </c:pt>
                <c:pt idx="896">
                  <c:v>25</c:v>
                </c:pt>
                <c:pt idx="897">
                  <c:v>23</c:v>
                </c:pt>
                <c:pt idx="898">
                  <c:v>26</c:v>
                </c:pt>
                <c:pt idx="899">
                  <c:v>26</c:v>
                </c:pt>
                <c:pt idx="900">
                  <c:v>25</c:v>
                </c:pt>
                <c:pt idx="901">
                  <c:v>25</c:v>
                </c:pt>
                <c:pt idx="902">
                  <c:v>25</c:v>
                </c:pt>
                <c:pt idx="903">
                  <c:v>25</c:v>
                </c:pt>
                <c:pt idx="904">
                  <c:v>23</c:v>
                </c:pt>
                <c:pt idx="905">
                  <c:v>26</c:v>
                </c:pt>
                <c:pt idx="906">
                  <c:v>25</c:v>
                </c:pt>
                <c:pt idx="907">
                  <c:v>25</c:v>
                </c:pt>
                <c:pt idx="908">
                  <c:v>24</c:v>
                </c:pt>
                <c:pt idx="909">
                  <c:v>25</c:v>
                </c:pt>
                <c:pt idx="910">
                  <c:v>24</c:v>
                </c:pt>
                <c:pt idx="911">
                  <c:v>20</c:v>
                </c:pt>
                <c:pt idx="912">
                  <c:v>24</c:v>
                </c:pt>
                <c:pt idx="913">
                  <c:v>24</c:v>
                </c:pt>
                <c:pt idx="914">
                  <c:v>22</c:v>
                </c:pt>
                <c:pt idx="915">
                  <c:v>24</c:v>
                </c:pt>
                <c:pt idx="916">
                  <c:v>24</c:v>
                </c:pt>
                <c:pt idx="917">
                  <c:v>23</c:v>
                </c:pt>
                <c:pt idx="918">
                  <c:v>24</c:v>
                </c:pt>
                <c:pt idx="919">
                  <c:v>24</c:v>
                </c:pt>
                <c:pt idx="920">
                  <c:v>27</c:v>
                </c:pt>
                <c:pt idx="921">
                  <c:v>25</c:v>
                </c:pt>
                <c:pt idx="922">
                  <c:v>26</c:v>
                </c:pt>
                <c:pt idx="923">
                  <c:v>26</c:v>
                </c:pt>
                <c:pt idx="924">
                  <c:v>27</c:v>
                </c:pt>
                <c:pt idx="925">
                  <c:v>24</c:v>
                </c:pt>
                <c:pt idx="926">
                  <c:v>26</c:v>
                </c:pt>
                <c:pt idx="927">
                  <c:v>24</c:v>
                </c:pt>
                <c:pt idx="928">
                  <c:v>27</c:v>
                </c:pt>
                <c:pt idx="929">
                  <c:v>27</c:v>
                </c:pt>
                <c:pt idx="930">
                  <c:v>26</c:v>
                </c:pt>
                <c:pt idx="931">
                  <c:v>24</c:v>
                </c:pt>
                <c:pt idx="932">
                  <c:v>24</c:v>
                </c:pt>
                <c:pt idx="933">
                  <c:v>20</c:v>
                </c:pt>
                <c:pt idx="934">
                  <c:v>27</c:v>
                </c:pt>
                <c:pt idx="935">
                  <c:v>26</c:v>
                </c:pt>
                <c:pt idx="936">
                  <c:v>25</c:v>
                </c:pt>
                <c:pt idx="937">
                  <c:v>26</c:v>
                </c:pt>
                <c:pt idx="938">
                  <c:v>26</c:v>
                </c:pt>
                <c:pt idx="939">
                  <c:v>26</c:v>
                </c:pt>
                <c:pt idx="940">
                  <c:v>26</c:v>
                </c:pt>
                <c:pt idx="941">
                  <c:v>26</c:v>
                </c:pt>
                <c:pt idx="942">
                  <c:v>25</c:v>
                </c:pt>
                <c:pt idx="943">
                  <c:v>27</c:v>
                </c:pt>
                <c:pt idx="944">
                  <c:v>27</c:v>
                </c:pt>
                <c:pt idx="945">
                  <c:v>25</c:v>
                </c:pt>
                <c:pt idx="946">
                  <c:v>27</c:v>
                </c:pt>
                <c:pt idx="947">
                  <c:v>24</c:v>
                </c:pt>
                <c:pt idx="948">
                  <c:v>26</c:v>
                </c:pt>
                <c:pt idx="949">
                  <c:v>26</c:v>
                </c:pt>
                <c:pt idx="950">
                  <c:v>26</c:v>
                </c:pt>
                <c:pt idx="951">
                  <c:v>26</c:v>
                </c:pt>
                <c:pt idx="952">
                  <c:v>27</c:v>
                </c:pt>
                <c:pt idx="953">
                  <c:v>24</c:v>
                </c:pt>
                <c:pt idx="954">
                  <c:v>27</c:v>
                </c:pt>
                <c:pt idx="955">
                  <c:v>26</c:v>
                </c:pt>
                <c:pt idx="956">
                  <c:v>27</c:v>
                </c:pt>
                <c:pt idx="957">
                  <c:v>27</c:v>
                </c:pt>
                <c:pt idx="958">
                  <c:v>26</c:v>
                </c:pt>
                <c:pt idx="959">
                  <c:v>27</c:v>
                </c:pt>
                <c:pt idx="960">
                  <c:v>24</c:v>
                </c:pt>
                <c:pt idx="961">
                  <c:v>24</c:v>
                </c:pt>
                <c:pt idx="962">
                  <c:v>20</c:v>
                </c:pt>
                <c:pt idx="963">
                  <c:v>20</c:v>
                </c:pt>
                <c:pt idx="964">
                  <c:v>29</c:v>
                </c:pt>
                <c:pt idx="965">
                  <c:v>28</c:v>
                </c:pt>
                <c:pt idx="966">
                  <c:v>28</c:v>
                </c:pt>
                <c:pt idx="967">
                  <c:v>28</c:v>
                </c:pt>
                <c:pt idx="968">
                  <c:v>28</c:v>
                </c:pt>
                <c:pt idx="969">
                  <c:v>28</c:v>
                </c:pt>
                <c:pt idx="970">
                  <c:v>28</c:v>
                </c:pt>
                <c:pt idx="971">
                  <c:v>29</c:v>
                </c:pt>
                <c:pt idx="972">
                  <c:v>29</c:v>
                </c:pt>
                <c:pt idx="973">
                  <c:v>29</c:v>
                </c:pt>
                <c:pt idx="974">
                  <c:v>28</c:v>
                </c:pt>
                <c:pt idx="975">
                  <c:v>29</c:v>
                </c:pt>
                <c:pt idx="976">
                  <c:v>28</c:v>
                </c:pt>
                <c:pt idx="977">
                  <c:v>29</c:v>
                </c:pt>
                <c:pt idx="978">
                  <c:v>17</c:v>
                </c:pt>
                <c:pt idx="979">
                  <c:v>17</c:v>
                </c:pt>
                <c:pt idx="980">
                  <c:v>17</c:v>
                </c:pt>
                <c:pt idx="981">
                  <c:v>22</c:v>
                </c:pt>
                <c:pt idx="982">
                  <c:v>22</c:v>
                </c:pt>
                <c:pt idx="983">
                  <c:v>22</c:v>
                </c:pt>
                <c:pt idx="984">
                  <c:v>25</c:v>
                </c:pt>
                <c:pt idx="985">
                  <c:v>25</c:v>
                </c:pt>
                <c:pt idx="986">
                  <c:v>22</c:v>
                </c:pt>
                <c:pt idx="987">
                  <c:v>25</c:v>
                </c:pt>
                <c:pt idx="988">
                  <c:v>25</c:v>
                </c:pt>
                <c:pt idx="989">
                  <c:v>22</c:v>
                </c:pt>
                <c:pt idx="990">
                  <c:v>24</c:v>
                </c:pt>
                <c:pt idx="991">
                  <c:v>24</c:v>
                </c:pt>
                <c:pt idx="992">
                  <c:v>22</c:v>
                </c:pt>
                <c:pt idx="993">
                  <c:v>22</c:v>
                </c:pt>
                <c:pt idx="994">
                  <c:v>22</c:v>
                </c:pt>
                <c:pt idx="995">
                  <c:v>24</c:v>
                </c:pt>
                <c:pt idx="996">
                  <c:v>22</c:v>
                </c:pt>
                <c:pt idx="997">
                  <c:v>24</c:v>
                </c:pt>
                <c:pt idx="998">
                  <c:v>24</c:v>
                </c:pt>
                <c:pt idx="999">
                  <c:v>24</c:v>
                </c:pt>
                <c:pt idx="1000">
                  <c:v>24</c:v>
                </c:pt>
                <c:pt idx="1001">
                  <c:v>24</c:v>
                </c:pt>
                <c:pt idx="1002">
                  <c:v>23</c:v>
                </c:pt>
                <c:pt idx="1003">
                  <c:v>23</c:v>
                </c:pt>
                <c:pt idx="1004">
                  <c:v>24</c:v>
                </c:pt>
                <c:pt idx="1005">
                  <c:v>24</c:v>
                </c:pt>
                <c:pt idx="1006">
                  <c:v>24</c:v>
                </c:pt>
                <c:pt idx="1007">
                  <c:v>24</c:v>
                </c:pt>
                <c:pt idx="1008">
                  <c:v>24</c:v>
                </c:pt>
                <c:pt idx="1009">
                  <c:v>24</c:v>
                </c:pt>
                <c:pt idx="1010">
                  <c:v>24</c:v>
                </c:pt>
                <c:pt idx="1011">
                  <c:v>24</c:v>
                </c:pt>
                <c:pt idx="1012">
                  <c:v>24</c:v>
                </c:pt>
                <c:pt idx="1013">
                  <c:v>24</c:v>
                </c:pt>
                <c:pt idx="1014">
                  <c:v>43</c:v>
                </c:pt>
                <c:pt idx="1015">
                  <c:v>43</c:v>
                </c:pt>
                <c:pt idx="1016">
                  <c:v>33</c:v>
                </c:pt>
                <c:pt idx="1017">
                  <c:v>35</c:v>
                </c:pt>
                <c:pt idx="1018">
                  <c:v>33</c:v>
                </c:pt>
                <c:pt idx="1019">
                  <c:v>33</c:v>
                </c:pt>
                <c:pt idx="1020">
                  <c:v>35</c:v>
                </c:pt>
                <c:pt idx="1021">
                  <c:v>33</c:v>
                </c:pt>
                <c:pt idx="1022">
                  <c:v>43</c:v>
                </c:pt>
                <c:pt idx="1023">
                  <c:v>32</c:v>
                </c:pt>
                <c:pt idx="1024">
                  <c:v>33</c:v>
                </c:pt>
                <c:pt idx="1025">
                  <c:v>35</c:v>
                </c:pt>
                <c:pt idx="1026">
                  <c:v>32</c:v>
                </c:pt>
                <c:pt idx="1027">
                  <c:v>32</c:v>
                </c:pt>
                <c:pt idx="1028">
                  <c:v>33</c:v>
                </c:pt>
                <c:pt idx="1029">
                  <c:v>33</c:v>
                </c:pt>
                <c:pt idx="1030">
                  <c:v>32</c:v>
                </c:pt>
                <c:pt idx="1031">
                  <c:v>33</c:v>
                </c:pt>
                <c:pt idx="1032">
                  <c:v>43</c:v>
                </c:pt>
                <c:pt idx="1033">
                  <c:v>33</c:v>
                </c:pt>
                <c:pt idx="1034">
                  <c:v>35</c:v>
                </c:pt>
                <c:pt idx="1035">
                  <c:v>35</c:v>
                </c:pt>
                <c:pt idx="1036">
                  <c:v>33</c:v>
                </c:pt>
                <c:pt idx="1037">
                  <c:v>35</c:v>
                </c:pt>
                <c:pt idx="1038">
                  <c:v>32</c:v>
                </c:pt>
                <c:pt idx="1039">
                  <c:v>43</c:v>
                </c:pt>
                <c:pt idx="1040">
                  <c:v>33</c:v>
                </c:pt>
                <c:pt idx="1041">
                  <c:v>43</c:v>
                </c:pt>
                <c:pt idx="1042">
                  <c:v>32</c:v>
                </c:pt>
                <c:pt idx="1043">
                  <c:v>33</c:v>
                </c:pt>
                <c:pt idx="1044">
                  <c:v>33</c:v>
                </c:pt>
                <c:pt idx="1045">
                  <c:v>33</c:v>
                </c:pt>
                <c:pt idx="1046">
                  <c:v>35</c:v>
                </c:pt>
                <c:pt idx="1047">
                  <c:v>32</c:v>
                </c:pt>
                <c:pt idx="1048">
                  <c:v>43</c:v>
                </c:pt>
                <c:pt idx="1049">
                  <c:v>35</c:v>
                </c:pt>
                <c:pt idx="1050">
                  <c:v>35</c:v>
                </c:pt>
                <c:pt idx="1051">
                  <c:v>35</c:v>
                </c:pt>
                <c:pt idx="1052">
                  <c:v>34</c:v>
                </c:pt>
                <c:pt idx="1053">
                  <c:v>35</c:v>
                </c:pt>
                <c:pt idx="1054">
                  <c:v>34</c:v>
                </c:pt>
                <c:pt idx="1055">
                  <c:v>34</c:v>
                </c:pt>
                <c:pt idx="1056">
                  <c:v>34</c:v>
                </c:pt>
                <c:pt idx="1057">
                  <c:v>35</c:v>
                </c:pt>
                <c:pt idx="1058">
                  <c:v>34</c:v>
                </c:pt>
                <c:pt idx="1059">
                  <c:v>34</c:v>
                </c:pt>
                <c:pt idx="1060">
                  <c:v>35</c:v>
                </c:pt>
                <c:pt idx="1061">
                  <c:v>28</c:v>
                </c:pt>
                <c:pt idx="1062">
                  <c:v>28</c:v>
                </c:pt>
                <c:pt idx="1063">
                  <c:v>28</c:v>
                </c:pt>
                <c:pt idx="1064">
                  <c:v>31</c:v>
                </c:pt>
                <c:pt idx="1065">
                  <c:v>31</c:v>
                </c:pt>
                <c:pt idx="1066">
                  <c:v>32</c:v>
                </c:pt>
                <c:pt idx="1067">
                  <c:v>32</c:v>
                </c:pt>
                <c:pt idx="1068">
                  <c:v>32</c:v>
                </c:pt>
                <c:pt idx="1069">
                  <c:v>32</c:v>
                </c:pt>
                <c:pt idx="1070">
                  <c:v>32</c:v>
                </c:pt>
                <c:pt idx="1071">
                  <c:v>32</c:v>
                </c:pt>
                <c:pt idx="1072">
                  <c:v>31</c:v>
                </c:pt>
                <c:pt idx="1073">
                  <c:v>32</c:v>
                </c:pt>
                <c:pt idx="1074">
                  <c:v>31</c:v>
                </c:pt>
                <c:pt idx="1075">
                  <c:v>31</c:v>
                </c:pt>
                <c:pt idx="1076">
                  <c:v>31</c:v>
                </c:pt>
                <c:pt idx="1077">
                  <c:v>31</c:v>
                </c:pt>
                <c:pt idx="1078">
                  <c:v>32</c:v>
                </c:pt>
                <c:pt idx="1079">
                  <c:v>33</c:v>
                </c:pt>
                <c:pt idx="1080">
                  <c:v>37</c:v>
                </c:pt>
                <c:pt idx="1081">
                  <c:v>31</c:v>
                </c:pt>
                <c:pt idx="1082">
                  <c:v>31</c:v>
                </c:pt>
                <c:pt idx="1083">
                  <c:v>33</c:v>
                </c:pt>
                <c:pt idx="1084">
                  <c:v>33</c:v>
                </c:pt>
                <c:pt idx="1085">
                  <c:v>31</c:v>
                </c:pt>
                <c:pt idx="1086">
                  <c:v>37</c:v>
                </c:pt>
                <c:pt idx="1087">
                  <c:v>37</c:v>
                </c:pt>
                <c:pt idx="1088">
                  <c:v>31</c:v>
                </c:pt>
                <c:pt idx="1089">
                  <c:v>31</c:v>
                </c:pt>
                <c:pt idx="1090">
                  <c:v>31</c:v>
                </c:pt>
                <c:pt idx="1091">
                  <c:v>29</c:v>
                </c:pt>
                <c:pt idx="1092">
                  <c:v>29</c:v>
                </c:pt>
                <c:pt idx="1093">
                  <c:v>32</c:v>
                </c:pt>
                <c:pt idx="1094">
                  <c:v>32</c:v>
                </c:pt>
                <c:pt idx="1095">
                  <c:v>32</c:v>
                </c:pt>
                <c:pt idx="1096">
                  <c:v>21</c:v>
                </c:pt>
                <c:pt idx="1097">
                  <c:v>22</c:v>
                </c:pt>
                <c:pt idx="1098">
                  <c:v>38</c:v>
                </c:pt>
                <c:pt idx="1099">
                  <c:v>29</c:v>
                </c:pt>
                <c:pt idx="1100">
                  <c:v>33</c:v>
                </c:pt>
                <c:pt idx="1101">
                  <c:v>27</c:v>
                </c:pt>
                <c:pt idx="1102">
                  <c:v>33</c:v>
                </c:pt>
                <c:pt idx="1103">
                  <c:v>27</c:v>
                </c:pt>
                <c:pt idx="1104">
                  <c:v>29</c:v>
                </c:pt>
                <c:pt idx="1105">
                  <c:v>38</c:v>
                </c:pt>
                <c:pt idx="1106">
                  <c:v>32</c:v>
                </c:pt>
                <c:pt idx="1107">
                  <c:v>35</c:v>
                </c:pt>
                <c:pt idx="1108">
                  <c:v>35</c:v>
                </c:pt>
                <c:pt idx="1109">
                  <c:v>38</c:v>
                </c:pt>
                <c:pt idx="1110">
                  <c:v>30</c:v>
                </c:pt>
                <c:pt idx="1111">
                  <c:v>30</c:v>
                </c:pt>
                <c:pt idx="1112">
                  <c:v>38</c:v>
                </c:pt>
                <c:pt idx="1113">
                  <c:v>32</c:v>
                </c:pt>
                <c:pt idx="1114">
                  <c:v>31</c:v>
                </c:pt>
                <c:pt idx="1115">
                  <c:v>31</c:v>
                </c:pt>
                <c:pt idx="1116">
                  <c:v>31</c:v>
                </c:pt>
                <c:pt idx="1117">
                  <c:v>29</c:v>
                </c:pt>
                <c:pt idx="1118">
                  <c:v>32</c:v>
                </c:pt>
                <c:pt idx="1119">
                  <c:v>354</c:v>
                </c:pt>
                <c:pt idx="1120">
                  <c:v>34</c:v>
                </c:pt>
                <c:pt idx="1121">
                  <c:v>28</c:v>
                </c:pt>
                <c:pt idx="1122">
                  <c:v>28</c:v>
                </c:pt>
                <c:pt idx="1123">
                  <c:v>38</c:v>
                </c:pt>
                <c:pt idx="1124">
                  <c:v>38</c:v>
                </c:pt>
                <c:pt idx="1125">
                  <c:v>38</c:v>
                </c:pt>
                <c:pt idx="1126">
                  <c:v>30</c:v>
                </c:pt>
                <c:pt idx="1127">
                  <c:v>35</c:v>
                </c:pt>
                <c:pt idx="1128">
                  <c:v>30</c:v>
                </c:pt>
                <c:pt idx="1129">
                  <c:v>29</c:v>
                </c:pt>
                <c:pt idx="1130">
                  <c:v>29</c:v>
                </c:pt>
                <c:pt idx="1131">
                  <c:v>36</c:v>
                </c:pt>
                <c:pt idx="1132">
                  <c:v>22</c:v>
                </c:pt>
                <c:pt idx="1133">
                  <c:v>29</c:v>
                </c:pt>
                <c:pt idx="1134">
                  <c:v>28</c:v>
                </c:pt>
                <c:pt idx="1135">
                  <c:v>29</c:v>
                </c:pt>
                <c:pt idx="1136">
                  <c:v>29</c:v>
                </c:pt>
                <c:pt idx="1137">
                  <c:v>22</c:v>
                </c:pt>
                <c:pt idx="1138">
                  <c:v>22</c:v>
                </c:pt>
                <c:pt idx="1139">
                  <c:v>24</c:v>
                </c:pt>
                <c:pt idx="1140">
                  <c:v>24</c:v>
                </c:pt>
                <c:pt idx="1141">
                  <c:v>23</c:v>
                </c:pt>
                <c:pt idx="1142">
                  <c:v>24</c:v>
                </c:pt>
                <c:pt idx="1143">
                  <c:v>23</c:v>
                </c:pt>
                <c:pt idx="1144">
                  <c:v>23</c:v>
                </c:pt>
                <c:pt idx="1145">
                  <c:v>24</c:v>
                </c:pt>
                <c:pt idx="1146">
                  <c:v>23</c:v>
                </c:pt>
                <c:pt idx="1147">
                  <c:v>23</c:v>
                </c:pt>
                <c:pt idx="1148">
                  <c:v>24</c:v>
                </c:pt>
                <c:pt idx="1149">
                  <c:v>22</c:v>
                </c:pt>
                <c:pt idx="1150">
                  <c:v>22</c:v>
                </c:pt>
                <c:pt idx="1151">
                  <c:v>22</c:v>
                </c:pt>
                <c:pt idx="1152">
                  <c:v>22</c:v>
                </c:pt>
                <c:pt idx="1153">
                  <c:v>22</c:v>
                </c:pt>
                <c:pt idx="1154">
                  <c:v>22</c:v>
                </c:pt>
                <c:pt idx="1155">
                  <c:v>22</c:v>
                </c:pt>
                <c:pt idx="1156">
                  <c:v>22</c:v>
                </c:pt>
                <c:pt idx="1157">
                  <c:v>22</c:v>
                </c:pt>
                <c:pt idx="1158">
                  <c:v>22</c:v>
                </c:pt>
                <c:pt idx="1159">
                  <c:v>22</c:v>
                </c:pt>
                <c:pt idx="1160">
                  <c:v>26</c:v>
                </c:pt>
                <c:pt idx="1161">
                  <c:v>25</c:v>
                </c:pt>
                <c:pt idx="1162">
                  <c:v>26</c:v>
                </c:pt>
                <c:pt idx="1163">
                  <c:v>26</c:v>
                </c:pt>
                <c:pt idx="1164">
                  <c:v>25</c:v>
                </c:pt>
                <c:pt idx="1165">
                  <c:v>25</c:v>
                </c:pt>
                <c:pt idx="1166">
                  <c:v>25</c:v>
                </c:pt>
                <c:pt idx="1167">
                  <c:v>26</c:v>
                </c:pt>
                <c:pt idx="1168">
                  <c:v>25</c:v>
                </c:pt>
                <c:pt idx="1169">
                  <c:v>25</c:v>
                </c:pt>
                <c:pt idx="1170">
                  <c:v>25</c:v>
                </c:pt>
                <c:pt idx="1171">
                  <c:v>37</c:v>
                </c:pt>
                <c:pt idx="1172">
                  <c:v>38</c:v>
                </c:pt>
                <c:pt idx="1173">
                  <c:v>37</c:v>
                </c:pt>
                <c:pt idx="1174">
                  <c:v>37</c:v>
                </c:pt>
                <c:pt idx="1175">
                  <c:v>38</c:v>
                </c:pt>
                <c:pt idx="1176">
                  <c:v>38</c:v>
                </c:pt>
                <c:pt idx="1177">
                  <c:v>38</c:v>
                </c:pt>
                <c:pt idx="1178">
                  <c:v>38</c:v>
                </c:pt>
                <c:pt idx="1179">
                  <c:v>37</c:v>
                </c:pt>
                <c:pt idx="1180">
                  <c:v>37</c:v>
                </c:pt>
                <c:pt idx="1181">
                  <c:v>38</c:v>
                </c:pt>
                <c:pt idx="1182">
                  <c:v>37</c:v>
                </c:pt>
                <c:pt idx="1183">
                  <c:v>37</c:v>
                </c:pt>
                <c:pt idx="1184">
                  <c:v>37</c:v>
                </c:pt>
                <c:pt idx="1185">
                  <c:v>37</c:v>
                </c:pt>
                <c:pt idx="1186">
                  <c:v>38</c:v>
                </c:pt>
                <c:pt idx="1187">
                  <c:v>38</c:v>
                </c:pt>
                <c:pt idx="1188">
                  <c:v>38</c:v>
                </c:pt>
                <c:pt idx="1189">
                  <c:v>29</c:v>
                </c:pt>
                <c:pt idx="1190">
                  <c:v>25</c:v>
                </c:pt>
                <c:pt idx="1191">
                  <c:v>26</c:v>
                </c:pt>
                <c:pt idx="1192">
                  <c:v>25</c:v>
                </c:pt>
                <c:pt idx="1193">
                  <c:v>25</c:v>
                </c:pt>
                <c:pt idx="1194">
                  <c:v>27</c:v>
                </c:pt>
                <c:pt idx="1195">
                  <c:v>27</c:v>
                </c:pt>
                <c:pt idx="1196">
                  <c:v>27</c:v>
                </c:pt>
                <c:pt idx="1197">
                  <c:v>27</c:v>
                </c:pt>
                <c:pt idx="1198">
                  <c:v>27</c:v>
                </c:pt>
                <c:pt idx="1199">
                  <c:v>26</c:v>
                </c:pt>
                <c:pt idx="1200">
                  <c:v>26</c:v>
                </c:pt>
                <c:pt idx="1201">
                  <c:v>27</c:v>
                </c:pt>
                <c:pt idx="1202">
                  <c:v>45</c:v>
                </c:pt>
                <c:pt idx="1203">
                  <c:v>45</c:v>
                </c:pt>
                <c:pt idx="1204">
                  <c:v>45</c:v>
                </c:pt>
                <c:pt idx="1205">
                  <c:v>45</c:v>
                </c:pt>
                <c:pt idx="1206">
                  <c:v>45</c:v>
                </c:pt>
                <c:pt idx="1207">
                  <c:v>45</c:v>
                </c:pt>
                <c:pt idx="1208">
                  <c:v>47</c:v>
                </c:pt>
                <c:pt idx="1209">
                  <c:v>47</c:v>
                </c:pt>
                <c:pt idx="1210">
                  <c:v>47</c:v>
                </c:pt>
                <c:pt idx="1211">
                  <c:v>46</c:v>
                </c:pt>
                <c:pt idx="1212">
                  <c:v>28</c:v>
                </c:pt>
                <c:pt idx="1213">
                  <c:v>34</c:v>
                </c:pt>
                <c:pt idx="1214">
                  <c:v>32</c:v>
                </c:pt>
                <c:pt idx="1215">
                  <c:v>34</c:v>
                </c:pt>
                <c:pt idx="1216">
                  <c:v>35</c:v>
                </c:pt>
                <c:pt idx="1217">
                  <c:v>36</c:v>
                </c:pt>
                <c:pt idx="1218">
                  <c:v>34</c:v>
                </c:pt>
                <c:pt idx="1219">
                  <c:v>28</c:v>
                </c:pt>
                <c:pt idx="1220">
                  <c:v>35</c:v>
                </c:pt>
                <c:pt idx="1221">
                  <c:v>34</c:v>
                </c:pt>
                <c:pt idx="1222">
                  <c:v>35</c:v>
                </c:pt>
                <c:pt idx="1223">
                  <c:v>36</c:v>
                </c:pt>
                <c:pt idx="1224">
                  <c:v>35</c:v>
                </c:pt>
                <c:pt idx="1225">
                  <c:v>34</c:v>
                </c:pt>
                <c:pt idx="1226">
                  <c:v>32</c:v>
                </c:pt>
                <c:pt idx="1227">
                  <c:v>34</c:v>
                </c:pt>
                <c:pt idx="1228">
                  <c:v>36</c:v>
                </c:pt>
                <c:pt idx="1229">
                  <c:v>34</c:v>
                </c:pt>
                <c:pt idx="1230">
                  <c:v>35</c:v>
                </c:pt>
                <c:pt idx="1231">
                  <c:v>34</c:v>
                </c:pt>
                <c:pt idx="1232">
                  <c:v>36</c:v>
                </c:pt>
                <c:pt idx="1233">
                  <c:v>34</c:v>
                </c:pt>
                <c:pt idx="1234">
                  <c:v>37</c:v>
                </c:pt>
                <c:pt idx="1235">
                  <c:v>35</c:v>
                </c:pt>
                <c:pt idx="1236">
                  <c:v>35</c:v>
                </c:pt>
                <c:pt idx="1237">
                  <c:v>34</c:v>
                </c:pt>
                <c:pt idx="1238">
                  <c:v>37</c:v>
                </c:pt>
                <c:pt idx="1239">
                  <c:v>34</c:v>
                </c:pt>
                <c:pt idx="1240">
                  <c:v>35</c:v>
                </c:pt>
                <c:pt idx="1241">
                  <c:v>35</c:v>
                </c:pt>
                <c:pt idx="1242">
                  <c:v>34</c:v>
                </c:pt>
                <c:pt idx="1243">
                  <c:v>37</c:v>
                </c:pt>
                <c:pt idx="1244">
                  <c:v>35</c:v>
                </c:pt>
                <c:pt idx="1245">
                  <c:v>34</c:v>
                </c:pt>
                <c:pt idx="1246">
                  <c:v>37</c:v>
                </c:pt>
                <c:pt idx="1247">
                  <c:v>34</c:v>
                </c:pt>
                <c:pt idx="1248">
                  <c:v>35</c:v>
                </c:pt>
                <c:pt idx="1249">
                  <c:v>35</c:v>
                </c:pt>
                <c:pt idx="1250">
                  <c:v>34</c:v>
                </c:pt>
                <c:pt idx="1251">
                  <c:v>35</c:v>
                </c:pt>
                <c:pt idx="1252">
                  <c:v>37</c:v>
                </c:pt>
                <c:pt idx="1253">
                  <c:v>28</c:v>
                </c:pt>
                <c:pt idx="1254">
                  <c:v>32</c:v>
                </c:pt>
                <c:pt idx="1255">
                  <c:v>32</c:v>
                </c:pt>
                <c:pt idx="1256">
                  <c:v>34</c:v>
                </c:pt>
                <c:pt idx="1257">
                  <c:v>32</c:v>
                </c:pt>
                <c:pt idx="1258">
                  <c:v>37</c:v>
                </c:pt>
                <c:pt idx="1259">
                  <c:v>34</c:v>
                </c:pt>
                <c:pt idx="1260">
                  <c:v>32</c:v>
                </c:pt>
                <c:pt idx="1261">
                  <c:v>34</c:v>
                </c:pt>
                <c:pt idx="1262">
                  <c:v>32</c:v>
                </c:pt>
                <c:pt idx="1263">
                  <c:v>33</c:v>
                </c:pt>
                <c:pt idx="1264">
                  <c:v>32</c:v>
                </c:pt>
                <c:pt idx="1265">
                  <c:v>33</c:v>
                </c:pt>
                <c:pt idx="1266">
                  <c:v>34</c:v>
                </c:pt>
                <c:pt idx="1267">
                  <c:v>36</c:v>
                </c:pt>
                <c:pt idx="1268">
                  <c:v>36</c:v>
                </c:pt>
                <c:pt idx="1269">
                  <c:v>36</c:v>
                </c:pt>
                <c:pt idx="1270">
                  <c:v>32</c:v>
                </c:pt>
                <c:pt idx="1271">
                  <c:v>33</c:v>
                </c:pt>
                <c:pt idx="1272">
                  <c:v>32</c:v>
                </c:pt>
                <c:pt idx="1273">
                  <c:v>28</c:v>
                </c:pt>
                <c:pt idx="1274">
                  <c:v>34</c:v>
                </c:pt>
                <c:pt idx="1275">
                  <c:v>34</c:v>
                </c:pt>
                <c:pt idx="1276">
                  <c:v>32</c:v>
                </c:pt>
                <c:pt idx="1277">
                  <c:v>34</c:v>
                </c:pt>
                <c:pt idx="1278">
                  <c:v>36</c:v>
                </c:pt>
                <c:pt idx="1279">
                  <c:v>32</c:v>
                </c:pt>
                <c:pt idx="1280">
                  <c:v>34</c:v>
                </c:pt>
                <c:pt idx="1281">
                  <c:v>36</c:v>
                </c:pt>
                <c:pt idx="1282">
                  <c:v>36</c:v>
                </c:pt>
                <c:pt idx="1283">
                  <c:v>34</c:v>
                </c:pt>
                <c:pt idx="1284">
                  <c:v>32</c:v>
                </c:pt>
                <c:pt idx="1285">
                  <c:v>32</c:v>
                </c:pt>
                <c:pt idx="1286">
                  <c:v>34</c:v>
                </c:pt>
                <c:pt idx="1287">
                  <c:v>30</c:v>
                </c:pt>
                <c:pt idx="1288">
                  <c:v>30</c:v>
                </c:pt>
                <c:pt idx="1289">
                  <c:v>29</c:v>
                </c:pt>
                <c:pt idx="1290">
                  <c:v>29</c:v>
                </c:pt>
                <c:pt idx="1291">
                  <c:v>27</c:v>
                </c:pt>
                <c:pt idx="1292">
                  <c:v>30</c:v>
                </c:pt>
                <c:pt idx="1293">
                  <c:v>30</c:v>
                </c:pt>
                <c:pt idx="1294">
                  <c:v>30</c:v>
                </c:pt>
                <c:pt idx="1295">
                  <c:v>30</c:v>
                </c:pt>
                <c:pt idx="1296">
                  <c:v>30</c:v>
                </c:pt>
                <c:pt idx="1297">
                  <c:v>30</c:v>
                </c:pt>
                <c:pt idx="1298">
                  <c:v>19</c:v>
                </c:pt>
                <c:pt idx="1299">
                  <c:v>19</c:v>
                </c:pt>
                <c:pt idx="1300">
                  <c:v>26</c:v>
                </c:pt>
                <c:pt idx="1301">
                  <c:v>28</c:v>
                </c:pt>
                <c:pt idx="1302">
                  <c:v>28</c:v>
                </c:pt>
                <c:pt idx="1303">
                  <c:v>28</c:v>
                </c:pt>
                <c:pt idx="1304">
                  <c:v>28</c:v>
                </c:pt>
                <c:pt idx="1305">
                  <c:v>26</c:v>
                </c:pt>
                <c:pt idx="1306">
                  <c:v>28</c:v>
                </c:pt>
                <c:pt idx="1307">
                  <c:v>26</c:v>
                </c:pt>
                <c:pt idx="1308">
                  <c:v>28</c:v>
                </c:pt>
                <c:pt idx="1309">
                  <c:v>28</c:v>
                </c:pt>
                <c:pt idx="1310">
                  <c:v>26</c:v>
                </c:pt>
                <c:pt idx="1311">
                  <c:v>26</c:v>
                </c:pt>
                <c:pt idx="1312">
                  <c:v>28</c:v>
                </c:pt>
                <c:pt idx="1313">
                  <c:v>26</c:v>
                </c:pt>
                <c:pt idx="1314">
                  <c:v>26</c:v>
                </c:pt>
                <c:pt idx="1315">
                  <c:v>28</c:v>
                </c:pt>
                <c:pt idx="1316">
                  <c:v>28</c:v>
                </c:pt>
                <c:pt idx="1317">
                  <c:v>28</c:v>
                </c:pt>
                <c:pt idx="1318">
                  <c:v>26</c:v>
                </c:pt>
                <c:pt idx="1319">
                  <c:v>28</c:v>
                </c:pt>
                <c:pt idx="1320">
                  <c:v>28</c:v>
                </c:pt>
                <c:pt idx="1321">
                  <c:v>26</c:v>
                </c:pt>
                <c:pt idx="1322">
                  <c:v>26</c:v>
                </c:pt>
                <c:pt idx="1323">
                  <c:v>28</c:v>
                </c:pt>
                <c:pt idx="1324">
                  <c:v>28</c:v>
                </c:pt>
                <c:pt idx="1325">
                  <c:v>28</c:v>
                </c:pt>
                <c:pt idx="1326">
                  <c:v>28</c:v>
                </c:pt>
                <c:pt idx="1327">
                  <c:v>26</c:v>
                </c:pt>
                <c:pt idx="1328">
                  <c:v>26</c:v>
                </c:pt>
                <c:pt idx="1329">
                  <c:v>28</c:v>
                </c:pt>
                <c:pt idx="1330">
                  <c:v>28</c:v>
                </c:pt>
                <c:pt idx="1331">
                  <c:v>22</c:v>
                </c:pt>
                <c:pt idx="1332">
                  <c:v>22</c:v>
                </c:pt>
                <c:pt idx="1333">
                  <c:v>18</c:v>
                </c:pt>
                <c:pt idx="1334">
                  <c:v>22</c:v>
                </c:pt>
                <c:pt idx="1335">
                  <c:v>21</c:v>
                </c:pt>
                <c:pt idx="1336">
                  <c:v>19</c:v>
                </c:pt>
                <c:pt idx="1337">
                  <c:v>21</c:v>
                </c:pt>
                <c:pt idx="1338">
                  <c:v>22</c:v>
                </c:pt>
                <c:pt idx="1339">
                  <c:v>21</c:v>
                </c:pt>
                <c:pt idx="1340">
                  <c:v>22</c:v>
                </c:pt>
                <c:pt idx="1341">
                  <c:v>17</c:v>
                </c:pt>
                <c:pt idx="1342">
                  <c:v>22</c:v>
                </c:pt>
                <c:pt idx="1343">
                  <c:v>27</c:v>
                </c:pt>
                <c:pt idx="1344">
                  <c:v>27</c:v>
                </c:pt>
                <c:pt idx="1345">
                  <c:v>30</c:v>
                </c:pt>
                <c:pt idx="1346">
                  <c:v>27</c:v>
                </c:pt>
                <c:pt idx="1347">
                  <c:v>30</c:v>
                </c:pt>
                <c:pt idx="1348">
                  <c:v>30</c:v>
                </c:pt>
                <c:pt idx="1349">
                  <c:v>30</c:v>
                </c:pt>
                <c:pt idx="1350">
                  <c:v>27</c:v>
                </c:pt>
                <c:pt idx="1351">
                  <c:v>27</c:v>
                </c:pt>
                <c:pt idx="1352">
                  <c:v>30</c:v>
                </c:pt>
                <c:pt idx="1353">
                  <c:v>27</c:v>
                </c:pt>
                <c:pt idx="1354">
                  <c:v>30</c:v>
                </c:pt>
                <c:pt idx="1355">
                  <c:v>27</c:v>
                </c:pt>
                <c:pt idx="1356">
                  <c:v>27</c:v>
                </c:pt>
                <c:pt idx="1357">
                  <c:v>30</c:v>
                </c:pt>
                <c:pt idx="1358">
                  <c:v>30</c:v>
                </c:pt>
                <c:pt idx="1359">
                  <c:v>27</c:v>
                </c:pt>
                <c:pt idx="1360">
                  <c:v>31</c:v>
                </c:pt>
                <c:pt idx="1361">
                  <c:v>27</c:v>
                </c:pt>
                <c:pt idx="1362">
                  <c:v>31</c:v>
                </c:pt>
                <c:pt idx="1363">
                  <c:v>31</c:v>
                </c:pt>
                <c:pt idx="1364">
                  <c:v>31</c:v>
                </c:pt>
                <c:pt idx="1365">
                  <c:v>27</c:v>
                </c:pt>
                <c:pt idx="1366">
                  <c:v>27</c:v>
                </c:pt>
                <c:pt idx="1367">
                  <c:v>20</c:v>
                </c:pt>
                <c:pt idx="1368">
                  <c:v>20</c:v>
                </c:pt>
                <c:pt idx="1369">
                  <c:v>20</c:v>
                </c:pt>
                <c:pt idx="1370">
                  <c:v>21</c:v>
                </c:pt>
                <c:pt idx="1371">
                  <c:v>20</c:v>
                </c:pt>
                <c:pt idx="1372">
                  <c:v>19</c:v>
                </c:pt>
                <c:pt idx="1373">
                  <c:v>20</c:v>
                </c:pt>
                <c:pt idx="1374">
                  <c:v>21</c:v>
                </c:pt>
                <c:pt idx="1375">
                  <c:v>21</c:v>
                </c:pt>
                <c:pt idx="1376">
                  <c:v>19</c:v>
                </c:pt>
                <c:pt idx="1377">
                  <c:v>20</c:v>
                </c:pt>
                <c:pt idx="1378">
                  <c:v>27</c:v>
                </c:pt>
                <c:pt idx="1379">
                  <c:v>27</c:v>
                </c:pt>
                <c:pt idx="1380">
                  <c:v>27</c:v>
                </c:pt>
                <c:pt idx="1381">
                  <c:v>28</c:v>
                </c:pt>
                <c:pt idx="1382">
                  <c:v>28</c:v>
                </c:pt>
                <c:pt idx="1383">
                  <c:v>28</c:v>
                </c:pt>
                <c:pt idx="1384">
                  <c:v>28</c:v>
                </c:pt>
                <c:pt idx="1385">
                  <c:v>28</c:v>
                </c:pt>
                <c:pt idx="1386">
                  <c:v>24</c:v>
                </c:pt>
                <c:pt idx="1387">
                  <c:v>24</c:v>
                </c:pt>
                <c:pt idx="1388">
                  <c:v>24</c:v>
                </c:pt>
                <c:pt idx="1389">
                  <c:v>24</c:v>
                </c:pt>
                <c:pt idx="1390">
                  <c:v>25</c:v>
                </c:pt>
                <c:pt idx="1391">
                  <c:v>24</c:v>
                </c:pt>
                <c:pt idx="1392">
                  <c:v>25</c:v>
                </c:pt>
                <c:pt idx="1393">
                  <c:v>25</c:v>
                </c:pt>
                <c:pt idx="1394">
                  <c:v>24</c:v>
                </c:pt>
                <c:pt idx="1395">
                  <c:v>24</c:v>
                </c:pt>
                <c:pt idx="1396">
                  <c:v>25</c:v>
                </c:pt>
                <c:pt idx="1397">
                  <c:v>24</c:v>
                </c:pt>
                <c:pt idx="1398">
                  <c:v>19</c:v>
                </c:pt>
                <c:pt idx="1399">
                  <c:v>33</c:v>
                </c:pt>
                <c:pt idx="1400">
                  <c:v>33</c:v>
                </c:pt>
                <c:pt idx="1401">
                  <c:v>33</c:v>
                </c:pt>
                <c:pt idx="1402">
                  <c:v>38</c:v>
                </c:pt>
                <c:pt idx="1403">
                  <c:v>38</c:v>
                </c:pt>
                <c:pt idx="1404">
                  <c:v>32</c:v>
                </c:pt>
                <c:pt idx="1405">
                  <c:v>38</c:v>
                </c:pt>
                <c:pt idx="1406">
                  <c:v>32</c:v>
                </c:pt>
                <c:pt idx="1407">
                  <c:v>32</c:v>
                </c:pt>
                <c:pt idx="1408">
                  <c:v>32</c:v>
                </c:pt>
                <c:pt idx="1409">
                  <c:v>38</c:v>
                </c:pt>
                <c:pt idx="1410">
                  <c:v>32</c:v>
                </c:pt>
                <c:pt idx="1411">
                  <c:v>32</c:v>
                </c:pt>
                <c:pt idx="1412">
                  <c:v>39</c:v>
                </c:pt>
                <c:pt idx="1413">
                  <c:v>39</c:v>
                </c:pt>
                <c:pt idx="1414">
                  <c:v>37</c:v>
                </c:pt>
                <c:pt idx="1415">
                  <c:v>39</c:v>
                </c:pt>
                <c:pt idx="1416">
                  <c:v>39</c:v>
                </c:pt>
                <c:pt idx="1417">
                  <c:v>32</c:v>
                </c:pt>
                <c:pt idx="1418">
                  <c:v>32</c:v>
                </c:pt>
                <c:pt idx="1419">
                  <c:v>39</c:v>
                </c:pt>
                <c:pt idx="1420">
                  <c:v>39</c:v>
                </c:pt>
                <c:pt idx="1421">
                  <c:v>32</c:v>
                </c:pt>
                <c:pt idx="1422">
                  <c:v>39</c:v>
                </c:pt>
                <c:pt idx="1423">
                  <c:v>32</c:v>
                </c:pt>
                <c:pt idx="1424">
                  <c:v>37</c:v>
                </c:pt>
                <c:pt idx="1425">
                  <c:v>39</c:v>
                </c:pt>
                <c:pt idx="1426">
                  <c:v>24</c:v>
                </c:pt>
                <c:pt idx="1427">
                  <c:v>24</c:v>
                </c:pt>
                <c:pt idx="1428">
                  <c:v>24</c:v>
                </c:pt>
                <c:pt idx="1429">
                  <c:v>22</c:v>
                </c:pt>
                <c:pt idx="1430">
                  <c:v>22</c:v>
                </c:pt>
                <c:pt idx="1431">
                  <c:v>22</c:v>
                </c:pt>
                <c:pt idx="1432">
                  <c:v>19</c:v>
                </c:pt>
                <c:pt idx="1433">
                  <c:v>18</c:v>
                </c:pt>
                <c:pt idx="1434">
                  <c:v>19</c:v>
                </c:pt>
                <c:pt idx="1435">
                  <c:v>18</c:v>
                </c:pt>
                <c:pt idx="1436">
                  <c:v>18</c:v>
                </c:pt>
                <c:pt idx="1437">
                  <c:v>19</c:v>
                </c:pt>
                <c:pt idx="1438">
                  <c:v>19</c:v>
                </c:pt>
                <c:pt idx="1439">
                  <c:v>18</c:v>
                </c:pt>
                <c:pt idx="1440">
                  <c:v>18</c:v>
                </c:pt>
                <c:pt idx="1441">
                  <c:v>18</c:v>
                </c:pt>
                <c:pt idx="1442">
                  <c:v>19</c:v>
                </c:pt>
                <c:pt idx="1443">
                  <c:v>19</c:v>
                </c:pt>
                <c:pt idx="1444">
                  <c:v>19</c:v>
                </c:pt>
                <c:pt idx="1445">
                  <c:v>18</c:v>
                </c:pt>
                <c:pt idx="1446">
                  <c:v>19</c:v>
                </c:pt>
                <c:pt idx="1447">
                  <c:v>19</c:v>
                </c:pt>
                <c:pt idx="1448">
                  <c:v>18</c:v>
                </c:pt>
                <c:pt idx="1449">
                  <c:v>18</c:v>
                </c:pt>
                <c:pt idx="1450">
                  <c:v>19</c:v>
                </c:pt>
                <c:pt idx="1451">
                  <c:v>18</c:v>
                </c:pt>
                <c:pt idx="1452">
                  <c:v>15</c:v>
                </c:pt>
                <c:pt idx="1453">
                  <c:v>15</c:v>
                </c:pt>
                <c:pt idx="1454">
                  <c:v>14</c:v>
                </c:pt>
                <c:pt idx="1455">
                  <c:v>15</c:v>
                </c:pt>
                <c:pt idx="1456">
                  <c:v>15</c:v>
                </c:pt>
                <c:pt idx="1457">
                  <c:v>15</c:v>
                </c:pt>
                <c:pt idx="1458">
                  <c:v>14</c:v>
                </c:pt>
                <c:pt idx="1459">
                  <c:v>14</c:v>
                </c:pt>
                <c:pt idx="1460">
                  <c:v>14</c:v>
                </c:pt>
                <c:pt idx="1461">
                  <c:v>15</c:v>
                </c:pt>
                <c:pt idx="1462">
                  <c:v>17</c:v>
                </c:pt>
                <c:pt idx="1463">
                  <c:v>17</c:v>
                </c:pt>
                <c:pt idx="1464">
                  <c:v>19</c:v>
                </c:pt>
                <c:pt idx="1465">
                  <c:v>17</c:v>
                </c:pt>
                <c:pt idx="1466">
                  <c:v>22</c:v>
                </c:pt>
                <c:pt idx="1467">
                  <c:v>18</c:v>
                </c:pt>
                <c:pt idx="1468">
                  <c:v>19</c:v>
                </c:pt>
                <c:pt idx="1469">
                  <c:v>38</c:v>
                </c:pt>
                <c:pt idx="1470">
                  <c:v>38</c:v>
                </c:pt>
                <c:pt idx="1471">
                  <c:v>38</c:v>
                </c:pt>
                <c:pt idx="1472">
                  <c:v>38</c:v>
                </c:pt>
                <c:pt idx="1473">
                  <c:v>38</c:v>
                </c:pt>
                <c:pt idx="1474">
                  <c:v>38</c:v>
                </c:pt>
                <c:pt idx="1475">
                  <c:v>38</c:v>
                </c:pt>
                <c:pt idx="1476">
                  <c:v>21</c:v>
                </c:pt>
                <c:pt idx="1477">
                  <c:v>18</c:v>
                </c:pt>
                <c:pt idx="1478">
                  <c:v>18</c:v>
                </c:pt>
                <c:pt idx="1479">
                  <c:v>19</c:v>
                </c:pt>
                <c:pt idx="1480">
                  <c:v>20</c:v>
                </c:pt>
                <c:pt idx="1481">
                  <c:v>18</c:v>
                </c:pt>
                <c:pt idx="1482">
                  <c:v>16</c:v>
                </c:pt>
                <c:pt idx="1483">
                  <c:v>19</c:v>
                </c:pt>
                <c:pt idx="1484">
                  <c:v>16</c:v>
                </c:pt>
                <c:pt idx="1485">
                  <c:v>19</c:v>
                </c:pt>
                <c:pt idx="1486">
                  <c:v>20</c:v>
                </c:pt>
                <c:pt idx="1487">
                  <c:v>16</c:v>
                </c:pt>
                <c:pt idx="1488">
                  <c:v>28</c:v>
                </c:pt>
                <c:pt idx="1489">
                  <c:v>26</c:v>
                </c:pt>
                <c:pt idx="1490">
                  <c:v>31</c:v>
                </c:pt>
                <c:pt idx="1491">
                  <c:v>29</c:v>
                </c:pt>
                <c:pt idx="1492">
                  <c:v>29</c:v>
                </c:pt>
                <c:pt idx="1493">
                  <c:v>26</c:v>
                </c:pt>
                <c:pt idx="1494">
                  <c:v>28</c:v>
                </c:pt>
                <c:pt idx="1495">
                  <c:v>31</c:v>
                </c:pt>
                <c:pt idx="1496">
                  <c:v>29</c:v>
                </c:pt>
                <c:pt idx="1497">
                  <c:v>26</c:v>
                </c:pt>
                <c:pt idx="1498">
                  <c:v>28</c:v>
                </c:pt>
                <c:pt idx="1499">
                  <c:v>31</c:v>
                </c:pt>
                <c:pt idx="1500">
                  <c:v>31</c:v>
                </c:pt>
                <c:pt idx="1501">
                  <c:v>29</c:v>
                </c:pt>
                <c:pt idx="1502">
                  <c:v>31</c:v>
                </c:pt>
                <c:pt idx="1503">
                  <c:v>31</c:v>
                </c:pt>
                <c:pt idx="1504">
                  <c:v>30</c:v>
                </c:pt>
                <c:pt idx="1505">
                  <c:v>30</c:v>
                </c:pt>
                <c:pt idx="1506">
                  <c:v>31</c:v>
                </c:pt>
                <c:pt idx="1507">
                  <c:v>30</c:v>
                </c:pt>
                <c:pt idx="1508">
                  <c:v>30</c:v>
                </c:pt>
                <c:pt idx="1509">
                  <c:v>28</c:v>
                </c:pt>
                <c:pt idx="1510">
                  <c:v>30</c:v>
                </c:pt>
                <c:pt idx="1511">
                  <c:v>28</c:v>
                </c:pt>
                <c:pt idx="1512">
                  <c:v>31</c:v>
                </c:pt>
                <c:pt idx="1513">
                  <c:v>28</c:v>
                </c:pt>
                <c:pt idx="1514">
                  <c:v>30</c:v>
                </c:pt>
                <c:pt idx="1515">
                  <c:v>30</c:v>
                </c:pt>
                <c:pt idx="1516">
                  <c:v>30</c:v>
                </c:pt>
                <c:pt idx="1517">
                  <c:v>31</c:v>
                </c:pt>
                <c:pt idx="1518">
                  <c:v>30</c:v>
                </c:pt>
                <c:pt idx="1519">
                  <c:v>30</c:v>
                </c:pt>
                <c:pt idx="1520">
                  <c:v>31</c:v>
                </c:pt>
                <c:pt idx="1521">
                  <c:v>30</c:v>
                </c:pt>
                <c:pt idx="1522">
                  <c:v>27</c:v>
                </c:pt>
                <c:pt idx="1523">
                  <c:v>23</c:v>
                </c:pt>
                <c:pt idx="1524">
                  <c:v>23</c:v>
                </c:pt>
                <c:pt idx="1525">
                  <c:v>23</c:v>
                </c:pt>
                <c:pt idx="1526">
                  <c:v>23</c:v>
                </c:pt>
                <c:pt idx="1527">
                  <c:v>28</c:v>
                </c:pt>
                <c:pt idx="1528">
                  <c:v>30</c:v>
                </c:pt>
                <c:pt idx="1529">
                  <c:v>33</c:v>
                </c:pt>
                <c:pt idx="1530">
                  <c:v>30</c:v>
                </c:pt>
                <c:pt idx="1531">
                  <c:v>28</c:v>
                </c:pt>
                <c:pt idx="1532">
                  <c:v>28</c:v>
                </c:pt>
                <c:pt idx="1533">
                  <c:v>28</c:v>
                </c:pt>
                <c:pt idx="1534">
                  <c:v>28</c:v>
                </c:pt>
                <c:pt idx="1535">
                  <c:v>28</c:v>
                </c:pt>
                <c:pt idx="1536">
                  <c:v>26</c:v>
                </c:pt>
                <c:pt idx="1537">
                  <c:v>26</c:v>
                </c:pt>
                <c:pt idx="1538">
                  <c:v>28</c:v>
                </c:pt>
                <c:pt idx="1539">
                  <c:v>30</c:v>
                </c:pt>
                <c:pt idx="1540">
                  <c:v>30</c:v>
                </c:pt>
                <c:pt idx="1541">
                  <c:v>33</c:v>
                </c:pt>
                <c:pt idx="1542">
                  <c:v>26</c:v>
                </c:pt>
                <c:pt idx="1543">
                  <c:v>30</c:v>
                </c:pt>
                <c:pt idx="1544">
                  <c:v>31</c:v>
                </c:pt>
                <c:pt idx="1545">
                  <c:v>30</c:v>
                </c:pt>
                <c:pt idx="1546">
                  <c:v>31</c:v>
                </c:pt>
                <c:pt idx="1547">
                  <c:v>28</c:v>
                </c:pt>
                <c:pt idx="1548">
                  <c:v>31</c:v>
                </c:pt>
                <c:pt idx="1549">
                  <c:v>30</c:v>
                </c:pt>
                <c:pt idx="1550">
                  <c:v>30</c:v>
                </c:pt>
                <c:pt idx="1551">
                  <c:v>32</c:v>
                </c:pt>
                <c:pt idx="1552">
                  <c:v>31</c:v>
                </c:pt>
                <c:pt idx="1553">
                  <c:v>28</c:v>
                </c:pt>
                <c:pt idx="1554">
                  <c:v>32</c:v>
                </c:pt>
                <c:pt idx="1555">
                  <c:v>30</c:v>
                </c:pt>
                <c:pt idx="1556">
                  <c:v>30</c:v>
                </c:pt>
                <c:pt idx="1557">
                  <c:v>30</c:v>
                </c:pt>
                <c:pt idx="1558">
                  <c:v>28</c:v>
                </c:pt>
                <c:pt idx="1559">
                  <c:v>30</c:v>
                </c:pt>
                <c:pt idx="1560">
                  <c:v>30</c:v>
                </c:pt>
                <c:pt idx="1561">
                  <c:v>30</c:v>
                </c:pt>
                <c:pt idx="1562">
                  <c:v>27</c:v>
                </c:pt>
                <c:pt idx="1563">
                  <c:v>31</c:v>
                </c:pt>
                <c:pt idx="1564">
                  <c:v>30</c:v>
                </c:pt>
                <c:pt idx="1565">
                  <c:v>31</c:v>
                </c:pt>
                <c:pt idx="1566">
                  <c:v>23</c:v>
                </c:pt>
                <c:pt idx="1567">
                  <c:v>25</c:v>
                </c:pt>
                <c:pt idx="1568">
                  <c:v>25</c:v>
                </c:pt>
                <c:pt idx="1569">
                  <c:v>24</c:v>
                </c:pt>
                <c:pt idx="1570">
                  <c:v>24</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39</c:v>
                </c:pt>
                <c:pt idx="1587">
                  <c:v>39</c:v>
                </c:pt>
                <c:pt idx="1588">
                  <c:v>39</c:v>
                </c:pt>
                <c:pt idx="1589">
                  <c:v>39</c:v>
                </c:pt>
                <c:pt idx="1590">
                  <c:v>39</c:v>
                </c:pt>
                <c:pt idx="1591">
                  <c:v>39</c:v>
                </c:pt>
                <c:pt idx="1592">
                  <c:v>39</c:v>
                </c:pt>
                <c:pt idx="1593">
                  <c:v>39</c:v>
                </c:pt>
                <c:pt idx="1594">
                  <c:v>39</c:v>
                </c:pt>
                <c:pt idx="1595">
                  <c:v>31</c:v>
                </c:pt>
                <c:pt idx="1596">
                  <c:v>31</c:v>
                </c:pt>
                <c:pt idx="1597">
                  <c:v>31</c:v>
                </c:pt>
                <c:pt idx="1598">
                  <c:v>31</c:v>
                </c:pt>
                <c:pt idx="1599">
                  <c:v>31</c:v>
                </c:pt>
                <c:pt idx="1600">
                  <c:v>31</c:v>
                </c:pt>
                <c:pt idx="1601">
                  <c:v>31</c:v>
                </c:pt>
                <c:pt idx="1602">
                  <c:v>31</c:v>
                </c:pt>
                <c:pt idx="1603">
                  <c:v>31</c:v>
                </c:pt>
                <c:pt idx="1604">
                  <c:v>31</c:v>
                </c:pt>
                <c:pt idx="1605">
                  <c:v>30</c:v>
                </c:pt>
                <c:pt idx="1606">
                  <c:v>30</c:v>
                </c:pt>
                <c:pt idx="1607">
                  <c:v>30</c:v>
                </c:pt>
                <c:pt idx="1608">
                  <c:v>30</c:v>
                </c:pt>
                <c:pt idx="1609">
                  <c:v>30</c:v>
                </c:pt>
                <c:pt idx="1610">
                  <c:v>29</c:v>
                </c:pt>
                <c:pt idx="1611">
                  <c:v>31</c:v>
                </c:pt>
                <c:pt idx="1612">
                  <c:v>29</c:v>
                </c:pt>
                <c:pt idx="1613">
                  <c:v>30</c:v>
                </c:pt>
                <c:pt idx="1614">
                  <c:v>29</c:v>
                </c:pt>
                <c:pt idx="1615">
                  <c:v>29</c:v>
                </c:pt>
                <c:pt idx="1616">
                  <c:v>31</c:v>
                </c:pt>
                <c:pt idx="1617">
                  <c:v>29</c:v>
                </c:pt>
                <c:pt idx="1618">
                  <c:v>29</c:v>
                </c:pt>
                <c:pt idx="1619">
                  <c:v>31</c:v>
                </c:pt>
                <c:pt idx="1620">
                  <c:v>16</c:v>
                </c:pt>
                <c:pt idx="1621">
                  <c:v>18</c:v>
                </c:pt>
                <c:pt idx="1622">
                  <c:v>16</c:v>
                </c:pt>
                <c:pt idx="1623">
                  <c:v>18</c:v>
                </c:pt>
                <c:pt idx="1624">
                  <c:v>16</c:v>
                </c:pt>
                <c:pt idx="1625">
                  <c:v>18</c:v>
                </c:pt>
                <c:pt idx="1626">
                  <c:v>16</c:v>
                </c:pt>
                <c:pt idx="1627">
                  <c:v>18</c:v>
                </c:pt>
                <c:pt idx="1628">
                  <c:v>17</c:v>
                </c:pt>
                <c:pt idx="1629">
                  <c:v>18</c:v>
                </c:pt>
                <c:pt idx="1630">
                  <c:v>18</c:v>
                </c:pt>
                <c:pt idx="1631">
                  <c:v>18</c:v>
                </c:pt>
                <c:pt idx="1632">
                  <c:v>34</c:v>
                </c:pt>
                <c:pt idx="1633">
                  <c:v>34</c:v>
                </c:pt>
                <c:pt idx="1634">
                  <c:v>34</c:v>
                </c:pt>
                <c:pt idx="1635">
                  <c:v>34</c:v>
                </c:pt>
                <c:pt idx="1636">
                  <c:v>34</c:v>
                </c:pt>
                <c:pt idx="1637">
                  <c:v>34</c:v>
                </c:pt>
                <c:pt idx="1638">
                  <c:v>35</c:v>
                </c:pt>
                <c:pt idx="1639">
                  <c:v>35</c:v>
                </c:pt>
                <c:pt idx="1640">
                  <c:v>35</c:v>
                </c:pt>
                <c:pt idx="1641">
                  <c:v>35</c:v>
                </c:pt>
                <c:pt idx="1642">
                  <c:v>35</c:v>
                </c:pt>
                <c:pt idx="1643">
                  <c:v>35</c:v>
                </c:pt>
                <c:pt idx="1644">
                  <c:v>35</c:v>
                </c:pt>
                <c:pt idx="1645">
                  <c:v>35</c:v>
                </c:pt>
                <c:pt idx="1646">
                  <c:v>35</c:v>
                </c:pt>
                <c:pt idx="1647">
                  <c:v>35</c:v>
                </c:pt>
                <c:pt idx="1648">
                  <c:v>35</c:v>
                </c:pt>
                <c:pt idx="1649">
                  <c:v>35</c:v>
                </c:pt>
                <c:pt idx="1650">
                  <c:v>17</c:v>
                </c:pt>
                <c:pt idx="1651">
                  <c:v>17</c:v>
                </c:pt>
                <c:pt idx="1652">
                  <c:v>17</c:v>
                </c:pt>
                <c:pt idx="1653">
                  <c:v>17</c:v>
                </c:pt>
                <c:pt idx="1654">
                  <c:v>16</c:v>
                </c:pt>
                <c:pt idx="1655">
                  <c:v>17</c:v>
                </c:pt>
                <c:pt idx="1656">
                  <c:v>17</c:v>
                </c:pt>
                <c:pt idx="1657">
                  <c:v>16</c:v>
                </c:pt>
                <c:pt idx="1658">
                  <c:v>17</c:v>
                </c:pt>
                <c:pt idx="1659">
                  <c:v>16</c:v>
                </c:pt>
                <c:pt idx="1660">
                  <c:v>24</c:v>
                </c:pt>
                <c:pt idx="1661">
                  <c:v>22</c:v>
                </c:pt>
                <c:pt idx="1662">
                  <c:v>20</c:v>
                </c:pt>
                <c:pt idx="1663">
                  <c:v>22</c:v>
                </c:pt>
                <c:pt idx="1664">
                  <c:v>28</c:v>
                </c:pt>
                <c:pt idx="1665">
                  <c:v>29</c:v>
                </c:pt>
                <c:pt idx="1666">
                  <c:v>29</c:v>
                </c:pt>
                <c:pt idx="1667">
                  <c:v>28</c:v>
                </c:pt>
                <c:pt idx="1668">
                  <c:v>28</c:v>
                </c:pt>
                <c:pt idx="1669">
                  <c:v>28</c:v>
                </c:pt>
                <c:pt idx="1670">
                  <c:v>22</c:v>
                </c:pt>
                <c:pt idx="1671">
                  <c:v>24</c:v>
                </c:pt>
                <c:pt idx="1672">
                  <c:v>22</c:v>
                </c:pt>
                <c:pt idx="1673">
                  <c:v>24</c:v>
                </c:pt>
                <c:pt idx="1674">
                  <c:v>22</c:v>
                </c:pt>
                <c:pt idx="1675">
                  <c:v>24</c:v>
                </c:pt>
                <c:pt idx="1676">
                  <c:v>15</c:v>
                </c:pt>
                <c:pt idx="1677">
                  <c:v>15</c:v>
                </c:pt>
                <c:pt idx="1678">
                  <c:v>15</c:v>
                </c:pt>
                <c:pt idx="1679">
                  <c:v>15</c:v>
                </c:pt>
                <c:pt idx="1680">
                  <c:v>82</c:v>
                </c:pt>
                <c:pt idx="1681">
                  <c:v>82</c:v>
                </c:pt>
                <c:pt idx="1682">
                  <c:v>82</c:v>
                </c:pt>
                <c:pt idx="1683">
                  <c:v>24</c:v>
                </c:pt>
                <c:pt idx="1684">
                  <c:v>19</c:v>
                </c:pt>
                <c:pt idx="1685">
                  <c:v>20</c:v>
                </c:pt>
                <c:pt idx="1686">
                  <c:v>21</c:v>
                </c:pt>
                <c:pt idx="1687">
                  <c:v>24</c:v>
                </c:pt>
                <c:pt idx="1688">
                  <c:v>20</c:v>
                </c:pt>
                <c:pt idx="1689">
                  <c:v>24</c:v>
                </c:pt>
                <c:pt idx="1690">
                  <c:v>20</c:v>
                </c:pt>
                <c:pt idx="1691">
                  <c:v>20</c:v>
                </c:pt>
                <c:pt idx="1692">
                  <c:v>24</c:v>
                </c:pt>
                <c:pt idx="1693">
                  <c:v>19</c:v>
                </c:pt>
                <c:pt idx="1694">
                  <c:v>19</c:v>
                </c:pt>
                <c:pt idx="1695">
                  <c:v>24</c:v>
                </c:pt>
                <c:pt idx="1696">
                  <c:v>19</c:v>
                </c:pt>
                <c:pt idx="1697">
                  <c:v>20</c:v>
                </c:pt>
                <c:pt idx="1698">
                  <c:v>24</c:v>
                </c:pt>
                <c:pt idx="1699">
                  <c:v>20</c:v>
                </c:pt>
                <c:pt idx="1700">
                  <c:v>21</c:v>
                </c:pt>
                <c:pt idx="1701">
                  <c:v>20</c:v>
                </c:pt>
                <c:pt idx="1702">
                  <c:v>21</c:v>
                </c:pt>
                <c:pt idx="1703">
                  <c:v>20</c:v>
                </c:pt>
                <c:pt idx="1704">
                  <c:v>24</c:v>
                </c:pt>
                <c:pt idx="1705">
                  <c:v>21</c:v>
                </c:pt>
                <c:pt idx="1706">
                  <c:v>20</c:v>
                </c:pt>
                <c:pt idx="1707">
                  <c:v>24</c:v>
                </c:pt>
                <c:pt idx="1708">
                  <c:v>20</c:v>
                </c:pt>
                <c:pt idx="1709">
                  <c:v>24</c:v>
                </c:pt>
                <c:pt idx="1710">
                  <c:v>24</c:v>
                </c:pt>
                <c:pt idx="1711">
                  <c:v>24</c:v>
                </c:pt>
                <c:pt idx="1712">
                  <c:v>21</c:v>
                </c:pt>
                <c:pt idx="1713">
                  <c:v>20</c:v>
                </c:pt>
                <c:pt idx="1714">
                  <c:v>21</c:v>
                </c:pt>
                <c:pt idx="1715">
                  <c:v>19</c:v>
                </c:pt>
                <c:pt idx="1716">
                  <c:v>24</c:v>
                </c:pt>
                <c:pt idx="1717">
                  <c:v>21</c:v>
                </c:pt>
                <c:pt idx="1718">
                  <c:v>21</c:v>
                </c:pt>
                <c:pt idx="1719">
                  <c:v>19</c:v>
                </c:pt>
                <c:pt idx="1720">
                  <c:v>19</c:v>
                </c:pt>
                <c:pt idx="1721">
                  <c:v>21</c:v>
                </c:pt>
                <c:pt idx="1722">
                  <c:v>20</c:v>
                </c:pt>
                <c:pt idx="1723">
                  <c:v>17</c:v>
                </c:pt>
                <c:pt idx="1724">
                  <c:v>21</c:v>
                </c:pt>
                <c:pt idx="1725">
                  <c:v>26</c:v>
                </c:pt>
                <c:pt idx="1726">
                  <c:v>21</c:v>
                </c:pt>
                <c:pt idx="1727">
                  <c:v>21</c:v>
                </c:pt>
                <c:pt idx="1728">
                  <c:v>19</c:v>
                </c:pt>
                <c:pt idx="1729">
                  <c:v>17</c:v>
                </c:pt>
                <c:pt idx="1730">
                  <c:v>19</c:v>
                </c:pt>
                <c:pt idx="1731">
                  <c:v>26</c:v>
                </c:pt>
                <c:pt idx="1732">
                  <c:v>26</c:v>
                </c:pt>
                <c:pt idx="1733">
                  <c:v>19</c:v>
                </c:pt>
                <c:pt idx="1734">
                  <c:v>19</c:v>
                </c:pt>
                <c:pt idx="1735">
                  <c:v>21</c:v>
                </c:pt>
                <c:pt idx="1736">
                  <c:v>21</c:v>
                </c:pt>
                <c:pt idx="1737">
                  <c:v>21</c:v>
                </c:pt>
                <c:pt idx="1738">
                  <c:v>24</c:v>
                </c:pt>
                <c:pt idx="1739">
                  <c:v>24</c:v>
                </c:pt>
                <c:pt idx="1740">
                  <c:v>19</c:v>
                </c:pt>
                <c:pt idx="1741">
                  <c:v>20</c:v>
                </c:pt>
                <c:pt idx="1742">
                  <c:v>21</c:v>
                </c:pt>
                <c:pt idx="1743">
                  <c:v>26</c:v>
                </c:pt>
                <c:pt idx="1744">
                  <c:v>18</c:v>
                </c:pt>
                <c:pt idx="1745">
                  <c:v>26</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21</c:v>
                </c:pt>
                <c:pt idx="1775">
                  <c:v>21</c:v>
                </c:pt>
                <c:pt idx="1776">
                  <c:v>21</c:v>
                </c:pt>
                <c:pt idx="1777">
                  <c:v>25</c:v>
                </c:pt>
                <c:pt idx="1778">
                  <c:v>22</c:v>
                </c:pt>
                <c:pt idx="1779">
                  <c:v>21</c:v>
                </c:pt>
                <c:pt idx="1780">
                  <c:v>25</c:v>
                </c:pt>
                <c:pt idx="1781">
                  <c:v>21</c:v>
                </c:pt>
                <c:pt idx="1782">
                  <c:v>25</c:v>
                </c:pt>
                <c:pt idx="1783">
                  <c:v>23</c:v>
                </c:pt>
                <c:pt idx="1784">
                  <c:v>21</c:v>
                </c:pt>
                <c:pt idx="1785">
                  <c:v>21</c:v>
                </c:pt>
                <c:pt idx="1786">
                  <c:v>25</c:v>
                </c:pt>
                <c:pt idx="1787">
                  <c:v>23</c:v>
                </c:pt>
                <c:pt idx="1788">
                  <c:v>26</c:v>
                </c:pt>
                <c:pt idx="1789">
                  <c:v>21</c:v>
                </c:pt>
                <c:pt idx="1790">
                  <c:v>21</c:v>
                </c:pt>
                <c:pt idx="1791">
                  <c:v>25</c:v>
                </c:pt>
                <c:pt idx="1792">
                  <c:v>32</c:v>
                </c:pt>
                <c:pt idx="1793">
                  <c:v>29</c:v>
                </c:pt>
                <c:pt idx="1794">
                  <c:v>29</c:v>
                </c:pt>
                <c:pt idx="1795">
                  <c:v>27</c:v>
                </c:pt>
                <c:pt idx="1796">
                  <c:v>41</c:v>
                </c:pt>
                <c:pt idx="1797">
                  <c:v>31</c:v>
                </c:pt>
                <c:pt idx="1798">
                  <c:v>32</c:v>
                </c:pt>
                <c:pt idx="1799">
                  <c:v>32</c:v>
                </c:pt>
                <c:pt idx="1800">
                  <c:v>29</c:v>
                </c:pt>
                <c:pt idx="1801">
                  <c:v>31</c:v>
                </c:pt>
                <c:pt idx="1802">
                  <c:v>32</c:v>
                </c:pt>
                <c:pt idx="1803">
                  <c:v>41</c:v>
                </c:pt>
                <c:pt idx="1804">
                  <c:v>31</c:v>
                </c:pt>
                <c:pt idx="1805">
                  <c:v>32</c:v>
                </c:pt>
                <c:pt idx="1806">
                  <c:v>29</c:v>
                </c:pt>
                <c:pt idx="1807">
                  <c:v>32</c:v>
                </c:pt>
                <c:pt idx="1808">
                  <c:v>31</c:v>
                </c:pt>
                <c:pt idx="1809">
                  <c:v>41</c:v>
                </c:pt>
                <c:pt idx="1810">
                  <c:v>29</c:v>
                </c:pt>
                <c:pt idx="1811">
                  <c:v>27</c:v>
                </c:pt>
                <c:pt idx="1812">
                  <c:v>31</c:v>
                </c:pt>
                <c:pt idx="1813">
                  <c:v>31</c:v>
                </c:pt>
                <c:pt idx="1814">
                  <c:v>27</c:v>
                </c:pt>
                <c:pt idx="1815">
                  <c:v>41</c:v>
                </c:pt>
                <c:pt idx="1816">
                  <c:v>32</c:v>
                </c:pt>
                <c:pt idx="1817">
                  <c:v>27</c:v>
                </c:pt>
                <c:pt idx="1818">
                  <c:v>29</c:v>
                </c:pt>
                <c:pt idx="1819">
                  <c:v>27</c:v>
                </c:pt>
                <c:pt idx="1820">
                  <c:v>27</c:v>
                </c:pt>
                <c:pt idx="1821">
                  <c:v>41</c:v>
                </c:pt>
                <c:pt idx="1822">
                  <c:v>40</c:v>
                </c:pt>
                <c:pt idx="1823">
                  <c:v>29</c:v>
                </c:pt>
                <c:pt idx="1824">
                  <c:v>31</c:v>
                </c:pt>
                <c:pt idx="1825">
                  <c:v>40</c:v>
                </c:pt>
                <c:pt idx="1826">
                  <c:v>29</c:v>
                </c:pt>
                <c:pt idx="1827">
                  <c:v>32</c:v>
                </c:pt>
                <c:pt idx="1828">
                  <c:v>29</c:v>
                </c:pt>
                <c:pt idx="1829">
                  <c:v>32</c:v>
                </c:pt>
                <c:pt idx="1830">
                  <c:v>32</c:v>
                </c:pt>
                <c:pt idx="1831">
                  <c:v>32</c:v>
                </c:pt>
                <c:pt idx="1832">
                  <c:v>31</c:v>
                </c:pt>
                <c:pt idx="1833">
                  <c:v>40</c:v>
                </c:pt>
                <c:pt idx="1834">
                  <c:v>40</c:v>
                </c:pt>
                <c:pt idx="1835">
                  <c:v>29</c:v>
                </c:pt>
                <c:pt idx="1836">
                  <c:v>31</c:v>
                </c:pt>
                <c:pt idx="1837">
                  <c:v>29</c:v>
                </c:pt>
                <c:pt idx="1838">
                  <c:v>31</c:v>
                </c:pt>
                <c:pt idx="1839">
                  <c:v>40</c:v>
                </c:pt>
                <c:pt idx="1840">
                  <c:v>40</c:v>
                </c:pt>
                <c:pt idx="1841">
                  <c:v>31</c:v>
                </c:pt>
                <c:pt idx="1842">
                  <c:v>32</c:v>
                </c:pt>
                <c:pt idx="1843">
                  <c:v>32</c:v>
                </c:pt>
                <c:pt idx="1844">
                  <c:v>32</c:v>
                </c:pt>
                <c:pt idx="1845">
                  <c:v>32</c:v>
                </c:pt>
                <c:pt idx="1846">
                  <c:v>32</c:v>
                </c:pt>
                <c:pt idx="1847">
                  <c:v>29</c:v>
                </c:pt>
                <c:pt idx="1848">
                  <c:v>31</c:v>
                </c:pt>
                <c:pt idx="1849">
                  <c:v>29</c:v>
                </c:pt>
                <c:pt idx="1850">
                  <c:v>40</c:v>
                </c:pt>
                <c:pt idx="1851">
                  <c:v>31</c:v>
                </c:pt>
                <c:pt idx="1852">
                  <c:v>40</c:v>
                </c:pt>
                <c:pt idx="1853">
                  <c:v>29</c:v>
                </c:pt>
                <c:pt idx="1854">
                  <c:v>31</c:v>
                </c:pt>
                <c:pt idx="1855">
                  <c:v>32</c:v>
                </c:pt>
                <c:pt idx="1856">
                  <c:v>29</c:v>
                </c:pt>
                <c:pt idx="1857">
                  <c:v>29</c:v>
                </c:pt>
                <c:pt idx="1858">
                  <c:v>31</c:v>
                </c:pt>
                <c:pt idx="1859">
                  <c:v>32</c:v>
                </c:pt>
                <c:pt idx="1860">
                  <c:v>31</c:v>
                </c:pt>
                <c:pt idx="1861">
                  <c:v>31</c:v>
                </c:pt>
                <c:pt idx="1862">
                  <c:v>34</c:v>
                </c:pt>
                <c:pt idx="1863">
                  <c:v>31</c:v>
                </c:pt>
                <c:pt idx="1864">
                  <c:v>31</c:v>
                </c:pt>
                <c:pt idx="1865">
                  <c:v>34</c:v>
                </c:pt>
                <c:pt idx="1866">
                  <c:v>31</c:v>
                </c:pt>
                <c:pt idx="1867">
                  <c:v>34</c:v>
                </c:pt>
                <c:pt idx="1868">
                  <c:v>34</c:v>
                </c:pt>
                <c:pt idx="1869">
                  <c:v>31</c:v>
                </c:pt>
                <c:pt idx="1870">
                  <c:v>31</c:v>
                </c:pt>
                <c:pt idx="1871">
                  <c:v>31</c:v>
                </c:pt>
                <c:pt idx="1872">
                  <c:v>31</c:v>
                </c:pt>
                <c:pt idx="1873">
                  <c:v>34</c:v>
                </c:pt>
                <c:pt idx="1874">
                  <c:v>31</c:v>
                </c:pt>
                <c:pt idx="1875">
                  <c:v>31</c:v>
                </c:pt>
                <c:pt idx="1876">
                  <c:v>31</c:v>
                </c:pt>
                <c:pt idx="1877">
                  <c:v>34</c:v>
                </c:pt>
                <c:pt idx="1878">
                  <c:v>31</c:v>
                </c:pt>
                <c:pt idx="1879">
                  <c:v>34</c:v>
                </c:pt>
                <c:pt idx="1880">
                  <c:v>34</c:v>
                </c:pt>
                <c:pt idx="1881">
                  <c:v>41</c:v>
                </c:pt>
                <c:pt idx="1882">
                  <c:v>30</c:v>
                </c:pt>
                <c:pt idx="1883">
                  <c:v>33</c:v>
                </c:pt>
                <c:pt idx="1884">
                  <c:v>33</c:v>
                </c:pt>
                <c:pt idx="1885">
                  <c:v>33</c:v>
                </c:pt>
                <c:pt idx="1886">
                  <c:v>31</c:v>
                </c:pt>
                <c:pt idx="1887">
                  <c:v>33</c:v>
                </c:pt>
                <c:pt idx="1888">
                  <c:v>31</c:v>
                </c:pt>
                <c:pt idx="1889">
                  <c:v>30</c:v>
                </c:pt>
                <c:pt idx="1890">
                  <c:v>33</c:v>
                </c:pt>
                <c:pt idx="1891">
                  <c:v>33</c:v>
                </c:pt>
                <c:pt idx="1892">
                  <c:v>33</c:v>
                </c:pt>
                <c:pt idx="1893">
                  <c:v>31</c:v>
                </c:pt>
                <c:pt idx="1894">
                  <c:v>30</c:v>
                </c:pt>
                <c:pt idx="1895">
                  <c:v>31</c:v>
                </c:pt>
                <c:pt idx="1896">
                  <c:v>33</c:v>
                </c:pt>
                <c:pt idx="1897">
                  <c:v>31</c:v>
                </c:pt>
                <c:pt idx="1898">
                  <c:v>41</c:v>
                </c:pt>
                <c:pt idx="1899">
                  <c:v>31</c:v>
                </c:pt>
                <c:pt idx="1900">
                  <c:v>30</c:v>
                </c:pt>
                <c:pt idx="1901">
                  <c:v>33</c:v>
                </c:pt>
                <c:pt idx="1902">
                  <c:v>30</c:v>
                </c:pt>
                <c:pt idx="1903">
                  <c:v>33</c:v>
                </c:pt>
                <c:pt idx="1904">
                  <c:v>41</c:v>
                </c:pt>
                <c:pt idx="1905">
                  <c:v>33</c:v>
                </c:pt>
                <c:pt idx="1906">
                  <c:v>41</c:v>
                </c:pt>
                <c:pt idx="1907">
                  <c:v>31</c:v>
                </c:pt>
                <c:pt idx="1908">
                  <c:v>33</c:v>
                </c:pt>
                <c:pt idx="1909">
                  <c:v>33</c:v>
                </c:pt>
                <c:pt idx="1910">
                  <c:v>41</c:v>
                </c:pt>
                <c:pt idx="1911">
                  <c:v>33</c:v>
                </c:pt>
                <c:pt idx="1912">
                  <c:v>41</c:v>
                </c:pt>
                <c:pt idx="1913">
                  <c:v>33</c:v>
                </c:pt>
                <c:pt idx="1914">
                  <c:v>30</c:v>
                </c:pt>
                <c:pt idx="1915">
                  <c:v>33</c:v>
                </c:pt>
                <c:pt idx="1916">
                  <c:v>30</c:v>
                </c:pt>
                <c:pt idx="1917">
                  <c:v>31</c:v>
                </c:pt>
                <c:pt idx="1918">
                  <c:v>31</c:v>
                </c:pt>
                <c:pt idx="1919">
                  <c:v>31</c:v>
                </c:pt>
                <c:pt idx="1920">
                  <c:v>30</c:v>
                </c:pt>
                <c:pt idx="1921">
                  <c:v>33</c:v>
                </c:pt>
                <c:pt idx="1922">
                  <c:v>41</c:v>
                </c:pt>
                <c:pt idx="1923">
                  <c:v>30</c:v>
                </c:pt>
                <c:pt idx="1924">
                  <c:v>30</c:v>
                </c:pt>
                <c:pt idx="1925">
                  <c:v>33</c:v>
                </c:pt>
                <c:pt idx="1926">
                  <c:v>33</c:v>
                </c:pt>
                <c:pt idx="1927">
                  <c:v>41</c:v>
                </c:pt>
                <c:pt idx="1928">
                  <c:v>33</c:v>
                </c:pt>
                <c:pt idx="1929">
                  <c:v>33</c:v>
                </c:pt>
                <c:pt idx="1930">
                  <c:v>31</c:v>
                </c:pt>
                <c:pt idx="1931">
                  <c:v>31</c:v>
                </c:pt>
                <c:pt idx="1932">
                  <c:v>34</c:v>
                </c:pt>
                <c:pt idx="1933">
                  <c:v>34</c:v>
                </c:pt>
                <c:pt idx="1934">
                  <c:v>34</c:v>
                </c:pt>
                <c:pt idx="1935">
                  <c:v>34</c:v>
                </c:pt>
                <c:pt idx="1936">
                  <c:v>31</c:v>
                </c:pt>
                <c:pt idx="1937">
                  <c:v>34</c:v>
                </c:pt>
                <c:pt idx="1938">
                  <c:v>31</c:v>
                </c:pt>
                <c:pt idx="1939">
                  <c:v>31</c:v>
                </c:pt>
                <c:pt idx="1940">
                  <c:v>34</c:v>
                </c:pt>
                <c:pt idx="1941">
                  <c:v>31</c:v>
                </c:pt>
                <c:pt idx="1942">
                  <c:v>34</c:v>
                </c:pt>
                <c:pt idx="1943">
                  <c:v>31</c:v>
                </c:pt>
                <c:pt idx="1944">
                  <c:v>31</c:v>
                </c:pt>
                <c:pt idx="1945">
                  <c:v>34</c:v>
                </c:pt>
                <c:pt idx="1946">
                  <c:v>34</c:v>
                </c:pt>
                <c:pt idx="1947">
                  <c:v>31</c:v>
                </c:pt>
                <c:pt idx="1948">
                  <c:v>31</c:v>
                </c:pt>
                <c:pt idx="1949">
                  <c:v>33</c:v>
                </c:pt>
                <c:pt idx="1950">
                  <c:v>33</c:v>
                </c:pt>
                <c:pt idx="1951">
                  <c:v>31</c:v>
                </c:pt>
                <c:pt idx="1952">
                  <c:v>33</c:v>
                </c:pt>
                <c:pt idx="1953">
                  <c:v>29</c:v>
                </c:pt>
                <c:pt idx="1954">
                  <c:v>33</c:v>
                </c:pt>
                <c:pt idx="1955">
                  <c:v>33</c:v>
                </c:pt>
                <c:pt idx="1956">
                  <c:v>27</c:v>
                </c:pt>
                <c:pt idx="1957">
                  <c:v>31</c:v>
                </c:pt>
                <c:pt idx="1958">
                  <c:v>33</c:v>
                </c:pt>
                <c:pt idx="1959">
                  <c:v>27</c:v>
                </c:pt>
                <c:pt idx="1960">
                  <c:v>33</c:v>
                </c:pt>
                <c:pt idx="1961">
                  <c:v>27</c:v>
                </c:pt>
                <c:pt idx="1962">
                  <c:v>21</c:v>
                </c:pt>
                <c:pt idx="1963">
                  <c:v>21</c:v>
                </c:pt>
                <c:pt idx="1964">
                  <c:v>21</c:v>
                </c:pt>
                <c:pt idx="1965">
                  <c:v>21</c:v>
                </c:pt>
                <c:pt idx="1966">
                  <c:v>21</c:v>
                </c:pt>
                <c:pt idx="1967">
                  <c:v>21</c:v>
                </c:pt>
                <c:pt idx="1968">
                  <c:v>15</c:v>
                </c:pt>
                <c:pt idx="1969">
                  <c:v>20</c:v>
                </c:pt>
                <c:pt idx="1970">
                  <c:v>18</c:v>
                </c:pt>
                <c:pt idx="1971">
                  <c:v>21</c:v>
                </c:pt>
                <c:pt idx="1972">
                  <c:v>17</c:v>
                </c:pt>
                <c:pt idx="1973">
                  <c:v>20</c:v>
                </c:pt>
                <c:pt idx="1974">
                  <c:v>19</c:v>
                </c:pt>
                <c:pt idx="1975">
                  <c:v>17</c:v>
                </c:pt>
                <c:pt idx="1976">
                  <c:v>18</c:v>
                </c:pt>
                <c:pt idx="1977">
                  <c:v>19</c:v>
                </c:pt>
                <c:pt idx="1978">
                  <c:v>19</c:v>
                </c:pt>
                <c:pt idx="1979">
                  <c:v>17</c:v>
                </c:pt>
                <c:pt idx="1980">
                  <c:v>20</c:v>
                </c:pt>
                <c:pt idx="1981">
                  <c:v>20</c:v>
                </c:pt>
                <c:pt idx="1982">
                  <c:v>18</c:v>
                </c:pt>
                <c:pt idx="1983">
                  <c:v>110</c:v>
                </c:pt>
                <c:pt idx="1984">
                  <c:v>110</c:v>
                </c:pt>
                <c:pt idx="1985">
                  <c:v>27</c:v>
                </c:pt>
                <c:pt idx="1986">
                  <c:v>27</c:v>
                </c:pt>
                <c:pt idx="1987">
                  <c:v>25</c:v>
                </c:pt>
                <c:pt idx="1988">
                  <c:v>27</c:v>
                </c:pt>
                <c:pt idx="1989">
                  <c:v>22</c:v>
                </c:pt>
                <c:pt idx="1990">
                  <c:v>27</c:v>
                </c:pt>
                <c:pt idx="1991">
                  <c:v>22</c:v>
                </c:pt>
                <c:pt idx="1992">
                  <c:v>27</c:v>
                </c:pt>
                <c:pt idx="1993">
                  <c:v>27</c:v>
                </c:pt>
                <c:pt idx="1994">
                  <c:v>22</c:v>
                </c:pt>
                <c:pt idx="1995">
                  <c:v>21</c:v>
                </c:pt>
                <c:pt idx="1996">
                  <c:v>21</c:v>
                </c:pt>
                <c:pt idx="1997">
                  <c:v>21</c:v>
                </c:pt>
                <c:pt idx="1998">
                  <c:v>20</c:v>
                </c:pt>
                <c:pt idx="1999">
                  <c:v>22</c:v>
                </c:pt>
                <c:pt idx="2000">
                  <c:v>20</c:v>
                </c:pt>
                <c:pt idx="2001">
                  <c:v>20</c:v>
                </c:pt>
                <c:pt idx="2002">
                  <c:v>21</c:v>
                </c:pt>
                <c:pt idx="2003">
                  <c:v>28</c:v>
                </c:pt>
                <c:pt idx="2004">
                  <c:v>30</c:v>
                </c:pt>
                <c:pt idx="2005">
                  <c:v>26</c:v>
                </c:pt>
                <c:pt idx="2006">
                  <c:v>28</c:v>
                </c:pt>
                <c:pt idx="2007">
                  <c:v>30</c:v>
                </c:pt>
                <c:pt idx="2008">
                  <c:v>26</c:v>
                </c:pt>
                <c:pt idx="2009">
                  <c:v>28</c:v>
                </c:pt>
                <c:pt idx="2010">
                  <c:v>30</c:v>
                </c:pt>
                <c:pt idx="2011">
                  <c:v>19</c:v>
                </c:pt>
                <c:pt idx="2012">
                  <c:v>20</c:v>
                </c:pt>
                <c:pt idx="2013">
                  <c:v>20</c:v>
                </c:pt>
                <c:pt idx="2014">
                  <c:v>20</c:v>
                </c:pt>
                <c:pt idx="2015">
                  <c:v>19</c:v>
                </c:pt>
                <c:pt idx="2016">
                  <c:v>19</c:v>
                </c:pt>
                <c:pt idx="2017">
                  <c:v>19</c:v>
                </c:pt>
                <c:pt idx="2018">
                  <c:v>33</c:v>
                </c:pt>
                <c:pt idx="2019">
                  <c:v>33</c:v>
                </c:pt>
                <c:pt idx="2020">
                  <c:v>33</c:v>
                </c:pt>
                <c:pt idx="2021">
                  <c:v>33</c:v>
                </c:pt>
                <c:pt idx="2022">
                  <c:v>34</c:v>
                </c:pt>
                <c:pt idx="2023">
                  <c:v>20</c:v>
                </c:pt>
                <c:pt idx="2024">
                  <c:v>20</c:v>
                </c:pt>
                <c:pt idx="2025">
                  <c:v>20</c:v>
                </c:pt>
                <c:pt idx="2026">
                  <c:v>20</c:v>
                </c:pt>
                <c:pt idx="2027">
                  <c:v>20</c:v>
                </c:pt>
                <c:pt idx="2028">
                  <c:v>20</c:v>
                </c:pt>
                <c:pt idx="2029">
                  <c:v>20</c:v>
                </c:pt>
                <c:pt idx="2030">
                  <c:v>20</c:v>
                </c:pt>
                <c:pt idx="2031">
                  <c:v>16</c:v>
                </c:pt>
                <c:pt idx="2032">
                  <c:v>17</c:v>
                </c:pt>
                <c:pt idx="2033">
                  <c:v>16</c:v>
                </c:pt>
                <c:pt idx="2034">
                  <c:v>16</c:v>
                </c:pt>
                <c:pt idx="2035">
                  <c:v>17</c:v>
                </c:pt>
                <c:pt idx="2036">
                  <c:v>16</c:v>
                </c:pt>
                <c:pt idx="2037">
                  <c:v>16</c:v>
                </c:pt>
                <c:pt idx="2038">
                  <c:v>16</c:v>
                </c:pt>
                <c:pt idx="2039">
                  <c:v>16</c:v>
                </c:pt>
                <c:pt idx="2040">
                  <c:v>14</c:v>
                </c:pt>
                <c:pt idx="2041">
                  <c:v>15</c:v>
                </c:pt>
                <c:pt idx="2042">
                  <c:v>22</c:v>
                </c:pt>
                <c:pt idx="2043">
                  <c:v>22</c:v>
                </c:pt>
                <c:pt idx="2044">
                  <c:v>23</c:v>
                </c:pt>
                <c:pt idx="2045">
                  <c:v>23</c:v>
                </c:pt>
                <c:pt idx="2046">
                  <c:v>30</c:v>
                </c:pt>
                <c:pt idx="2047">
                  <c:v>34</c:v>
                </c:pt>
                <c:pt idx="2048">
                  <c:v>30</c:v>
                </c:pt>
                <c:pt idx="2049">
                  <c:v>30</c:v>
                </c:pt>
                <c:pt idx="2050">
                  <c:v>30</c:v>
                </c:pt>
                <c:pt idx="2051">
                  <c:v>30</c:v>
                </c:pt>
                <c:pt idx="2052">
                  <c:v>34</c:v>
                </c:pt>
                <c:pt idx="2053">
                  <c:v>30</c:v>
                </c:pt>
                <c:pt idx="2054">
                  <c:v>33</c:v>
                </c:pt>
                <c:pt idx="2055">
                  <c:v>29</c:v>
                </c:pt>
                <c:pt idx="2056">
                  <c:v>29</c:v>
                </c:pt>
                <c:pt idx="2057">
                  <c:v>29</c:v>
                </c:pt>
                <c:pt idx="2058">
                  <c:v>31</c:v>
                </c:pt>
                <c:pt idx="2059">
                  <c:v>27</c:v>
                </c:pt>
                <c:pt idx="2060">
                  <c:v>27</c:v>
                </c:pt>
                <c:pt idx="2061">
                  <c:v>19</c:v>
                </c:pt>
                <c:pt idx="2062">
                  <c:v>34</c:v>
                </c:pt>
                <c:pt idx="2063">
                  <c:v>28</c:v>
                </c:pt>
                <c:pt idx="2064">
                  <c:v>31</c:v>
                </c:pt>
                <c:pt idx="2065">
                  <c:v>29</c:v>
                </c:pt>
                <c:pt idx="2066">
                  <c:v>34</c:v>
                </c:pt>
                <c:pt idx="2067">
                  <c:v>25</c:v>
                </c:pt>
                <c:pt idx="2068">
                  <c:v>34</c:v>
                </c:pt>
                <c:pt idx="2069">
                  <c:v>25</c:v>
                </c:pt>
                <c:pt idx="2070">
                  <c:v>31</c:v>
                </c:pt>
                <c:pt idx="2071">
                  <c:v>31</c:v>
                </c:pt>
                <c:pt idx="2072">
                  <c:v>29</c:v>
                </c:pt>
                <c:pt idx="2073">
                  <c:v>34</c:v>
                </c:pt>
                <c:pt idx="2074">
                  <c:v>31</c:v>
                </c:pt>
                <c:pt idx="2075">
                  <c:v>25</c:v>
                </c:pt>
                <c:pt idx="2076">
                  <c:v>25</c:v>
                </c:pt>
                <c:pt idx="2077">
                  <c:v>34</c:v>
                </c:pt>
                <c:pt idx="2078">
                  <c:v>34</c:v>
                </c:pt>
                <c:pt idx="2079">
                  <c:v>31</c:v>
                </c:pt>
                <c:pt idx="2080">
                  <c:v>34</c:v>
                </c:pt>
                <c:pt idx="2081">
                  <c:v>34</c:v>
                </c:pt>
                <c:pt idx="2082">
                  <c:v>29</c:v>
                </c:pt>
                <c:pt idx="2083">
                  <c:v>24</c:v>
                </c:pt>
                <c:pt idx="2084">
                  <c:v>23</c:v>
                </c:pt>
                <c:pt idx="2085">
                  <c:v>34</c:v>
                </c:pt>
                <c:pt idx="2086">
                  <c:v>31</c:v>
                </c:pt>
                <c:pt idx="2087">
                  <c:v>30</c:v>
                </c:pt>
                <c:pt idx="2088">
                  <c:v>31</c:v>
                </c:pt>
                <c:pt idx="2089">
                  <c:v>24</c:v>
                </c:pt>
                <c:pt idx="2090">
                  <c:v>31</c:v>
                </c:pt>
                <c:pt idx="2091">
                  <c:v>31</c:v>
                </c:pt>
                <c:pt idx="2092">
                  <c:v>23</c:v>
                </c:pt>
                <c:pt idx="2093">
                  <c:v>29</c:v>
                </c:pt>
                <c:pt idx="2094">
                  <c:v>31</c:v>
                </c:pt>
                <c:pt idx="2095">
                  <c:v>37</c:v>
                </c:pt>
                <c:pt idx="2096">
                  <c:v>37</c:v>
                </c:pt>
                <c:pt idx="2097">
                  <c:v>37</c:v>
                </c:pt>
                <c:pt idx="2098">
                  <c:v>37</c:v>
                </c:pt>
                <c:pt idx="2099">
                  <c:v>37</c:v>
                </c:pt>
                <c:pt idx="2100">
                  <c:v>37</c:v>
                </c:pt>
                <c:pt idx="2101">
                  <c:v>29</c:v>
                </c:pt>
                <c:pt idx="2102">
                  <c:v>29</c:v>
                </c:pt>
                <c:pt idx="2103">
                  <c:v>29</c:v>
                </c:pt>
                <c:pt idx="2104">
                  <c:v>29</c:v>
                </c:pt>
                <c:pt idx="2105">
                  <c:v>29</c:v>
                </c:pt>
                <c:pt idx="2106">
                  <c:v>29</c:v>
                </c:pt>
                <c:pt idx="2107">
                  <c:v>20</c:v>
                </c:pt>
                <c:pt idx="2108">
                  <c:v>20</c:v>
                </c:pt>
                <c:pt idx="2109">
                  <c:v>22</c:v>
                </c:pt>
                <c:pt idx="2110">
                  <c:v>21</c:v>
                </c:pt>
                <c:pt idx="2111">
                  <c:v>21</c:v>
                </c:pt>
                <c:pt idx="2112">
                  <c:v>21</c:v>
                </c:pt>
                <c:pt idx="2113">
                  <c:v>28</c:v>
                </c:pt>
                <c:pt idx="2114">
                  <c:v>28</c:v>
                </c:pt>
                <c:pt idx="2115">
                  <c:v>28</c:v>
                </c:pt>
                <c:pt idx="2116">
                  <c:v>18</c:v>
                </c:pt>
                <c:pt idx="2117">
                  <c:v>18</c:v>
                </c:pt>
                <c:pt idx="2118">
                  <c:v>18</c:v>
                </c:pt>
                <c:pt idx="2119">
                  <c:v>22</c:v>
                </c:pt>
                <c:pt idx="2120">
                  <c:v>22</c:v>
                </c:pt>
                <c:pt idx="2121">
                  <c:v>22</c:v>
                </c:pt>
                <c:pt idx="2122">
                  <c:v>29</c:v>
                </c:pt>
                <c:pt idx="2123">
                  <c:v>29</c:v>
                </c:pt>
                <c:pt idx="2124">
                  <c:v>29</c:v>
                </c:pt>
                <c:pt idx="2125">
                  <c:v>29</c:v>
                </c:pt>
                <c:pt idx="2126">
                  <c:v>27</c:v>
                </c:pt>
                <c:pt idx="2127">
                  <c:v>27</c:v>
                </c:pt>
                <c:pt idx="2128">
                  <c:v>28</c:v>
                </c:pt>
                <c:pt idx="2129">
                  <c:v>28</c:v>
                </c:pt>
                <c:pt idx="2130">
                  <c:v>28</c:v>
                </c:pt>
                <c:pt idx="2131">
                  <c:v>26</c:v>
                </c:pt>
                <c:pt idx="2132">
                  <c:v>28</c:v>
                </c:pt>
                <c:pt idx="2133">
                  <c:v>26</c:v>
                </c:pt>
                <c:pt idx="2134">
                  <c:v>26</c:v>
                </c:pt>
                <c:pt idx="2135">
                  <c:v>28</c:v>
                </c:pt>
                <c:pt idx="2136">
                  <c:v>27</c:v>
                </c:pt>
                <c:pt idx="2137">
                  <c:v>27</c:v>
                </c:pt>
                <c:pt idx="2138">
                  <c:v>28</c:v>
                </c:pt>
                <c:pt idx="2139">
                  <c:v>28</c:v>
                </c:pt>
                <c:pt idx="2140">
                  <c:v>28</c:v>
                </c:pt>
                <c:pt idx="2141">
                  <c:v>27</c:v>
                </c:pt>
                <c:pt idx="2142">
                  <c:v>28</c:v>
                </c:pt>
                <c:pt idx="2143">
                  <c:v>28</c:v>
                </c:pt>
                <c:pt idx="2144">
                  <c:v>28</c:v>
                </c:pt>
                <c:pt idx="2145">
                  <c:v>28</c:v>
                </c:pt>
                <c:pt idx="2146">
                  <c:v>28</c:v>
                </c:pt>
                <c:pt idx="2147">
                  <c:v>28</c:v>
                </c:pt>
                <c:pt idx="2148">
                  <c:v>28</c:v>
                </c:pt>
                <c:pt idx="2149">
                  <c:v>28</c:v>
                </c:pt>
                <c:pt idx="2150">
                  <c:v>31</c:v>
                </c:pt>
                <c:pt idx="2151">
                  <c:v>29</c:v>
                </c:pt>
                <c:pt idx="2152">
                  <c:v>31</c:v>
                </c:pt>
                <c:pt idx="2153">
                  <c:v>27</c:v>
                </c:pt>
                <c:pt idx="2154">
                  <c:v>27</c:v>
                </c:pt>
                <c:pt idx="2155">
                  <c:v>31</c:v>
                </c:pt>
                <c:pt idx="2156">
                  <c:v>31</c:v>
                </c:pt>
                <c:pt idx="2157">
                  <c:v>29</c:v>
                </c:pt>
                <c:pt idx="2158">
                  <c:v>27</c:v>
                </c:pt>
                <c:pt idx="2159">
                  <c:v>27</c:v>
                </c:pt>
                <c:pt idx="2160">
                  <c:v>32</c:v>
                </c:pt>
                <c:pt idx="2161">
                  <c:v>29</c:v>
                </c:pt>
                <c:pt idx="2162">
                  <c:v>32</c:v>
                </c:pt>
                <c:pt idx="2163">
                  <c:v>32</c:v>
                </c:pt>
                <c:pt idx="2164">
                  <c:v>32</c:v>
                </c:pt>
                <c:pt idx="2165">
                  <c:v>27</c:v>
                </c:pt>
                <c:pt idx="2166">
                  <c:v>23</c:v>
                </c:pt>
                <c:pt idx="2167">
                  <c:v>19</c:v>
                </c:pt>
                <c:pt idx="2168">
                  <c:v>19</c:v>
                </c:pt>
                <c:pt idx="2169">
                  <c:v>19</c:v>
                </c:pt>
                <c:pt idx="2170">
                  <c:v>28</c:v>
                </c:pt>
                <c:pt idx="2171">
                  <c:v>28</c:v>
                </c:pt>
                <c:pt idx="2172">
                  <c:v>19</c:v>
                </c:pt>
                <c:pt idx="2173">
                  <c:v>24</c:v>
                </c:pt>
                <c:pt idx="2174">
                  <c:v>24</c:v>
                </c:pt>
                <c:pt idx="2175">
                  <c:v>24</c:v>
                </c:pt>
                <c:pt idx="2176">
                  <c:v>24</c:v>
                </c:pt>
                <c:pt idx="2177">
                  <c:v>28</c:v>
                </c:pt>
                <c:pt idx="2178">
                  <c:v>28</c:v>
                </c:pt>
                <c:pt idx="2179">
                  <c:v>19</c:v>
                </c:pt>
                <c:pt idx="2180">
                  <c:v>28</c:v>
                </c:pt>
                <c:pt idx="2181">
                  <c:v>30</c:v>
                </c:pt>
                <c:pt idx="2182">
                  <c:v>19</c:v>
                </c:pt>
                <c:pt idx="2183">
                  <c:v>25</c:v>
                </c:pt>
                <c:pt idx="2184">
                  <c:v>30</c:v>
                </c:pt>
                <c:pt idx="2185">
                  <c:v>25</c:v>
                </c:pt>
                <c:pt idx="2186">
                  <c:v>30</c:v>
                </c:pt>
                <c:pt idx="2187">
                  <c:v>30</c:v>
                </c:pt>
                <c:pt idx="2188">
                  <c:v>30</c:v>
                </c:pt>
                <c:pt idx="2189">
                  <c:v>25</c:v>
                </c:pt>
                <c:pt idx="2190">
                  <c:v>25</c:v>
                </c:pt>
                <c:pt idx="2191">
                  <c:v>25</c:v>
                </c:pt>
                <c:pt idx="2192">
                  <c:v>25</c:v>
                </c:pt>
                <c:pt idx="2193">
                  <c:v>30</c:v>
                </c:pt>
                <c:pt idx="2194">
                  <c:v>31</c:v>
                </c:pt>
                <c:pt idx="2195">
                  <c:v>25</c:v>
                </c:pt>
                <c:pt idx="2196">
                  <c:v>25</c:v>
                </c:pt>
                <c:pt idx="2197">
                  <c:v>30</c:v>
                </c:pt>
                <c:pt idx="2198">
                  <c:v>31</c:v>
                </c:pt>
                <c:pt idx="2199">
                  <c:v>30</c:v>
                </c:pt>
                <c:pt idx="2200">
                  <c:v>20</c:v>
                </c:pt>
                <c:pt idx="2201">
                  <c:v>30</c:v>
                </c:pt>
                <c:pt idx="2202">
                  <c:v>20</c:v>
                </c:pt>
                <c:pt idx="2203">
                  <c:v>38</c:v>
                </c:pt>
                <c:pt idx="2204">
                  <c:v>38</c:v>
                </c:pt>
                <c:pt idx="2205">
                  <c:v>39</c:v>
                </c:pt>
                <c:pt idx="2206">
                  <c:v>38</c:v>
                </c:pt>
                <c:pt idx="2207">
                  <c:v>38</c:v>
                </c:pt>
                <c:pt idx="2208">
                  <c:v>39</c:v>
                </c:pt>
                <c:pt idx="2209">
                  <c:v>38</c:v>
                </c:pt>
                <c:pt idx="2210">
                  <c:v>37</c:v>
                </c:pt>
                <c:pt idx="2211">
                  <c:v>37</c:v>
                </c:pt>
                <c:pt idx="2212">
                  <c:v>30</c:v>
                </c:pt>
                <c:pt idx="2213">
                  <c:v>26</c:v>
                </c:pt>
                <c:pt idx="2214">
                  <c:v>27</c:v>
                </c:pt>
                <c:pt idx="2215">
                  <c:v>26</c:v>
                </c:pt>
                <c:pt idx="2216">
                  <c:v>30</c:v>
                </c:pt>
                <c:pt idx="2217">
                  <c:v>27</c:v>
                </c:pt>
                <c:pt idx="2218">
                  <c:v>30</c:v>
                </c:pt>
                <c:pt idx="2219">
                  <c:v>30</c:v>
                </c:pt>
                <c:pt idx="2220">
                  <c:v>27</c:v>
                </c:pt>
                <c:pt idx="2221">
                  <c:v>30</c:v>
                </c:pt>
                <c:pt idx="2222">
                  <c:v>31</c:v>
                </c:pt>
                <c:pt idx="2223">
                  <c:v>26</c:v>
                </c:pt>
                <c:pt idx="2224">
                  <c:v>26</c:v>
                </c:pt>
                <c:pt idx="2225">
                  <c:v>31</c:v>
                </c:pt>
                <c:pt idx="2226">
                  <c:v>31</c:v>
                </c:pt>
                <c:pt idx="2227">
                  <c:v>27</c:v>
                </c:pt>
                <c:pt idx="2228">
                  <c:v>31</c:v>
                </c:pt>
                <c:pt idx="2229">
                  <c:v>27</c:v>
                </c:pt>
                <c:pt idx="2230">
                  <c:v>26</c:v>
                </c:pt>
                <c:pt idx="2231">
                  <c:v>27</c:v>
                </c:pt>
                <c:pt idx="2232">
                  <c:v>31</c:v>
                </c:pt>
                <c:pt idx="2233">
                  <c:v>26</c:v>
                </c:pt>
                <c:pt idx="2234">
                  <c:v>31</c:v>
                </c:pt>
                <c:pt idx="2235">
                  <c:v>31</c:v>
                </c:pt>
                <c:pt idx="2236">
                  <c:v>27</c:v>
                </c:pt>
                <c:pt idx="2237">
                  <c:v>27</c:v>
                </c:pt>
                <c:pt idx="2238">
                  <c:v>26</c:v>
                </c:pt>
                <c:pt idx="2239">
                  <c:v>31</c:v>
                </c:pt>
                <c:pt idx="2240">
                  <c:v>27</c:v>
                </c:pt>
                <c:pt idx="2241">
                  <c:v>31</c:v>
                </c:pt>
                <c:pt idx="2242">
                  <c:v>26</c:v>
                </c:pt>
                <c:pt idx="2243">
                  <c:v>31</c:v>
                </c:pt>
                <c:pt idx="2244">
                  <c:v>35</c:v>
                </c:pt>
                <c:pt idx="2245">
                  <c:v>35</c:v>
                </c:pt>
                <c:pt idx="2246">
                  <c:v>31</c:v>
                </c:pt>
                <c:pt idx="2247">
                  <c:v>31</c:v>
                </c:pt>
                <c:pt idx="2248">
                  <c:v>35</c:v>
                </c:pt>
                <c:pt idx="2249">
                  <c:v>35</c:v>
                </c:pt>
                <c:pt idx="2250">
                  <c:v>35</c:v>
                </c:pt>
                <c:pt idx="2251">
                  <c:v>35</c:v>
                </c:pt>
                <c:pt idx="2252">
                  <c:v>35</c:v>
                </c:pt>
                <c:pt idx="2253">
                  <c:v>35</c:v>
                </c:pt>
                <c:pt idx="2254">
                  <c:v>35</c:v>
                </c:pt>
                <c:pt idx="2255">
                  <c:v>31</c:v>
                </c:pt>
                <c:pt idx="2256">
                  <c:v>31</c:v>
                </c:pt>
                <c:pt idx="2257">
                  <c:v>33</c:v>
                </c:pt>
                <c:pt idx="2258">
                  <c:v>33</c:v>
                </c:pt>
                <c:pt idx="2259">
                  <c:v>33</c:v>
                </c:pt>
                <c:pt idx="2260">
                  <c:v>30</c:v>
                </c:pt>
                <c:pt idx="2261">
                  <c:v>30</c:v>
                </c:pt>
                <c:pt idx="2262">
                  <c:v>33</c:v>
                </c:pt>
                <c:pt idx="2263">
                  <c:v>25</c:v>
                </c:pt>
                <c:pt idx="2264">
                  <c:v>23</c:v>
                </c:pt>
                <c:pt idx="2265">
                  <c:v>25</c:v>
                </c:pt>
                <c:pt idx="2266">
                  <c:v>21</c:v>
                </c:pt>
                <c:pt idx="2267">
                  <c:v>21</c:v>
                </c:pt>
                <c:pt idx="2268">
                  <c:v>25</c:v>
                </c:pt>
                <c:pt idx="2269">
                  <c:v>25</c:v>
                </c:pt>
                <c:pt idx="2270">
                  <c:v>23</c:v>
                </c:pt>
                <c:pt idx="2271">
                  <c:v>21</c:v>
                </c:pt>
                <c:pt idx="2272">
                  <c:v>25</c:v>
                </c:pt>
                <c:pt idx="2273">
                  <c:v>23</c:v>
                </c:pt>
                <c:pt idx="2274">
                  <c:v>23</c:v>
                </c:pt>
                <c:pt idx="2275">
                  <c:v>23</c:v>
                </c:pt>
                <c:pt idx="2276">
                  <c:v>23</c:v>
                </c:pt>
                <c:pt idx="2277">
                  <c:v>27</c:v>
                </c:pt>
                <c:pt idx="2278">
                  <c:v>25</c:v>
                </c:pt>
                <c:pt idx="2279">
                  <c:v>24</c:v>
                </c:pt>
                <c:pt idx="2280">
                  <c:v>26</c:v>
                </c:pt>
                <c:pt idx="2281">
                  <c:v>27</c:v>
                </c:pt>
                <c:pt idx="2282">
                  <c:v>26</c:v>
                </c:pt>
                <c:pt idx="2283">
                  <c:v>26</c:v>
                </c:pt>
                <c:pt idx="2284">
                  <c:v>27</c:v>
                </c:pt>
                <c:pt idx="2285">
                  <c:v>27</c:v>
                </c:pt>
                <c:pt idx="2286">
                  <c:v>25</c:v>
                </c:pt>
                <c:pt idx="2287">
                  <c:v>24</c:v>
                </c:pt>
                <c:pt idx="2288">
                  <c:v>27</c:v>
                </c:pt>
                <c:pt idx="2289">
                  <c:v>24</c:v>
                </c:pt>
                <c:pt idx="2290">
                  <c:v>26</c:v>
                </c:pt>
                <c:pt idx="2291">
                  <c:v>25</c:v>
                </c:pt>
                <c:pt idx="2292">
                  <c:v>26</c:v>
                </c:pt>
                <c:pt idx="2293">
                  <c:v>24</c:v>
                </c:pt>
                <c:pt idx="2294">
                  <c:v>26</c:v>
                </c:pt>
                <c:pt idx="2295">
                  <c:v>24</c:v>
                </c:pt>
                <c:pt idx="2296">
                  <c:v>24</c:v>
                </c:pt>
                <c:pt idx="2297">
                  <c:v>24</c:v>
                </c:pt>
                <c:pt idx="2298">
                  <c:v>24</c:v>
                </c:pt>
                <c:pt idx="2299">
                  <c:v>26</c:v>
                </c:pt>
                <c:pt idx="2300">
                  <c:v>26</c:v>
                </c:pt>
                <c:pt idx="2301">
                  <c:v>25</c:v>
                </c:pt>
                <c:pt idx="2302">
                  <c:v>26</c:v>
                </c:pt>
                <c:pt idx="2303">
                  <c:v>27</c:v>
                </c:pt>
                <c:pt idx="2304">
                  <c:v>27</c:v>
                </c:pt>
                <c:pt idx="2305">
                  <c:v>26</c:v>
                </c:pt>
                <c:pt idx="2306">
                  <c:v>26</c:v>
                </c:pt>
                <c:pt idx="2307">
                  <c:v>25</c:v>
                </c:pt>
                <c:pt idx="2308">
                  <c:v>26</c:v>
                </c:pt>
                <c:pt idx="2309">
                  <c:v>24</c:v>
                </c:pt>
                <c:pt idx="2310">
                  <c:v>27</c:v>
                </c:pt>
                <c:pt idx="2311">
                  <c:v>23</c:v>
                </c:pt>
                <c:pt idx="2312">
                  <c:v>24</c:v>
                </c:pt>
                <c:pt idx="2313">
                  <c:v>24</c:v>
                </c:pt>
                <c:pt idx="2314">
                  <c:v>24</c:v>
                </c:pt>
                <c:pt idx="2315">
                  <c:v>23</c:v>
                </c:pt>
                <c:pt idx="2316">
                  <c:v>24</c:v>
                </c:pt>
                <c:pt idx="2317">
                  <c:v>24</c:v>
                </c:pt>
                <c:pt idx="2318">
                  <c:v>28</c:v>
                </c:pt>
                <c:pt idx="2319">
                  <c:v>28</c:v>
                </c:pt>
                <c:pt idx="2320">
                  <c:v>28</c:v>
                </c:pt>
                <c:pt idx="2321">
                  <c:v>28</c:v>
                </c:pt>
                <c:pt idx="2322">
                  <c:v>28</c:v>
                </c:pt>
                <c:pt idx="2323">
                  <c:v>28</c:v>
                </c:pt>
                <c:pt idx="2324">
                  <c:v>28</c:v>
                </c:pt>
                <c:pt idx="2325">
                  <c:v>28</c:v>
                </c:pt>
                <c:pt idx="2326">
                  <c:v>28</c:v>
                </c:pt>
                <c:pt idx="2327">
                  <c:v>28</c:v>
                </c:pt>
                <c:pt idx="2328">
                  <c:v>28</c:v>
                </c:pt>
                <c:pt idx="2329">
                  <c:v>28</c:v>
                </c:pt>
                <c:pt idx="2330">
                  <c:v>24</c:v>
                </c:pt>
                <c:pt idx="2331">
                  <c:v>24</c:v>
                </c:pt>
                <c:pt idx="2332">
                  <c:v>24</c:v>
                </c:pt>
                <c:pt idx="2333">
                  <c:v>24</c:v>
                </c:pt>
                <c:pt idx="2334">
                  <c:v>24</c:v>
                </c:pt>
                <c:pt idx="2335">
                  <c:v>24</c:v>
                </c:pt>
                <c:pt idx="2336">
                  <c:v>24</c:v>
                </c:pt>
                <c:pt idx="2337">
                  <c:v>24</c:v>
                </c:pt>
                <c:pt idx="2338">
                  <c:v>24</c:v>
                </c:pt>
                <c:pt idx="2339">
                  <c:v>15</c:v>
                </c:pt>
                <c:pt idx="2340">
                  <c:v>15</c:v>
                </c:pt>
                <c:pt idx="2341">
                  <c:v>27</c:v>
                </c:pt>
                <c:pt idx="2342">
                  <c:v>27</c:v>
                </c:pt>
                <c:pt idx="2343">
                  <c:v>27</c:v>
                </c:pt>
                <c:pt idx="2344">
                  <c:v>27</c:v>
                </c:pt>
                <c:pt idx="2345">
                  <c:v>27</c:v>
                </c:pt>
                <c:pt idx="2346">
                  <c:v>23</c:v>
                </c:pt>
                <c:pt idx="2347">
                  <c:v>23</c:v>
                </c:pt>
                <c:pt idx="2348">
                  <c:v>23</c:v>
                </c:pt>
                <c:pt idx="2349">
                  <c:v>22</c:v>
                </c:pt>
                <c:pt idx="2350">
                  <c:v>30</c:v>
                </c:pt>
                <c:pt idx="2351">
                  <c:v>30</c:v>
                </c:pt>
                <c:pt idx="2352">
                  <c:v>30</c:v>
                </c:pt>
                <c:pt idx="2353">
                  <c:v>30</c:v>
                </c:pt>
                <c:pt idx="2354">
                  <c:v>30</c:v>
                </c:pt>
                <c:pt idx="2355">
                  <c:v>30</c:v>
                </c:pt>
                <c:pt idx="2356">
                  <c:v>33</c:v>
                </c:pt>
                <c:pt idx="2357">
                  <c:v>33</c:v>
                </c:pt>
                <c:pt idx="2358">
                  <c:v>33</c:v>
                </c:pt>
                <c:pt idx="2359">
                  <c:v>33</c:v>
                </c:pt>
                <c:pt idx="2360">
                  <c:v>33</c:v>
                </c:pt>
                <c:pt idx="2361">
                  <c:v>33</c:v>
                </c:pt>
                <c:pt idx="2362">
                  <c:v>33</c:v>
                </c:pt>
                <c:pt idx="2363">
                  <c:v>33</c:v>
                </c:pt>
                <c:pt idx="2364">
                  <c:v>33</c:v>
                </c:pt>
                <c:pt idx="2365">
                  <c:v>33</c:v>
                </c:pt>
                <c:pt idx="2366">
                  <c:v>33</c:v>
                </c:pt>
                <c:pt idx="2367">
                  <c:v>33</c:v>
                </c:pt>
                <c:pt idx="2368">
                  <c:v>33</c:v>
                </c:pt>
                <c:pt idx="2369">
                  <c:v>33</c:v>
                </c:pt>
                <c:pt idx="2370">
                  <c:v>24</c:v>
                </c:pt>
                <c:pt idx="2371">
                  <c:v>21</c:v>
                </c:pt>
                <c:pt idx="2372">
                  <c:v>29</c:v>
                </c:pt>
                <c:pt idx="2373">
                  <c:v>23</c:v>
                </c:pt>
                <c:pt idx="2374">
                  <c:v>24</c:v>
                </c:pt>
                <c:pt idx="2375">
                  <c:v>21</c:v>
                </c:pt>
                <c:pt idx="2376">
                  <c:v>24</c:v>
                </c:pt>
                <c:pt idx="2377">
                  <c:v>21</c:v>
                </c:pt>
                <c:pt idx="2378">
                  <c:v>29</c:v>
                </c:pt>
                <c:pt idx="2379">
                  <c:v>21</c:v>
                </c:pt>
                <c:pt idx="2380">
                  <c:v>24</c:v>
                </c:pt>
                <c:pt idx="2381">
                  <c:v>23</c:v>
                </c:pt>
                <c:pt idx="2382">
                  <c:v>21</c:v>
                </c:pt>
                <c:pt idx="2383">
                  <c:v>24</c:v>
                </c:pt>
                <c:pt idx="2384">
                  <c:v>26</c:v>
                </c:pt>
                <c:pt idx="2385">
                  <c:v>30</c:v>
                </c:pt>
                <c:pt idx="2386">
                  <c:v>28</c:v>
                </c:pt>
                <c:pt idx="2387">
                  <c:v>28</c:v>
                </c:pt>
                <c:pt idx="2388">
                  <c:v>26</c:v>
                </c:pt>
                <c:pt idx="2389">
                  <c:v>30</c:v>
                </c:pt>
                <c:pt idx="2390">
                  <c:v>28</c:v>
                </c:pt>
                <c:pt idx="2391">
                  <c:v>26</c:v>
                </c:pt>
                <c:pt idx="2392">
                  <c:v>30</c:v>
                </c:pt>
                <c:pt idx="2393">
                  <c:v>32</c:v>
                </c:pt>
                <c:pt idx="2394">
                  <c:v>31</c:v>
                </c:pt>
                <c:pt idx="2395">
                  <c:v>32</c:v>
                </c:pt>
                <c:pt idx="2396">
                  <c:v>25</c:v>
                </c:pt>
                <c:pt idx="2397">
                  <c:v>32</c:v>
                </c:pt>
                <c:pt idx="2398">
                  <c:v>31</c:v>
                </c:pt>
                <c:pt idx="2399">
                  <c:v>31</c:v>
                </c:pt>
                <c:pt idx="2400">
                  <c:v>31</c:v>
                </c:pt>
                <c:pt idx="2401">
                  <c:v>31</c:v>
                </c:pt>
                <c:pt idx="2402">
                  <c:v>31</c:v>
                </c:pt>
                <c:pt idx="2403">
                  <c:v>32</c:v>
                </c:pt>
                <c:pt idx="2404">
                  <c:v>31</c:v>
                </c:pt>
                <c:pt idx="2405">
                  <c:v>32</c:v>
                </c:pt>
                <c:pt idx="2406">
                  <c:v>31</c:v>
                </c:pt>
                <c:pt idx="2407">
                  <c:v>31</c:v>
                </c:pt>
                <c:pt idx="2408">
                  <c:v>25</c:v>
                </c:pt>
                <c:pt idx="2409">
                  <c:v>31</c:v>
                </c:pt>
                <c:pt idx="2410">
                  <c:v>31</c:v>
                </c:pt>
                <c:pt idx="2411">
                  <c:v>31</c:v>
                </c:pt>
                <c:pt idx="2412">
                  <c:v>31</c:v>
                </c:pt>
                <c:pt idx="2413">
                  <c:v>31</c:v>
                </c:pt>
                <c:pt idx="2414">
                  <c:v>32</c:v>
                </c:pt>
                <c:pt idx="2415">
                  <c:v>31</c:v>
                </c:pt>
                <c:pt idx="2416">
                  <c:v>32</c:v>
                </c:pt>
                <c:pt idx="2417">
                  <c:v>32</c:v>
                </c:pt>
                <c:pt idx="2418">
                  <c:v>31</c:v>
                </c:pt>
                <c:pt idx="2419">
                  <c:v>31</c:v>
                </c:pt>
                <c:pt idx="2420">
                  <c:v>31</c:v>
                </c:pt>
                <c:pt idx="2421">
                  <c:v>31</c:v>
                </c:pt>
                <c:pt idx="2422">
                  <c:v>31</c:v>
                </c:pt>
                <c:pt idx="2423">
                  <c:v>31</c:v>
                </c:pt>
                <c:pt idx="2424">
                  <c:v>31</c:v>
                </c:pt>
                <c:pt idx="2425">
                  <c:v>27</c:v>
                </c:pt>
                <c:pt idx="2426">
                  <c:v>29</c:v>
                </c:pt>
                <c:pt idx="2427">
                  <c:v>33</c:v>
                </c:pt>
                <c:pt idx="2428">
                  <c:v>29</c:v>
                </c:pt>
                <c:pt idx="2429">
                  <c:v>27</c:v>
                </c:pt>
                <c:pt idx="2430">
                  <c:v>30</c:v>
                </c:pt>
                <c:pt idx="2431">
                  <c:v>30</c:v>
                </c:pt>
                <c:pt idx="2432">
                  <c:v>28</c:v>
                </c:pt>
                <c:pt idx="2433">
                  <c:v>28</c:v>
                </c:pt>
                <c:pt idx="2434">
                  <c:v>30</c:v>
                </c:pt>
                <c:pt idx="2435">
                  <c:v>33</c:v>
                </c:pt>
                <c:pt idx="2436">
                  <c:v>30</c:v>
                </c:pt>
                <c:pt idx="2437">
                  <c:v>33</c:v>
                </c:pt>
                <c:pt idx="2438">
                  <c:v>30</c:v>
                </c:pt>
                <c:pt idx="2439">
                  <c:v>30</c:v>
                </c:pt>
                <c:pt idx="2440">
                  <c:v>30</c:v>
                </c:pt>
                <c:pt idx="2441">
                  <c:v>28</c:v>
                </c:pt>
                <c:pt idx="2442">
                  <c:v>33</c:v>
                </c:pt>
                <c:pt idx="2443">
                  <c:v>26</c:v>
                </c:pt>
                <c:pt idx="2444">
                  <c:v>27</c:v>
                </c:pt>
                <c:pt idx="2445">
                  <c:v>27</c:v>
                </c:pt>
                <c:pt idx="2446">
                  <c:v>23</c:v>
                </c:pt>
                <c:pt idx="2447">
                  <c:v>23</c:v>
                </c:pt>
                <c:pt idx="2448">
                  <c:v>23</c:v>
                </c:pt>
                <c:pt idx="2449">
                  <c:v>23</c:v>
                </c:pt>
                <c:pt idx="2450">
                  <c:v>30</c:v>
                </c:pt>
                <c:pt idx="2451">
                  <c:v>23</c:v>
                </c:pt>
                <c:pt idx="2452">
                  <c:v>22</c:v>
                </c:pt>
                <c:pt idx="2453">
                  <c:v>23</c:v>
                </c:pt>
                <c:pt idx="2454">
                  <c:v>23</c:v>
                </c:pt>
                <c:pt idx="2455">
                  <c:v>30</c:v>
                </c:pt>
                <c:pt idx="2456">
                  <c:v>23</c:v>
                </c:pt>
                <c:pt idx="2457">
                  <c:v>23</c:v>
                </c:pt>
                <c:pt idx="2458">
                  <c:v>30</c:v>
                </c:pt>
                <c:pt idx="2459">
                  <c:v>23</c:v>
                </c:pt>
                <c:pt idx="2460">
                  <c:v>23</c:v>
                </c:pt>
                <c:pt idx="2461">
                  <c:v>23</c:v>
                </c:pt>
                <c:pt idx="2462">
                  <c:v>30</c:v>
                </c:pt>
                <c:pt idx="2463">
                  <c:v>21</c:v>
                </c:pt>
                <c:pt idx="2464">
                  <c:v>23</c:v>
                </c:pt>
                <c:pt idx="2465">
                  <c:v>23</c:v>
                </c:pt>
                <c:pt idx="2466">
                  <c:v>23</c:v>
                </c:pt>
                <c:pt idx="2467">
                  <c:v>23</c:v>
                </c:pt>
                <c:pt idx="2468">
                  <c:v>23</c:v>
                </c:pt>
                <c:pt idx="2469">
                  <c:v>23</c:v>
                </c:pt>
                <c:pt idx="2470">
                  <c:v>21</c:v>
                </c:pt>
                <c:pt idx="2471">
                  <c:v>23</c:v>
                </c:pt>
                <c:pt idx="2472">
                  <c:v>30</c:v>
                </c:pt>
                <c:pt idx="2473">
                  <c:v>23</c:v>
                </c:pt>
                <c:pt idx="2474">
                  <c:v>23</c:v>
                </c:pt>
                <c:pt idx="2475">
                  <c:v>30</c:v>
                </c:pt>
                <c:pt idx="2476">
                  <c:v>23</c:v>
                </c:pt>
                <c:pt idx="2477">
                  <c:v>23</c:v>
                </c:pt>
                <c:pt idx="2478">
                  <c:v>23</c:v>
                </c:pt>
                <c:pt idx="2479">
                  <c:v>25</c:v>
                </c:pt>
                <c:pt idx="2480">
                  <c:v>25</c:v>
                </c:pt>
                <c:pt idx="2481">
                  <c:v>22</c:v>
                </c:pt>
                <c:pt idx="2482">
                  <c:v>25</c:v>
                </c:pt>
                <c:pt idx="2483">
                  <c:v>31</c:v>
                </c:pt>
                <c:pt idx="2484">
                  <c:v>25</c:v>
                </c:pt>
                <c:pt idx="2485">
                  <c:v>27</c:v>
                </c:pt>
                <c:pt idx="2486">
                  <c:v>27</c:v>
                </c:pt>
                <c:pt idx="2487">
                  <c:v>31</c:v>
                </c:pt>
                <c:pt idx="2488">
                  <c:v>31</c:v>
                </c:pt>
                <c:pt idx="2489">
                  <c:v>22</c:v>
                </c:pt>
                <c:pt idx="2490">
                  <c:v>31</c:v>
                </c:pt>
                <c:pt idx="2491">
                  <c:v>25</c:v>
                </c:pt>
                <c:pt idx="2492">
                  <c:v>25</c:v>
                </c:pt>
                <c:pt idx="2493">
                  <c:v>25</c:v>
                </c:pt>
                <c:pt idx="2494">
                  <c:v>31</c:v>
                </c:pt>
                <c:pt idx="2495">
                  <c:v>25</c:v>
                </c:pt>
                <c:pt idx="2496">
                  <c:v>31</c:v>
                </c:pt>
                <c:pt idx="2497">
                  <c:v>30</c:v>
                </c:pt>
                <c:pt idx="2498">
                  <c:v>25</c:v>
                </c:pt>
                <c:pt idx="2499">
                  <c:v>25</c:v>
                </c:pt>
                <c:pt idx="2500">
                  <c:v>22</c:v>
                </c:pt>
                <c:pt idx="2501">
                  <c:v>27</c:v>
                </c:pt>
                <c:pt idx="2502">
                  <c:v>30</c:v>
                </c:pt>
                <c:pt idx="2503">
                  <c:v>25</c:v>
                </c:pt>
                <c:pt idx="2504">
                  <c:v>25</c:v>
                </c:pt>
                <c:pt idx="2505">
                  <c:v>27</c:v>
                </c:pt>
                <c:pt idx="2506">
                  <c:v>25</c:v>
                </c:pt>
                <c:pt idx="2507">
                  <c:v>17</c:v>
                </c:pt>
                <c:pt idx="2508">
                  <c:v>17</c:v>
                </c:pt>
                <c:pt idx="2509">
                  <c:v>17</c:v>
                </c:pt>
                <c:pt idx="2510">
                  <c:v>17</c:v>
                </c:pt>
                <c:pt idx="2511">
                  <c:v>17</c:v>
                </c:pt>
                <c:pt idx="2512">
                  <c:v>17</c:v>
                </c:pt>
                <c:pt idx="2513">
                  <c:v>18</c:v>
                </c:pt>
                <c:pt idx="2514">
                  <c:v>18</c:v>
                </c:pt>
                <c:pt idx="2515">
                  <c:v>18</c:v>
                </c:pt>
                <c:pt idx="2516">
                  <c:v>26</c:v>
                </c:pt>
                <c:pt idx="2517">
                  <c:v>29</c:v>
                </c:pt>
                <c:pt idx="2518">
                  <c:v>26</c:v>
                </c:pt>
                <c:pt idx="2519">
                  <c:v>25</c:v>
                </c:pt>
                <c:pt idx="2520">
                  <c:v>25</c:v>
                </c:pt>
                <c:pt idx="2521">
                  <c:v>24</c:v>
                </c:pt>
                <c:pt idx="2522">
                  <c:v>26</c:v>
                </c:pt>
                <c:pt idx="2523">
                  <c:v>26</c:v>
                </c:pt>
                <c:pt idx="2524">
                  <c:v>26</c:v>
                </c:pt>
                <c:pt idx="2525">
                  <c:v>26</c:v>
                </c:pt>
                <c:pt idx="2526">
                  <c:v>26</c:v>
                </c:pt>
                <c:pt idx="2527">
                  <c:v>26</c:v>
                </c:pt>
                <c:pt idx="2528">
                  <c:v>44</c:v>
                </c:pt>
                <c:pt idx="2529">
                  <c:v>30</c:v>
                </c:pt>
                <c:pt idx="2530">
                  <c:v>32</c:v>
                </c:pt>
                <c:pt idx="2531">
                  <c:v>30</c:v>
                </c:pt>
                <c:pt idx="2532">
                  <c:v>33</c:v>
                </c:pt>
                <c:pt idx="2533">
                  <c:v>44</c:v>
                </c:pt>
                <c:pt idx="2534">
                  <c:v>37</c:v>
                </c:pt>
                <c:pt idx="2535">
                  <c:v>32</c:v>
                </c:pt>
                <c:pt idx="2536">
                  <c:v>27</c:v>
                </c:pt>
                <c:pt idx="2537">
                  <c:v>35</c:v>
                </c:pt>
                <c:pt idx="2538">
                  <c:v>27</c:v>
                </c:pt>
                <c:pt idx="2539">
                  <c:v>33</c:v>
                </c:pt>
                <c:pt idx="2540">
                  <c:v>27</c:v>
                </c:pt>
                <c:pt idx="2541">
                  <c:v>35</c:v>
                </c:pt>
                <c:pt idx="2542">
                  <c:v>33</c:v>
                </c:pt>
                <c:pt idx="2543">
                  <c:v>39</c:v>
                </c:pt>
                <c:pt idx="2544">
                  <c:v>41</c:v>
                </c:pt>
                <c:pt idx="2545">
                  <c:v>39</c:v>
                </c:pt>
                <c:pt idx="2546">
                  <c:v>31</c:v>
                </c:pt>
                <c:pt idx="2547">
                  <c:v>47</c:v>
                </c:pt>
                <c:pt idx="2548">
                  <c:v>31</c:v>
                </c:pt>
                <c:pt idx="2549">
                  <c:v>36</c:v>
                </c:pt>
                <c:pt idx="2550">
                  <c:v>31</c:v>
                </c:pt>
                <c:pt idx="2551">
                  <c:v>39</c:v>
                </c:pt>
                <c:pt idx="2552">
                  <c:v>47</c:v>
                </c:pt>
                <c:pt idx="2553">
                  <c:v>31</c:v>
                </c:pt>
                <c:pt idx="2554">
                  <c:v>39</c:v>
                </c:pt>
                <c:pt idx="2555">
                  <c:v>31</c:v>
                </c:pt>
                <c:pt idx="2556">
                  <c:v>38</c:v>
                </c:pt>
                <c:pt idx="2557">
                  <c:v>47</c:v>
                </c:pt>
                <c:pt idx="2558">
                  <c:v>47</c:v>
                </c:pt>
                <c:pt idx="2559">
                  <c:v>39</c:v>
                </c:pt>
                <c:pt idx="2560">
                  <c:v>38</c:v>
                </c:pt>
                <c:pt idx="2561">
                  <c:v>38</c:v>
                </c:pt>
                <c:pt idx="2562">
                  <c:v>36</c:v>
                </c:pt>
                <c:pt idx="2563">
                  <c:v>36</c:v>
                </c:pt>
                <c:pt idx="2564">
                  <c:v>31</c:v>
                </c:pt>
                <c:pt idx="2565">
                  <c:v>38</c:v>
                </c:pt>
                <c:pt idx="2566">
                  <c:v>38</c:v>
                </c:pt>
                <c:pt idx="2567">
                  <c:v>31</c:v>
                </c:pt>
                <c:pt idx="2568">
                  <c:v>39</c:v>
                </c:pt>
                <c:pt idx="2569">
                  <c:v>41</c:v>
                </c:pt>
                <c:pt idx="2570">
                  <c:v>41</c:v>
                </c:pt>
                <c:pt idx="2571">
                  <c:v>42</c:v>
                </c:pt>
                <c:pt idx="2572">
                  <c:v>41</c:v>
                </c:pt>
                <c:pt idx="2573">
                  <c:v>40</c:v>
                </c:pt>
                <c:pt idx="2574">
                  <c:v>41</c:v>
                </c:pt>
                <c:pt idx="2575">
                  <c:v>42</c:v>
                </c:pt>
                <c:pt idx="2576">
                  <c:v>41</c:v>
                </c:pt>
                <c:pt idx="2577">
                  <c:v>41</c:v>
                </c:pt>
                <c:pt idx="2578">
                  <c:v>42</c:v>
                </c:pt>
                <c:pt idx="2579">
                  <c:v>38</c:v>
                </c:pt>
                <c:pt idx="2580">
                  <c:v>41</c:v>
                </c:pt>
                <c:pt idx="2581">
                  <c:v>42</c:v>
                </c:pt>
                <c:pt idx="2582">
                  <c:v>42</c:v>
                </c:pt>
                <c:pt idx="2583">
                  <c:v>41</c:v>
                </c:pt>
                <c:pt idx="2584">
                  <c:v>42</c:v>
                </c:pt>
                <c:pt idx="2585">
                  <c:v>41</c:v>
                </c:pt>
                <c:pt idx="2586">
                  <c:v>39</c:v>
                </c:pt>
                <c:pt idx="2587">
                  <c:v>39</c:v>
                </c:pt>
                <c:pt idx="2588">
                  <c:v>40</c:v>
                </c:pt>
                <c:pt idx="2589">
                  <c:v>40</c:v>
                </c:pt>
                <c:pt idx="2590">
                  <c:v>40</c:v>
                </c:pt>
                <c:pt idx="2591">
                  <c:v>36</c:v>
                </c:pt>
                <c:pt idx="2592">
                  <c:v>42</c:v>
                </c:pt>
                <c:pt idx="2593">
                  <c:v>40</c:v>
                </c:pt>
                <c:pt idx="2594">
                  <c:v>42</c:v>
                </c:pt>
                <c:pt idx="2595">
                  <c:v>40</c:v>
                </c:pt>
                <c:pt idx="2596">
                  <c:v>42</c:v>
                </c:pt>
                <c:pt idx="2597">
                  <c:v>42</c:v>
                </c:pt>
                <c:pt idx="2598">
                  <c:v>40</c:v>
                </c:pt>
                <c:pt idx="2599">
                  <c:v>40</c:v>
                </c:pt>
                <c:pt idx="2600">
                  <c:v>39</c:v>
                </c:pt>
                <c:pt idx="2601">
                  <c:v>40</c:v>
                </c:pt>
                <c:pt idx="2602">
                  <c:v>42</c:v>
                </c:pt>
                <c:pt idx="2603">
                  <c:v>42</c:v>
                </c:pt>
                <c:pt idx="2604">
                  <c:v>40</c:v>
                </c:pt>
                <c:pt idx="2605">
                  <c:v>40</c:v>
                </c:pt>
                <c:pt idx="2606">
                  <c:v>39</c:v>
                </c:pt>
                <c:pt idx="2607">
                  <c:v>40</c:v>
                </c:pt>
                <c:pt idx="2608">
                  <c:v>39</c:v>
                </c:pt>
                <c:pt idx="2609">
                  <c:v>42</c:v>
                </c:pt>
                <c:pt idx="2610">
                  <c:v>41</c:v>
                </c:pt>
                <c:pt idx="2611">
                  <c:v>18</c:v>
                </c:pt>
                <c:pt idx="2612">
                  <c:v>18</c:v>
                </c:pt>
                <c:pt idx="2613">
                  <c:v>20</c:v>
                </c:pt>
                <c:pt idx="2614">
                  <c:v>18</c:v>
                </c:pt>
                <c:pt idx="2615">
                  <c:v>19</c:v>
                </c:pt>
                <c:pt idx="2616">
                  <c:v>18</c:v>
                </c:pt>
                <c:pt idx="2617">
                  <c:v>20</c:v>
                </c:pt>
                <c:pt idx="2618">
                  <c:v>20</c:v>
                </c:pt>
                <c:pt idx="2619">
                  <c:v>17</c:v>
                </c:pt>
                <c:pt idx="2620">
                  <c:v>20</c:v>
                </c:pt>
                <c:pt idx="2621">
                  <c:v>18</c:v>
                </c:pt>
                <c:pt idx="2622">
                  <c:v>20</c:v>
                </c:pt>
                <c:pt idx="2623">
                  <c:v>19</c:v>
                </c:pt>
                <c:pt idx="2624">
                  <c:v>20</c:v>
                </c:pt>
                <c:pt idx="2625">
                  <c:v>17</c:v>
                </c:pt>
                <c:pt idx="2626">
                  <c:v>18</c:v>
                </c:pt>
                <c:pt idx="2627">
                  <c:v>18</c:v>
                </c:pt>
                <c:pt idx="2628">
                  <c:v>20</c:v>
                </c:pt>
                <c:pt idx="2629">
                  <c:v>20</c:v>
                </c:pt>
                <c:pt idx="2630">
                  <c:v>20</c:v>
                </c:pt>
                <c:pt idx="2631">
                  <c:v>18</c:v>
                </c:pt>
                <c:pt idx="2632">
                  <c:v>20</c:v>
                </c:pt>
                <c:pt idx="2633">
                  <c:v>20</c:v>
                </c:pt>
                <c:pt idx="2634">
                  <c:v>18</c:v>
                </c:pt>
                <c:pt idx="2635">
                  <c:v>18</c:v>
                </c:pt>
                <c:pt idx="2636">
                  <c:v>18</c:v>
                </c:pt>
                <c:pt idx="2637">
                  <c:v>18</c:v>
                </c:pt>
                <c:pt idx="2638">
                  <c:v>20</c:v>
                </c:pt>
                <c:pt idx="2639">
                  <c:v>19</c:v>
                </c:pt>
                <c:pt idx="2640">
                  <c:v>17</c:v>
                </c:pt>
                <c:pt idx="2641">
                  <c:v>19</c:v>
                </c:pt>
                <c:pt idx="2642">
                  <c:v>17</c:v>
                </c:pt>
                <c:pt idx="2643">
                  <c:v>21</c:v>
                </c:pt>
                <c:pt idx="2644">
                  <c:v>19</c:v>
                </c:pt>
                <c:pt idx="2645">
                  <c:v>21</c:v>
                </c:pt>
                <c:pt idx="2646">
                  <c:v>18</c:v>
                </c:pt>
                <c:pt idx="2647">
                  <c:v>21</c:v>
                </c:pt>
                <c:pt idx="2648">
                  <c:v>19</c:v>
                </c:pt>
                <c:pt idx="2649">
                  <c:v>21</c:v>
                </c:pt>
                <c:pt idx="2650">
                  <c:v>21</c:v>
                </c:pt>
                <c:pt idx="2651">
                  <c:v>17</c:v>
                </c:pt>
                <c:pt idx="2652">
                  <c:v>21</c:v>
                </c:pt>
                <c:pt idx="2653">
                  <c:v>19</c:v>
                </c:pt>
                <c:pt idx="2654">
                  <c:v>19</c:v>
                </c:pt>
                <c:pt idx="2655">
                  <c:v>18</c:v>
                </c:pt>
                <c:pt idx="2656">
                  <c:v>19</c:v>
                </c:pt>
                <c:pt idx="2657">
                  <c:v>21</c:v>
                </c:pt>
                <c:pt idx="2658">
                  <c:v>21</c:v>
                </c:pt>
                <c:pt idx="2659">
                  <c:v>21</c:v>
                </c:pt>
                <c:pt idx="2660">
                  <c:v>19</c:v>
                </c:pt>
                <c:pt idx="2661">
                  <c:v>21</c:v>
                </c:pt>
                <c:pt idx="2662">
                  <c:v>19</c:v>
                </c:pt>
                <c:pt idx="2663">
                  <c:v>19</c:v>
                </c:pt>
                <c:pt idx="2664">
                  <c:v>21</c:v>
                </c:pt>
                <c:pt idx="2665">
                  <c:v>17</c:v>
                </c:pt>
                <c:pt idx="2666">
                  <c:v>17</c:v>
                </c:pt>
                <c:pt idx="2667">
                  <c:v>17</c:v>
                </c:pt>
                <c:pt idx="2668">
                  <c:v>17</c:v>
                </c:pt>
                <c:pt idx="2669">
                  <c:v>17</c:v>
                </c:pt>
                <c:pt idx="2670">
                  <c:v>17</c:v>
                </c:pt>
                <c:pt idx="2671">
                  <c:v>18</c:v>
                </c:pt>
                <c:pt idx="2672">
                  <c:v>18</c:v>
                </c:pt>
                <c:pt idx="2673">
                  <c:v>18</c:v>
                </c:pt>
                <c:pt idx="2674">
                  <c:v>18</c:v>
                </c:pt>
                <c:pt idx="2675">
                  <c:v>18</c:v>
                </c:pt>
                <c:pt idx="2676">
                  <c:v>18</c:v>
                </c:pt>
                <c:pt idx="2677">
                  <c:v>24</c:v>
                </c:pt>
                <c:pt idx="2678">
                  <c:v>22</c:v>
                </c:pt>
                <c:pt idx="2679">
                  <c:v>18</c:v>
                </c:pt>
                <c:pt idx="2680">
                  <c:v>22</c:v>
                </c:pt>
                <c:pt idx="2681">
                  <c:v>24</c:v>
                </c:pt>
                <c:pt idx="2682">
                  <c:v>18</c:v>
                </c:pt>
                <c:pt idx="2683">
                  <c:v>18</c:v>
                </c:pt>
                <c:pt idx="2684">
                  <c:v>24</c:v>
                </c:pt>
                <c:pt idx="2685">
                  <c:v>18</c:v>
                </c:pt>
                <c:pt idx="2686">
                  <c:v>22</c:v>
                </c:pt>
                <c:pt idx="2687">
                  <c:v>38</c:v>
                </c:pt>
                <c:pt idx="2688">
                  <c:v>32</c:v>
                </c:pt>
                <c:pt idx="2689">
                  <c:v>31</c:v>
                </c:pt>
                <c:pt idx="2690">
                  <c:v>38</c:v>
                </c:pt>
                <c:pt idx="2691">
                  <c:v>31</c:v>
                </c:pt>
                <c:pt idx="2692">
                  <c:v>33</c:v>
                </c:pt>
                <c:pt idx="2693">
                  <c:v>38</c:v>
                </c:pt>
                <c:pt idx="2694">
                  <c:v>32</c:v>
                </c:pt>
                <c:pt idx="2695">
                  <c:v>30</c:v>
                </c:pt>
                <c:pt idx="2696">
                  <c:v>27</c:v>
                </c:pt>
                <c:pt idx="2697">
                  <c:v>27</c:v>
                </c:pt>
                <c:pt idx="2698">
                  <c:v>27</c:v>
                </c:pt>
                <c:pt idx="2699">
                  <c:v>27</c:v>
                </c:pt>
                <c:pt idx="2700">
                  <c:v>26</c:v>
                </c:pt>
                <c:pt idx="2701">
                  <c:v>27</c:v>
                </c:pt>
                <c:pt idx="2702">
                  <c:v>27</c:v>
                </c:pt>
                <c:pt idx="2703">
                  <c:v>27</c:v>
                </c:pt>
                <c:pt idx="2704">
                  <c:v>26</c:v>
                </c:pt>
                <c:pt idx="2705">
                  <c:v>31</c:v>
                </c:pt>
                <c:pt idx="2706">
                  <c:v>31</c:v>
                </c:pt>
                <c:pt idx="2707">
                  <c:v>25</c:v>
                </c:pt>
                <c:pt idx="2708">
                  <c:v>18</c:v>
                </c:pt>
                <c:pt idx="2709">
                  <c:v>25</c:v>
                </c:pt>
                <c:pt idx="2710">
                  <c:v>22</c:v>
                </c:pt>
                <c:pt idx="2711">
                  <c:v>22</c:v>
                </c:pt>
                <c:pt idx="2712">
                  <c:v>25</c:v>
                </c:pt>
                <c:pt idx="2713">
                  <c:v>22</c:v>
                </c:pt>
                <c:pt idx="2714">
                  <c:v>19</c:v>
                </c:pt>
                <c:pt idx="2715">
                  <c:v>21</c:v>
                </c:pt>
                <c:pt idx="2716">
                  <c:v>18</c:v>
                </c:pt>
                <c:pt idx="2717">
                  <c:v>25</c:v>
                </c:pt>
                <c:pt idx="2718">
                  <c:v>25</c:v>
                </c:pt>
                <c:pt idx="2719">
                  <c:v>21</c:v>
                </c:pt>
                <c:pt idx="2720">
                  <c:v>22</c:v>
                </c:pt>
                <c:pt idx="2721">
                  <c:v>25</c:v>
                </c:pt>
                <c:pt idx="2722">
                  <c:v>26</c:v>
                </c:pt>
                <c:pt idx="2723">
                  <c:v>22</c:v>
                </c:pt>
                <c:pt idx="2724">
                  <c:v>30</c:v>
                </c:pt>
                <c:pt idx="2725">
                  <c:v>28</c:v>
                </c:pt>
                <c:pt idx="2726">
                  <c:v>24</c:v>
                </c:pt>
                <c:pt idx="2727">
                  <c:v>30</c:v>
                </c:pt>
                <c:pt idx="2728">
                  <c:v>26</c:v>
                </c:pt>
                <c:pt idx="2729">
                  <c:v>22</c:v>
                </c:pt>
                <c:pt idx="2730">
                  <c:v>25</c:v>
                </c:pt>
                <c:pt idx="2731">
                  <c:v>26</c:v>
                </c:pt>
                <c:pt idx="2732">
                  <c:v>26</c:v>
                </c:pt>
                <c:pt idx="2733">
                  <c:v>25</c:v>
                </c:pt>
                <c:pt idx="2734">
                  <c:v>22</c:v>
                </c:pt>
                <c:pt idx="2735">
                  <c:v>33</c:v>
                </c:pt>
                <c:pt idx="2736">
                  <c:v>33</c:v>
                </c:pt>
                <c:pt idx="2737">
                  <c:v>30</c:v>
                </c:pt>
                <c:pt idx="2738">
                  <c:v>33</c:v>
                </c:pt>
                <c:pt idx="2739">
                  <c:v>32</c:v>
                </c:pt>
                <c:pt idx="2740">
                  <c:v>33</c:v>
                </c:pt>
                <c:pt idx="2741">
                  <c:v>32</c:v>
                </c:pt>
                <c:pt idx="2742">
                  <c:v>35</c:v>
                </c:pt>
                <c:pt idx="2743">
                  <c:v>35</c:v>
                </c:pt>
                <c:pt idx="2744">
                  <c:v>30</c:v>
                </c:pt>
                <c:pt idx="2745">
                  <c:v>35</c:v>
                </c:pt>
                <c:pt idx="2746">
                  <c:v>30</c:v>
                </c:pt>
                <c:pt idx="2747">
                  <c:v>37</c:v>
                </c:pt>
                <c:pt idx="2748">
                  <c:v>37</c:v>
                </c:pt>
                <c:pt idx="2749">
                  <c:v>35</c:v>
                </c:pt>
                <c:pt idx="2750">
                  <c:v>37</c:v>
                </c:pt>
                <c:pt idx="2751">
                  <c:v>30</c:v>
                </c:pt>
                <c:pt idx="2752">
                  <c:v>37</c:v>
                </c:pt>
                <c:pt idx="2753">
                  <c:v>37</c:v>
                </c:pt>
                <c:pt idx="2754">
                  <c:v>37</c:v>
                </c:pt>
                <c:pt idx="2755">
                  <c:v>37</c:v>
                </c:pt>
                <c:pt idx="2756">
                  <c:v>37</c:v>
                </c:pt>
                <c:pt idx="2757">
                  <c:v>20</c:v>
                </c:pt>
                <c:pt idx="2758">
                  <c:v>23</c:v>
                </c:pt>
                <c:pt idx="2759">
                  <c:v>24</c:v>
                </c:pt>
                <c:pt idx="2760">
                  <c:v>24</c:v>
                </c:pt>
                <c:pt idx="2761">
                  <c:v>21</c:v>
                </c:pt>
                <c:pt idx="2762">
                  <c:v>23</c:v>
                </c:pt>
                <c:pt idx="2763">
                  <c:v>23</c:v>
                </c:pt>
                <c:pt idx="2764">
                  <c:v>25</c:v>
                </c:pt>
                <c:pt idx="2765">
                  <c:v>25</c:v>
                </c:pt>
                <c:pt idx="2766">
                  <c:v>23</c:v>
                </c:pt>
                <c:pt idx="2767">
                  <c:v>25</c:v>
                </c:pt>
                <c:pt idx="2768">
                  <c:v>25</c:v>
                </c:pt>
                <c:pt idx="2769">
                  <c:v>23</c:v>
                </c:pt>
                <c:pt idx="2770">
                  <c:v>25</c:v>
                </c:pt>
                <c:pt idx="2771">
                  <c:v>20</c:v>
                </c:pt>
                <c:pt idx="2772">
                  <c:v>21</c:v>
                </c:pt>
                <c:pt idx="2773">
                  <c:v>25</c:v>
                </c:pt>
                <c:pt idx="2774">
                  <c:v>27</c:v>
                </c:pt>
                <c:pt idx="2775">
                  <c:v>26</c:v>
                </c:pt>
                <c:pt idx="2776">
                  <c:v>26</c:v>
                </c:pt>
                <c:pt idx="2777">
                  <c:v>27</c:v>
                </c:pt>
                <c:pt idx="2778">
                  <c:v>27</c:v>
                </c:pt>
                <c:pt idx="2779">
                  <c:v>25</c:v>
                </c:pt>
                <c:pt idx="2780">
                  <c:v>24</c:v>
                </c:pt>
                <c:pt idx="2781">
                  <c:v>24</c:v>
                </c:pt>
                <c:pt idx="2782">
                  <c:v>26</c:v>
                </c:pt>
                <c:pt idx="2783">
                  <c:v>24</c:v>
                </c:pt>
                <c:pt idx="2784">
                  <c:v>26</c:v>
                </c:pt>
                <c:pt idx="2785">
                  <c:v>24</c:v>
                </c:pt>
                <c:pt idx="2786">
                  <c:v>24</c:v>
                </c:pt>
                <c:pt idx="2787">
                  <c:v>27</c:v>
                </c:pt>
                <c:pt idx="2788">
                  <c:v>26</c:v>
                </c:pt>
                <c:pt idx="2789">
                  <c:v>27</c:v>
                </c:pt>
                <c:pt idx="2790">
                  <c:v>24</c:v>
                </c:pt>
                <c:pt idx="2791">
                  <c:v>25</c:v>
                </c:pt>
                <c:pt idx="2792">
                  <c:v>24</c:v>
                </c:pt>
                <c:pt idx="2793">
                  <c:v>24</c:v>
                </c:pt>
                <c:pt idx="2794">
                  <c:v>24</c:v>
                </c:pt>
                <c:pt idx="2795">
                  <c:v>24</c:v>
                </c:pt>
                <c:pt idx="2796">
                  <c:v>27</c:v>
                </c:pt>
                <c:pt idx="2797">
                  <c:v>24</c:v>
                </c:pt>
                <c:pt idx="2798">
                  <c:v>25</c:v>
                </c:pt>
                <c:pt idx="2799">
                  <c:v>26</c:v>
                </c:pt>
                <c:pt idx="2800">
                  <c:v>25</c:v>
                </c:pt>
                <c:pt idx="2801">
                  <c:v>26</c:v>
                </c:pt>
                <c:pt idx="2802">
                  <c:v>26</c:v>
                </c:pt>
                <c:pt idx="2803">
                  <c:v>27</c:v>
                </c:pt>
                <c:pt idx="2804">
                  <c:v>25</c:v>
                </c:pt>
                <c:pt idx="2805">
                  <c:v>27</c:v>
                </c:pt>
                <c:pt idx="2806">
                  <c:v>24</c:v>
                </c:pt>
                <c:pt idx="2807">
                  <c:v>27</c:v>
                </c:pt>
                <c:pt idx="2808">
                  <c:v>26</c:v>
                </c:pt>
                <c:pt idx="2809">
                  <c:v>27</c:v>
                </c:pt>
                <c:pt idx="2810">
                  <c:v>26</c:v>
                </c:pt>
                <c:pt idx="2811">
                  <c:v>33</c:v>
                </c:pt>
                <c:pt idx="2812">
                  <c:v>32</c:v>
                </c:pt>
                <c:pt idx="2813">
                  <c:v>36</c:v>
                </c:pt>
                <c:pt idx="2814">
                  <c:v>31</c:v>
                </c:pt>
                <c:pt idx="2815">
                  <c:v>36</c:v>
                </c:pt>
                <c:pt idx="2816">
                  <c:v>36</c:v>
                </c:pt>
                <c:pt idx="2817">
                  <c:v>30</c:v>
                </c:pt>
                <c:pt idx="2818">
                  <c:v>35</c:v>
                </c:pt>
                <c:pt idx="2819">
                  <c:v>30</c:v>
                </c:pt>
                <c:pt idx="2820">
                  <c:v>35</c:v>
                </c:pt>
                <c:pt idx="2821">
                  <c:v>26</c:v>
                </c:pt>
                <c:pt idx="2822">
                  <c:v>32</c:v>
                </c:pt>
                <c:pt idx="2823">
                  <c:v>33</c:v>
                </c:pt>
                <c:pt idx="2824">
                  <c:v>26</c:v>
                </c:pt>
                <c:pt idx="2825">
                  <c:v>24</c:v>
                </c:pt>
                <c:pt idx="2826">
                  <c:v>36</c:v>
                </c:pt>
                <c:pt idx="2827">
                  <c:v>36</c:v>
                </c:pt>
                <c:pt idx="2828">
                  <c:v>24</c:v>
                </c:pt>
                <c:pt idx="2829">
                  <c:v>31</c:v>
                </c:pt>
                <c:pt idx="2830">
                  <c:v>36</c:v>
                </c:pt>
                <c:pt idx="2831">
                  <c:v>26</c:v>
                </c:pt>
                <c:pt idx="2832">
                  <c:v>26</c:v>
                </c:pt>
                <c:pt idx="2833">
                  <c:v>27</c:v>
                </c:pt>
                <c:pt idx="2834">
                  <c:v>25</c:v>
                </c:pt>
                <c:pt idx="2835">
                  <c:v>22</c:v>
                </c:pt>
                <c:pt idx="2836">
                  <c:v>35</c:v>
                </c:pt>
                <c:pt idx="2837">
                  <c:v>35</c:v>
                </c:pt>
                <c:pt idx="2838">
                  <c:v>30</c:v>
                </c:pt>
                <c:pt idx="2839">
                  <c:v>30</c:v>
                </c:pt>
                <c:pt idx="2840">
                  <c:v>24</c:v>
                </c:pt>
                <c:pt idx="2841">
                  <c:v>26</c:v>
                </c:pt>
                <c:pt idx="2842">
                  <c:v>24</c:v>
                </c:pt>
                <c:pt idx="2843">
                  <c:v>27</c:v>
                </c:pt>
                <c:pt idx="2844">
                  <c:v>25</c:v>
                </c:pt>
                <c:pt idx="2845">
                  <c:v>25</c:v>
                </c:pt>
                <c:pt idx="2846">
                  <c:v>27</c:v>
                </c:pt>
                <c:pt idx="2847">
                  <c:v>25</c:v>
                </c:pt>
                <c:pt idx="2848">
                  <c:v>25</c:v>
                </c:pt>
                <c:pt idx="2849">
                  <c:v>17</c:v>
                </c:pt>
                <c:pt idx="2850">
                  <c:v>17</c:v>
                </c:pt>
                <c:pt idx="2851">
                  <c:v>17</c:v>
                </c:pt>
                <c:pt idx="2852">
                  <c:v>18</c:v>
                </c:pt>
                <c:pt idx="2853">
                  <c:v>19</c:v>
                </c:pt>
                <c:pt idx="2854">
                  <c:v>19</c:v>
                </c:pt>
                <c:pt idx="2855">
                  <c:v>20</c:v>
                </c:pt>
                <c:pt idx="2856">
                  <c:v>17</c:v>
                </c:pt>
                <c:pt idx="2857">
                  <c:v>20</c:v>
                </c:pt>
                <c:pt idx="2858">
                  <c:v>23</c:v>
                </c:pt>
                <c:pt idx="2859">
                  <c:v>24</c:v>
                </c:pt>
                <c:pt idx="2860">
                  <c:v>24</c:v>
                </c:pt>
                <c:pt idx="2861">
                  <c:v>21</c:v>
                </c:pt>
                <c:pt idx="2862">
                  <c:v>20</c:v>
                </c:pt>
                <c:pt idx="2863">
                  <c:v>21</c:v>
                </c:pt>
                <c:pt idx="2864">
                  <c:v>21</c:v>
                </c:pt>
                <c:pt idx="2865">
                  <c:v>24</c:v>
                </c:pt>
                <c:pt idx="2866">
                  <c:v>24</c:v>
                </c:pt>
                <c:pt idx="2867">
                  <c:v>25</c:v>
                </c:pt>
                <c:pt idx="2868">
                  <c:v>20</c:v>
                </c:pt>
                <c:pt idx="2869">
                  <c:v>25</c:v>
                </c:pt>
                <c:pt idx="2870">
                  <c:v>24</c:v>
                </c:pt>
                <c:pt idx="2871">
                  <c:v>25</c:v>
                </c:pt>
                <c:pt idx="2872">
                  <c:v>24</c:v>
                </c:pt>
                <c:pt idx="2873">
                  <c:v>21</c:v>
                </c:pt>
                <c:pt idx="2874">
                  <c:v>20</c:v>
                </c:pt>
                <c:pt idx="2875">
                  <c:v>21</c:v>
                </c:pt>
                <c:pt idx="2876">
                  <c:v>25</c:v>
                </c:pt>
                <c:pt idx="2877">
                  <c:v>20</c:v>
                </c:pt>
                <c:pt idx="2878">
                  <c:v>17</c:v>
                </c:pt>
                <c:pt idx="2879">
                  <c:v>17</c:v>
                </c:pt>
                <c:pt idx="2880">
                  <c:v>19</c:v>
                </c:pt>
                <c:pt idx="2881">
                  <c:v>19</c:v>
                </c:pt>
                <c:pt idx="2882">
                  <c:v>24</c:v>
                </c:pt>
                <c:pt idx="2883">
                  <c:v>24</c:v>
                </c:pt>
                <c:pt idx="2884">
                  <c:v>20</c:v>
                </c:pt>
                <c:pt idx="2885">
                  <c:v>24</c:v>
                </c:pt>
                <c:pt idx="2886">
                  <c:v>19</c:v>
                </c:pt>
                <c:pt idx="2887">
                  <c:v>19</c:v>
                </c:pt>
                <c:pt idx="2888">
                  <c:v>19</c:v>
                </c:pt>
                <c:pt idx="2889">
                  <c:v>19</c:v>
                </c:pt>
                <c:pt idx="2890">
                  <c:v>19</c:v>
                </c:pt>
                <c:pt idx="2891">
                  <c:v>15</c:v>
                </c:pt>
                <c:pt idx="2892">
                  <c:v>15</c:v>
                </c:pt>
                <c:pt idx="2893">
                  <c:v>15</c:v>
                </c:pt>
                <c:pt idx="2894">
                  <c:v>15</c:v>
                </c:pt>
                <c:pt idx="2895">
                  <c:v>15</c:v>
                </c:pt>
                <c:pt idx="2896">
                  <c:v>15</c:v>
                </c:pt>
                <c:pt idx="2897">
                  <c:v>23</c:v>
                </c:pt>
                <c:pt idx="2898">
                  <c:v>23</c:v>
                </c:pt>
                <c:pt idx="2899">
                  <c:v>23</c:v>
                </c:pt>
                <c:pt idx="2900">
                  <c:v>23</c:v>
                </c:pt>
                <c:pt idx="2901">
                  <c:v>23</c:v>
                </c:pt>
                <c:pt idx="2902">
                  <c:v>26</c:v>
                </c:pt>
                <c:pt idx="2903">
                  <c:v>24</c:v>
                </c:pt>
                <c:pt idx="2904">
                  <c:v>24</c:v>
                </c:pt>
                <c:pt idx="2905">
                  <c:v>25</c:v>
                </c:pt>
                <c:pt idx="2906">
                  <c:v>27</c:v>
                </c:pt>
                <c:pt idx="2907">
                  <c:v>27</c:v>
                </c:pt>
                <c:pt idx="2908">
                  <c:v>25</c:v>
                </c:pt>
                <c:pt idx="2909">
                  <c:v>26</c:v>
                </c:pt>
                <c:pt idx="2910">
                  <c:v>26</c:v>
                </c:pt>
                <c:pt idx="2911">
                  <c:v>26</c:v>
                </c:pt>
                <c:pt idx="2912">
                  <c:v>27</c:v>
                </c:pt>
                <c:pt idx="2913">
                  <c:v>32</c:v>
                </c:pt>
                <c:pt idx="2914">
                  <c:v>32</c:v>
                </c:pt>
                <c:pt idx="2915">
                  <c:v>32</c:v>
                </c:pt>
                <c:pt idx="2916">
                  <c:v>32</c:v>
                </c:pt>
                <c:pt idx="2917">
                  <c:v>31</c:v>
                </c:pt>
                <c:pt idx="2918">
                  <c:v>31</c:v>
                </c:pt>
                <c:pt idx="2919">
                  <c:v>27</c:v>
                </c:pt>
                <c:pt idx="2920">
                  <c:v>31</c:v>
                </c:pt>
                <c:pt idx="2921">
                  <c:v>15</c:v>
                </c:pt>
                <c:pt idx="2922">
                  <c:v>35</c:v>
                </c:pt>
                <c:pt idx="2923">
                  <c:v>36</c:v>
                </c:pt>
                <c:pt idx="2924">
                  <c:v>42</c:v>
                </c:pt>
                <c:pt idx="2925">
                  <c:v>38</c:v>
                </c:pt>
                <c:pt idx="2926">
                  <c:v>40</c:v>
                </c:pt>
                <c:pt idx="2927">
                  <c:v>37</c:v>
                </c:pt>
                <c:pt idx="2928">
                  <c:v>36</c:v>
                </c:pt>
                <c:pt idx="2929">
                  <c:v>37</c:v>
                </c:pt>
                <c:pt idx="2930">
                  <c:v>37</c:v>
                </c:pt>
                <c:pt idx="2931">
                  <c:v>38</c:v>
                </c:pt>
                <c:pt idx="2932">
                  <c:v>37</c:v>
                </c:pt>
                <c:pt idx="2933">
                  <c:v>37</c:v>
                </c:pt>
                <c:pt idx="2934">
                  <c:v>40</c:v>
                </c:pt>
                <c:pt idx="2935">
                  <c:v>38</c:v>
                </c:pt>
                <c:pt idx="2936">
                  <c:v>42</c:v>
                </c:pt>
                <c:pt idx="2937">
                  <c:v>38</c:v>
                </c:pt>
                <c:pt idx="2938">
                  <c:v>37</c:v>
                </c:pt>
                <c:pt idx="2939">
                  <c:v>37</c:v>
                </c:pt>
                <c:pt idx="2940">
                  <c:v>37</c:v>
                </c:pt>
                <c:pt idx="2941">
                  <c:v>37</c:v>
                </c:pt>
                <c:pt idx="2942">
                  <c:v>38</c:v>
                </c:pt>
                <c:pt idx="2943">
                  <c:v>40</c:v>
                </c:pt>
                <c:pt idx="2944">
                  <c:v>37</c:v>
                </c:pt>
                <c:pt idx="2945">
                  <c:v>40</c:v>
                </c:pt>
                <c:pt idx="2946">
                  <c:v>36</c:v>
                </c:pt>
                <c:pt idx="2947">
                  <c:v>38</c:v>
                </c:pt>
                <c:pt idx="2948">
                  <c:v>37</c:v>
                </c:pt>
                <c:pt idx="2949">
                  <c:v>35</c:v>
                </c:pt>
                <c:pt idx="2950">
                  <c:v>40</c:v>
                </c:pt>
                <c:pt idx="2951">
                  <c:v>36</c:v>
                </c:pt>
                <c:pt idx="2952">
                  <c:v>35</c:v>
                </c:pt>
                <c:pt idx="2953">
                  <c:v>40</c:v>
                </c:pt>
                <c:pt idx="2954">
                  <c:v>35</c:v>
                </c:pt>
                <c:pt idx="2955">
                  <c:v>36</c:v>
                </c:pt>
                <c:pt idx="2956">
                  <c:v>36</c:v>
                </c:pt>
                <c:pt idx="2957">
                  <c:v>35</c:v>
                </c:pt>
                <c:pt idx="2958">
                  <c:v>26</c:v>
                </c:pt>
                <c:pt idx="2959">
                  <c:v>23</c:v>
                </c:pt>
                <c:pt idx="2960">
                  <c:v>23</c:v>
                </c:pt>
                <c:pt idx="2961">
                  <c:v>22</c:v>
                </c:pt>
                <c:pt idx="2962">
                  <c:v>28</c:v>
                </c:pt>
                <c:pt idx="2963">
                  <c:v>29</c:v>
                </c:pt>
                <c:pt idx="2964">
                  <c:v>29</c:v>
                </c:pt>
                <c:pt idx="2965">
                  <c:v>29</c:v>
                </c:pt>
                <c:pt idx="2966">
                  <c:v>29</c:v>
                </c:pt>
                <c:pt idx="2967">
                  <c:v>29</c:v>
                </c:pt>
                <c:pt idx="2968">
                  <c:v>29</c:v>
                </c:pt>
                <c:pt idx="2969">
                  <c:v>29</c:v>
                </c:pt>
                <c:pt idx="2970">
                  <c:v>22</c:v>
                </c:pt>
                <c:pt idx="2971">
                  <c:v>29</c:v>
                </c:pt>
                <c:pt idx="2972">
                  <c:v>29</c:v>
                </c:pt>
                <c:pt idx="2973">
                  <c:v>29</c:v>
                </c:pt>
                <c:pt idx="2974">
                  <c:v>22</c:v>
                </c:pt>
                <c:pt idx="2975">
                  <c:v>29</c:v>
                </c:pt>
                <c:pt idx="2976">
                  <c:v>29</c:v>
                </c:pt>
                <c:pt idx="2977">
                  <c:v>29</c:v>
                </c:pt>
                <c:pt idx="2978">
                  <c:v>29</c:v>
                </c:pt>
                <c:pt idx="2979">
                  <c:v>29</c:v>
                </c:pt>
                <c:pt idx="2980">
                  <c:v>22</c:v>
                </c:pt>
                <c:pt idx="2981">
                  <c:v>22</c:v>
                </c:pt>
                <c:pt idx="2982">
                  <c:v>22</c:v>
                </c:pt>
                <c:pt idx="2983">
                  <c:v>22</c:v>
                </c:pt>
                <c:pt idx="2984">
                  <c:v>29</c:v>
                </c:pt>
                <c:pt idx="2985">
                  <c:v>29</c:v>
                </c:pt>
                <c:pt idx="2986">
                  <c:v>22</c:v>
                </c:pt>
                <c:pt idx="2987">
                  <c:v>22</c:v>
                </c:pt>
                <c:pt idx="2988">
                  <c:v>29</c:v>
                </c:pt>
                <c:pt idx="2989">
                  <c:v>29</c:v>
                </c:pt>
                <c:pt idx="2990">
                  <c:v>22</c:v>
                </c:pt>
                <c:pt idx="2991">
                  <c:v>22</c:v>
                </c:pt>
                <c:pt idx="2992">
                  <c:v>29</c:v>
                </c:pt>
                <c:pt idx="2993">
                  <c:v>29</c:v>
                </c:pt>
                <c:pt idx="2994">
                  <c:v>29</c:v>
                </c:pt>
                <c:pt idx="2995">
                  <c:v>29</c:v>
                </c:pt>
                <c:pt idx="2996">
                  <c:v>29</c:v>
                </c:pt>
                <c:pt idx="2997">
                  <c:v>22</c:v>
                </c:pt>
                <c:pt idx="2998">
                  <c:v>29</c:v>
                </c:pt>
                <c:pt idx="2999">
                  <c:v>22</c:v>
                </c:pt>
                <c:pt idx="3000">
                  <c:v>29</c:v>
                </c:pt>
                <c:pt idx="3001">
                  <c:v>29</c:v>
                </c:pt>
                <c:pt idx="3002">
                  <c:v>29</c:v>
                </c:pt>
                <c:pt idx="3003">
                  <c:v>29</c:v>
                </c:pt>
                <c:pt idx="3004">
                  <c:v>22</c:v>
                </c:pt>
                <c:pt idx="3005">
                  <c:v>25</c:v>
                </c:pt>
                <c:pt idx="3006">
                  <c:v>25</c:v>
                </c:pt>
                <c:pt idx="3007">
                  <c:v>25</c:v>
                </c:pt>
                <c:pt idx="3008">
                  <c:v>22</c:v>
                </c:pt>
                <c:pt idx="3009">
                  <c:v>25</c:v>
                </c:pt>
                <c:pt idx="3010">
                  <c:v>25</c:v>
                </c:pt>
                <c:pt idx="3011">
                  <c:v>25</c:v>
                </c:pt>
                <c:pt idx="3012">
                  <c:v>25</c:v>
                </c:pt>
                <c:pt idx="3013">
                  <c:v>25</c:v>
                </c:pt>
                <c:pt idx="3014">
                  <c:v>22</c:v>
                </c:pt>
                <c:pt idx="3015">
                  <c:v>25</c:v>
                </c:pt>
                <c:pt idx="3016">
                  <c:v>25</c:v>
                </c:pt>
                <c:pt idx="3017">
                  <c:v>25</c:v>
                </c:pt>
                <c:pt idx="3018">
                  <c:v>25</c:v>
                </c:pt>
                <c:pt idx="3019">
                  <c:v>25</c:v>
                </c:pt>
                <c:pt idx="3020">
                  <c:v>25</c:v>
                </c:pt>
                <c:pt idx="3021">
                  <c:v>22</c:v>
                </c:pt>
                <c:pt idx="3022">
                  <c:v>22</c:v>
                </c:pt>
                <c:pt idx="3023">
                  <c:v>22</c:v>
                </c:pt>
                <c:pt idx="3024">
                  <c:v>25</c:v>
                </c:pt>
                <c:pt idx="3025">
                  <c:v>25</c:v>
                </c:pt>
                <c:pt idx="3026">
                  <c:v>25</c:v>
                </c:pt>
                <c:pt idx="3027">
                  <c:v>25</c:v>
                </c:pt>
                <c:pt idx="3028">
                  <c:v>22</c:v>
                </c:pt>
                <c:pt idx="3029">
                  <c:v>22</c:v>
                </c:pt>
                <c:pt idx="3030">
                  <c:v>15</c:v>
                </c:pt>
                <c:pt idx="3031">
                  <c:v>16</c:v>
                </c:pt>
                <c:pt idx="3032">
                  <c:v>16</c:v>
                </c:pt>
                <c:pt idx="3033">
                  <c:v>15</c:v>
                </c:pt>
                <c:pt idx="3034">
                  <c:v>18</c:v>
                </c:pt>
                <c:pt idx="3035">
                  <c:v>17</c:v>
                </c:pt>
                <c:pt idx="3036">
                  <c:v>20</c:v>
                </c:pt>
                <c:pt idx="3037">
                  <c:v>30</c:v>
                </c:pt>
                <c:pt idx="3038">
                  <c:v>31</c:v>
                </c:pt>
                <c:pt idx="3039">
                  <c:v>30</c:v>
                </c:pt>
                <c:pt idx="3040">
                  <c:v>31</c:v>
                </c:pt>
                <c:pt idx="3041">
                  <c:v>30</c:v>
                </c:pt>
                <c:pt idx="3042">
                  <c:v>30</c:v>
                </c:pt>
                <c:pt idx="3043">
                  <c:v>30</c:v>
                </c:pt>
                <c:pt idx="3044">
                  <c:v>31</c:v>
                </c:pt>
                <c:pt idx="3045">
                  <c:v>31</c:v>
                </c:pt>
                <c:pt idx="3046">
                  <c:v>31</c:v>
                </c:pt>
                <c:pt idx="3047">
                  <c:v>33</c:v>
                </c:pt>
                <c:pt idx="3048">
                  <c:v>34</c:v>
                </c:pt>
                <c:pt idx="3049">
                  <c:v>33</c:v>
                </c:pt>
                <c:pt idx="3050">
                  <c:v>34</c:v>
                </c:pt>
                <c:pt idx="3051">
                  <c:v>33</c:v>
                </c:pt>
                <c:pt idx="3052">
                  <c:v>33</c:v>
                </c:pt>
                <c:pt idx="3053">
                  <c:v>33</c:v>
                </c:pt>
                <c:pt idx="3054">
                  <c:v>34</c:v>
                </c:pt>
                <c:pt idx="3055">
                  <c:v>34</c:v>
                </c:pt>
                <c:pt idx="3056">
                  <c:v>34</c:v>
                </c:pt>
                <c:pt idx="3057">
                  <c:v>31</c:v>
                </c:pt>
                <c:pt idx="3058">
                  <c:v>31</c:v>
                </c:pt>
                <c:pt idx="3059">
                  <c:v>33</c:v>
                </c:pt>
                <c:pt idx="3060">
                  <c:v>31</c:v>
                </c:pt>
                <c:pt idx="3061">
                  <c:v>33</c:v>
                </c:pt>
                <c:pt idx="3062">
                  <c:v>33</c:v>
                </c:pt>
                <c:pt idx="3063">
                  <c:v>31</c:v>
                </c:pt>
                <c:pt idx="3064">
                  <c:v>33</c:v>
                </c:pt>
                <c:pt idx="3065">
                  <c:v>33</c:v>
                </c:pt>
                <c:pt idx="3066">
                  <c:v>31</c:v>
                </c:pt>
                <c:pt idx="3067">
                  <c:v>33</c:v>
                </c:pt>
                <c:pt idx="3068">
                  <c:v>31</c:v>
                </c:pt>
                <c:pt idx="3069">
                  <c:v>39</c:v>
                </c:pt>
                <c:pt idx="3070">
                  <c:v>38</c:v>
                </c:pt>
                <c:pt idx="3071">
                  <c:v>38</c:v>
                </c:pt>
                <c:pt idx="3072">
                  <c:v>38</c:v>
                </c:pt>
                <c:pt idx="3073">
                  <c:v>39</c:v>
                </c:pt>
                <c:pt idx="3074">
                  <c:v>39</c:v>
                </c:pt>
                <c:pt idx="3075">
                  <c:v>38</c:v>
                </c:pt>
                <c:pt idx="3076">
                  <c:v>39</c:v>
                </c:pt>
                <c:pt idx="3077">
                  <c:v>38</c:v>
                </c:pt>
                <c:pt idx="3078">
                  <c:v>38</c:v>
                </c:pt>
                <c:pt idx="3079">
                  <c:v>39</c:v>
                </c:pt>
                <c:pt idx="3080">
                  <c:v>39</c:v>
                </c:pt>
                <c:pt idx="3081">
                  <c:v>38</c:v>
                </c:pt>
                <c:pt idx="3082">
                  <c:v>38</c:v>
                </c:pt>
                <c:pt idx="3083">
                  <c:v>39</c:v>
                </c:pt>
                <c:pt idx="3084">
                  <c:v>38</c:v>
                </c:pt>
                <c:pt idx="3085">
                  <c:v>39</c:v>
                </c:pt>
                <c:pt idx="3086">
                  <c:v>39</c:v>
                </c:pt>
                <c:pt idx="3087">
                  <c:v>22</c:v>
                </c:pt>
                <c:pt idx="3088">
                  <c:v>22</c:v>
                </c:pt>
                <c:pt idx="3089">
                  <c:v>22</c:v>
                </c:pt>
                <c:pt idx="3090">
                  <c:v>23</c:v>
                </c:pt>
                <c:pt idx="3091">
                  <c:v>23</c:v>
                </c:pt>
                <c:pt idx="3092">
                  <c:v>22</c:v>
                </c:pt>
                <c:pt idx="3093">
                  <c:v>23</c:v>
                </c:pt>
                <c:pt idx="3094">
                  <c:v>22</c:v>
                </c:pt>
                <c:pt idx="3095">
                  <c:v>23</c:v>
                </c:pt>
                <c:pt idx="3096">
                  <c:v>23</c:v>
                </c:pt>
                <c:pt idx="3097">
                  <c:v>23</c:v>
                </c:pt>
                <c:pt idx="3098">
                  <c:v>23</c:v>
                </c:pt>
                <c:pt idx="3099">
                  <c:v>23</c:v>
                </c:pt>
                <c:pt idx="3100">
                  <c:v>23</c:v>
                </c:pt>
                <c:pt idx="3101">
                  <c:v>23</c:v>
                </c:pt>
                <c:pt idx="3102">
                  <c:v>30</c:v>
                </c:pt>
                <c:pt idx="3103">
                  <c:v>28</c:v>
                </c:pt>
                <c:pt idx="3104">
                  <c:v>30</c:v>
                </c:pt>
                <c:pt idx="3105">
                  <c:v>31</c:v>
                </c:pt>
                <c:pt idx="3106">
                  <c:v>30</c:v>
                </c:pt>
                <c:pt idx="3107">
                  <c:v>31</c:v>
                </c:pt>
                <c:pt idx="3108">
                  <c:v>28</c:v>
                </c:pt>
                <c:pt idx="3109">
                  <c:v>31</c:v>
                </c:pt>
                <c:pt idx="3110">
                  <c:v>30</c:v>
                </c:pt>
                <c:pt idx="3111">
                  <c:v>31</c:v>
                </c:pt>
                <c:pt idx="3112">
                  <c:v>31</c:v>
                </c:pt>
                <c:pt idx="3113">
                  <c:v>31</c:v>
                </c:pt>
                <c:pt idx="3114">
                  <c:v>30</c:v>
                </c:pt>
                <c:pt idx="3115">
                  <c:v>28</c:v>
                </c:pt>
                <c:pt idx="3116">
                  <c:v>28</c:v>
                </c:pt>
                <c:pt idx="3117">
                  <c:v>30</c:v>
                </c:pt>
                <c:pt idx="3118">
                  <c:v>31</c:v>
                </c:pt>
                <c:pt idx="3119">
                  <c:v>28</c:v>
                </c:pt>
                <c:pt idx="3120">
                  <c:v>30</c:v>
                </c:pt>
                <c:pt idx="3121">
                  <c:v>30</c:v>
                </c:pt>
                <c:pt idx="3122">
                  <c:v>31</c:v>
                </c:pt>
                <c:pt idx="3123">
                  <c:v>28</c:v>
                </c:pt>
                <c:pt idx="3124">
                  <c:v>31</c:v>
                </c:pt>
                <c:pt idx="3125">
                  <c:v>30</c:v>
                </c:pt>
                <c:pt idx="3126">
                  <c:v>34</c:v>
                </c:pt>
                <c:pt idx="3127">
                  <c:v>31</c:v>
                </c:pt>
                <c:pt idx="3128">
                  <c:v>34</c:v>
                </c:pt>
                <c:pt idx="3129">
                  <c:v>34</c:v>
                </c:pt>
                <c:pt idx="3130">
                  <c:v>31</c:v>
                </c:pt>
                <c:pt idx="3131">
                  <c:v>34</c:v>
                </c:pt>
                <c:pt idx="3132">
                  <c:v>30</c:v>
                </c:pt>
                <c:pt idx="3133">
                  <c:v>33</c:v>
                </c:pt>
                <c:pt idx="3134">
                  <c:v>33</c:v>
                </c:pt>
                <c:pt idx="3135">
                  <c:v>30</c:v>
                </c:pt>
                <c:pt idx="3136">
                  <c:v>24</c:v>
                </c:pt>
                <c:pt idx="3137">
                  <c:v>24</c:v>
                </c:pt>
                <c:pt idx="3138">
                  <c:v>24</c:v>
                </c:pt>
                <c:pt idx="3139">
                  <c:v>42</c:v>
                </c:pt>
                <c:pt idx="3140">
                  <c:v>36</c:v>
                </c:pt>
                <c:pt idx="3141">
                  <c:v>38</c:v>
                </c:pt>
                <c:pt idx="3142">
                  <c:v>38</c:v>
                </c:pt>
                <c:pt idx="3143">
                  <c:v>38</c:v>
                </c:pt>
                <c:pt idx="3144">
                  <c:v>39</c:v>
                </c:pt>
                <c:pt idx="3145">
                  <c:v>36</c:v>
                </c:pt>
                <c:pt idx="3146">
                  <c:v>38</c:v>
                </c:pt>
                <c:pt idx="3147">
                  <c:v>35</c:v>
                </c:pt>
                <c:pt idx="3148">
                  <c:v>36</c:v>
                </c:pt>
                <c:pt idx="3149">
                  <c:v>38</c:v>
                </c:pt>
                <c:pt idx="3150">
                  <c:v>42</c:v>
                </c:pt>
                <c:pt idx="3151">
                  <c:v>36</c:v>
                </c:pt>
                <c:pt idx="3152">
                  <c:v>38</c:v>
                </c:pt>
                <c:pt idx="3153">
                  <c:v>38</c:v>
                </c:pt>
                <c:pt idx="3154">
                  <c:v>35</c:v>
                </c:pt>
                <c:pt idx="3155">
                  <c:v>38</c:v>
                </c:pt>
                <c:pt idx="3156">
                  <c:v>39</c:v>
                </c:pt>
                <c:pt idx="3157">
                  <c:v>46</c:v>
                </c:pt>
                <c:pt idx="3158">
                  <c:v>42</c:v>
                </c:pt>
                <c:pt idx="3159">
                  <c:v>41</c:v>
                </c:pt>
                <c:pt idx="3160">
                  <c:v>41</c:v>
                </c:pt>
                <c:pt idx="3161">
                  <c:v>42</c:v>
                </c:pt>
                <c:pt idx="3162">
                  <c:v>41</c:v>
                </c:pt>
                <c:pt idx="3163">
                  <c:v>42</c:v>
                </c:pt>
                <c:pt idx="3164">
                  <c:v>38</c:v>
                </c:pt>
                <c:pt idx="3165">
                  <c:v>37</c:v>
                </c:pt>
                <c:pt idx="3166">
                  <c:v>40</c:v>
                </c:pt>
                <c:pt idx="3167">
                  <c:v>39</c:v>
                </c:pt>
                <c:pt idx="3168">
                  <c:v>39</c:v>
                </c:pt>
                <c:pt idx="3169">
                  <c:v>39</c:v>
                </c:pt>
                <c:pt idx="3170">
                  <c:v>39</c:v>
                </c:pt>
                <c:pt idx="3171">
                  <c:v>40</c:v>
                </c:pt>
                <c:pt idx="3172">
                  <c:v>37</c:v>
                </c:pt>
                <c:pt idx="3173">
                  <c:v>40</c:v>
                </c:pt>
                <c:pt idx="3174">
                  <c:v>40</c:v>
                </c:pt>
                <c:pt idx="3175">
                  <c:v>40</c:v>
                </c:pt>
                <c:pt idx="3176">
                  <c:v>31</c:v>
                </c:pt>
                <c:pt idx="3177">
                  <c:v>26</c:v>
                </c:pt>
                <c:pt idx="3178">
                  <c:v>27</c:v>
                </c:pt>
                <c:pt idx="3179">
                  <c:v>27</c:v>
                </c:pt>
                <c:pt idx="3180">
                  <c:v>27</c:v>
                </c:pt>
                <c:pt idx="3181">
                  <c:v>31</c:v>
                </c:pt>
                <c:pt idx="3182">
                  <c:v>26</c:v>
                </c:pt>
                <c:pt idx="3183">
                  <c:v>27</c:v>
                </c:pt>
                <c:pt idx="3184">
                  <c:v>26</c:v>
                </c:pt>
                <c:pt idx="3185">
                  <c:v>26</c:v>
                </c:pt>
                <c:pt idx="3186">
                  <c:v>27</c:v>
                </c:pt>
                <c:pt idx="3187">
                  <c:v>26</c:v>
                </c:pt>
                <c:pt idx="3188">
                  <c:v>30</c:v>
                </c:pt>
                <c:pt idx="3189">
                  <c:v>27</c:v>
                </c:pt>
                <c:pt idx="3190">
                  <c:v>30</c:v>
                </c:pt>
                <c:pt idx="3191">
                  <c:v>26</c:v>
                </c:pt>
                <c:pt idx="3192">
                  <c:v>27</c:v>
                </c:pt>
                <c:pt idx="3193">
                  <c:v>27</c:v>
                </c:pt>
                <c:pt idx="3194">
                  <c:v>27</c:v>
                </c:pt>
                <c:pt idx="3195">
                  <c:v>27</c:v>
                </c:pt>
                <c:pt idx="3196">
                  <c:v>27</c:v>
                </c:pt>
                <c:pt idx="3197">
                  <c:v>27</c:v>
                </c:pt>
                <c:pt idx="3198">
                  <c:v>27</c:v>
                </c:pt>
                <c:pt idx="3199">
                  <c:v>27</c:v>
                </c:pt>
                <c:pt idx="3200">
                  <c:v>27</c:v>
                </c:pt>
                <c:pt idx="3201">
                  <c:v>27</c:v>
                </c:pt>
                <c:pt idx="3202">
                  <c:v>27</c:v>
                </c:pt>
                <c:pt idx="3203">
                  <c:v>27</c:v>
                </c:pt>
                <c:pt idx="3204">
                  <c:v>27</c:v>
                </c:pt>
                <c:pt idx="3205">
                  <c:v>27</c:v>
                </c:pt>
                <c:pt idx="3206">
                  <c:v>27</c:v>
                </c:pt>
                <c:pt idx="3207">
                  <c:v>27</c:v>
                </c:pt>
                <c:pt idx="3208">
                  <c:v>27</c:v>
                </c:pt>
                <c:pt idx="3209">
                  <c:v>27</c:v>
                </c:pt>
                <c:pt idx="3210">
                  <c:v>27</c:v>
                </c:pt>
                <c:pt idx="3211">
                  <c:v>27</c:v>
                </c:pt>
                <c:pt idx="3212">
                  <c:v>19</c:v>
                </c:pt>
                <c:pt idx="3213">
                  <c:v>19</c:v>
                </c:pt>
                <c:pt idx="3214">
                  <c:v>19</c:v>
                </c:pt>
                <c:pt idx="3215">
                  <c:v>19</c:v>
                </c:pt>
                <c:pt idx="3216">
                  <c:v>19</c:v>
                </c:pt>
                <c:pt idx="3217">
                  <c:v>19</c:v>
                </c:pt>
                <c:pt idx="3218">
                  <c:v>19</c:v>
                </c:pt>
                <c:pt idx="3219">
                  <c:v>21</c:v>
                </c:pt>
                <c:pt idx="3220">
                  <c:v>21</c:v>
                </c:pt>
                <c:pt idx="3221">
                  <c:v>27</c:v>
                </c:pt>
                <c:pt idx="3222">
                  <c:v>26</c:v>
                </c:pt>
                <c:pt idx="3223">
                  <c:v>26</c:v>
                </c:pt>
                <c:pt idx="3224">
                  <c:v>26</c:v>
                </c:pt>
                <c:pt idx="3225">
                  <c:v>26</c:v>
                </c:pt>
                <c:pt idx="3226">
                  <c:v>27</c:v>
                </c:pt>
                <c:pt idx="3227">
                  <c:v>26</c:v>
                </c:pt>
                <c:pt idx="3228">
                  <c:v>26</c:v>
                </c:pt>
                <c:pt idx="3229">
                  <c:v>26</c:v>
                </c:pt>
                <c:pt idx="3230">
                  <c:v>26</c:v>
                </c:pt>
                <c:pt idx="3231">
                  <c:v>26</c:v>
                </c:pt>
                <c:pt idx="3232">
                  <c:v>26</c:v>
                </c:pt>
                <c:pt idx="3233">
                  <c:v>26</c:v>
                </c:pt>
                <c:pt idx="3234">
                  <c:v>26</c:v>
                </c:pt>
                <c:pt idx="3235">
                  <c:v>26</c:v>
                </c:pt>
                <c:pt idx="3236">
                  <c:v>26</c:v>
                </c:pt>
                <c:pt idx="3237">
                  <c:v>26</c:v>
                </c:pt>
                <c:pt idx="3238">
                  <c:v>26</c:v>
                </c:pt>
                <c:pt idx="3239">
                  <c:v>26</c:v>
                </c:pt>
                <c:pt idx="3240">
                  <c:v>26</c:v>
                </c:pt>
                <c:pt idx="3241">
                  <c:v>26</c:v>
                </c:pt>
                <c:pt idx="3242">
                  <c:v>26</c:v>
                </c:pt>
                <c:pt idx="3243">
                  <c:v>26</c:v>
                </c:pt>
                <c:pt idx="3244">
                  <c:v>30</c:v>
                </c:pt>
                <c:pt idx="3245">
                  <c:v>28</c:v>
                </c:pt>
                <c:pt idx="3246">
                  <c:v>28</c:v>
                </c:pt>
                <c:pt idx="3247">
                  <c:v>26</c:v>
                </c:pt>
                <c:pt idx="3248">
                  <c:v>29</c:v>
                </c:pt>
                <c:pt idx="3249">
                  <c:v>24</c:v>
                </c:pt>
                <c:pt idx="3250">
                  <c:v>28</c:v>
                </c:pt>
                <c:pt idx="3251">
                  <c:v>26</c:v>
                </c:pt>
                <c:pt idx="3252">
                  <c:v>30</c:v>
                </c:pt>
                <c:pt idx="3253">
                  <c:v>30</c:v>
                </c:pt>
                <c:pt idx="3254">
                  <c:v>28</c:v>
                </c:pt>
                <c:pt idx="3255">
                  <c:v>30</c:v>
                </c:pt>
                <c:pt idx="3256">
                  <c:v>29</c:v>
                </c:pt>
                <c:pt idx="3257">
                  <c:v>29</c:v>
                </c:pt>
                <c:pt idx="3258">
                  <c:v>24</c:v>
                </c:pt>
                <c:pt idx="3259">
                  <c:v>30</c:v>
                </c:pt>
                <c:pt idx="3260">
                  <c:v>31</c:v>
                </c:pt>
                <c:pt idx="3261">
                  <c:v>31</c:v>
                </c:pt>
                <c:pt idx="3262">
                  <c:v>24</c:v>
                </c:pt>
                <c:pt idx="3263">
                  <c:v>31</c:v>
                </c:pt>
                <c:pt idx="3264">
                  <c:v>24</c:v>
                </c:pt>
                <c:pt idx="3265">
                  <c:v>29</c:v>
                </c:pt>
                <c:pt idx="3266">
                  <c:v>28</c:v>
                </c:pt>
                <c:pt idx="3267">
                  <c:v>30</c:v>
                </c:pt>
                <c:pt idx="3268">
                  <c:v>30</c:v>
                </c:pt>
                <c:pt idx="3269">
                  <c:v>29</c:v>
                </c:pt>
                <c:pt idx="3270">
                  <c:v>28</c:v>
                </c:pt>
                <c:pt idx="3271">
                  <c:v>29</c:v>
                </c:pt>
                <c:pt idx="3272">
                  <c:v>31</c:v>
                </c:pt>
                <c:pt idx="3273">
                  <c:v>28</c:v>
                </c:pt>
                <c:pt idx="3274">
                  <c:v>29</c:v>
                </c:pt>
                <c:pt idx="3275">
                  <c:v>27</c:v>
                </c:pt>
                <c:pt idx="3276">
                  <c:v>30</c:v>
                </c:pt>
                <c:pt idx="3277">
                  <c:v>24</c:v>
                </c:pt>
                <c:pt idx="3278">
                  <c:v>29</c:v>
                </c:pt>
                <c:pt idx="3279">
                  <c:v>27</c:v>
                </c:pt>
                <c:pt idx="3280">
                  <c:v>30</c:v>
                </c:pt>
                <c:pt idx="3281">
                  <c:v>30</c:v>
                </c:pt>
                <c:pt idx="3282">
                  <c:v>29</c:v>
                </c:pt>
                <c:pt idx="3283">
                  <c:v>24</c:v>
                </c:pt>
                <c:pt idx="3284">
                  <c:v>30</c:v>
                </c:pt>
                <c:pt idx="3285">
                  <c:v>30</c:v>
                </c:pt>
                <c:pt idx="3286">
                  <c:v>31</c:v>
                </c:pt>
                <c:pt idx="3287">
                  <c:v>30</c:v>
                </c:pt>
                <c:pt idx="3288">
                  <c:v>31</c:v>
                </c:pt>
                <c:pt idx="3289">
                  <c:v>30</c:v>
                </c:pt>
                <c:pt idx="3290">
                  <c:v>31</c:v>
                </c:pt>
                <c:pt idx="3291">
                  <c:v>31</c:v>
                </c:pt>
                <c:pt idx="3292">
                  <c:v>31</c:v>
                </c:pt>
                <c:pt idx="3293">
                  <c:v>30</c:v>
                </c:pt>
                <c:pt idx="3294">
                  <c:v>31</c:v>
                </c:pt>
                <c:pt idx="3295">
                  <c:v>22</c:v>
                </c:pt>
                <c:pt idx="3296">
                  <c:v>23</c:v>
                </c:pt>
                <c:pt idx="3297">
                  <c:v>23</c:v>
                </c:pt>
                <c:pt idx="3298">
                  <c:v>30</c:v>
                </c:pt>
                <c:pt idx="3299">
                  <c:v>28</c:v>
                </c:pt>
                <c:pt idx="3300">
                  <c:v>29</c:v>
                </c:pt>
                <c:pt idx="3301">
                  <c:v>30</c:v>
                </c:pt>
                <c:pt idx="3302">
                  <c:v>29</c:v>
                </c:pt>
                <c:pt idx="3303">
                  <c:v>28</c:v>
                </c:pt>
                <c:pt idx="3304">
                  <c:v>30</c:v>
                </c:pt>
                <c:pt idx="3305">
                  <c:v>30</c:v>
                </c:pt>
                <c:pt idx="3306">
                  <c:v>31</c:v>
                </c:pt>
                <c:pt idx="3307">
                  <c:v>31</c:v>
                </c:pt>
                <c:pt idx="3308">
                  <c:v>30</c:v>
                </c:pt>
                <c:pt idx="3309">
                  <c:v>30</c:v>
                </c:pt>
                <c:pt idx="3310">
                  <c:v>31</c:v>
                </c:pt>
                <c:pt idx="3311">
                  <c:v>30</c:v>
                </c:pt>
                <c:pt idx="3312">
                  <c:v>30</c:v>
                </c:pt>
                <c:pt idx="3313">
                  <c:v>31</c:v>
                </c:pt>
                <c:pt idx="3314">
                  <c:v>24</c:v>
                </c:pt>
                <c:pt idx="3315">
                  <c:v>27</c:v>
                </c:pt>
                <c:pt idx="3316">
                  <c:v>28</c:v>
                </c:pt>
                <c:pt idx="3317">
                  <c:v>28</c:v>
                </c:pt>
                <c:pt idx="3318">
                  <c:v>28</c:v>
                </c:pt>
                <c:pt idx="3319">
                  <c:v>26</c:v>
                </c:pt>
                <c:pt idx="3320">
                  <c:v>26</c:v>
                </c:pt>
                <c:pt idx="3321">
                  <c:v>24</c:v>
                </c:pt>
                <c:pt idx="3322">
                  <c:v>28</c:v>
                </c:pt>
                <c:pt idx="3323">
                  <c:v>26</c:v>
                </c:pt>
                <c:pt idx="3324">
                  <c:v>26</c:v>
                </c:pt>
                <c:pt idx="3325">
                  <c:v>26</c:v>
                </c:pt>
                <c:pt idx="3326">
                  <c:v>26</c:v>
                </c:pt>
                <c:pt idx="3327">
                  <c:v>26</c:v>
                </c:pt>
                <c:pt idx="3328">
                  <c:v>26</c:v>
                </c:pt>
                <c:pt idx="3329">
                  <c:v>26</c:v>
                </c:pt>
                <c:pt idx="3330">
                  <c:v>26</c:v>
                </c:pt>
                <c:pt idx="3331">
                  <c:v>26</c:v>
                </c:pt>
                <c:pt idx="3332">
                  <c:v>26</c:v>
                </c:pt>
                <c:pt idx="3333">
                  <c:v>26</c:v>
                </c:pt>
                <c:pt idx="3334">
                  <c:v>26</c:v>
                </c:pt>
                <c:pt idx="3335">
                  <c:v>27</c:v>
                </c:pt>
                <c:pt idx="3336">
                  <c:v>27</c:v>
                </c:pt>
                <c:pt idx="3337">
                  <c:v>26</c:v>
                </c:pt>
                <c:pt idx="3338">
                  <c:v>26</c:v>
                </c:pt>
                <c:pt idx="3339">
                  <c:v>35</c:v>
                </c:pt>
                <c:pt idx="3340">
                  <c:v>35</c:v>
                </c:pt>
                <c:pt idx="3341">
                  <c:v>32</c:v>
                </c:pt>
                <c:pt idx="3342">
                  <c:v>32</c:v>
                </c:pt>
                <c:pt idx="3343">
                  <c:v>32</c:v>
                </c:pt>
                <c:pt idx="3344">
                  <c:v>35</c:v>
                </c:pt>
                <c:pt idx="3345">
                  <c:v>34</c:v>
                </c:pt>
                <c:pt idx="3346">
                  <c:v>34</c:v>
                </c:pt>
                <c:pt idx="3347">
                  <c:v>34</c:v>
                </c:pt>
                <c:pt idx="3348">
                  <c:v>32</c:v>
                </c:pt>
                <c:pt idx="3349">
                  <c:v>32</c:v>
                </c:pt>
                <c:pt idx="3350">
                  <c:v>32</c:v>
                </c:pt>
                <c:pt idx="3351">
                  <c:v>32</c:v>
                </c:pt>
                <c:pt idx="3352">
                  <c:v>31</c:v>
                </c:pt>
                <c:pt idx="3353">
                  <c:v>32</c:v>
                </c:pt>
                <c:pt idx="3354">
                  <c:v>30</c:v>
                </c:pt>
                <c:pt idx="3355">
                  <c:v>30</c:v>
                </c:pt>
                <c:pt idx="3356">
                  <c:v>35</c:v>
                </c:pt>
                <c:pt idx="3357">
                  <c:v>32</c:v>
                </c:pt>
                <c:pt idx="3358">
                  <c:v>32</c:v>
                </c:pt>
                <c:pt idx="3359">
                  <c:v>30</c:v>
                </c:pt>
                <c:pt idx="3360">
                  <c:v>30</c:v>
                </c:pt>
                <c:pt idx="3361">
                  <c:v>35</c:v>
                </c:pt>
                <c:pt idx="3362">
                  <c:v>32</c:v>
                </c:pt>
                <c:pt idx="3363">
                  <c:v>32</c:v>
                </c:pt>
                <c:pt idx="3364">
                  <c:v>31</c:v>
                </c:pt>
                <c:pt idx="3365">
                  <c:v>30</c:v>
                </c:pt>
                <c:pt idx="3366">
                  <c:v>35</c:v>
                </c:pt>
                <c:pt idx="3367">
                  <c:v>30</c:v>
                </c:pt>
                <c:pt idx="3368">
                  <c:v>30</c:v>
                </c:pt>
                <c:pt idx="3369">
                  <c:v>35</c:v>
                </c:pt>
                <c:pt idx="3370">
                  <c:v>33</c:v>
                </c:pt>
                <c:pt idx="3371">
                  <c:v>30</c:v>
                </c:pt>
                <c:pt idx="3372">
                  <c:v>30</c:v>
                </c:pt>
                <c:pt idx="3373">
                  <c:v>33</c:v>
                </c:pt>
                <c:pt idx="3374">
                  <c:v>30</c:v>
                </c:pt>
                <c:pt idx="3375">
                  <c:v>33</c:v>
                </c:pt>
                <c:pt idx="3376">
                  <c:v>33</c:v>
                </c:pt>
                <c:pt idx="3377">
                  <c:v>33</c:v>
                </c:pt>
                <c:pt idx="3378">
                  <c:v>33</c:v>
                </c:pt>
                <c:pt idx="3379">
                  <c:v>30</c:v>
                </c:pt>
                <c:pt idx="3380">
                  <c:v>25</c:v>
                </c:pt>
                <c:pt idx="3381">
                  <c:v>23</c:v>
                </c:pt>
                <c:pt idx="3382">
                  <c:v>25</c:v>
                </c:pt>
                <c:pt idx="3383">
                  <c:v>23</c:v>
                </c:pt>
                <c:pt idx="3384">
                  <c:v>28</c:v>
                </c:pt>
                <c:pt idx="3385">
                  <c:v>28</c:v>
                </c:pt>
                <c:pt idx="3386">
                  <c:v>21</c:v>
                </c:pt>
                <c:pt idx="3387">
                  <c:v>24</c:v>
                </c:pt>
                <c:pt idx="3388">
                  <c:v>28</c:v>
                </c:pt>
                <c:pt idx="3389">
                  <c:v>21</c:v>
                </c:pt>
                <c:pt idx="3390">
                  <c:v>28</c:v>
                </c:pt>
                <c:pt idx="3391">
                  <c:v>28</c:v>
                </c:pt>
                <c:pt idx="3392">
                  <c:v>24</c:v>
                </c:pt>
                <c:pt idx="3393">
                  <c:v>24</c:v>
                </c:pt>
                <c:pt idx="3394">
                  <c:v>24</c:v>
                </c:pt>
                <c:pt idx="3395">
                  <c:v>27</c:v>
                </c:pt>
                <c:pt idx="3396">
                  <c:v>27</c:v>
                </c:pt>
                <c:pt idx="3397">
                  <c:v>21</c:v>
                </c:pt>
                <c:pt idx="3398">
                  <c:v>21</c:v>
                </c:pt>
                <c:pt idx="3399">
                  <c:v>27</c:v>
                </c:pt>
                <c:pt idx="3400">
                  <c:v>22</c:v>
                </c:pt>
                <c:pt idx="3401">
                  <c:v>24</c:v>
                </c:pt>
                <c:pt idx="3402">
                  <c:v>24</c:v>
                </c:pt>
                <c:pt idx="3403">
                  <c:v>22</c:v>
                </c:pt>
                <c:pt idx="3404">
                  <c:v>24</c:v>
                </c:pt>
                <c:pt idx="3405">
                  <c:v>22</c:v>
                </c:pt>
                <c:pt idx="3406">
                  <c:v>24</c:v>
                </c:pt>
                <c:pt idx="3407">
                  <c:v>22</c:v>
                </c:pt>
                <c:pt idx="3408">
                  <c:v>22</c:v>
                </c:pt>
                <c:pt idx="3409">
                  <c:v>22</c:v>
                </c:pt>
                <c:pt idx="3410">
                  <c:v>24</c:v>
                </c:pt>
                <c:pt idx="3411">
                  <c:v>24</c:v>
                </c:pt>
                <c:pt idx="3412">
                  <c:v>28</c:v>
                </c:pt>
                <c:pt idx="3413">
                  <c:v>27</c:v>
                </c:pt>
                <c:pt idx="3414">
                  <c:v>27</c:v>
                </c:pt>
                <c:pt idx="3415">
                  <c:v>28</c:v>
                </c:pt>
                <c:pt idx="3416">
                  <c:v>28</c:v>
                </c:pt>
                <c:pt idx="3417">
                  <c:v>27</c:v>
                </c:pt>
                <c:pt idx="3418">
                  <c:v>27</c:v>
                </c:pt>
                <c:pt idx="3419">
                  <c:v>20</c:v>
                </c:pt>
                <c:pt idx="3420">
                  <c:v>19</c:v>
                </c:pt>
                <c:pt idx="3421">
                  <c:v>20</c:v>
                </c:pt>
                <c:pt idx="3422">
                  <c:v>18</c:v>
                </c:pt>
                <c:pt idx="3423">
                  <c:v>19</c:v>
                </c:pt>
                <c:pt idx="3424">
                  <c:v>18</c:v>
                </c:pt>
                <c:pt idx="3425">
                  <c:v>18</c:v>
                </c:pt>
                <c:pt idx="3426">
                  <c:v>19</c:v>
                </c:pt>
                <c:pt idx="3427">
                  <c:v>18</c:v>
                </c:pt>
                <c:pt idx="3428">
                  <c:v>18</c:v>
                </c:pt>
                <c:pt idx="3429">
                  <c:v>20</c:v>
                </c:pt>
                <c:pt idx="3430">
                  <c:v>20</c:v>
                </c:pt>
                <c:pt idx="3431">
                  <c:v>19</c:v>
                </c:pt>
                <c:pt idx="3432">
                  <c:v>19</c:v>
                </c:pt>
                <c:pt idx="3433">
                  <c:v>20</c:v>
                </c:pt>
                <c:pt idx="3434">
                  <c:v>18</c:v>
                </c:pt>
                <c:pt idx="3435">
                  <c:v>19</c:v>
                </c:pt>
                <c:pt idx="3436">
                  <c:v>20</c:v>
                </c:pt>
                <c:pt idx="3437">
                  <c:v>20</c:v>
                </c:pt>
                <c:pt idx="3438">
                  <c:v>20</c:v>
                </c:pt>
                <c:pt idx="3439">
                  <c:v>18</c:v>
                </c:pt>
                <c:pt idx="3440">
                  <c:v>20</c:v>
                </c:pt>
                <c:pt idx="3441">
                  <c:v>19</c:v>
                </c:pt>
                <c:pt idx="3442">
                  <c:v>20</c:v>
                </c:pt>
                <c:pt idx="3443">
                  <c:v>18</c:v>
                </c:pt>
                <c:pt idx="3444">
                  <c:v>20</c:v>
                </c:pt>
                <c:pt idx="3445">
                  <c:v>20</c:v>
                </c:pt>
                <c:pt idx="3446">
                  <c:v>19</c:v>
                </c:pt>
                <c:pt idx="3447">
                  <c:v>19</c:v>
                </c:pt>
                <c:pt idx="3448">
                  <c:v>18</c:v>
                </c:pt>
                <c:pt idx="3449">
                  <c:v>20</c:v>
                </c:pt>
                <c:pt idx="3450">
                  <c:v>20</c:v>
                </c:pt>
                <c:pt idx="3451">
                  <c:v>20</c:v>
                </c:pt>
                <c:pt idx="3452">
                  <c:v>18</c:v>
                </c:pt>
                <c:pt idx="3453">
                  <c:v>20</c:v>
                </c:pt>
                <c:pt idx="3454">
                  <c:v>20</c:v>
                </c:pt>
                <c:pt idx="3455">
                  <c:v>18</c:v>
                </c:pt>
                <c:pt idx="3456">
                  <c:v>18</c:v>
                </c:pt>
                <c:pt idx="3457">
                  <c:v>20</c:v>
                </c:pt>
                <c:pt idx="3458">
                  <c:v>18</c:v>
                </c:pt>
                <c:pt idx="3459">
                  <c:v>18</c:v>
                </c:pt>
                <c:pt idx="3460">
                  <c:v>18</c:v>
                </c:pt>
                <c:pt idx="3461">
                  <c:v>19</c:v>
                </c:pt>
                <c:pt idx="3462">
                  <c:v>18</c:v>
                </c:pt>
                <c:pt idx="3463">
                  <c:v>20</c:v>
                </c:pt>
                <c:pt idx="3464">
                  <c:v>18</c:v>
                </c:pt>
                <c:pt idx="3465">
                  <c:v>18</c:v>
                </c:pt>
                <c:pt idx="3466">
                  <c:v>20</c:v>
                </c:pt>
                <c:pt idx="3467">
                  <c:v>20</c:v>
                </c:pt>
                <c:pt idx="3468">
                  <c:v>20</c:v>
                </c:pt>
                <c:pt idx="3469">
                  <c:v>20</c:v>
                </c:pt>
                <c:pt idx="3470">
                  <c:v>18</c:v>
                </c:pt>
                <c:pt idx="3471">
                  <c:v>20</c:v>
                </c:pt>
                <c:pt idx="3472">
                  <c:v>18</c:v>
                </c:pt>
                <c:pt idx="3473">
                  <c:v>20</c:v>
                </c:pt>
                <c:pt idx="3474">
                  <c:v>18</c:v>
                </c:pt>
                <c:pt idx="3475">
                  <c:v>20</c:v>
                </c:pt>
                <c:pt idx="3476">
                  <c:v>18</c:v>
                </c:pt>
                <c:pt idx="3477">
                  <c:v>20</c:v>
                </c:pt>
                <c:pt idx="3478">
                  <c:v>18</c:v>
                </c:pt>
                <c:pt idx="3479">
                  <c:v>18</c:v>
                </c:pt>
                <c:pt idx="3480">
                  <c:v>18</c:v>
                </c:pt>
                <c:pt idx="3481">
                  <c:v>19</c:v>
                </c:pt>
                <c:pt idx="3482">
                  <c:v>20</c:v>
                </c:pt>
                <c:pt idx="3483">
                  <c:v>20</c:v>
                </c:pt>
                <c:pt idx="3484">
                  <c:v>36</c:v>
                </c:pt>
                <c:pt idx="3485">
                  <c:v>35</c:v>
                </c:pt>
                <c:pt idx="3486">
                  <c:v>35</c:v>
                </c:pt>
                <c:pt idx="3487">
                  <c:v>41</c:v>
                </c:pt>
                <c:pt idx="3488">
                  <c:v>33</c:v>
                </c:pt>
                <c:pt idx="3489">
                  <c:v>33</c:v>
                </c:pt>
                <c:pt idx="3490">
                  <c:v>35</c:v>
                </c:pt>
                <c:pt idx="3491">
                  <c:v>41</c:v>
                </c:pt>
                <c:pt idx="3492">
                  <c:v>35</c:v>
                </c:pt>
                <c:pt idx="3493">
                  <c:v>36</c:v>
                </c:pt>
                <c:pt idx="3494">
                  <c:v>39</c:v>
                </c:pt>
                <c:pt idx="3495">
                  <c:v>36</c:v>
                </c:pt>
                <c:pt idx="3496">
                  <c:v>35</c:v>
                </c:pt>
                <c:pt idx="3497">
                  <c:v>36</c:v>
                </c:pt>
                <c:pt idx="3498">
                  <c:v>35</c:v>
                </c:pt>
                <c:pt idx="3499">
                  <c:v>36</c:v>
                </c:pt>
                <c:pt idx="3500">
                  <c:v>36</c:v>
                </c:pt>
                <c:pt idx="3501">
                  <c:v>39</c:v>
                </c:pt>
                <c:pt idx="3502">
                  <c:v>35</c:v>
                </c:pt>
                <c:pt idx="3503">
                  <c:v>35</c:v>
                </c:pt>
                <c:pt idx="3504">
                  <c:v>35</c:v>
                </c:pt>
                <c:pt idx="3505">
                  <c:v>19</c:v>
                </c:pt>
                <c:pt idx="3506">
                  <c:v>24</c:v>
                </c:pt>
                <c:pt idx="3507">
                  <c:v>24</c:v>
                </c:pt>
                <c:pt idx="3508">
                  <c:v>24</c:v>
                </c:pt>
                <c:pt idx="3509">
                  <c:v>31</c:v>
                </c:pt>
                <c:pt idx="3510">
                  <c:v>25</c:v>
                </c:pt>
                <c:pt idx="3511">
                  <c:v>31</c:v>
                </c:pt>
                <c:pt idx="3512">
                  <c:v>24</c:v>
                </c:pt>
                <c:pt idx="3513">
                  <c:v>26</c:v>
                </c:pt>
                <c:pt idx="3514">
                  <c:v>29</c:v>
                </c:pt>
                <c:pt idx="3515">
                  <c:v>29</c:v>
                </c:pt>
                <c:pt idx="3516">
                  <c:v>29</c:v>
                </c:pt>
                <c:pt idx="3517">
                  <c:v>29</c:v>
                </c:pt>
                <c:pt idx="3518">
                  <c:v>25</c:v>
                </c:pt>
                <c:pt idx="3519">
                  <c:v>24</c:v>
                </c:pt>
                <c:pt idx="3520">
                  <c:v>18</c:v>
                </c:pt>
                <c:pt idx="3521">
                  <c:v>17</c:v>
                </c:pt>
                <c:pt idx="3522">
                  <c:v>15</c:v>
                </c:pt>
                <c:pt idx="3523">
                  <c:v>17</c:v>
                </c:pt>
                <c:pt idx="3524">
                  <c:v>19</c:v>
                </c:pt>
                <c:pt idx="3525">
                  <c:v>19</c:v>
                </c:pt>
                <c:pt idx="3526">
                  <c:v>19</c:v>
                </c:pt>
                <c:pt idx="3527">
                  <c:v>19</c:v>
                </c:pt>
                <c:pt idx="3528">
                  <c:v>19</c:v>
                </c:pt>
                <c:pt idx="3529">
                  <c:v>19</c:v>
                </c:pt>
                <c:pt idx="3530">
                  <c:v>19</c:v>
                </c:pt>
                <c:pt idx="3531">
                  <c:v>19</c:v>
                </c:pt>
                <c:pt idx="3532">
                  <c:v>19</c:v>
                </c:pt>
                <c:pt idx="3533">
                  <c:v>19</c:v>
                </c:pt>
                <c:pt idx="3534">
                  <c:v>19</c:v>
                </c:pt>
                <c:pt idx="3535">
                  <c:v>18</c:v>
                </c:pt>
                <c:pt idx="3536">
                  <c:v>17</c:v>
                </c:pt>
                <c:pt idx="3537">
                  <c:v>18</c:v>
                </c:pt>
                <c:pt idx="3538">
                  <c:v>17</c:v>
                </c:pt>
                <c:pt idx="3539">
                  <c:v>17</c:v>
                </c:pt>
                <c:pt idx="3540">
                  <c:v>17</c:v>
                </c:pt>
                <c:pt idx="3541">
                  <c:v>18</c:v>
                </c:pt>
                <c:pt idx="3542">
                  <c:v>18</c:v>
                </c:pt>
                <c:pt idx="3543">
                  <c:v>17</c:v>
                </c:pt>
                <c:pt idx="3544">
                  <c:v>18</c:v>
                </c:pt>
                <c:pt idx="3545">
                  <c:v>17</c:v>
                </c:pt>
                <c:pt idx="3546">
                  <c:v>18</c:v>
                </c:pt>
                <c:pt idx="3547">
                  <c:v>17</c:v>
                </c:pt>
                <c:pt idx="3548">
                  <c:v>18</c:v>
                </c:pt>
                <c:pt idx="3549">
                  <c:v>18</c:v>
                </c:pt>
                <c:pt idx="3550">
                  <c:v>17</c:v>
                </c:pt>
                <c:pt idx="3551">
                  <c:v>15</c:v>
                </c:pt>
                <c:pt idx="3552">
                  <c:v>15</c:v>
                </c:pt>
                <c:pt idx="3553">
                  <c:v>14</c:v>
                </c:pt>
                <c:pt idx="3554">
                  <c:v>14</c:v>
                </c:pt>
                <c:pt idx="3555">
                  <c:v>25</c:v>
                </c:pt>
                <c:pt idx="3556">
                  <c:v>25</c:v>
                </c:pt>
                <c:pt idx="3557">
                  <c:v>25</c:v>
                </c:pt>
                <c:pt idx="3558">
                  <c:v>24</c:v>
                </c:pt>
                <c:pt idx="3559">
                  <c:v>24</c:v>
                </c:pt>
                <c:pt idx="3560">
                  <c:v>24</c:v>
                </c:pt>
                <c:pt idx="3561">
                  <c:v>22</c:v>
                </c:pt>
                <c:pt idx="3562">
                  <c:v>22</c:v>
                </c:pt>
                <c:pt idx="3563">
                  <c:v>22</c:v>
                </c:pt>
                <c:pt idx="3564">
                  <c:v>24</c:v>
                </c:pt>
                <c:pt idx="3565">
                  <c:v>12</c:v>
                </c:pt>
                <c:pt idx="3566">
                  <c:v>23</c:v>
                </c:pt>
                <c:pt idx="3567">
                  <c:v>23</c:v>
                </c:pt>
                <c:pt idx="3568">
                  <c:v>23</c:v>
                </c:pt>
                <c:pt idx="3569">
                  <c:v>23</c:v>
                </c:pt>
                <c:pt idx="3570">
                  <c:v>23</c:v>
                </c:pt>
                <c:pt idx="3571">
                  <c:v>23</c:v>
                </c:pt>
                <c:pt idx="3572">
                  <c:v>23</c:v>
                </c:pt>
                <c:pt idx="3573">
                  <c:v>23</c:v>
                </c:pt>
                <c:pt idx="3574">
                  <c:v>23</c:v>
                </c:pt>
                <c:pt idx="3575">
                  <c:v>16</c:v>
                </c:pt>
                <c:pt idx="3576">
                  <c:v>16</c:v>
                </c:pt>
                <c:pt idx="3577">
                  <c:v>16</c:v>
                </c:pt>
                <c:pt idx="3578">
                  <c:v>16</c:v>
                </c:pt>
                <c:pt idx="3579">
                  <c:v>16</c:v>
                </c:pt>
                <c:pt idx="3580">
                  <c:v>16</c:v>
                </c:pt>
                <c:pt idx="3581">
                  <c:v>26</c:v>
                </c:pt>
                <c:pt idx="3582">
                  <c:v>26</c:v>
                </c:pt>
                <c:pt idx="3583">
                  <c:v>26</c:v>
                </c:pt>
                <c:pt idx="3584">
                  <c:v>26</c:v>
                </c:pt>
                <c:pt idx="3585">
                  <c:v>26</c:v>
                </c:pt>
                <c:pt idx="3586">
                  <c:v>26</c:v>
                </c:pt>
                <c:pt idx="3587">
                  <c:v>25</c:v>
                </c:pt>
                <c:pt idx="3588">
                  <c:v>25</c:v>
                </c:pt>
                <c:pt idx="3589">
                  <c:v>25</c:v>
                </c:pt>
                <c:pt idx="3590">
                  <c:v>14</c:v>
                </c:pt>
                <c:pt idx="3591">
                  <c:v>14</c:v>
                </c:pt>
                <c:pt idx="3592">
                  <c:v>14</c:v>
                </c:pt>
                <c:pt idx="3593">
                  <c:v>14</c:v>
                </c:pt>
                <c:pt idx="3594">
                  <c:v>14</c:v>
                </c:pt>
                <c:pt idx="3595">
                  <c:v>14</c:v>
                </c:pt>
                <c:pt idx="3596">
                  <c:v>23</c:v>
                </c:pt>
                <c:pt idx="3597">
                  <c:v>23</c:v>
                </c:pt>
                <c:pt idx="3598">
                  <c:v>23</c:v>
                </c:pt>
                <c:pt idx="3599">
                  <c:v>22</c:v>
                </c:pt>
                <c:pt idx="3600">
                  <c:v>23</c:v>
                </c:pt>
                <c:pt idx="3601">
                  <c:v>23</c:v>
                </c:pt>
                <c:pt idx="3602">
                  <c:v>23</c:v>
                </c:pt>
                <c:pt idx="3603">
                  <c:v>23</c:v>
                </c:pt>
                <c:pt idx="3604">
                  <c:v>23</c:v>
                </c:pt>
                <c:pt idx="3605">
                  <c:v>22</c:v>
                </c:pt>
                <c:pt idx="3606">
                  <c:v>23</c:v>
                </c:pt>
                <c:pt idx="3607">
                  <c:v>23</c:v>
                </c:pt>
                <c:pt idx="3608">
                  <c:v>23</c:v>
                </c:pt>
                <c:pt idx="3609">
                  <c:v>23</c:v>
                </c:pt>
                <c:pt idx="3610">
                  <c:v>25</c:v>
                </c:pt>
                <c:pt idx="3611">
                  <c:v>22</c:v>
                </c:pt>
                <c:pt idx="3612">
                  <c:v>24</c:v>
                </c:pt>
                <c:pt idx="3613">
                  <c:v>25</c:v>
                </c:pt>
                <c:pt idx="3614">
                  <c:v>24</c:v>
                </c:pt>
                <c:pt idx="3615">
                  <c:v>24</c:v>
                </c:pt>
                <c:pt idx="3616">
                  <c:v>23</c:v>
                </c:pt>
                <c:pt idx="3617">
                  <c:v>25</c:v>
                </c:pt>
                <c:pt idx="3618">
                  <c:v>22</c:v>
                </c:pt>
                <c:pt idx="3619">
                  <c:v>25</c:v>
                </c:pt>
                <c:pt idx="3620">
                  <c:v>27</c:v>
                </c:pt>
                <c:pt idx="3621">
                  <c:v>25</c:v>
                </c:pt>
                <c:pt idx="3622">
                  <c:v>25</c:v>
                </c:pt>
                <c:pt idx="3623">
                  <c:v>22</c:v>
                </c:pt>
                <c:pt idx="3624">
                  <c:v>27</c:v>
                </c:pt>
                <c:pt idx="3625">
                  <c:v>27</c:v>
                </c:pt>
                <c:pt idx="3626">
                  <c:v>27</c:v>
                </c:pt>
                <c:pt idx="3627">
                  <c:v>25</c:v>
                </c:pt>
                <c:pt idx="3628">
                  <c:v>26</c:v>
                </c:pt>
                <c:pt idx="3629">
                  <c:v>26</c:v>
                </c:pt>
                <c:pt idx="3630">
                  <c:v>25</c:v>
                </c:pt>
                <c:pt idx="3631">
                  <c:v>22</c:v>
                </c:pt>
                <c:pt idx="3632">
                  <c:v>26</c:v>
                </c:pt>
                <c:pt idx="3633">
                  <c:v>22</c:v>
                </c:pt>
                <c:pt idx="3634">
                  <c:v>26</c:v>
                </c:pt>
                <c:pt idx="3635">
                  <c:v>25</c:v>
                </c:pt>
                <c:pt idx="3636">
                  <c:v>25</c:v>
                </c:pt>
                <c:pt idx="3637">
                  <c:v>25</c:v>
                </c:pt>
                <c:pt idx="3638">
                  <c:v>24</c:v>
                </c:pt>
                <c:pt idx="3639">
                  <c:v>24</c:v>
                </c:pt>
                <c:pt idx="3640">
                  <c:v>26</c:v>
                </c:pt>
                <c:pt idx="3641">
                  <c:v>24</c:v>
                </c:pt>
                <c:pt idx="3642">
                  <c:v>26</c:v>
                </c:pt>
                <c:pt idx="3643">
                  <c:v>24</c:v>
                </c:pt>
                <c:pt idx="3644">
                  <c:v>15</c:v>
                </c:pt>
                <c:pt idx="3645">
                  <c:v>14</c:v>
                </c:pt>
                <c:pt idx="3646">
                  <c:v>15</c:v>
                </c:pt>
                <c:pt idx="3647">
                  <c:v>15</c:v>
                </c:pt>
                <c:pt idx="3648">
                  <c:v>14</c:v>
                </c:pt>
                <c:pt idx="3649">
                  <c:v>17</c:v>
                </c:pt>
                <c:pt idx="3650">
                  <c:v>17</c:v>
                </c:pt>
                <c:pt idx="3651">
                  <c:v>17</c:v>
                </c:pt>
                <c:pt idx="3652">
                  <c:v>18</c:v>
                </c:pt>
                <c:pt idx="3653">
                  <c:v>17</c:v>
                </c:pt>
                <c:pt idx="3654">
                  <c:v>18</c:v>
                </c:pt>
                <c:pt idx="3655">
                  <c:v>17</c:v>
                </c:pt>
                <c:pt idx="3656">
                  <c:v>17</c:v>
                </c:pt>
                <c:pt idx="3657">
                  <c:v>13</c:v>
                </c:pt>
                <c:pt idx="3658">
                  <c:v>13</c:v>
                </c:pt>
                <c:pt idx="3659">
                  <c:v>13</c:v>
                </c:pt>
                <c:pt idx="3660">
                  <c:v>13</c:v>
                </c:pt>
                <c:pt idx="3661">
                  <c:v>17</c:v>
                </c:pt>
                <c:pt idx="3662">
                  <c:v>17</c:v>
                </c:pt>
                <c:pt idx="3663">
                  <c:v>17</c:v>
                </c:pt>
                <c:pt idx="3664">
                  <c:v>17</c:v>
                </c:pt>
                <c:pt idx="3665">
                  <c:v>17</c:v>
                </c:pt>
                <c:pt idx="3666">
                  <c:v>17</c:v>
                </c:pt>
                <c:pt idx="3667">
                  <c:v>28</c:v>
                </c:pt>
                <c:pt idx="3668">
                  <c:v>23</c:v>
                </c:pt>
                <c:pt idx="3669">
                  <c:v>29</c:v>
                </c:pt>
                <c:pt idx="3670">
                  <c:v>29</c:v>
                </c:pt>
                <c:pt idx="3671">
                  <c:v>28</c:v>
                </c:pt>
                <c:pt idx="3672">
                  <c:v>27</c:v>
                </c:pt>
                <c:pt idx="3673">
                  <c:v>38</c:v>
                </c:pt>
                <c:pt idx="3674">
                  <c:v>26</c:v>
                </c:pt>
                <c:pt idx="3675">
                  <c:v>29</c:v>
                </c:pt>
                <c:pt idx="3676">
                  <c:v>22</c:v>
                </c:pt>
                <c:pt idx="3677">
                  <c:v>21</c:v>
                </c:pt>
                <c:pt idx="3678">
                  <c:v>29</c:v>
                </c:pt>
                <c:pt idx="3679">
                  <c:v>28</c:v>
                </c:pt>
                <c:pt idx="3680">
                  <c:v>38</c:v>
                </c:pt>
                <c:pt idx="3681">
                  <c:v>26</c:v>
                </c:pt>
                <c:pt idx="3682">
                  <c:v>29</c:v>
                </c:pt>
                <c:pt idx="3683">
                  <c:v>42</c:v>
                </c:pt>
                <c:pt idx="3684">
                  <c:v>27</c:v>
                </c:pt>
                <c:pt idx="3685">
                  <c:v>28</c:v>
                </c:pt>
                <c:pt idx="3686">
                  <c:v>42</c:v>
                </c:pt>
                <c:pt idx="3687">
                  <c:v>29</c:v>
                </c:pt>
                <c:pt idx="3688">
                  <c:v>29</c:v>
                </c:pt>
                <c:pt idx="3689">
                  <c:v>27</c:v>
                </c:pt>
                <c:pt idx="3690">
                  <c:v>27</c:v>
                </c:pt>
                <c:pt idx="3691">
                  <c:v>38</c:v>
                </c:pt>
                <c:pt idx="3692">
                  <c:v>29</c:v>
                </c:pt>
                <c:pt idx="3693">
                  <c:v>28</c:v>
                </c:pt>
                <c:pt idx="3694">
                  <c:v>22</c:v>
                </c:pt>
                <c:pt idx="3695">
                  <c:v>29</c:v>
                </c:pt>
                <c:pt idx="3696">
                  <c:v>28</c:v>
                </c:pt>
                <c:pt idx="3697">
                  <c:v>29</c:v>
                </c:pt>
                <c:pt idx="3698">
                  <c:v>26</c:v>
                </c:pt>
                <c:pt idx="3699">
                  <c:v>29</c:v>
                </c:pt>
                <c:pt idx="3700">
                  <c:v>38</c:v>
                </c:pt>
                <c:pt idx="3701">
                  <c:v>28</c:v>
                </c:pt>
                <c:pt idx="3702">
                  <c:v>26</c:v>
                </c:pt>
                <c:pt idx="3703">
                  <c:v>21</c:v>
                </c:pt>
                <c:pt idx="3704">
                  <c:v>42</c:v>
                </c:pt>
                <c:pt idx="3705">
                  <c:v>42</c:v>
                </c:pt>
                <c:pt idx="3706">
                  <c:v>28</c:v>
                </c:pt>
                <c:pt idx="3707">
                  <c:v>29</c:v>
                </c:pt>
                <c:pt idx="3708">
                  <c:v>29</c:v>
                </c:pt>
                <c:pt idx="3709">
                  <c:v>29</c:v>
                </c:pt>
                <c:pt idx="3710">
                  <c:v>28</c:v>
                </c:pt>
                <c:pt idx="3711">
                  <c:v>30</c:v>
                </c:pt>
                <c:pt idx="3712">
                  <c:v>30</c:v>
                </c:pt>
                <c:pt idx="3713">
                  <c:v>29</c:v>
                </c:pt>
                <c:pt idx="3714">
                  <c:v>26</c:v>
                </c:pt>
                <c:pt idx="3715">
                  <c:v>25</c:v>
                </c:pt>
                <c:pt idx="3716">
                  <c:v>105</c:v>
                </c:pt>
                <c:pt idx="3717">
                  <c:v>105</c:v>
                </c:pt>
                <c:pt idx="3718">
                  <c:v>105</c:v>
                </c:pt>
                <c:pt idx="3719">
                  <c:v>105</c:v>
                </c:pt>
                <c:pt idx="3720">
                  <c:v>16</c:v>
                </c:pt>
                <c:pt idx="3721">
                  <c:v>17</c:v>
                </c:pt>
                <c:pt idx="3722">
                  <c:v>17</c:v>
                </c:pt>
                <c:pt idx="3723">
                  <c:v>17</c:v>
                </c:pt>
                <c:pt idx="3724">
                  <c:v>17</c:v>
                </c:pt>
                <c:pt idx="3725">
                  <c:v>16</c:v>
                </c:pt>
                <c:pt idx="3726">
                  <c:v>17</c:v>
                </c:pt>
                <c:pt idx="3727">
                  <c:v>16</c:v>
                </c:pt>
                <c:pt idx="3728">
                  <c:v>17</c:v>
                </c:pt>
                <c:pt idx="3729">
                  <c:v>17</c:v>
                </c:pt>
                <c:pt idx="3730">
                  <c:v>17</c:v>
                </c:pt>
                <c:pt idx="3731">
                  <c:v>16</c:v>
                </c:pt>
                <c:pt idx="3732">
                  <c:v>16</c:v>
                </c:pt>
                <c:pt idx="3733">
                  <c:v>16</c:v>
                </c:pt>
                <c:pt idx="3734">
                  <c:v>16</c:v>
                </c:pt>
                <c:pt idx="3735">
                  <c:v>16</c:v>
                </c:pt>
                <c:pt idx="3736">
                  <c:v>16</c:v>
                </c:pt>
                <c:pt idx="3737">
                  <c:v>16</c:v>
                </c:pt>
                <c:pt idx="3738">
                  <c:v>16</c:v>
                </c:pt>
                <c:pt idx="3739">
                  <c:v>15</c:v>
                </c:pt>
                <c:pt idx="3740">
                  <c:v>15</c:v>
                </c:pt>
                <c:pt idx="3741">
                  <c:v>15</c:v>
                </c:pt>
                <c:pt idx="3742">
                  <c:v>16</c:v>
                </c:pt>
                <c:pt idx="3743">
                  <c:v>15</c:v>
                </c:pt>
                <c:pt idx="3744">
                  <c:v>15</c:v>
                </c:pt>
                <c:pt idx="3745">
                  <c:v>15</c:v>
                </c:pt>
                <c:pt idx="3746">
                  <c:v>15</c:v>
                </c:pt>
                <c:pt idx="3747">
                  <c:v>15</c:v>
                </c:pt>
                <c:pt idx="3748">
                  <c:v>16</c:v>
                </c:pt>
                <c:pt idx="3749">
                  <c:v>16</c:v>
                </c:pt>
                <c:pt idx="3750">
                  <c:v>16</c:v>
                </c:pt>
                <c:pt idx="3751">
                  <c:v>15</c:v>
                </c:pt>
                <c:pt idx="3752">
                  <c:v>15</c:v>
                </c:pt>
                <c:pt idx="3753">
                  <c:v>15</c:v>
                </c:pt>
                <c:pt idx="3754">
                  <c:v>15</c:v>
                </c:pt>
                <c:pt idx="3755">
                  <c:v>16</c:v>
                </c:pt>
                <c:pt idx="3756">
                  <c:v>21</c:v>
                </c:pt>
                <c:pt idx="3757">
                  <c:v>21</c:v>
                </c:pt>
                <c:pt idx="3758">
                  <c:v>38</c:v>
                </c:pt>
                <c:pt idx="3759">
                  <c:v>36</c:v>
                </c:pt>
                <c:pt idx="3760">
                  <c:v>38</c:v>
                </c:pt>
                <c:pt idx="3761">
                  <c:v>36</c:v>
                </c:pt>
                <c:pt idx="3762">
                  <c:v>38</c:v>
                </c:pt>
                <c:pt idx="3763">
                  <c:v>36</c:v>
                </c:pt>
                <c:pt idx="3764">
                  <c:v>36</c:v>
                </c:pt>
                <c:pt idx="3765">
                  <c:v>38</c:v>
                </c:pt>
                <c:pt idx="3766">
                  <c:v>38</c:v>
                </c:pt>
                <c:pt idx="3767">
                  <c:v>36</c:v>
                </c:pt>
                <c:pt idx="3768">
                  <c:v>36</c:v>
                </c:pt>
                <c:pt idx="3769">
                  <c:v>38</c:v>
                </c:pt>
                <c:pt idx="3770">
                  <c:v>26</c:v>
                </c:pt>
                <c:pt idx="3771">
                  <c:v>24</c:v>
                </c:pt>
                <c:pt idx="3772">
                  <c:v>24</c:v>
                </c:pt>
                <c:pt idx="3773">
                  <c:v>27</c:v>
                </c:pt>
                <c:pt idx="3774">
                  <c:v>27</c:v>
                </c:pt>
                <c:pt idx="3775">
                  <c:v>24</c:v>
                </c:pt>
                <c:pt idx="3776">
                  <c:v>27</c:v>
                </c:pt>
                <c:pt idx="3777">
                  <c:v>27</c:v>
                </c:pt>
                <c:pt idx="3778">
                  <c:v>28</c:v>
                </c:pt>
                <c:pt idx="3779">
                  <c:v>24</c:v>
                </c:pt>
                <c:pt idx="3780">
                  <c:v>27</c:v>
                </c:pt>
                <c:pt idx="3781">
                  <c:v>25</c:v>
                </c:pt>
                <c:pt idx="3782">
                  <c:v>28</c:v>
                </c:pt>
                <c:pt idx="3783">
                  <c:v>28</c:v>
                </c:pt>
                <c:pt idx="3784">
                  <c:v>28</c:v>
                </c:pt>
                <c:pt idx="3785">
                  <c:v>25</c:v>
                </c:pt>
                <c:pt idx="3786">
                  <c:v>28</c:v>
                </c:pt>
                <c:pt idx="3787">
                  <c:v>28</c:v>
                </c:pt>
                <c:pt idx="3788">
                  <c:v>28</c:v>
                </c:pt>
                <c:pt idx="3789">
                  <c:v>25</c:v>
                </c:pt>
                <c:pt idx="3790">
                  <c:v>28</c:v>
                </c:pt>
                <c:pt idx="3791">
                  <c:v>28</c:v>
                </c:pt>
                <c:pt idx="3792">
                  <c:v>28</c:v>
                </c:pt>
                <c:pt idx="3793">
                  <c:v>30</c:v>
                </c:pt>
                <c:pt idx="3794">
                  <c:v>30</c:v>
                </c:pt>
                <c:pt idx="3795">
                  <c:v>24</c:v>
                </c:pt>
                <c:pt idx="3796">
                  <c:v>27</c:v>
                </c:pt>
                <c:pt idx="3797">
                  <c:v>28</c:v>
                </c:pt>
                <c:pt idx="3798">
                  <c:v>30</c:v>
                </c:pt>
                <c:pt idx="3799">
                  <c:v>30</c:v>
                </c:pt>
                <c:pt idx="3800">
                  <c:v>28</c:v>
                </c:pt>
                <c:pt idx="3801">
                  <c:v>30</c:v>
                </c:pt>
                <c:pt idx="3802">
                  <c:v>28</c:v>
                </c:pt>
                <c:pt idx="3803">
                  <c:v>24</c:v>
                </c:pt>
                <c:pt idx="3804">
                  <c:v>28</c:v>
                </c:pt>
                <c:pt idx="3805">
                  <c:v>30</c:v>
                </c:pt>
                <c:pt idx="3806">
                  <c:v>29</c:v>
                </c:pt>
                <c:pt idx="3807">
                  <c:v>27</c:v>
                </c:pt>
                <c:pt idx="3808">
                  <c:v>24</c:v>
                </c:pt>
                <c:pt idx="3809">
                  <c:v>27</c:v>
                </c:pt>
                <c:pt idx="3810">
                  <c:v>27</c:v>
                </c:pt>
                <c:pt idx="3811">
                  <c:v>29</c:v>
                </c:pt>
                <c:pt idx="3812">
                  <c:v>29</c:v>
                </c:pt>
                <c:pt idx="3813">
                  <c:v>26</c:v>
                </c:pt>
                <c:pt idx="3814">
                  <c:v>26</c:v>
                </c:pt>
                <c:pt idx="3815">
                  <c:v>26</c:v>
                </c:pt>
                <c:pt idx="3816">
                  <c:v>26</c:v>
                </c:pt>
                <c:pt idx="3817">
                  <c:v>26</c:v>
                </c:pt>
                <c:pt idx="3818">
                  <c:v>26</c:v>
                </c:pt>
                <c:pt idx="3819">
                  <c:v>26</c:v>
                </c:pt>
                <c:pt idx="3820">
                  <c:v>26</c:v>
                </c:pt>
                <c:pt idx="3821">
                  <c:v>26</c:v>
                </c:pt>
                <c:pt idx="3822">
                  <c:v>26</c:v>
                </c:pt>
                <c:pt idx="3823">
                  <c:v>26</c:v>
                </c:pt>
                <c:pt idx="3824">
                  <c:v>26</c:v>
                </c:pt>
                <c:pt idx="3825">
                  <c:v>27</c:v>
                </c:pt>
                <c:pt idx="3826">
                  <c:v>27</c:v>
                </c:pt>
                <c:pt idx="3827">
                  <c:v>27</c:v>
                </c:pt>
                <c:pt idx="3828">
                  <c:v>27</c:v>
                </c:pt>
                <c:pt idx="3829">
                  <c:v>27</c:v>
                </c:pt>
                <c:pt idx="3830">
                  <c:v>37</c:v>
                </c:pt>
                <c:pt idx="3831">
                  <c:v>37</c:v>
                </c:pt>
                <c:pt idx="3832">
                  <c:v>38</c:v>
                </c:pt>
                <c:pt idx="3833">
                  <c:v>37</c:v>
                </c:pt>
                <c:pt idx="3834">
                  <c:v>37</c:v>
                </c:pt>
                <c:pt idx="3835">
                  <c:v>38</c:v>
                </c:pt>
                <c:pt idx="3836">
                  <c:v>34</c:v>
                </c:pt>
                <c:pt idx="3837">
                  <c:v>34</c:v>
                </c:pt>
                <c:pt idx="3838">
                  <c:v>33</c:v>
                </c:pt>
                <c:pt idx="3839">
                  <c:v>34</c:v>
                </c:pt>
                <c:pt idx="3840">
                  <c:v>33</c:v>
                </c:pt>
                <c:pt idx="3841">
                  <c:v>33</c:v>
                </c:pt>
                <c:pt idx="3842">
                  <c:v>32</c:v>
                </c:pt>
                <c:pt idx="3843">
                  <c:v>32</c:v>
                </c:pt>
                <c:pt idx="3844">
                  <c:v>30</c:v>
                </c:pt>
                <c:pt idx="3845">
                  <c:v>30</c:v>
                </c:pt>
                <c:pt idx="3846">
                  <c:v>31</c:v>
                </c:pt>
                <c:pt idx="3847">
                  <c:v>31</c:v>
                </c:pt>
                <c:pt idx="3848">
                  <c:v>31</c:v>
                </c:pt>
                <c:pt idx="3849">
                  <c:v>31</c:v>
                </c:pt>
                <c:pt idx="3850">
                  <c:v>30</c:v>
                </c:pt>
                <c:pt idx="3851">
                  <c:v>30</c:v>
                </c:pt>
                <c:pt idx="3852">
                  <c:v>30</c:v>
                </c:pt>
                <c:pt idx="3853">
                  <c:v>31</c:v>
                </c:pt>
                <c:pt idx="3854">
                  <c:v>31</c:v>
                </c:pt>
                <c:pt idx="3855">
                  <c:v>30</c:v>
                </c:pt>
                <c:pt idx="3856">
                  <c:v>35</c:v>
                </c:pt>
                <c:pt idx="3857">
                  <c:v>37</c:v>
                </c:pt>
                <c:pt idx="3858">
                  <c:v>38</c:v>
                </c:pt>
                <c:pt idx="3859">
                  <c:v>37</c:v>
                </c:pt>
                <c:pt idx="3860">
                  <c:v>35</c:v>
                </c:pt>
                <c:pt idx="3861">
                  <c:v>34</c:v>
                </c:pt>
                <c:pt idx="3862">
                  <c:v>37</c:v>
                </c:pt>
                <c:pt idx="3863">
                  <c:v>35</c:v>
                </c:pt>
                <c:pt idx="3864">
                  <c:v>38</c:v>
                </c:pt>
                <c:pt idx="3865">
                  <c:v>35</c:v>
                </c:pt>
                <c:pt idx="3866">
                  <c:v>37</c:v>
                </c:pt>
                <c:pt idx="3867">
                  <c:v>34</c:v>
                </c:pt>
                <c:pt idx="3868">
                  <c:v>37</c:v>
                </c:pt>
                <c:pt idx="3869">
                  <c:v>37</c:v>
                </c:pt>
                <c:pt idx="3870">
                  <c:v>38</c:v>
                </c:pt>
                <c:pt idx="3871">
                  <c:v>38</c:v>
                </c:pt>
                <c:pt idx="3872">
                  <c:v>37</c:v>
                </c:pt>
                <c:pt idx="3873">
                  <c:v>38</c:v>
                </c:pt>
                <c:pt idx="3874">
                  <c:v>40</c:v>
                </c:pt>
                <c:pt idx="3875">
                  <c:v>36</c:v>
                </c:pt>
                <c:pt idx="3876">
                  <c:v>37</c:v>
                </c:pt>
                <c:pt idx="3877">
                  <c:v>33</c:v>
                </c:pt>
                <c:pt idx="3878">
                  <c:v>30</c:v>
                </c:pt>
                <c:pt idx="3879">
                  <c:v>38</c:v>
                </c:pt>
                <c:pt idx="3880">
                  <c:v>25</c:v>
                </c:pt>
                <c:pt idx="3881">
                  <c:v>25</c:v>
                </c:pt>
                <c:pt idx="3882">
                  <c:v>25</c:v>
                </c:pt>
                <c:pt idx="3883">
                  <c:v>25</c:v>
                </c:pt>
                <c:pt idx="3884">
                  <c:v>25</c:v>
                </c:pt>
                <c:pt idx="3885">
                  <c:v>25</c:v>
                </c:pt>
                <c:pt idx="3886">
                  <c:v>25</c:v>
                </c:pt>
                <c:pt idx="3887">
                  <c:v>25</c:v>
                </c:pt>
                <c:pt idx="3888">
                  <c:v>25</c:v>
                </c:pt>
                <c:pt idx="3889">
                  <c:v>25</c:v>
                </c:pt>
                <c:pt idx="3890">
                  <c:v>25</c:v>
                </c:pt>
                <c:pt idx="3891">
                  <c:v>23</c:v>
                </c:pt>
                <c:pt idx="3892">
                  <c:v>25</c:v>
                </c:pt>
                <c:pt idx="3893">
                  <c:v>23</c:v>
                </c:pt>
                <c:pt idx="3894">
                  <c:v>24</c:v>
                </c:pt>
                <c:pt idx="3895">
                  <c:v>25</c:v>
                </c:pt>
                <c:pt idx="3896">
                  <c:v>25</c:v>
                </c:pt>
                <c:pt idx="3897">
                  <c:v>24</c:v>
                </c:pt>
                <c:pt idx="3898">
                  <c:v>24</c:v>
                </c:pt>
                <c:pt idx="3899">
                  <c:v>25</c:v>
                </c:pt>
                <c:pt idx="3900">
                  <c:v>25</c:v>
                </c:pt>
                <c:pt idx="3901">
                  <c:v>24</c:v>
                </c:pt>
                <c:pt idx="3902">
                  <c:v>25</c:v>
                </c:pt>
                <c:pt idx="3903">
                  <c:v>25</c:v>
                </c:pt>
                <c:pt idx="3904">
                  <c:v>24</c:v>
                </c:pt>
                <c:pt idx="3905">
                  <c:v>25</c:v>
                </c:pt>
                <c:pt idx="3906">
                  <c:v>24</c:v>
                </c:pt>
                <c:pt idx="3907">
                  <c:v>25</c:v>
                </c:pt>
                <c:pt idx="3908">
                  <c:v>24</c:v>
                </c:pt>
                <c:pt idx="3909">
                  <c:v>24</c:v>
                </c:pt>
                <c:pt idx="3910">
                  <c:v>25</c:v>
                </c:pt>
                <c:pt idx="3911">
                  <c:v>25</c:v>
                </c:pt>
                <c:pt idx="3912">
                  <c:v>27</c:v>
                </c:pt>
                <c:pt idx="3913">
                  <c:v>26</c:v>
                </c:pt>
                <c:pt idx="3914">
                  <c:v>27</c:v>
                </c:pt>
                <c:pt idx="3915">
                  <c:v>27</c:v>
                </c:pt>
                <c:pt idx="3916">
                  <c:v>26</c:v>
                </c:pt>
                <c:pt idx="3917">
                  <c:v>27</c:v>
                </c:pt>
                <c:pt idx="3918">
                  <c:v>26</c:v>
                </c:pt>
                <c:pt idx="3919">
                  <c:v>26</c:v>
                </c:pt>
                <c:pt idx="3920">
                  <c:v>22</c:v>
                </c:pt>
                <c:pt idx="3921">
                  <c:v>24</c:v>
                </c:pt>
                <c:pt idx="3922">
                  <c:v>24</c:v>
                </c:pt>
                <c:pt idx="3923">
                  <c:v>22</c:v>
                </c:pt>
                <c:pt idx="3924">
                  <c:v>24</c:v>
                </c:pt>
                <c:pt idx="3925">
                  <c:v>22</c:v>
                </c:pt>
                <c:pt idx="3926">
                  <c:v>22</c:v>
                </c:pt>
                <c:pt idx="3927">
                  <c:v>22</c:v>
                </c:pt>
                <c:pt idx="3928">
                  <c:v>22</c:v>
                </c:pt>
                <c:pt idx="3929">
                  <c:v>22</c:v>
                </c:pt>
                <c:pt idx="3930">
                  <c:v>22</c:v>
                </c:pt>
                <c:pt idx="3931">
                  <c:v>22</c:v>
                </c:pt>
                <c:pt idx="3932">
                  <c:v>22</c:v>
                </c:pt>
                <c:pt idx="3933">
                  <c:v>22</c:v>
                </c:pt>
                <c:pt idx="3934">
                  <c:v>22</c:v>
                </c:pt>
                <c:pt idx="3935">
                  <c:v>30</c:v>
                </c:pt>
                <c:pt idx="3936">
                  <c:v>30</c:v>
                </c:pt>
                <c:pt idx="3937">
                  <c:v>30</c:v>
                </c:pt>
                <c:pt idx="3938">
                  <c:v>33</c:v>
                </c:pt>
                <c:pt idx="3939">
                  <c:v>33</c:v>
                </c:pt>
                <c:pt idx="3940">
                  <c:v>33</c:v>
                </c:pt>
                <c:pt idx="3941">
                  <c:v>33</c:v>
                </c:pt>
                <c:pt idx="3942">
                  <c:v>30</c:v>
                </c:pt>
                <c:pt idx="3943">
                  <c:v>30</c:v>
                </c:pt>
                <c:pt idx="3944">
                  <c:v>30</c:v>
                </c:pt>
                <c:pt idx="3945">
                  <c:v>33</c:v>
                </c:pt>
                <c:pt idx="3946">
                  <c:v>33</c:v>
                </c:pt>
                <c:pt idx="3947">
                  <c:v>32</c:v>
                </c:pt>
                <c:pt idx="3948">
                  <c:v>33</c:v>
                </c:pt>
                <c:pt idx="3949">
                  <c:v>34</c:v>
                </c:pt>
                <c:pt idx="3950">
                  <c:v>30</c:v>
                </c:pt>
                <c:pt idx="3951">
                  <c:v>33</c:v>
                </c:pt>
                <c:pt idx="3952">
                  <c:v>30</c:v>
                </c:pt>
                <c:pt idx="3953">
                  <c:v>30</c:v>
                </c:pt>
                <c:pt idx="3954">
                  <c:v>33</c:v>
                </c:pt>
                <c:pt idx="3955">
                  <c:v>30</c:v>
                </c:pt>
                <c:pt idx="3956">
                  <c:v>34</c:v>
                </c:pt>
                <c:pt idx="3957">
                  <c:v>31</c:v>
                </c:pt>
                <c:pt idx="3958">
                  <c:v>30</c:v>
                </c:pt>
                <c:pt idx="3959">
                  <c:v>33</c:v>
                </c:pt>
                <c:pt idx="3960">
                  <c:v>33</c:v>
                </c:pt>
                <c:pt idx="3961">
                  <c:v>30</c:v>
                </c:pt>
                <c:pt idx="3962">
                  <c:v>33</c:v>
                </c:pt>
                <c:pt idx="3963">
                  <c:v>19</c:v>
                </c:pt>
                <c:pt idx="3964">
                  <c:v>19</c:v>
                </c:pt>
                <c:pt idx="3965">
                  <c:v>22</c:v>
                </c:pt>
                <c:pt idx="3966">
                  <c:v>22</c:v>
                </c:pt>
                <c:pt idx="3967">
                  <c:v>21</c:v>
                </c:pt>
                <c:pt idx="3968">
                  <c:v>19</c:v>
                </c:pt>
                <c:pt idx="3969">
                  <c:v>21</c:v>
                </c:pt>
                <c:pt idx="3970">
                  <c:v>21</c:v>
                </c:pt>
                <c:pt idx="3971">
                  <c:v>21</c:v>
                </c:pt>
                <c:pt idx="3972">
                  <c:v>19</c:v>
                </c:pt>
                <c:pt idx="3973">
                  <c:v>23</c:v>
                </c:pt>
                <c:pt idx="3974">
                  <c:v>23</c:v>
                </c:pt>
                <c:pt idx="3975">
                  <c:v>23</c:v>
                </c:pt>
                <c:pt idx="3976">
                  <c:v>23</c:v>
                </c:pt>
                <c:pt idx="3977">
                  <c:v>23</c:v>
                </c:pt>
                <c:pt idx="3978">
                  <c:v>26</c:v>
                </c:pt>
                <c:pt idx="3979">
                  <c:v>26</c:v>
                </c:pt>
                <c:pt idx="3980">
                  <c:v>28</c:v>
                </c:pt>
                <c:pt idx="3981">
                  <c:v>26</c:v>
                </c:pt>
                <c:pt idx="3982">
                  <c:v>29</c:v>
                </c:pt>
                <c:pt idx="3983">
                  <c:v>26</c:v>
                </c:pt>
                <c:pt idx="3984">
                  <c:v>28</c:v>
                </c:pt>
                <c:pt idx="3985">
                  <c:v>29</c:v>
                </c:pt>
                <c:pt idx="3986">
                  <c:v>18</c:v>
                </c:pt>
                <c:pt idx="3987">
                  <c:v>18</c:v>
                </c:pt>
                <c:pt idx="3988">
                  <c:v>18</c:v>
                </c:pt>
                <c:pt idx="3989">
                  <c:v>18</c:v>
                </c:pt>
                <c:pt idx="3990">
                  <c:v>18</c:v>
                </c:pt>
                <c:pt idx="3991">
                  <c:v>17</c:v>
                </c:pt>
                <c:pt idx="3992">
                  <c:v>19</c:v>
                </c:pt>
                <c:pt idx="3993">
                  <c:v>17</c:v>
                </c:pt>
                <c:pt idx="3994">
                  <c:v>18</c:v>
                </c:pt>
                <c:pt idx="3995">
                  <c:v>18</c:v>
                </c:pt>
                <c:pt idx="3996">
                  <c:v>18</c:v>
                </c:pt>
                <c:pt idx="3997">
                  <c:v>18</c:v>
                </c:pt>
                <c:pt idx="3998">
                  <c:v>18</c:v>
                </c:pt>
                <c:pt idx="3999">
                  <c:v>19</c:v>
                </c:pt>
                <c:pt idx="4000">
                  <c:v>19</c:v>
                </c:pt>
                <c:pt idx="4001">
                  <c:v>19</c:v>
                </c:pt>
                <c:pt idx="4002">
                  <c:v>17</c:v>
                </c:pt>
                <c:pt idx="4003">
                  <c:v>18</c:v>
                </c:pt>
                <c:pt idx="4004">
                  <c:v>18</c:v>
                </c:pt>
                <c:pt idx="4005">
                  <c:v>17</c:v>
                </c:pt>
                <c:pt idx="4006">
                  <c:v>20</c:v>
                </c:pt>
                <c:pt idx="4007">
                  <c:v>20</c:v>
                </c:pt>
                <c:pt idx="4008">
                  <c:v>20</c:v>
                </c:pt>
                <c:pt idx="4009">
                  <c:v>20</c:v>
                </c:pt>
                <c:pt idx="4010">
                  <c:v>20</c:v>
                </c:pt>
                <c:pt idx="4011">
                  <c:v>19</c:v>
                </c:pt>
                <c:pt idx="4012">
                  <c:v>20</c:v>
                </c:pt>
                <c:pt idx="4013">
                  <c:v>20</c:v>
                </c:pt>
                <c:pt idx="4014">
                  <c:v>19</c:v>
                </c:pt>
                <c:pt idx="4015">
                  <c:v>20</c:v>
                </c:pt>
                <c:pt idx="4016">
                  <c:v>20</c:v>
                </c:pt>
                <c:pt idx="4017">
                  <c:v>20</c:v>
                </c:pt>
                <c:pt idx="4018">
                  <c:v>20</c:v>
                </c:pt>
                <c:pt idx="4019">
                  <c:v>21</c:v>
                </c:pt>
                <c:pt idx="4020">
                  <c:v>20</c:v>
                </c:pt>
                <c:pt idx="4021">
                  <c:v>20</c:v>
                </c:pt>
                <c:pt idx="4022">
                  <c:v>20</c:v>
                </c:pt>
                <c:pt idx="4023">
                  <c:v>20</c:v>
                </c:pt>
                <c:pt idx="4024">
                  <c:v>12</c:v>
                </c:pt>
                <c:pt idx="4025">
                  <c:v>30</c:v>
                </c:pt>
                <c:pt idx="4026">
                  <c:v>30</c:v>
                </c:pt>
                <c:pt idx="4027">
                  <c:v>30</c:v>
                </c:pt>
                <c:pt idx="4028">
                  <c:v>30</c:v>
                </c:pt>
                <c:pt idx="4029">
                  <c:v>30</c:v>
                </c:pt>
                <c:pt idx="4030">
                  <c:v>30</c:v>
                </c:pt>
                <c:pt idx="4031">
                  <c:v>30</c:v>
                </c:pt>
                <c:pt idx="4032">
                  <c:v>22</c:v>
                </c:pt>
                <c:pt idx="4033">
                  <c:v>19</c:v>
                </c:pt>
                <c:pt idx="4034">
                  <c:v>20</c:v>
                </c:pt>
                <c:pt idx="4035">
                  <c:v>19</c:v>
                </c:pt>
                <c:pt idx="4036">
                  <c:v>19</c:v>
                </c:pt>
                <c:pt idx="4037">
                  <c:v>23</c:v>
                </c:pt>
                <c:pt idx="4038">
                  <c:v>20</c:v>
                </c:pt>
                <c:pt idx="4039">
                  <c:v>20</c:v>
                </c:pt>
                <c:pt idx="4040">
                  <c:v>19</c:v>
                </c:pt>
                <c:pt idx="4041">
                  <c:v>23</c:v>
                </c:pt>
                <c:pt idx="4042">
                  <c:v>19</c:v>
                </c:pt>
                <c:pt idx="4043">
                  <c:v>20</c:v>
                </c:pt>
                <c:pt idx="4044">
                  <c:v>19</c:v>
                </c:pt>
                <c:pt idx="4045">
                  <c:v>23</c:v>
                </c:pt>
                <c:pt idx="4046">
                  <c:v>19</c:v>
                </c:pt>
                <c:pt idx="4047">
                  <c:v>22</c:v>
                </c:pt>
                <c:pt idx="4048">
                  <c:v>23</c:v>
                </c:pt>
                <c:pt idx="4049">
                  <c:v>23</c:v>
                </c:pt>
                <c:pt idx="4050">
                  <c:v>19</c:v>
                </c:pt>
                <c:pt idx="4051">
                  <c:v>20</c:v>
                </c:pt>
                <c:pt idx="4052">
                  <c:v>22</c:v>
                </c:pt>
                <c:pt idx="4053">
                  <c:v>19</c:v>
                </c:pt>
                <c:pt idx="4054">
                  <c:v>19</c:v>
                </c:pt>
                <c:pt idx="4055">
                  <c:v>29</c:v>
                </c:pt>
                <c:pt idx="4056">
                  <c:v>32</c:v>
                </c:pt>
                <c:pt idx="4057">
                  <c:v>29</c:v>
                </c:pt>
                <c:pt idx="4058">
                  <c:v>32</c:v>
                </c:pt>
                <c:pt idx="4059">
                  <c:v>32</c:v>
                </c:pt>
                <c:pt idx="4060">
                  <c:v>29</c:v>
                </c:pt>
                <c:pt idx="4061">
                  <c:v>32</c:v>
                </c:pt>
                <c:pt idx="4062">
                  <c:v>32</c:v>
                </c:pt>
                <c:pt idx="4063">
                  <c:v>29</c:v>
                </c:pt>
                <c:pt idx="4064">
                  <c:v>32</c:v>
                </c:pt>
                <c:pt idx="4065">
                  <c:v>29</c:v>
                </c:pt>
                <c:pt idx="4066">
                  <c:v>32</c:v>
                </c:pt>
                <c:pt idx="4067">
                  <c:v>29</c:v>
                </c:pt>
                <c:pt idx="4068">
                  <c:v>29</c:v>
                </c:pt>
                <c:pt idx="4069">
                  <c:v>32</c:v>
                </c:pt>
                <c:pt idx="4070">
                  <c:v>32</c:v>
                </c:pt>
                <c:pt idx="4071">
                  <c:v>32</c:v>
                </c:pt>
                <c:pt idx="4072">
                  <c:v>28</c:v>
                </c:pt>
                <c:pt idx="4073">
                  <c:v>32</c:v>
                </c:pt>
                <c:pt idx="4074">
                  <c:v>32</c:v>
                </c:pt>
                <c:pt idx="4075">
                  <c:v>28</c:v>
                </c:pt>
                <c:pt idx="4076">
                  <c:v>32</c:v>
                </c:pt>
                <c:pt idx="4077">
                  <c:v>28</c:v>
                </c:pt>
                <c:pt idx="4078">
                  <c:v>23</c:v>
                </c:pt>
                <c:pt idx="4079">
                  <c:v>23</c:v>
                </c:pt>
                <c:pt idx="4080">
                  <c:v>23</c:v>
                </c:pt>
                <c:pt idx="4081">
                  <c:v>23</c:v>
                </c:pt>
                <c:pt idx="4082">
                  <c:v>23</c:v>
                </c:pt>
                <c:pt idx="4083">
                  <c:v>23</c:v>
                </c:pt>
                <c:pt idx="4084">
                  <c:v>24</c:v>
                </c:pt>
                <c:pt idx="4085">
                  <c:v>23</c:v>
                </c:pt>
                <c:pt idx="4086">
                  <c:v>39</c:v>
                </c:pt>
                <c:pt idx="4087">
                  <c:v>39</c:v>
                </c:pt>
                <c:pt idx="4088">
                  <c:v>39</c:v>
                </c:pt>
                <c:pt idx="4089">
                  <c:v>24</c:v>
                </c:pt>
                <c:pt idx="4090">
                  <c:v>27</c:v>
                </c:pt>
                <c:pt idx="4091">
                  <c:v>27</c:v>
                </c:pt>
                <c:pt idx="4092">
                  <c:v>27</c:v>
                </c:pt>
                <c:pt idx="4093">
                  <c:v>27</c:v>
                </c:pt>
                <c:pt idx="4094">
                  <c:v>27</c:v>
                </c:pt>
                <c:pt idx="4095">
                  <c:v>31</c:v>
                </c:pt>
                <c:pt idx="4096">
                  <c:v>31</c:v>
                </c:pt>
                <c:pt idx="4097">
                  <c:v>31</c:v>
                </c:pt>
                <c:pt idx="4098">
                  <c:v>30</c:v>
                </c:pt>
                <c:pt idx="4099">
                  <c:v>20</c:v>
                </c:pt>
                <c:pt idx="4100">
                  <c:v>21</c:v>
                </c:pt>
                <c:pt idx="4101">
                  <c:v>21</c:v>
                </c:pt>
                <c:pt idx="4102">
                  <c:v>20</c:v>
                </c:pt>
                <c:pt idx="4103">
                  <c:v>20</c:v>
                </c:pt>
                <c:pt idx="4104">
                  <c:v>21</c:v>
                </c:pt>
                <c:pt idx="4105">
                  <c:v>20</c:v>
                </c:pt>
                <c:pt idx="4106">
                  <c:v>22</c:v>
                </c:pt>
                <c:pt idx="4107">
                  <c:v>22</c:v>
                </c:pt>
                <c:pt idx="4108">
                  <c:v>20</c:v>
                </c:pt>
                <c:pt idx="4109">
                  <c:v>22</c:v>
                </c:pt>
                <c:pt idx="4110">
                  <c:v>20</c:v>
                </c:pt>
                <c:pt idx="4111">
                  <c:v>20</c:v>
                </c:pt>
                <c:pt idx="4112">
                  <c:v>22</c:v>
                </c:pt>
                <c:pt idx="4113">
                  <c:v>22</c:v>
                </c:pt>
                <c:pt idx="4114">
                  <c:v>21</c:v>
                </c:pt>
                <c:pt idx="4115">
                  <c:v>21</c:v>
                </c:pt>
                <c:pt idx="4116">
                  <c:v>22</c:v>
                </c:pt>
                <c:pt idx="4117">
                  <c:v>21</c:v>
                </c:pt>
                <c:pt idx="4118">
                  <c:v>22</c:v>
                </c:pt>
                <c:pt idx="4119">
                  <c:v>22</c:v>
                </c:pt>
                <c:pt idx="4120">
                  <c:v>21</c:v>
                </c:pt>
                <c:pt idx="4121">
                  <c:v>20</c:v>
                </c:pt>
                <c:pt idx="4122">
                  <c:v>22</c:v>
                </c:pt>
                <c:pt idx="4123">
                  <c:v>22</c:v>
                </c:pt>
                <c:pt idx="4124">
                  <c:v>20</c:v>
                </c:pt>
                <c:pt idx="4125">
                  <c:v>20</c:v>
                </c:pt>
                <c:pt idx="4126">
                  <c:v>22</c:v>
                </c:pt>
                <c:pt idx="4127">
                  <c:v>20</c:v>
                </c:pt>
                <c:pt idx="4128">
                  <c:v>22</c:v>
                </c:pt>
                <c:pt idx="4129">
                  <c:v>18</c:v>
                </c:pt>
                <c:pt idx="4130">
                  <c:v>18</c:v>
                </c:pt>
                <c:pt idx="4131">
                  <c:v>18</c:v>
                </c:pt>
                <c:pt idx="4132">
                  <c:v>18</c:v>
                </c:pt>
                <c:pt idx="4133">
                  <c:v>18</c:v>
                </c:pt>
                <c:pt idx="4134">
                  <c:v>18</c:v>
                </c:pt>
                <c:pt idx="4135">
                  <c:v>18</c:v>
                </c:pt>
                <c:pt idx="4136">
                  <c:v>18</c:v>
                </c:pt>
                <c:pt idx="4137">
                  <c:v>18</c:v>
                </c:pt>
                <c:pt idx="4138">
                  <c:v>23</c:v>
                </c:pt>
                <c:pt idx="4139">
                  <c:v>23</c:v>
                </c:pt>
                <c:pt idx="4140">
                  <c:v>23</c:v>
                </c:pt>
                <c:pt idx="4141">
                  <c:v>23</c:v>
                </c:pt>
                <c:pt idx="4142">
                  <c:v>23</c:v>
                </c:pt>
                <c:pt idx="4143">
                  <c:v>23</c:v>
                </c:pt>
                <c:pt idx="4144">
                  <c:v>23</c:v>
                </c:pt>
                <c:pt idx="4145">
                  <c:v>23</c:v>
                </c:pt>
                <c:pt idx="4146">
                  <c:v>23</c:v>
                </c:pt>
                <c:pt idx="4147">
                  <c:v>23</c:v>
                </c:pt>
                <c:pt idx="4148">
                  <c:v>23</c:v>
                </c:pt>
                <c:pt idx="4149">
                  <c:v>23</c:v>
                </c:pt>
                <c:pt idx="4150">
                  <c:v>21</c:v>
                </c:pt>
                <c:pt idx="4151">
                  <c:v>21</c:v>
                </c:pt>
                <c:pt idx="4152">
                  <c:v>21</c:v>
                </c:pt>
                <c:pt idx="4153">
                  <c:v>22</c:v>
                </c:pt>
                <c:pt idx="4154">
                  <c:v>21</c:v>
                </c:pt>
                <c:pt idx="4155">
                  <c:v>22</c:v>
                </c:pt>
                <c:pt idx="4156">
                  <c:v>21</c:v>
                </c:pt>
                <c:pt idx="4157">
                  <c:v>22</c:v>
                </c:pt>
                <c:pt idx="4158">
                  <c:v>21</c:v>
                </c:pt>
                <c:pt idx="4159">
                  <c:v>21</c:v>
                </c:pt>
                <c:pt idx="4160">
                  <c:v>21</c:v>
                </c:pt>
                <c:pt idx="4161">
                  <c:v>21</c:v>
                </c:pt>
                <c:pt idx="4162">
                  <c:v>21</c:v>
                </c:pt>
                <c:pt idx="4163">
                  <c:v>22</c:v>
                </c:pt>
                <c:pt idx="4164">
                  <c:v>22</c:v>
                </c:pt>
                <c:pt idx="4165">
                  <c:v>22</c:v>
                </c:pt>
                <c:pt idx="4166">
                  <c:v>21</c:v>
                </c:pt>
                <c:pt idx="4167">
                  <c:v>21</c:v>
                </c:pt>
                <c:pt idx="4168">
                  <c:v>21</c:v>
                </c:pt>
                <c:pt idx="4169">
                  <c:v>22</c:v>
                </c:pt>
                <c:pt idx="4170">
                  <c:v>21</c:v>
                </c:pt>
                <c:pt idx="4171">
                  <c:v>22</c:v>
                </c:pt>
                <c:pt idx="4172">
                  <c:v>22</c:v>
                </c:pt>
                <c:pt idx="4173">
                  <c:v>20</c:v>
                </c:pt>
                <c:pt idx="4174">
                  <c:v>22</c:v>
                </c:pt>
                <c:pt idx="4175">
                  <c:v>20</c:v>
                </c:pt>
                <c:pt idx="4176">
                  <c:v>20</c:v>
                </c:pt>
                <c:pt idx="4177">
                  <c:v>20</c:v>
                </c:pt>
                <c:pt idx="4178">
                  <c:v>22</c:v>
                </c:pt>
                <c:pt idx="4179">
                  <c:v>22</c:v>
                </c:pt>
                <c:pt idx="4180">
                  <c:v>31</c:v>
                </c:pt>
                <c:pt idx="4181">
                  <c:v>27</c:v>
                </c:pt>
                <c:pt idx="4182">
                  <c:v>31</c:v>
                </c:pt>
                <c:pt idx="4183">
                  <c:v>27</c:v>
                </c:pt>
                <c:pt idx="4184">
                  <c:v>27</c:v>
                </c:pt>
                <c:pt idx="4185">
                  <c:v>31</c:v>
                </c:pt>
                <c:pt idx="4186">
                  <c:v>27</c:v>
                </c:pt>
                <c:pt idx="4187">
                  <c:v>31</c:v>
                </c:pt>
                <c:pt idx="4188">
                  <c:v>31</c:v>
                </c:pt>
                <c:pt idx="4189">
                  <c:v>27</c:v>
                </c:pt>
                <c:pt idx="4190">
                  <c:v>27</c:v>
                </c:pt>
                <c:pt idx="4191">
                  <c:v>31</c:v>
                </c:pt>
                <c:pt idx="4192">
                  <c:v>32</c:v>
                </c:pt>
                <c:pt idx="4193">
                  <c:v>32</c:v>
                </c:pt>
                <c:pt idx="4194">
                  <c:v>30</c:v>
                </c:pt>
                <c:pt idx="4195">
                  <c:v>31</c:v>
                </c:pt>
                <c:pt idx="4196">
                  <c:v>30</c:v>
                </c:pt>
                <c:pt idx="4197">
                  <c:v>29</c:v>
                </c:pt>
                <c:pt idx="4198">
                  <c:v>32</c:v>
                </c:pt>
                <c:pt idx="4199">
                  <c:v>32</c:v>
                </c:pt>
                <c:pt idx="4200">
                  <c:v>31</c:v>
                </c:pt>
                <c:pt idx="4201">
                  <c:v>29</c:v>
                </c:pt>
                <c:pt idx="4202">
                  <c:v>29</c:v>
                </c:pt>
                <c:pt idx="4203">
                  <c:v>30</c:v>
                </c:pt>
                <c:pt idx="4204">
                  <c:v>28</c:v>
                </c:pt>
                <c:pt idx="4205">
                  <c:v>28</c:v>
                </c:pt>
                <c:pt idx="4206">
                  <c:v>30</c:v>
                </c:pt>
                <c:pt idx="4207">
                  <c:v>31</c:v>
                </c:pt>
                <c:pt idx="4208">
                  <c:v>31</c:v>
                </c:pt>
                <c:pt idx="4209">
                  <c:v>31</c:v>
                </c:pt>
                <c:pt idx="4210">
                  <c:v>32</c:v>
                </c:pt>
                <c:pt idx="4211">
                  <c:v>31</c:v>
                </c:pt>
                <c:pt idx="4212">
                  <c:v>32</c:v>
                </c:pt>
                <c:pt idx="4213">
                  <c:v>30</c:v>
                </c:pt>
                <c:pt idx="4214">
                  <c:v>30</c:v>
                </c:pt>
                <c:pt idx="4215">
                  <c:v>30</c:v>
                </c:pt>
                <c:pt idx="4216">
                  <c:v>21</c:v>
                </c:pt>
                <c:pt idx="4217">
                  <c:v>21</c:v>
                </c:pt>
                <c:pt idx="4218">
                  <c:v>21</c:v>
                </c:pt>
                <c:pt idx="4219">
                  <c:v>22</c:v>
                </c:pt>
                <c:pt idx="4220">
                  <c:v>32</c:v>
                </c:pt>
                <c:pt idx="4221">
                  <c:v>33</c:v>
                </c:pt>
                <c:pt idx="4222">
                  <c:v>31</c:v>
                </c:pt>
                <c:pt idx="4223">
                  <c:v>31</c:v>
                </c:pt>
                <c:pt idx="4224">
                  <c:v>30</c:v>
                </c:pt>
                <c:pt idx="4225">
                  <c:v>30</c:v>
                </c:pt>
                <c:pt idx="4226">
                  <c:v>30</c:v>
                </c:pt>
                <c:pt idx="4227">
                  <c:v>30</c:v>
                </c:pt>
                <c:pt idx="4228">
                  <c:v>30</c:v>
                </c:pt>
                <c:pt idx="4229">
                  <c:v>30</c:v>
                </c:pt>
                <c:pt idx="4230">
                  <c:v>32</c:v>
                </c:pt>
                <c:pt idx="4231">
                  <c:v>30</c:v>
                </c:pt>
                <c:pt idx="4232">
                  <c:v>32</c:v>
                </c:pt>
                <c:pt idx="4233">
                  <c:v>30</c:v>
                </c:pt>
                <c:pt idx="4234">
                  <c:v>30</c:v>
                </c:pt>
                <c:pt idx="4235">
                  <c:v>32</c:v>
                </c:pt>
                <c:pt idx="4236">
                  <c:v>32</c:v>
                </c:pt>
                <c:pt idx="4237">
                  <c:v>31</c:v>
                </c:pt>
                <c:pt idx="4238">
                  <c:v>32</c:v>
                </c:pt>
                <c:pt idx="4239">
                  <c:v>32</c:v>
                </c:pt>
                <c:pt idx="4240">
                  <c:v>30</c:v>
                </c:pt>
                <c:pt idx="4241">
                  <c:v>32</c:v>
                </c:pt>
                <c:pt idx="4242">
                  <c:v>30</c:v>
                </c:pt>
                <c:pt idx="4243">
                  <c:v>31</c:v>
                </c:pt>
                <c:pt idx="4244">
                  <c:v>30</c:v>
                </c:pt>
                <c:pt idx="4245">
                  <c:v>31</c:v>
                </c:pt>
                <c:pt idx="4246">
                  <c:v>30</c:v>
                </c:pt>
                <c:pt idx="4247">
                  <c:v>30</c:v>
                </c:pt>
                <c:pt idx="4248">
                  <c:v>30</c:v>
                </c:pt>
                <c:pt idx="4249">
                  <c:v>32</c:v>
                </c:pt>
                <c:pt idx="4250">
                  <c:v>30</c:v>
                </c:pt>
                <c:pt idx="4251">
                  <c:v>18</c:v>
                </c:pt>
                <c:pt idx="4252">
                  <c:v>18</c:v>
                </c:pt>
                <c:pt idx="4253">
                  <c:v>18</c:v>
                </c:pt>
                <c:pt idx="4254">
                  <c:v>18</c:v>
                </c:pt>
                <c:pt idx="4255">
                  <c:v>18</c:v>
                </c:pt>
                <c:pt idx="4256">
                  <c:v>18</c:v>
                </c:pt>
                <c:pt idx="4257">
                  <c:v>39</c:v>
                </c:pt>
                <c:pt idx="4258">
                  <c:v>39</c:v>
                </c:pt>
                <c:pt idx="4259">
                  <c:v>27</c:v>
                </c:pt>
                <c:pt idx="4260">
                  <c:v>26</c:v>
                </c:pt>
                <c:pt idx="4261">
                  <c:v>26</c:v>
                </c:pt>
                <c:pt idx="4262">
                  <c:v>26</c:v>
                </c:pt>
                <c:pt idx="4263">
                  <c:v>26</c:v>
                </c:pt>
                <c:pt idx="4264">
                  <c:v>26</c:v>
                </c:pt>
                <c:pt idx="4265">
                  <c:v>26</c:v>
                </c:pt>
                <c:pt idx="4266">
                  <c:v>26</c:v>
                </c:pt>
                <c:pt idx="4267">
                  <c:v>26</c:v>
                </c:pt>
                <c:pt idx="4268">
                  <c:v>26</c:v>
                </c:pt>
                <c:pt idx="4269">
                  <c:v>24</c:v>
                </c:pt>
                <c:pt idx="4270">
                  <c:v>23</c:v>
                </c:pt>
                <c:pt idx="4271">
                  <c:v>23</c:v>
                </c:pt>
                <c:pt idx="4272">
                  <c:v>24</c:v>
                </c:pt>
                <c:pt idx="4273">
                  <c:v>23</c:v>
                </c:pt>
                <c:pt idx="4274">
                  <c:v>23</c:v>
                </c:pt>
                <c:pt idx="4275">
                  <c:v>24</c:v>
                </c:pt>
                <c:pt idx="4276">
                  <c:v>24</c:v>
                </c:pt>
                <c:pt idx="4277">
                  <c:v>24</c:v>
                </c:pt>
                <c:pt idx="4278">
                  <c:v>23</c:v>
                </c:pt>
                <c:pt idx="4279">
                  <c:v>23</c:v>
                </c:pt>
                <c:pt idx="4280">
                  <c:v>24</c:v>
                </c:pt>
                <c:pt idx="4281">
                  <c:v>33</c:v>
                </c:pt>
                <c:pt idx="4282">
                  <c:v>30</c:v>
                </c:pt>
                <c:pt idx="4283">
                  <c:v>30</c:v>
                </c:pt>
                <c:pt idx="4284">
                  <c:v>33</c:v>
                </c:pt>
                <c:pt idx="4285">
                  <c:v>30</c:v>
                </c:pt>
                <c:pt idx="4286">
                  <c:v>33</c:v>
                </c:pt>
                <c:pt idx="4287">
                  <c:v>33</c:v>
                </c:pt>
                <c:pt idx="4288">
                  <c:v>30</c:v>
                </c:pt>
                <c:pt idx="4289">
                  <c:v>33</c:v>
                </c:pt>
                <c:pt idx="4290">
                  <c:v>33</c:v>
                </c:pt>
                <c:pt idx="4291">
                  <c:v>33</c:v>
                </c:pt>
                <c:pt idx="4292">
                  <c:v>26</c:v>
                </c:pt>
                <c:pt idx="4293">
                  <c:v>26</c:v>
                </c:pt>
                <c:pt idx="4294">
                  <c:v>26</c:v>
                </c:pt>
                <c:pt idx="4295">
                  <c:v>26</c:v>
                </c:pt>
                <c:pt idx="4296">
                  <c:v>26</c:v>
                </c:pt>
                <c:pt idx="4297">
                  <c:v>26</c:v>
                </c:pt>
                <c:pt idx="4298">
                  <c:v>24</c:v>
                </c:pt>
                <c:pt idx="4299">
                  <c:v>24</c:v>
                </c:pt>
                <c:pt idx="4300">
                  <c:v>24</c:v>
                </c:pt>
                <c:pt idx="4301">
                  <c:v>24</c:v>
                </c:pt>
                <c:pt idx="4302">
                  <c:v>24</c:v>
                </c:pt>
                <c:pt idx="4303">
                  <c:v>24</c:v>
                </c:pt>
                <c:pt idx="4304">
                  <c:v>24</c:v>
                </c:pt>
                <c:pt idx="4305">
                  <c:v>24</c:v>
                </c:pt>
                <c:pt idx="4306">
                  <c:v>25</c:v>
                </c:pt>
                <c:pt idx="4307">
                  <c:v>24</c:v>
                </c:pt>
                <c:pt idx="4308">
                  <c:v>25</c:v>
                </c:pt>
                <c:pt idx="4309">
                  <c:v>24</c:v>
                </c:pt>
                <c:pt idx="4310">
                  <c:v>20</c:v>
                </c:pt>
                <c:pt idx="4311">
                  <c:v>21</c:v>
                </c:pt>
                <c:pt idx="4312">
                  <c:v>21</c:v>
                </c:pt>
                <c:pt idx="4313">
                  <c:v>22</c:v>
                </c:pt>
                <c:pt idx="4314">
                  <c:v>20</c:v>
                </c:pt>
                <c:pt idx="4315">
                  <c:v>21</c:v>
                </c:pt>
                <c:pt idx="4316">
                  <c:v>20</c:v>
                </c:pt>
                <c:pt idx="4317">
                  <c:v>20</c:v>
                </c:pt>
                <c:pt idx="4318">
                  <c:v>22</c:v>
                </c:pt>
                <c:pt idx="4319">
                  <c:v>20</c:v>
                </c:pt>
                <c:pt idx="4320">
                  <c:v>20</c:v>
                </c:pt>
                <c:pt idx="4321">
                  <c:v>22</c:v>
                </c:pt>
                <c:pt idx="4322">
                  <c:v>21</c:v>
                </c:pt>
                <c:pt idx="4323">
                  <c:v>20</c:v>
                </c:pt>
                <c:pt idx="4324">
                  <c:v>22</c:v>
                </c:pt>
                <c:pt idx="4325">
                  <c:v>20</c:v>
                </c:pt>
                <c:pt idx="4326">
                  <c:v>22</c:v>
                </c:pt>
                <c:pt idx="4327">
                  <c:v>20</c:v>
                </c:pt>
                <c:pt idx="4328">
                  <c:v>20</c:v>
                </c:pt>
                <c:pt idx="4329">
                  <c:v>21</c:v>
                </c:pt>
                <c:pt idx="4330">
                  <c:v>20</c:v>
                </c:pt>
                <c:pt idx="4331">
                  <c:v>20</c:v>
                </c:pt>
                <c:pt idx="4332">
                  <c:v>20</c:v>
                </c:pt>
                <c:pt idx="4333">
                  <c:v>21</c:v>
                </c:pt>
                <c:pt idx="4334">
                  <c:v>20</c:v>
                </c:pt>
                <c:pt idx="4335">
                  <c:v>20</c:v>
                </c:pt>
                <c:pt idx="4336">
                  <c:v>21</c:v>
                </c:pt>
                <c:pt idx="4337">
                  <c:v>21</c:v>
                </c:pt>
                <c:pt idx="4338">
                  <c:v>19</c:v>
                </c:pt>
                <c:pt idx="4339">
                  <c:v>19</c:v>
                </c:pt>
                <c:pt idx="4340">
                  <c:v>19</c:v>
                </c:pt>
                <c:pt idx="4341">
                  <c:v>20</c:v>
                </c:pt>
                <c:pt idx="4342">
                  <c:v>20</c:v>
                </c:pt>
                <c:pt idx="4343">
                  <c:v>20</c:v>
                </c:pt>
                <c:pt idx="4344">
                  <c:v>21</c:v>
                </c:pt>
                <c:pt idx="4345">
                  <c:v>19</c:v>
                </c:pt>
                <c:pt idx="4346">
                  <c:v>19</c:v>
                </c:pt>
                <c:pt idx="4347">
                  <c:v>19</c:v>
                </c:pt>
                <c:pt idx="4348">
                  <c:v>19</c:v>
                </c:pt>
                <c:pt idx="4349">
                  <c:v>19</c:v>
                </c:pt>
                <c:pt idx="4350">
                  <c:v>20</c:v>
                </c:pt>
                <c:pt idx="4351">
                  <c:v>20</c:v>
                </c:pt>
                <c:pt idx="4352">
                  <c:v>19</c:v>
                </c:pt>
                <c:pt idx="4353">
                  <c:v>20</c:v>
                </c:pt>
                <c:pt idx="4354">
                  <c:v>20</c:v>
                </c:pt>
                <c:pt idx="4355">
                  <c:v>19</c:v>
                </c:pt>
                <c:pt idx="4356">
                  <c:v>21</c:v>
                </c:pt>
                <c:pt idx="4357">
                  <c:v>20</c:v>
                </c:pt>
                <c:pt idx="4358">
                  <c:v>19</c:v>
                </c:pt>
                <c:pt idx="4359">
                  <c:v>19</c:v>
                </c:pt>
                <c:pt idx="4360">
                  <c:v>19</c:v>
                </c:pt>
                <c:pt idx="4361">
                  <c:v>20</c:v>
                </c:pt>
                <c:pt idx="4362">
                  <c:v>19</c:v>
                </c:pt>
                <c:pt idx="4363">
                  <c:v>21</c:v>
                </c:pt>
                <c:pt idx="4364">
                  <c:v>21</c:v>
                </c:pt>
                <c:pt idx="4365">
                  <c:v>19</c:v>
                </c:pt>
                <c:pt idx="4366">
                  <c:v>20</c:v>
                </c:pt>
                <c:pt idx="4367">
                  <c:v>19</c:v>
                </c:pt>
                <c:pt idx="4368">
                  <c:v>20</c:v>
                </c:pt>
                <c:pt idx="4369">
                  <c:v>19</c:v>
                </c:pt>
                <c:pt idx="4370">
                  <c:v>20</c:v>
                </c:pt>
                <c:pt idx="4371">
                  <c:v>19</c:v>
                </c:pt>
                <c:pt idx="4372">
                  <c:v>19</c:v>
                </c:pt>
                <c:pt idx="4373">
                  <c:v>18</c:v>
                </c:pt>
                <c:pt idx="4374">
                  <c:v>20</c:v>
                </c:pt>
                <c:pt idx="4375">
                  <c:v>20</c:v>
                </c:pt>
                <c:pt idx="4376">
                  <c:v>18</c:v>
                </c:pt>
                <c:pt idx="4377">
                  <c:v>20</c:v>
                </c:pt>
                <c:pt idx="4378">
                  <c:v>18</c:v>
                </c:pt>
                <c:pt idx="4379">
                  <c:v>20</c:v>
                </c:pt>
                <c:pt idx="4380">
                  <c:v>20</c:v>
                </c:pt>
                <c:pt idx="4381">
                  <c:v>18</c:v>
                </c:pt>
                <c:pt idx="4382">
                  <c:v>18</c:v>
                </c:pt>
                <c:pt idx="4383">
                  <c:v>19</c:v>
                </c:pt>
                <c:pt idx="4384">
                  <c:v>18</c:v>
                </c:pt>
                <c:pt idx="4385">
                  <c:v>19</c:v>
                </c:pt>
                <c:pt idx="4386">
                  <c:v>19</c:v>
                </c:pt>
                <c:pt idx="4387">
                  <c:v>18</c:v>
                </c:pt>
                <c:pt idx="4388">
                  <c:v>17</c:v>
                </c:pt>
                <c:pt idx="4389">
                  <c:v>18</c:v>
                </c:pt>
                <c:pt idx="4390">
                  <c:v>20</c:v>
                </c:pt>
                <c:pt idx="4391">
                  <c:v>24</c:v>
                </c:pt>
                <c:pt idx="4392">
                  <c:v>23</c:v>
                </c:pt>
                <c:pt idx="4393">
                  <c:v>24</c:v>
                </c:pt>
                <c:pt idx="4394">
                  <c:v>23</c:v>
                </c:pt>
                <c:pt idx="4395">
                  <c:v>24</c:v>
                </c:pt>
                <c:pt idx="4396">
                  <c:v>22</c:v>
                </c:pt>
                <c:pt idx="4397">
                  <c:v>23</c:v>
                </c:pt>
                <c:pt idx="4398">
                  <c:v>23</c:v>
                </c:pt>
                <c:pt idx="4399">
                  <c:v>24</c:v>
                </c:pt>
                <c:pt idx="4400">
                  <c:v>22</c:v>
                </c:pt>
                <c:pt idx="4401">
                  <c:v>22</c:v>
                </c:pt>
                <c:pt idx="4402">
                  <c:v>24</c:v>
                </c:pt>
                <c:pt idx="4403">
                  <c:v>23</c:v>
                </c:pt>
                <c:pt idx="4404">
                  <c:v>23</c:v>
                </c:pt>
                <c:pt idx="4405">
                  <c:v>24</c:v>
                </c:pt>
                <c:pt idx="4406">
                  <c:v>22</c:v>
                </c:pt>
                <c:pt idx="4407">
                  <c:v>23</c:v>
                </c:pt>
                <c:pt idx="4408">
                  <c:v>27</c:v>
                </c:pt>
                <c:pt idx="4409">
                  <c:v>24</c:v>
                </c:pt>
                <c:pt idx="4410">
                  <c:v>24</c:v>
                </c:pt>
                <c:pt idx="4411">
                  <c:v>22</c:v>
                </c:pt>
                <c:pt idx="4412">
                  <c:v>23</c:v>
                </c:pt>
                <c:pt idx="4413">
                  <c:v>25</c:v>
                </c:pt>
                <c:pt idx="4414">
                  <c:v>26</c:v>
                </c:pt>
                <c:pt idx="4415">
                  <c:v>22</c:v>
                </c:pt>
                <c:pt idx="4416">
                  <c:v>26</c:v>
                </c:pt>
                <c:pt idx="4417">
                  <c:v>26</c:v>
                </c:pt>
                <c:pt idx="4418">
                  <c:v>22</c:v>
                </c:pt>
                <c:pt idx="4419">
                  <c:v>22</c:v>
                </c:pt>
                <c:pt idx="4420">
                  <c:v>26</c:v>
                </c:pt>
                <c:pt idx="4421">
                  <c:v>22</c:v>
                </c:pt>
                <c:pt idx="4422">
                  <c:v>24</c:v>
                </c:pt>
                <c:pt idx="4423">
                  <c:v>27</c:v>
                </c:pt>
                <c:pt idx="4424">
                  <c:v>25</c:v>
                </c:pt>
                <c:pt idx="4425">
                  <c:v>25</c:v>
                </c:pt>
                <c:pt idx="4426">
                  <c:v>21</c:v>
                </c:pt>
                <c:pt idx="4427">
                  <c:v>24</c:v>
                </c:pt>
                <c:pt idx="4428">
                  <c:v>17</c:v>
                </c:pt>
                <c:pt idx="4429">
                  <c:v>19</c:v>
                </c:pt>
                <c:pt idx="4430">
                  <c:v>17</c:v>
                </c:pt>
                <c:pt idx="4431">
                  <c:v>17</c:v>
                </c:pt>
                <c:pt idx="4432">
                  <c:v>17</c:v>
                </c:pt>
                <c:pt idx="4433">
                  <c:v>17</c:v>
                </c:pt>
                <c:pt idx="4434">
                  <c:v>17</c:v>
                </c:pt>
                <c:pt idx="4435">
                  <c:v>17</c:v>
                </c:pt>
                <c:pt idx="4436">
                  <c:v>17</c:v>
                </c:pt>
                <c:pt idx="4437">
                  <c:v>17</c:v>
                </c:pt>
                <c:pt idx="4438">
                  <c:v>17</c:v>
                </c:pt>
                <c:pt idx="4439">
                  <c:v>17</c:v>
                </c:pt>
                <c:pt idx="4440">
                  <c:v>17</c:v>
                </c:pt>
                <c:pt idx="4441">
                  <c:v>16</c:v>
                </c:pt>
                <c:pt idx="4442">
                  <c:v>16</c:v>
                </c:pt>
                <c:pt idx="4443">
                  <c:v>16</c:v>
                </c:pt>
                <c:pt idx="4444">
                  <c:v>16</c:v>
                </c:pt>
                <c:pt idx="4445">
                  <c:v>16</c:v>
                </c:pt>
                <c:pt idx="4446">
                  <c:v>16</c:v>
                </c:pt>
                <c:pt idx="4447">
                  <c:v>19</c:v>
                </c:pt>
                <c:pt idx="4448">
                  <c:v>17</c:v>
                </c:pt>
                <c:pt idx="4449">
                  <c:v>18</c:v>
                </c:pt>
                <c:pt idx="4450">
                  <c:v>19</c:v>
                </c:pt>
                <c:pt idx="4451">
                  <c:v>18</c:v>
                </c:pt>
                <c:pt idx="4452">
                  <c:v>19</c:v>
                </c:pt>
                <c:pt idx="4453">
                  <c:v>19</c:v>
                </c:pt>
                <c:pt idx="4454">
                  <c:v>17</c:v>
                </c:pt>
                <c:pt idx="4455">
                  <c:v>19</c:v>
                </c:pt>
                <c:pt idx="4456">
                  <c:v>19</c:v>
                </c:pt>
                <c:pt idx="4457">
                  <c:v>18</c:v>
                </c:pt>
                <c:pt idx="4458">
                  <c:v>19</c:v>
                </c:pt>
                <c:pt idx="4459">
                  <c:v>18</c:v>
                </c:pt>
                <c:pt idx="4460">
                  <c:v>19</c:v>
                </c:pt>
                <c:pt idx="4461">
                  <c:v>18</c:v>
                </c:pt>
                <c:pt idx="4462">
                  <c:v>18</c:v>
                </c:pt>
                <c:pt idx="4463">
                  <c:v>17</c:v>
                </c:pt>
                <c:pt idx="4464">
                  <c:v>18</c:v>
                </c:pt>
                <c:pt idx="4465">
                  <c:v>17</c:v>
                </c:pt>
                <c:pt idx="4466">
                  <c:v>18</c:v>
                </c:pt>
                <c:pt idx="4467">
                  <c:v>15</c:v>
                </c:pt>
                <c:pt idx="4468">
                  <c:v>15</c:v>
                </c:pt>
                <c:pt idx="4469">
                  <c:v>15</c:v>
                </c:pt>
                <c:pt idx="4470">
                  <c:v>23</c:v>
                </c:pt>
                <c:pt idx="4471">
                  <c:v>25</c:v>
                </c:pt>
                <c:pt idx="4472">
                  <c:v>26</c:v>
                </c:pt>
                <c:pt idx="4473">
                  <c:v>25</c:v>
                </c:pt>
                <c:pt idx="4474">
                  <c:v>21</c:v>
                </c:pt>
                <c:pt idx="4475">
                  <c:v>21</c:v>
                </c:pt>
                <c:pt idx="4476">
                  <c:v>26</c:v>
                </c:pt>
                <c:pt idx="4477">
                  <c:v>23</c:v>
                </c:pt>
                <c:pt idx="4478">
                  <c:v>21</c:v>
                </c:pt>
                <c:pt idx="4479">
                  <c:v>25</c:v>
                </c:pt>
                <c:pt idx="4480">
                  <c:v>23</c:v>
                </c:pt>
                <c:pt idx="4481">
                  <c:v>21</c:v>
                </c:pt>
                <c:pt idx="4482">
                  <c:v>21</c:v>
                </c:pt>
                <c:pt idx="4483">
                  <c:v>26</c:v>
                </c:pt>
                <c:pt idx="4484">
                  <c:v>26</c:v>
                </c:pt>
                <c:pt idx="4485">
                  <c:v>23</c:v>
                </c:pt>
                <c:pt idx="4486">
                  <c:v>25</c:v>
                </c:pt>
                <c:pt idx="4487">
                  <c:v>22</c:v>
                </c:pt>
                <c:pt idx="4488">
                  <c:v>21</c:v>
                </c:pt>
                <c:pt idx="4489">
                  <c:v>25</c:v>
                </c:pt>
                <c:pt idx="4490">
                  <c:v>21</c:v>
                </c:pt>
                <c:pt idx="4491">
                  <c:v>26</c:v>
                </c:pt>
                <c:pt idx="4492">
                  <c:v>22</c:v>
                </c:pt>
                <c:pt idx="4493">
                  <c:v>23</c:v>
                </c:pt>
                <c:pt idx="4494">
                  <c:v>26</c:v>
                </c:pt>
                <c:pt idx="4495">
                  <c:v>23</c:v>
                </c:pt>
                <c:pt idx="4496">
                  <c:v>22</c:v>
                </c:pt>
                <c:pt idx="4497">
                  <c:v>23</c:v>
                </c:pt>
                <c:pt idx="4498">
                  <c:v>26</c:v>
                </c:pt>
                <c:pt idx="4499">
                  <c:v>21</c:v>
                </c:pt>
                <c:pt idx="4500">
                  <c:v>21</c:v>
                </c:pt>
                <c:pt idx="4501">
                  <c:v>25</c:v>
                </c:pt>
                <c:pt idx="4502">
                  <c:v>25</c:v>
                </c:pt>
                <c:pt idx="4503">
                  <c:v>26</c:v>
                </c:pt>
                <c:pt idx="4504">
                  <c:v>25</c:v>
                </c:pt>
                <c:pt idx="4505">
                  <c:v>21</c:v>
                </c:pt>
                <c:pt idx="4506">
                  <c:v>23</c:v>
                </c:pt>
                <c:pt idx="4507">
                  <c:v>23</c:v>
                </c:pt>
                <c:pt idx="4508">
                  <c:v>21</c:v>
                </c:pt>
                <c:pt idx="4509">
                  <c:v>23</c:v>
                </c:pt>
                <c:pt idx="4510">
                  <c:v>23</c:v>
                </c:pt>
                <c:pt idx="4511">
                  <c:v>21</c:v>
                </c:pt>
                <c:pt idx="4512">
                  <c:v>25</c:v>
                </c:pt>
                <c:pt idx="4513">
                  <c:v>25</c:v>
                </c:pt>
                <c:pt idx="4514">
                  <c:v>25</c:v>
                </c:pt>
                <c:pt idx="4515">
                  <c:v>22</c:v>
                </c:pt>
                <c:pt idx="4516">
                  <c:v>21</c:v>
                </c:pt>
                <c:pt idx="4517">
                  <c:v>21</c:v>
                </c:pt>
                <c:pt idx="4518">
                  <c:v>21</c:v>
                </c:pt>
                <c:pt idx="4519">
                  <c:v>21</c:v>
                </c:pt>
                <c:pt idx="4520">
                  <c:v>25</c:v>
                </c:pt>
                <c:pt idx="4521">
                  <c:v>23</c:v>
                </c:pt>
                <c:pt idx="4522">
                  <c:v>25</c:v>
                </c:pt>
                <c:pt idx="4523">
                  <c:v>26</c:v>
                </c:pt>
                <c:pt idx="4524">
                  <c:v>25</c:v>
                </c:pt>
                <c:pt idx="4525">
                  <c:v>26</c:v>
                </c:pt>
                <c:pt idx="4526">
                  <c:v>21</c:v>
                </c:pt>
                <c:pt idx="4527">
                  <c:v>23</c:v>
                </c:pt>
                <c:pt idx="4528">
                  <c:v>25</c:v>
                </c:pt>
                <c:pt idx="4529">
                  <c:v>23</c:v>
                </c:pt>
                <c:pt idx="4530">
                  <c:v>25</c:v>
                </c:pt>
                <c:pt idx="4531">
                  <c:v>23</c:v>
                </c:pt>
                <c:pt idx="4532">
                  <c:v>23</c:v>
                </c:pt>
                <c:pt idx="4533">
                  <c:v>26</c:v>
                </c:pt>
                <c:pt idx="4534">
                  <c:v>25</c:v>
                </c:pt>
                <c:pt idx="4535">
                  <c:v>23</c:v>
                </c:pt>
                <c:pt idx="4536">
                  <c:v>26</c:v>
                </c:pt>
                <c:pt idx="4537">
                  <c:v>26</c:v>
                </c:pt>
                <c:pt idx="4538">
                  <c:v>26</c:v>
                </c:pt>
                <c:pt idx="4539">
                  <c:v>23</c:v>
                </c:pt>
                <c:pt idx="4540">
                  <c:v>21</c:v>
                </c:pt>
                <c:pt idx="4541">
                  <c:v>22</c:v>
                </c:pt>
                <c:pt idx="4542">
                  <c:v>21</c:v>
                </c:pt>
                <c:pt idx="4543">
                  <c:v>21</c:v>
                </c:pt>
                <c:pt idx="4544">
                  <c:v>26</c:v>
                </c:pt>
                <c:pt idx="4545">
                  <c:v>23</c:v>
                </c:pt>
                <c:pt idx="4546">
                  <c:v>23</c:v>
                </c:pt>
                <c:pt idx="4547">
                  <c:v>26</c:v>
                </c:pt>
                <c:pt idx="4548">
                  <c:v>23</c:v>
                </c:pt>
                <c:pt idx="4549">
                  <c:v>22</c:v>
                </c:pt>
                <c:pt idx="4550">
                  <c:v>21</c:v>
                </c:pt>
                <c:pt idx="4551">
                  <c:v>21</c:v>
                </c:pt>
                <c:pt idx="4552">
                  <c:v>26</c:v>
                </c:pt>
                <c:pt idx="4553">
                  <c:v>18</c:v>
                </c:pt>
                <c:pt idx="4554">
                  <c:v>21</c:v>
                </c:pt>
                <c:pt idx="4555">
                  <c:v>21</c:v>
                </c:pt>
                <c:pt idx="4556">
                  <c:v>25</c:v>
                </c:pt>
                <c:pt idx="4557">
                  <c:v>18</c:v>
                </c:pt>
                <c:pt idx="4558">
                  <c:v>26</c:v>
                </c:pt>
                <c:pt idx="4559">
                  <c:v>21</c:v>
                </c:pt>
                <c:pt idx="4560">
                  <c:v>25</c:v>
                </c:pt>
                <c:pt idx="4561">
                  <c:v>23</c:v>
                </c:pt>
                <c:pt idx="4562">
                  <c:v>25</c:v>
                </c:pt>
                <c:pt idx="4563">
                  <c:v>21</c:v>
                </c:pt>
                <c:pt idx="4564">
                  <c:v>23</c:v>
                </c:pt>
                <c:pt idx="4565">
                  <c:v>21</c:v>
                </c:pt>
                <c:pt idx="4566">
                  <c:v>23</c:v>
                </c:pt>
                <c:pt idx="4567">
                  <c:v>26</c:v>
                </c:pt>
                <c:pt idx="4568">
                  <c:v>21</c:v>
                </c:pt>
                <c:pt idx="4569">
                  <c:v>21</c:v>
                </c:pt>
                <c:pt idx="4570">
                  <c:v>25</c:v>
                </c:pt>
                <c:pt idx="4571">
                  <c:v>22</c:v>
                </c:pt>
                <c:pt idx="4572">
                  <c:v>21</c:v>
                </c:pt>
                <c:pt idx="4573">
                  <c:v>21</c:v>
                </c:pt>
                <c:pt idx="4574">
                  <c:v>23</c:v>
                </c:pt>
                <c:pt idx="4575">
                  <c:v>26</c:v>
                </c:pt>
                <c:pt idx="4576">
                  <c:v>23</c:v>
                </c:pt>
                <c:pt idx="4577">
                  <c:v>26</c:v>
                </c:pt>
                <c:pt idx="4578">
                  <c:v>22</c:v>
                </c:pt>
                <c:pt idx="4579">
                  <c:v>23</c:v>
                </c:pt>
                <c:pt idx="4580">
                  <c:v>21</c:v>
                </c:pt>
                <c:pt idx="4581">
                  <c:v>26</c:v>
                </c:pt>
                <c:pt idx="4582">
                  <c:v>25</c:v>
                </c:pt>
                <c:pt idx="4583">
                  <c:v>23</c:v>
                </c:pt>
                <c:pt idx="4584">
                  <c:v>23</c:v>
                </c:pt>
                <c:pt idx="4585">
                  <c:v>25</c:v>
                </c:pt>
                <c:pt idx="4586">
                  <c:v>26</c:v>
                </c:pt>
                <c:pt idx="4587">
                  <c:v>22</c:v>
                </c:pt>
                <c:pt idx="4588">
                  <c:v>25</c:v>
                </c:pt>
                <c:pt idx="4589">
                  <c:v>25</c:v>
                </c:pt>
                <c:pt idx="4590">
                  <c:v>25</c:v>
                </c:pt>
                <c:pt idx="4591">
                  <c:v>23</c:v>
                </c:pt>
                <c:pt idx="4592">
                  <c:v>23</c:v>
                </c:pt>
                <c:pt idx="4593">
                  <c:v>26</c:v>
                </c:pt>
                <c:pt idx="4594">
                  <c:v>23</c:v>
                </c:pt>
                <c:pt idx="4595">
                  <c:v>22</c:v>
                </c:pt>
                <c:pt idx="4596">
                  <c:v>17</c:v>
                </c:pt>
                <c:pt idx="4597">
                  <c:v>17</c:v>
                </c:pt>
                <c:pt idx="4598">
                  <c:v>17</c:v>
                </c:pt>
                <c:pt idx="4599">
                  <c:v>17</c:v>
                </c:pt>
                <c:pt idx="4600">
                  <c:v>17</c:v>
                </c:pt>
                <c:pt idx="4601">
                  <c:v>17</c:v>
                </c:pt>
                <c:pt idx="4602">
                  <c:v>17</c:v>
                </c:pt>
                <c:pt idx="4603">
                  <c:v>17</c:v>
                </c:pt>
                <c:pt idx="4604">
                  <c:v>17</c:v>
                </c:pt>
                <c:pt idx="4605">
                  <c:v>17</c:v>
                </c:pt>
                <c:pt idx="4606">
                  <c:v>17</c:v>
                </c:pt>
                <c:pt idx="4607">
                  <c:v>17</c:v>
                </c:pt>
                <c:pt idx="4608">
                  <c:v>17</c:v>
                </c:pt>
                <c:pt idx="4609">
                  <c:v>17</c:v>
                </c:pt>
                <c:pt idx="4610">
                  <c:v>17</c:v>
                </c:pt>
                <c:pt idx="4611">
                  <c:v>17</c:v>
                </c:pt>
                <c:pt idx="4612">
                  <c:v>17</c:v>
                </c:pt>
                <c:pt idx="4613">
                  <c:v>18</c:v>
                </c:pt>
                <c:pt idx="4614">
                  <c:v>18</c:v>
                </c:pt>
                <c:pt idx="4615">
                  <c:v>18</c:v>
                </c:pt>
                <c:pt idx="4616">
                  <c:v>16</c:v>
                </c:pt>
                <c:pt idx="4617">
                  <c:v>16</c:v>
                </c:pt>
                <c:pt idx="4618">
                  <c:v>16</c:v>
                </c:pt>
                <c:pt idx="4619">
                  <c:v>17</c:v>
                </c:pt>
                <c:pt idx="4620">
                  <c:v>18</c:v>
                </c:pt>
                <c:pt idx="4621">
                  <c:v>16</c:v>
                </c:pt>
                <c:pt idx="4622">
                  <c:v>16</c:v>
                </c:pt>
                <c:pt idx="4623">
                  <c:v>17</c:v>
                </c:pt>
                <c:pt idx="4624">
                  <c:v>17</c:v>
                </c:pt>
                <c:pt idx="4625">
                  <c:v>16</c:v>
                </c:pt>
                <c:pt idx="4626">
                  <c:v>16</c:v>
                </c:pt>
                <c:pt idx="4627">
                  <c:v>16</c:v>
                </c:pt>
                <c:pt idx="4628">
                  <c:v>17</c:v>
                </c:pt>
                <c:pt idx="4629">
                  <c:v>17</c:v>
                </c:pt>
                <c:pt idx="4630">
                  <c:v>16</c:v>
                </c:pt>
                <c:pt idx="4631">
                  <c:v>15</c:v>
                </c:pt>
                <c:pt idx="4632">
                  <c:v>17</c:v>
                </c:pt>
                <c:pt idx="4633">
                  <c:v>16</c:v>
                </c:pt>
                <c:pt idx="4634">
                  <c:v>16</c:v>
                </c:pt>
                <c:pt idx="4635">
                  <c:v>17</c:v>
                </c:pt>
                <c:pt idx="4636">
                  <c:v>17</c:v>
                </c:pt>
                <c:pt idx="4637">
                  <c:v>17</c:v>
                </c:pt>
                <c:pt idx="4638">
                  <c:v>16</c:v>
                </c:pt>
                <c:pt idx="4639">
                  <c:v>15</c:v>
                </c:pt>
                <c:pt idx="4640">
                  <c:v>17</c:v>
                </c:pt>
                <c:pt idx="4641">
                  <c:v>16</c:v>
                </c:pt>
                <c:pt idx="4642">
                  <c:v>16</c:v>
                </c:pt>
                <c:pt idx="4643">
                  <c:v>17</c:v>
                </c:pt>
                <c:pt idx="4644">
                  <c:v>16</c:v>
                </c:pt>
                <c:pt idx="4645">
                  <c:v>16</c:v>
                </c:pt>
                <c:pt idx="4646">
                  <c:v>16</c:v>
                </c:pt>
                <c:pt idx="4647">
                  <c:v>16</c:v>
                </c:pt>
                <c:pt idx="4648">
                  <c:v>16</c:v>
                </c:pt>
                <c:pt idx="4649">
                  <c:v>16</c:v>
                </c:pt>
                <c:pt idx="4650">
                  <c:v>16</c:v>
                </c:pt>
                <c:pt idx="4651">
                  <c:v>16</c:v>
                </c:pt>
                <c:pt idx="4652">
                  <c:v>16</c:v>
                </c:pt>
                <c:pt idx="4653">
                  <c:v>16</c:v>
                </c:pt>
                <c:pt idx="4654">
                  <c:v>16</c:v>
                </c:pt>
                <c:pt idx="4655">
                  <c:v>16</c:v>
                </c:pt>
                <c:pt idx="4656">
                  <c:v>16</c:v>
                </c:pt>
                <c:pt idx="4657">
                  <c:v>16</c:v>
                </c:pt>
                <c:pt idx="4658">
                  <c:v>16</c:v>
                </c:pt>
                <c:pt idx="4659">
                  <c:v>16</c:v>
                </c:pt>
                <c:pt idx="4660">
                  <c:v>38</c:v>
                </c:pt>
                <c:pt idx="4661">
                  <c:v>38</c:v>
                </c:pt>
                <c:pt idx="4662">
                  <c:v>37</c:v>
                </c:pt>
                <c:pt idx="4663">
                  <c:v>37</c:v>
                </c:pt>
                <c:pt idx="4664">
                  <c:v>38</c:v>
                </c:pt>
                <c:pt idx="4665">
                  <c:v>38</c:v>
                </c:pt>
                <c:pt idx="4666">
                  <c:v>16</c:v>
                </c:pt>
                <c:pt idx="4667">
                  <c:v>16</c:v>
                </c:pt>
                <c:pt idx="4668">
                  <c:v>16</c:v>
                </c:pt>
                <c:pt idx="4669">
                  <c:v>36</c:v>
                </c:pt>
                <c:pt idx="4670">
                  <c:v>35</c:v>
                </c:pt>
                <c:pt idx="4671">
                  <c:v>36</c:v>
                </c:pt>
                <c:pt idx="4672">
                  <c:v>36</c:v>
                </c:pt>
                <c:pt idx="4673">
                  <c:v>36</c:v>
                </c:pt>
                <c:pt idx="4674">
                  <c:v>36</c:v>
                </c:pt>
                <c:pt idx="4675">
                  <c:v>36</c:v>
                </c:pt>
                <c:pt idx="4676">
                  <c:v>35</c:v>
                </c:pt>
                <c:pt idx="4677">
                  <c:v>35</c:v>
                </c:pt>
                <c:pt idx="4678">
                  <c:v>35</c:v>
                </c:pt>
                <c:pt idx="4679">
                  <c:v>35</c:v>
                </c:pt>
                <c:pt idx="4680">
                  <c:v>35</c:v>
                </c:pt>
                <c:pt idx="4681">
                  <c:v>35</c:v>
                </c:pt>
                <c:pt idx="4682">
                  <c:v>32</c:v>
                </c:pt>
                <c:pt idx="4683">
                  <c:v>35</c:v>
                </c:pt>
                <c:pt idx="4684">
                  <c:v>36</c:v>
                </c:pt>
                <c:pt idx="4685">
                  <c:v>32</c:v>
                </c:pt>
                <c:pt idx="4686">
                  <c:v>35</c:v>
                </c:pt>
                <c:pt idx="4687">
                  <c:v>35</c:v>
                </c:pt>
                <c:pt idx="4688">
                  <c:v>35</c:v>
                </c:pt>
                <c:pt idx="4689">
                  <c:v>36</c:v>
                </c:pt>
                <c:pt idx="4690">
                  <c:v>28</c:v>
                </c:pt>
                <c:pt idx="4691">
                  <c:v>23</c:v>
                </c:pt>
                <c:pt idx="4692">
                  <c:v>23</c:v>
                </c:pt>
                <c:pt idx="4693">
                  <c:v>23</c:v>
                </c:pt>
                <c:pt idx="4694">
                  <c:v>28</c:v>
                </c:pt>
                <c:pt idx="4695">
                  <c:v>23</c:v>
                </c:pt>
                <c:pt idx="4696">
                  <c:v>28</c:v>
                </c:pt>
                <c:pt idx="4697">
                  <c:v>23</c:v>
                </c:pt>
                <c:pt idx="4698">
                  <c:v>28</c:v>
                </c:pt>
                <c:pt idx="4699">
                  <c:v>23</c:v>
                </c:pt>
                <c:pt idx="4700">
                  <c:v>23</c:v>
                </c:pt>
                <c:pt idx="4701">
                  <c:v>23</c:v>
                </c:pt>
                <c:pt idx="4702">
                  <c:v>23</c:v>
                </c:pt>
                <c:pt idx="4703">
                  <c:v>29</c:v>
                </c:pt>
                <c:pt idx="4704">
                  <c:v>28</c:v>
                </c:pt>
                <c:pt idx="4705">
                  <c:v>105</c:v>
                </c:pt>
                <c:pt idx="4706">
                  <c:v>105</c:v>
                </c:pt>
                <c:pt idx="4707">
                  <c:v>37</c:v>
                </c:pt>
                <c:pt idx="4708">
                  <c:v>37</c:v>
                </c:pt>
                <c:pt idx="4709">
                  <c:v>38</c:v>
                </c:pt>
                <c:pt idx="4710">
                  <c:v>38</c:v>
                </c:pt>
                <c:pt idx="4711">
                  <c:v>41</c:v>
                </c:pt>
                <c:pt idx="4712">
                  <c:v>38</c:v>
                </c:pt>
                <c:pt idx="4713">
                  <c:v>38</c:v>
                </c:pt>
                <c:pt idx="4714">
                  <c:v>38</c:v>
                </c:pt>
                <c:pt idx="4715">
                  <c:v>41</c:v>
                </c:pt>
                <c:pt idx="4716">
                  <c:v>38</c:v>
                </c:pt>
                <c:pt idx="4717">
                  <c:v>37</c:v>
                </c:pt>
                <c:pt idx="4718">
                  <c:v>37</c:v>
                </c:pt>
                <c:pt idx="4719">
                  <c:v>37</c:v>
                </c:pt>
                <c:pt idx="4720">
                  <c:v>40</c:v>
                </c:pt>
                <c:pt idx="4721">
                  <c:v>37</c:v>
                </c:pt>
                <c:pt idx="4722">
                  <c:v>36</c:v>
                </c:pt>
                <c:pt idx="4723">
                  <c:v>36</c:v>
                </c:pt>
                <c:pt idx="4724">
                  <c:v>37</c:v>
                </c:pt>
                <c:pt idx="4725">
                  <c:v>26</c:v>
                </c:pt>
                <c:pt idx="4726">
                  <c:v>23</c:v>
                </c:pt>
                <c:pt idx="4727">
                  <c:v>26</c:v>
                </c:pt>
                <c:pt idx="4728">
                  <c:v>26</c:v>
                </c:pt>
                <c:pt idx="4729">
                  <c:v>23</c:v>
                </c:pt>
                <c:pt idx="4730">
                  <c:v>23</c:v>
                </c:pt>
                <c:pt idx="4731">
                  <c:v>26</c:v>
                </c:pt>
                <c:pt idx="4732">
                  <c:v>25</c:v>
                </c:pt>
                <c:pt idx="4733">
                  <c:v>23</c:v>
                </c:pt>
                <c:pt idx="4734">
                  <c:v>23</c:v>
                </c:pt>
                <c:pt idx="4735">
                  <c:v>26</c:v>
                </c:pt>
                <c:pt idx="4736">
                  <c:v>23</c:v>
                </c:pt>
                <c:pt idx="4737">
                  <c:v>23</c:v>
                </c:pt>
                <c:pt idx="4738">
                  <c:v>23</c:v>
                </c:pt>
                <c:pt idx="4739">
                  <c:v>26</c:v>
                </c:pt>
                <c:pt idx="4740">
                  <c:v>26</c:v>
                </c:pt>
                <c:pt idx="4741">
                  <c:v>20</c:v>
                </c:pt>
                <c:pt idx="4742">
                  <c:v>18</c:v>
                </c:pt>
                <c:pt idx="4743">
                  <c:v>20</c:v>
                </c:pt>
                <c:pt idx="4744">
                  <c:v>20</c:v>
                </c:pt>
                <c:pt idx="4745">
                  <c:v>20</c:v>
                </c:pt>
                <c:pt idx="4746">
                  <c:v>18</c:v>
                </c:pt>
                <c:pt idx="4747">
                  <c:v>20</c:v>
                </c:pt>
                <c:pt idx="4748">
                  <c:v>20</c:v>
                </c:pt>
                <c:pt idx="4749">
                  <c:v>18</c:v>
                </c:pt>
                <c:pt idx="4750">
                  <c:v>23</c:v>
                </c:pt>
                <c:pt idx="4751">
                  <c:v>23</c:v>
                </c:pt>
                <c:pt idx="4752">
                  <c:v>24</c:v>
                </c:pt>
                <c:pt idx="4753">
                  <c:v>25</c:v>
                </c:pt>
                <c:pt idx="4754">
                  <c:v>25</c:v>
                </c:pt>
                <c:pt idx="4755">
                  <c:v>25</c:v>
                </c:pt>
                <c:pt idx="4756">
                  <c:v>23</c:v>
                </c:pt>
                <c:pt idx="4757">
                  <c:v>23</c:v>
                </c:pt>
                <c:pt idx="4758">
                  <c:v>23</c:v>
                </c:pt>
                <c:pt idx="4759">
                  <c:v>21</c:v>
                </c:pt>
                <c:pt idx="4760">
                  <c:v>23</c:v>
                </c:pt>
                <c:pt idx="4761">
                  <c:v>23</c:v>
                </c:pt>
                <c:pt idx="4762">
                  <c:v>22</c:v>
                </c:pt>
                <c:pt idx="4763">
                  <c:v>22</c:v>
                </c:pt>
                <c:pt idx="4764">
                  <c:v>23</c:v>
                </c:pt>
                <c:pt idx="4765">
                  <c:v>21</c:v>
                </c:pt>
                <c:pt idx="4766">
                  <c:v>22</c:v>
                </c:pt>
                <c:pt idx="4767">
                  <c:v>23</c:v>
                </c:pt>
                <c:pt idx="4768">
                  <c:v>23</c:v>
                </c:pt>
                <c:pt idx="4769">
                  <c:v>23</c:v>
                </c:pt>
                <c:pt idx="4770">
                  <c:v>22</c:v>
                </c:pt>
                <c:pt idx="4771">
                  <c:v>20</c:v>
                </c:pt>
                <c:pt idx="4772">
                  <c:v>20</c:v>
                </c:pt>
                <c:pt idx="4773">
                  <c:v>24</c:v>
                </c:pt>
                <c:pt idx="4774">
                  <c:v>24</c:v>
                </c:pt>
                <c:pt idx="4775">
                  <c:v>20</c:v>
                </c:pt>
                <c:pt idx="4776">
                  <c:v>25</c:v>
                </c:pt>
                <c:pt idx="4777">
                  <c:v>32</c:v>
                </c:pt>
                <c:pt idx="4778">
                  <c:v>31</c:v>
                </c:pt>
                <c:pt idx="4779">
                  <c:v>31</c:v>
                </c:pt>
                <c:pt idx="4780">
                  <c:v>36</c:v>
                </c:pt>
                <c:pt idx="4781">
                  <c:v>36</c:v>
                </c:pt>
                <c:pt idx="4782">
                  <c:v>40</c:v>
                </c:pt>
                <c:pt idx="4783">
                  <c:v>36</c:v>
                </c:pt>
                <c:pt idx="4784">
                  <c:v>40</c:v>
                </c:pt>
                <c:pt idx="4785">
                  <c:v>99</c:v>
                </c:pt>
                <c:pt idx="4786">
                  <c:v>36</c:v>
                </c:pt>
                <c:pt idx="4787">
                  <c:v>40</c:v>
                </c:pt>
                <c:pt idx="4788">
                  <c:v>40</c:v>
                </c:pt>
                <c:pt idx="4789">
                  <c:v>99</c:v>
                </c:pt>
                <c:pt idx="4790">
                  <c:v>36</c:v>
                </c:pt>
                <c:pt idx="4791">
                  <c:v>36</c:v>
                </c:pt>
                <c:pt idx="4792">
                  <c:v>40</c:v>
                </c:pt>
                <c:pt idx="4793">
                  <c:v>42</c:v>
                </c:pt>
                <c:pt idx="4794">
                  <c:v>36</c:v>
                </c:pt>
                <c:pt idx="4795">
                  <c:v>40</c:v>
                </c:pt>
                <c:pt idx="4796">
                  <c:v>40</c:v>
                </c:pt>
                <c:pt idx="4797">
                  <c:v>40</c:v>
                </c:pt>
                <c:pt idx="4798">
                  <c:v>99</c:v>
                </c:pt>
                <c:pt idx="4799">
                  <c:v>40</c:v>
                </c:pt>
                <c:pt idx="4800">
                  <c:v>27</c:v>
                </c:pt>
                <c:pt idx="4801">
                  <c:v>28</c:v>
                </c:pt>
                <c:pt idx="4802">
                  <c:v>27</c:v>
                </c:pt>
                <c:pt idx="4803">
                  <c:v>28</c:v>
                </c:pt>
                <c:pt idx="4804">
                  <c:v>28</c:v>
                </c:pt>
                <c:pt idx="4805">
                  <c:v>27</c:v>
                </c:pt>
                <c:pt idx="4806">
                  <c:v>28</c:v>
                </c:pt>
                <c:pt idx="4807">
                  <c:v>27</c:v>
                </c:pt>
                <c:pt idx="4808">
                  <c:v>27</c:v>
                </c:pt>
                <c:pt idx="4809">
                  <c:v>27</c:v>
                </c:pt>
                <c:pt idx="4810">
                  <c:v>27</c:v>
                </c:pt>
                <c:pt idx="4811">
                  <c:v>28</c:v>
                </c:pt>
                <c:pt idx="4812">
                  <c:v>27</c:v>
                </c:pt>
                <c:pt idx="4813">
                  <c:v>28</c:v>
                </c:pt>
                <c:pt idx="4814">
                  <c:v>28</c:v>
                </c:pt>
                <c:pt idx="4815">
                  <c:v>28</c:v>
                </c:pt>
                <c:pt idx="4816">
                  <c:v>28</c:v>
                </c:pt>
                <c:pt idx="4817">
                  <c:v>28</c:v>
                </c:pt>
                <c:pt idx="4818">
                  <c:v>28</c:v>
                </c:pt>
                <c:pt idx="4819">
                  <c:v>27</c:v>
                </c:pt>
                <c:pt idx="4820">
                  <c:v>27</c:v>
                </c:pt>
                <c:pt idx="4821">
                  <c:v>27</c:v>
                </c:pt>
                <c:pt idx="4822">
                  <c:v>27</c:v>
                </c:pt>
                <c:pt idx="4823">
                  <c:v>28</c:v>
                </c:pt>
                <c:pt idx="4824">
                  <c:v>28</c:v>
                </c:pt>
                <c:pt idx="4825">
                  <c:v>27</c:v>
                </c:pt>
                <c:pt idx="4826">
                  <c:v>27</c:v>
                </c:pt>
                <c:pt idx="4827">
                  <c:v>27</c:v>
                </c:pt>
                <c:pt idx="4828">
                  <c:v>28</c:v>
                </c:pt>
                <c:pt idx="4829">
                  <c:v>28</c:v>
                </c:pt>
                <c:pt idx="4830">
                  <c:v>28</c:v>
                </c:pt>
                <c:pt idx="4831">
                  <c:v>27</c:v>
                </c:pt>
                <c:pt idx="4832">
                  <c:v>28</c:v>
                </c:pt>
                <c:pt idx="4833">
                  <c:v>27</c:v>
                </c:pt>
                <c:pt idx="4834">
                  <c:v>28</c:v>
                </c:pt>
                <c:pt idx="4835">
                  <c:v>32</c:v>
                </c:pt>
                <c:pt idx="4836">
                  <c:v>29</c:v>
                </c:pt>
                <c:pt idx="4837">
                  <c:v>32</c:v>
                </c:pt>
                <c:pt idx="4838">
                  <c:v>32</c:v>
                </c:pt>
                <c:pt idx="4839">
                  <c:v>29</c:v>
                </c:pt>
                <c:pt idx="4840">
                  <c:v>28</c:v>
                </c:pt>
                <c:pt idx="4841">
                  <c:v>32</c:v>
                </c:pt>
                <c:pt idx="4842">
                  <c:v>32</c:v>
                </c:pt>
                <c:pt idx="4843">
                  <c:v>29</c:v>
                </c:pt>
                <c:pt idx="4844">
                  <c:v>32</c:v>
                </c:pt>
                <c:pt idx="4845">
                  <c:v>28</c:v>
                </c:pt>
                <c:pt idx="4846">
                  <c:v>29</c:v>
                </c:pt>
                <c:pt idx="4847">
                  <c:v>28</c:v>
                </c:pt>
                <c:pt idx="4848">
                  <c:v>32</c:v>
                </c:pt>
                <c:pt idx="4849">
                  <c:v>32</c:v>
                </c:pt>
                <c:pt idx="4850">
                  <c:v>27</c:v>
                </c:pt>
                <c:pt idx="4851">
                  <c:v>32</c:v>
                </c:pt>
                <c:pt idx="4852">
                  <c:v>27</c:v>
                </c:pt>
                <c:pt idx="4853">
                  <c:v>28</c:v>
                </c:pt>
                <c:pt idx="4854">
                  <c:v>32</c:v>
                </c:pt>
                <c:pt idx="4855">
                  <c:v>32</c:v>
                </c:pt>
                <c:pt idx="4856">
                  <c:v>32</c:v>
                </c:pt>
                <c:pt idx="4857">
                  <c:v>28</c:v>
                </c:pt>
                <c:pt idx="4858">
                  <c:v>34</c:v>
                </c:pt>
                <c:pt idx="4859">
                  <c:v>36</c:v>
                </c:pt>
                <c:pt idx="4860">
                  <c:v>33</c:v>
                </c:pt>
                <c:pt idx="4861">
                  <c:v>29</c:v>
                </c:pt>
                <c:pt idx="4862">
                  <c:v>29</c:v>
                </c:pt>
                <c:pt idx="4863">
                  <c:v>39</c:v>
                </c:pt>
                <c:pt idx="4864">
                  <c:v>37</c:v>
                </c:pt>
                <c:pt idx="4865">
                  <c:v>33</c:v>
                </c:pt>
                <c:pt idx="4866">
                  <c:v>29</c:v>
                </c:pt>
                <c:pt idx="4867">
                  <c:v>30</c:v>
                </c:pt>
                <c:pt idx="4868">
                  <c:v>29</c:v>
                </c:pt>
                <c:pt idx="4869">
                  <c:v>37</c:v>
                </c:pt>
                <c:pt idx="4870">
                  <c:v>29</c:v>
                </c:pt>
                <c:pt idx="4871">
                  <c:v>30</c:v>
                </c:pt>
                <c:pt idx="4872">
                  <c:v>33</c:v>
                </c:pt>
                <c:pt idx="4873">
                  <c:v>33</c:v>
                </c:pt>
                <c:pt idx="4874">
                  <c:v>34</c:v>
                </c:pt>
                <c:pt idx="4875">
                  <c:v>39</c:v>
                </c:pt>
                <c:pt idx="4876">
                  <c:v>29</c:v>
                </c:pt>
                <c:pt idx="4877">
                  <c:v>35</c:v>
                </c:pt>
                <c:pt idx="4878">
                  <c:v>38</c:v>
                </c:pt>
                <c:pt idx="4879">
                  <c:v>38</c:v>
                </c:pt>
                <c:pt idx="4880">
                  <c:v>33</c:v>
                </c:pt>
                <c:pt idx="4881">
                  <c:v>34</c:v>
                </c:pt>
                <c:pt idx="4882">
                  <c:v>34</c:v>
                </c:pt>
                <c:pt idx="4883">
                  <c:v>29</c:v>
                </c:pt>
                <c:pt idx="4884">
                  <c:v>30</c:v>
                </c:pt>
                <c:pt idx="4885">
                  <c:v>34</c:v>
                </c:pt>
                <c:pt idx="4886">
                  <c:v>30</c:v>
                </c:pt>
                <c:pt idx="4887">
                  <c:v>29</c:v>
                </c:pt>
                <c:pt idx="4888">
                  <c:v>29</c:v>
                </c:pt>
                <c:pt idx="4889">
                  <c:v>30</c:v>
                </c:pt>
                <c:pt idx="4890">
                  <c:v>30</c:v>
                </c:pt>
                <c:pt idx="4891">
                  <c:v>30</c:v>
                </c:pt>
                <c:pt idx="4892">
                  <c:v>30</c:v>
                </c:pt>
                <c:pt idx="4893">
                  <c:v>30</c:v>
                </c:pt>
                <c:pt idx="4894">
                  <c:v>34</c:v>
                </c:pt>
                <c:pt idx="4895">
                  <c:v>30</c:v>
                </c:pt>
                <c:pt idx="4896">
                  <c:v>34</c:v>
                </c:pt>
                <c:pt idx="4897">
                  <c:v>34</c:v>
                </c:pt>
                <c:pt idx="4898">
                  <c:v>34</c:v>
                </c:pt>
                <c:pt idx="4899">
                  <c:v>30</c:v>
                </c:pt>
                <c:pt idx="4900">
                  <c:v>30</c:v>
                </c:pt>
                <c:pt idx="4901">
                  <c:v>30</c:v>
                </c:pt>
                <c:pt idx="4902">
                  <c:v>34</c:v>
                </c:pt>
                <c:pt idx="4903">
                  <c:v>30</c:v>
                </c:pt>
                <c:pt idx="4904">
                  <c:v>34</c:v>
                </c:pt>
                <c:pt idx="4905">
                  <c:v>19</c:v>
                </c:pt>
                <c:pt idx="4906">
                  <c:v>19</c:v>
                </c:pt>
                <c:pt idx="4907">
                  <c:v>19</c:v>
                </c:pt>
                <c:pt idx="4908">
                  <c:v>19</c:v>
                </c:pt>
                <c:pt idx="4909">
                  <c:v>19</c:v>
                </c:pt>
                <c:pt idx="4910">
                  <c:v>19</c:v>
                </c:pt>
                <c:pt idx="4911">
                  <c:v>19</c:v>
                </c:pt>
                <c:pt idx="4912">
                  <c:v>19</c:v>
                </c:pt>
                <c:pt idx="4913">
                  <c:v>19</c:v>
                </c:pt>
                <c:pt idx="4914">
                  <c:v>22</c:v>
                </c:pt>
                <c:pt idx="4915">
                  <c:v>22</c:v>
                </c:pt>
                <c:pt idx="4916">
                  <c:v>22</c:v>
                </c:pt>
                <c:pt idx="4917">
                  <c:v>22</c:v>
                </c:pt>
                <c:pt idx="4918">
                  <c:v>21</c:v>
                </c:pt>
                <c:pt idx="4919">
                  <c:v>21</c:v>
                </c:pt>
                <c:pt idx="4920">
                  <c:v>22</c:v>
                </c:pt>
                <c:pt idx="4921">
                  <c:v>21</c:v>
                </c:pt>
                <c:pt idx="4922">
                  <c:v>22</c:v>
                </c:pt>
                <c:pt idx="4923">
                  <c:v>21</c:v>
                </c:pt>
                <c:pt idx="4924">
                  <c:v>21</c:v>
                </c:pt>
                <c:pt idx="4925">
                  <c:v>21</c:v>
                </c:pt>
                <c:pt idx="4926">
                  <c:v>21</c:v>
                </c:pt>
                <c:pt idx="4927">
                  <c:v>21</c:v>
                </c:pt>
                <c:pt idx="4928">
                  <c:v>25</c:v>
                </c:pt>
                <c:pt idx="4929">
                  <c:v>22</c:v>
                </c:pt>
                <c:pt idx="4930">
                  <c:v>25</c:v>
                </c:pt>
                <c:pt idx="4931">
                  <c:v>22</c:v>
                </c:pt>
                <c:pt idx="4932">
                  <c:v>25</c:v>
                </c:pt>
                <c:pt idx="4933">
                  <c:v>22</c:v>
                </c:pt>
                <c:pt idx="4934">
                  <c:v>22</c:v>
                </c:pt>
                <c:pt idx="4935">
                  <c:v>25</c:v>
                </c:pt>
                <c:pt idx="4936">
                  <c:v>25</c:v>
                </c:pt>
                <c:pt idx="4937">
                  <c:v>22</c:v>
                </c:pt>
                <c:pt idx="4938">
                  <c:v>22</c:v>
                </c:pt>
                <c:pt idx="4939">
                  <c:v>25</c:v>
                </c:pt>
                <c:pt idx="4940">
                  <c:v>22</c:v>
                </c:pt>
                <c:pt idx="4941">
                  <c:v>25</c:v>
                </c:pt>
                <c:pt idx="4942">
                  <c:v>22</c:v>
                </c:pt>
                <c:pt idx="4943">
                  <c:v>25</c:v>
                </c:pt>
                <c:pt idx="4944">
                  <c:v>21</c:v>
                </c:pt>
                <c:pt idx="4945">
                  <c:v>23</c:v>
                </c:pt>
                <c:pt idx="4946">
                  <c:v>22</c:v>
                </c:pt>
                <c:pt idx="4947">
                  <c:v>21</c:v>
                </c:pt>
                <c:pt idx="4948">
                  <c:v>21</c:v>
                </c:pt>
                <c:pt idx="4949">
                  <c:v>21</c:v>
                </c:pt>
                <c:pt idx="4950">
                  <c:v>22</c:v>
                </c:pt>
                <c:pt idx="4951">
                  <c:v>21</c:v>
                </c:pt>
                <c:pt idx="4952">
                  <c:v>23</c:v>
                </c:pt>
                <c:pt idx="4953">
                  <c:v>21</c:v>
                </c:pt>
                <c:pt idx="4954">
                  <c:v>23</c:v>
                </c:pt>
                <c:pt idx="4955">
                  <c:v>21</c:v>
                </c:pt>
                <c:pt idx="4956">
                  <c:v>22</c:v>
                </c:pt>
                <c:pt idx="4957">
                  <c:v>22</c:v>
                </c:pt>
                <c:pt idx="4958">
                  <c:v>21</c:v>
                </c:pt>
                <c:pt idx="4959">
                  <c:v>23</c:v>
                </c:pt>
                <c:pt idx="4960">
                  <c:v>21</c:v>
                </c:pt>
                <c:pt idx="4961">
                  <c:v>22</c:v>
                </c:pt>
                <c:pt idx="4962">
                  <c:v>21</c:v>
                </c:pt>
                <c:pt idx="4963">
                  <c:v>22</c:v>
                </c:pt>
                <c:pt idx="4964">
                  <c:v>22</c:v>
                </c:pt>
                <c:pt idx="4965">
                  <c:v>21</c:v>
                </c:pt>
                <c:pt idx="4966">
                  <c:v>21</c:v>
                </c:pt>
                <c:pt idx="4967">
                  <c:v>22</c:v>
                </c:pt>
                <c:pt idx="4968">
                  <c:v>21</c:v>
                </c:pt>
                <c:pt idx="4969">
                  <c:v>22</c:v>
                </c:pt>
                <c:pt idx="4970">
                  <c:v>21</c:v>
                </c:pt>
                <c:pt idx="4971">
                  <c:v>21</c:v>
                </c:pt>
                <c:pt idx="4972">
                  <c:v>21</c:v>
                </c:pt>
                <c:pt idx="4973">
                  <c:v>22</c:v>
                </c:pt>
                <c:pt idx="4974">
                  <c:v>21</c:v>
                </c:pt>
                <c:pt idx="4975">
                  <c:v>22</c:v>
                </c:pt>
                <c:pt idx="4976">
                  <c:v>21</c:v>
                </c:pt>
                <c:pt idx="4977">
                  <c:v>22</c:v>
                </c:pt>
                <c:pt idx="4978">
                  <c:v>21</c:v>
                </c:pt>
                <c:pt idx="4979">
                  <c:v>21</c:v>
                </c:pt>
                <c:pt idx="4980">
                  <c:v>22</c:v>
                </c:pt>
                <c:pt idx="4981">
                  <c:v>21</c:v>
                </c:pt>
                <c:pt idx="4982">
                  <c:v>21</c:v>
                </c:pt>
                <c:pt idx="4983">
                  <c:v>21</c:v>
                </c:pt>
                <c:pt idx="4984">
                  <c:v>22</c:v>
                </c:pt>
                <c:pt idx="4985">
                  <c:v>22</c:v>
                </c:pt>
                <c:pt idx="4986">
                  <c:v>22</c:v>
                </c:pt>
                <c:pt idx="4987">
                  <c:v>22</c:v>
                </c:pt>
                <c:pt idx="4988">
                  <c:v>21</c:v>
                </c:pt>
                <c:pt idx="4989">
                  <c:v>21</c:v>
                </c:pt>
                <c:pt idx="4990">
                  <c:v>23</c:v>
                </c:pt>
                <c:pt idx="4991">
                  <c:v>23</c:v>
                </c:pt>
                <c:pt idx="4992">
                  <c:v>21</c:v>
                </c:pt>
                <c:pt idx="4993">
                  <c:v>21</c:v>
                </c:pt>
                <c:pt idx="4994">
                  <c:v>22</c:v>
                </c:pt>
                <c:pt idx="4995">
                  <c:v>21</c:v>
                </c:pt>
                <c:pt idx="4996">
                  <c:v>23</c:v>
                </c:pt>
                <c:pt idx="4997">
                  <c:v>23</c:v>
                </c:pt>
                <c:pt idx="4998">
                  <c:v>23</c:v>
                </c:pt>
                <c:pt idx="4999">
                  <c:v>21</c:v>
                </c:pt>
                <c:pt idx="5000">
                  <c:v>21</c:v>
                </c:pt>
                <c:pt idx="5001">
                  <c:v>23</c:v>
                </c:pt>
                <c:pt idx="5002">
                  <c:v>21</c:v>
                </c:pt>
                <c:pt idx="5003">
                  <c:v>21</c:v>
                </c:pt>
                <c:pt idx="5004">
                  <c:v>23</c:v>
                </c:pt>
                <c:pt idx="5005">
                  <c:v>22</c:v>
                </c:pt>
                <c:pt idx="5006">
                  <c:v>23</c:v>
                </c:pt>
                <c:pt idx="5007">
                  <c:v>23</c:v>
                </c:pt>
                <c:pt idx="5008">
                  <c:v>21</c:v>
                </c:pt>
                <c:pt idx="5009">
                  <c:v>21</c:v>
                </c:pt>
                <c:pt idx="5010">
                  <c:v>21</c:v>
                </c:pt>
                <c:pt idx="5011">
                  <c:v>22</c:v>
                </c:pt>
                <c:pt idx="5012">
                  <c:v>21</c:v>
                </c:pt>
                <c:pt idx="5013">
                  <c:v>21</c:v>
                </c:pt>
                <c:pt idx="5014">
                  <c:v>21</c:v>
                </c:pt>
                <c:pt idx="5015">
                  <c:v>23</c:v>
                </c:pt>
                <c:pt idx="5016">
                  <c:v>22</c:v>
                </c:pt>
                <c:pt idx="5017">
                  <c:v>23</c:v>
                </c:pt>
                <c:pt idx="5018">
                  <c:v>23</c:v>
                </c:pt>
                <c:pt idx="5019">
                  <c:v>23</c:v>
                </c:pt>
                <c:pt idx="5020">
                  <c:v>41</c:v>
                </c:pt>
                <c:pt idx="5021">
                  <c:v>41</c:v>
                </c:pt>
                <c:pt idx="5022">
                  <c:v>41</c:v>
                </c:pt>
                <c:pt idx="5023">
                  <c:v>41</c:v>
                </c:pt>
                <c:pt idx="5024">
                  <c:v>41</c:v>
                </c:pt>
                <c:pt idx="5025">
                  <c:v>41</c:v>
                </c:pt>
                <c:pt idx="5026">
                  <c:v>41</c:v>
                </c:pt>
                <c:pt idx="5027">
                  <c:v>41</c:v>
                </c:pt>
                <c:pt idx="5028">
                  <c:v>41</c:v>
                </c:pt>
                <c:pt idx="5029">
                  <c:v>41</c:v>
                </c:pt>
                <c:pt idx="5030">
                  <c:v>31</c:v>
                </c:pt>
                <c:pt idx="5031">
                  <c:v>31</c:v>
                </c:pt>
                <c:pt idx="5032">
                  <c:v>34</c:v>
                </c:pt>
                <c:pt idx="5033">
                  <c:v>33</c:v>
                </c:pt>
                <c:pt idx="5034">
                  <c:v>34</c:v>
                </c:pt>
                <c:pt idx="5035">
                  <c:v>33</c:v>
                </c:pt>
                <c:pt idx="5036">
                  <c:v>34</c:v>
                </c:pt>
                <c:pt idx="5037">
                  <c:v>34</c:v>
                </c:pt>
                <c:pt idx="5038">
                  <c:v>31</c:v>
                </c:pt>
                <c:pt idx="5039">
                  <c:v>31</c:v>
                </c:pt>
                <c:pt idx="5040">
                  <c:v>31</c:v>
                </c:pt>
                <c:pt idx="5041">
                  <c:v>29</c:v>
                </c:pt>
                <c:pt idx="5042">
                  <c:v>29</c:v>
                </c:pt>
                <c:pt idx="5043">
                  <c:v>32</c:v>
                </c:pt>
                <c:pt idx="5044">
                  <c:v>32</c:v>
                </c:pt>
                <c:pt idx="5045">
                  <c:v>31</c:v>
                </c:pt>
                <c:pt idx="5046">
                  <c:v>29</c:v>
                </c:pt>
                <c:pt idx="5047">
                  <c:v>20</c:v>
                </c:pt>
                <c:pt idx="5048">
                  <c:v>22</c:v>
                </c:pt>
                <c:pt idx="5049">
                  <c:v>23</c:v>
                </c:pt>
                <c:pt idx="5050">
                  <c:v>21</c:v>
                </c:pt>
                <c:pt idx="5051">
                  <c:v>23</c:v>
                </c:pt>
                <c:pt idx="5052">
                  <c:v>21</c:v>
                </c:pt>
                <c:pt idx="5053">
                  <c:v>17</c:v>
                </c:pt>
                <c:pt idx="5054">
                  <c:v>17</c:v>
                </c:pt>
                <c:pt idx="5055">
                  <c:v>17</c:v>
                </c:pt>
                <c:pt idx="5056">
                  <c:v>20</c:v>
                </c:pt>
                <c:pt idx="5057">
                  <c:v>20</c:v>
                </c:pt>
                <c:pt idx="5058">
                  <c:v>21</c:v>
                </c:pt>
                <c:pt idx="5059">
                  <c:v>23</c:v>
                </c:pt>
                <c:pt idx="5060">
                  <c:v>20</c:v>
                </c:pt>
                <c:pt idx="5061">
                  <c:v>23</c:v>
                </c:pt>
                <c:pt idx="5062">
                  <c:v>20</c:v>
                </c:pt>
                <c:pt idx="5063">
                  <c:v>21</c:v>
                </c:pt>
                <c:pt idx="5064">
                  <c:v>21</c:v>
                </c:pt>
                <c:pt idx="5065">
                  <c:v>22</c:v>
                </c:pt>
                <c:pt idx="5066">
                  <c:v>24</c:v>
                </c:pt>
                <c:pt idx="5067">
                  <c:v>20</c:v>
                </c:pt>
                <c:pt idx="5068">
                  <c:v>22</c:v>
                </c:pt>
                <c:pt idx="5069">
                  <c:v>15</c:v>
                </c:pt>
                <c:pt idx="5070">
                  <c:v>14</c:v>
                </c:pt>
                <c:pt idx="5071">
                  <c:v>14</c:v>
                </c:pt>
                <c:pt idx="5072">
                  <c:v>14</c:v>
                </c:pt>
                <c:pt idx="5073">
                  <c:v>13</c:v>
                </c:pt>
                <c:pt idx="5074">
                  <c:v>24</c:v>
                </c:pt>
                <c:pt idx="5075">
                  <c:v>25</c:v>
                </c:pt>
                <c:pt idx="5076">
                  <c:v>25</c:v>
                </c:pt>
                <c:pt idx="5077">
                  <c:v>24</c:v>
                </c:pt>
                <c:pt idx="5078">
                  <c:v>25</c:v>
                </c:pt>
                <c:pt idx="5079">
                  <c:v>25</c:v>
                </c:pt>
                <c:pt idx="5080">
                  <c:v>25</c:v>
                </c:pt>
                <c:pt idx="5081">
                  <c:v>24</c:v>
                </c:pt>
                <c:pt idx="5082">
                  <c:v>27</c:v>
                </c:pt>
                <c:pt idx="5083">
                  <c:v>25</c:v>
                </c:pt>
                <c:pt idx="5084">
                  <c:v>25</c:v>
                </c:pt>
                <c:pt idx="5085">
                  <c:v>25</c:v>
                </c:pt>
                <c:pt idx="5086">
                  <c:v>27</c:v>
                </c:pt>
                <c:pt idx="5087">
                  <c:v>27</c:v>
                </c:pt>
                <c:pt idx="5088">
                  <c:v>27</c:v>
                </c:pt>
                <c:pt idx="5089">
                  <c:v>27</c:v>
                </c:pt>
                <c:pt idx="5090">
                  <c:v>25</c:v>
                </c:pt>
                <c:pt idx="5091">
                  <c:v>25</c:v>
                </c:pt>
                <c:pt idx="5092">
                  <c:v>27</c:v>
                </c:pt>
                <c:pt idx="5093">
                  <c:v>25</c:v>
                </c:pt>
                <c:pt idx="5094">
                  <c:v>25</c:v>
                </c:pt>
                <c:pt idx="5095">
                  <c:v>25</c:v>
                </c:pt>
                <c:pt idx="5096">
                  <c:v>27</c:v>
                </c:pt>
                <c:pt idx="5097">
                  <c:v>27</c:v>
                </c:pt>
                <c:pt idx="5098">
                  <c:v>25</c:v>
                </c:pt>
                <c:pt idx="5099">
                  <c:v>25</c:v>
                </c:pt>
                <c:pt idx="5100">
                  <c:v>27</c:v>
                </c:pt>
                <c:pt idx="5101">
                  <c:v>27</c:v>
                </c:pt>
                <c:pt idx="5102">
                  <c:v>27</c:v>
                </c:pt>
                <c:pt idx="5103">
                  <c:v>25</c:v>
                </c:pt>
                <c:pt idx="5104">
                  <c:v>29</c:v>
                </c:pt>
                <c:pt idx="5105">
                  <c:v>25</c:v>
                </c:pt>
                <c:pt idx="5106">
                  <c:v>27</c:v>
                </c:pt>
                <c:pt idx="5107">
                  <c:v>29</c:v>
                </c:pt>
                <c:pt idx="5108">
                  <c:v>25</c:v>
                </c:pt>
                <c:pt idx="5109">
                  <c:v>25</c:v>
                </c:pt>
                <c:pt idx="5110">
                  <c:v>27</c:v>
                </c:pt>
                <c:pt idx="5111">
                  <c:v>29</c:v>
                </c:pt>
                <c:pt idx="5112">
                  <c:v>25</c:v>
                </c:pt>
                <c:pt idx="5113">
                  <c:v>25</c:v>
                </c:pt>
                <c:pt idx="5114">
                  <c:v>25</c:v>
                </c:pt>
                <c:pt idx="5115">
                  <c:v>27</c:v>
                </c:pt>
                <c:pt idx="5116">
                  <c:v>27</c:v>
                </c:pt>
                <c:pt idx="5117">
                  <c:v>27</c:v>
                </c:pt>
                <c:pt idx="5118">
                  <c:v>29</c:v>
                </c:pt>
                <c:pt idx="5119">
                  <c:v>25</c:v>
                </c:pt>
                <c:pt idx="5120">
                  <c:v>25</c:v>
                </c:pt>
                <c:pt idx="5121">
                  <c:v>27</c:v>
                </c:pt>
                <c:pt idx="5122">
                  <c:v>29</c:v>
                </c:pt>
                <c:pt idx="5123">
                  <c:v>29</c:v>
                </c:pt>
                <c:pt idx="5124">
                  <c:v>28</c:v>
                </c:pt>
                <c:pt idx="5125">
                  <c:v>29</c:v>
                </c:pt>
                <c:pt idx="5126">
                  <c:v>28</c:v>
                </c:pt>
                <c:pt idx="5127">
                  <c:v>29</c:v>
                </c:pt>
                <c:pt idx="5128">
                  <c:v>23</c:v>
                </c:pt>
                <c:pt idx="5129">
                  <c:v>29</c:v>
                </c:pt>
                <c:pt idx="5130">
                  <c:v>22</c:v>
                </c:pt>
                <c:pt idx="5131">
                  <c:v>24</c:v>
                </c:pt>
                <c:pt idx="5132">
                  <c:v>23</c:v>
                </c:pt>
                <c:pt idx="5133">
                  <c:v>23</c:v>
                </c:pt>
                <c:pt idx="5134">
                  <c:v>24</c:v>
                </c:pt>
                <c:pt idx="5135">
                  <c:v>23</c:v>
                </c:pt>
                <c:pt idx="5136">
                  <c:v>24</c:v>
                </c:pt>
                <c:pt idx="5137">
                  <c:v>23</c:v>
                </c:pt>
                <c:pt idx="5138">
                  <c:v>23</c:v>
                </c:pt>
                <c:pt idx="5139">
                  <c:v>24</c:v>
                </c:pt>
                <c:pt idx="5140">
                  <c:v>24</c:v>
                </c:pt>
                <c:pt idx="5141">
                  <c:v>25</c:v>
                </c:pt>
                <c:pt idx="5142">
                  <c:v>24</c:v>
                </c:pt>
                <c:pt idx="5143">
                  <c:v>23</c:v>
                </c:pt>
                <c:pt idx="5144">
                  <c:v>24</c:v>
                </c:pt>
                <c:pt idx="5145">
                  <c:v>25</c:v>
                </c:pt>
                <c:pt idx="5146">
                  <c:v>24</c:v>
                </c:pt>
                <c:pt idx="5147">
                  <c:v>25</c:v>
                </c:pt>
                <c:pt idx="5148">
                  <c:v>25</c:v>
                </c:pt>
                <c:pt idx="5149">
                  <c:v>27</c:v>
                </c:pt>
                <c:pt idx="5150">
                  <c:v>27</c:v>
                </c:pt>
                <c:pt idx="5151">
                  <c:v>25</c:v>
                </c:pt>
                <c:pt idx="5152">
                  <c:v>27</c:v>
                </c:pt>
                <c:pt idx="5153">
                  <c:v>25</c:v>
                </c:pt>
                <c:pt idx="5154">
                  <c:v>27</c:v>
                </c:pt>
                <c:pt idx="5155">
                  <c:v>27</c:v>
                </c:pt>
                <c:pt idx="5156">
                  <c:v>25</c:v>
                </c:pt>
                <c:pt idx="5157">
                  <c:v>25</c:v>
                </c:pt>
                <c:pt idx="5158">
                  <c:v>25</c:v>
                </c:pt>
                <c:pt idx="5159">
                  <c:v>27</c:v>
                </c:pt>
                <c:pt idx="5160">
                  <c:v>24</c:v>
                </c:pt>
                <c:pt idx="5161">
                  <c:v>26</c:v>
                </c:pt>
                <c:pt idx="5162">
                  <c:v>24</c:v>
                </c:pt>
                <c:pt idx="5163">
                  <c:v>26</c:v>
                </c:pt>
                <c:pt idx="5164">
                  <c:v>26</c:v>
                </c:pt>
                <c:pt idx="5165">
                  <c:v>25</c:v>
                </c:pt>
                <c:pt idx="5166">
                  <c:v>25</c:v>
                </c:pt>
                <c:pt idx="5167">
                  <c:v>25</c:v>
                </c:pt>
                <c:pt idx="5168">
                  <c:v>25</c:v>
                </c:pt>
                <c:pt idx="5169">
                  <c:v>25</c:v>
                </c:pt>
                <c:pt idx="5170">
                  <c:v>26</c:v>
                </c:pt>
                <c:pt idx="5171">
                  <c:v>24</c:v>
                </c:pt>
                <c:pt idx="5172">
                  <c:v>26</c:v>
                </c:pt>
                <c:pt idx="5173">
                  <c:v>34</c:v>
                </c:pt>
                <c:pt idx="5174">
                  <c:v>31</c:v>
                </c:pt>
                <c:pt idx="5175">
                  <c:v>31</c:v>
                </c:pt>
                <c:pt idx="5176">
                  <c:v>32</c:v>
                </c:pt>
                <c:pt idx="5177">
                  <c:v>33</c:v>
                </c:pt>
                <c:pt idx="5178">
                  <c:v>37</c:v>
                </c:pt>
                <c:pt idx="5179">
                  <c:v>35</c:v>
                </c:pt>
                <c:pt idx="5180">
                  <c:v>26</c:v>
                </c:pt>
                <c:pt idx="5181">
                  <c:v>26</c:v>
                </c:pt>
                <c:pt idx="5182">
                  <c:v>26</c:v>
                </c:pt>
                <c:pt idx="5183">
                  <c:v>26</c:v>
                </c:pt>
                <c:pt idx="5184">
                  <c:v>30</c:v>
                </c:pt>
                <c:pt idx="5185">
                  <c:v>30</c:v>
                </c:pt>
                <c:pt idx="5186">
                  <c:v>26</c:v>
                </c:pt>
                <c:pt idx="5187">
                  <c:v>26</c:v>
                </c:pt>
                <c:pt idx="5188">
                  <c:v>30</c:v>
                </c:pt>
                <c:pt idx="5189">
                  <c:v>26</c:v>
                </c:pt>
                <c:pt idx="5190">
                  <c:v>26</c:v>
                </c:pt>
                <c:pt idx="5191">
                  <c:v>26</c:v>
                </c:pt>
                <c:pt idx="5192">
                  <c:v>33</c:v>
                </c:pt>
                <c:pt idx="5193">
                  <c:v>26</c:v>
                </c:pt>
                <c:pt idx="5194">
                  <c:v>30</c:v>
                </c:pt>
                <c:pt idx="5195">
                  <c:v>30</c:v>
                </c:pt>
                <c:pt idx="5196">
                  <c:v>26</c:v>
                </c:pt>
                <c:pt idx="5197">
                  <c:v>26</c:v>
                </c:pt>
                <c:pt idx="5198">
                  <c:v>26</c:v>
                </c:pt>
                <c:pt idx="5199">
                  <c:v>26</c:v>
                </c:pt>
                <c:pt idx="5200">
                  <c:v>26</c:v>
                </c:pt>
                <c:pt idx="5201">
                  <c:v>30</c:v>
                </c:pt>
                <c:pt idx="5202">
                  <c:v>28</c:v>
                </c:pt>
                <c:pt idx="5203">
                  <c:v>23</c:v>
                </c:pt>
                <c:pt idx="5204">
                  <c:v>25</c:v>
                </c:pt>
                <c:pt idx="5205">
                  <c:v>24</c:v>
                </c:pt>
                <c:pt idx="5206">
                  <c:v>25</c:v>
                </c:pt>
                <c:pt idx="5207">
                  <c:v>24</c:v>
                </c:pt>
                <c:pt idx="5208">
                  <c:v>25</c:v>
                </c:pt>
                <c:pt idx="5209">
                  <c:v>20</c:v>
                </c:pt>
                <c:pt idx="5210">
                  <c:v>30</c:v>
                </c:pt>
                <c:pt idx="5211">
                  <c:v>30</c:v>
                </c:pt>
                <c:pt idx="5212">
                  <c:v>30</c:v>
                </c:pt>
                <c:pt idx="5213">
                  <c:v>30</c:v>
                </c:pt>
                <c:pt idx="5214">
                  <c:v>30</c:v>
                </c:pt>
                <c:pt idx="5215">
                  <c:v>30</c:v>
                </c:pt>
                <c:pt idx="5216">
                  <c:v>20</c:v>
                </c:pt>
                <c:pt idx="5217">
                  <c:v>20</c:v>
                </c:pt>
                <c:pt idx="5218">
                  <c:v>20</c:v>
                </c:pt>
                <c:pt idx="5219">
                  <c:v>20</c:v>
                </c:pt>
                <c:pt idx="5220">
                  <c:v>20</c:v>
                </c:pt>
                <c:pt idx="5221">
                  <c:v>20</c:v>
                </c:pt>
                <c:pt idx="5222">
                  <c:v>20</c:v>
                </c:pt>
                <c:pt idx="5223">
                  <c:v>20</c:v>
                </c:pt>
                <c:pt idx="5224">
                  <c:v>20</c:v>
                </c:pt>
                <c:pt idx="5225">
                  <c:v>20</c:v>
                </c:pt>
                <c:pt idx="5226">
                  <c:v>20</c:v>
                </c:pt>
                <c:pt idx="5227">
                  <c:v>20</c:v>
                </c:pt>
                <c:pt idx="5228">
                  <c:v>20</c:v>
                </c:pt>
                <c:pt idx="5229">
                  <c:v>20</c:v>
                </c:pt>
                <c:pt idx="5230">
                  <c:v>20</c:v>
                </c:pt>
                <c:pt idx="5231">
                  <c:v>20</c:v>
                </c:pt>
                <c:pt idx="5232">
                  <c:v>20</c:v>
                </c:pt>
                <c:pt idx="5233">
                  <c:v>20</c:v>
                </c:pt>
                <c:pt idx="5234">
                  <c:v>20</c:v>
                </c:pt>
                <c:pt idx="5235">
                  <c:v>20</c:v>
                </c:pt>
                <c:pt idx="5236">
                  <c:v>20</c:v>
                </c:pt>
                <c:pt idx="5237">
                  <c:v>20</c:v>
                </c:pt>
                <c:pt idx="5238">
                  <c:v>20</c:v>
                </c:pt>
                <c:pt idx="5239">
                  <c:v>20</c:v>
                </c:pt>
                <c:pt idx="5240">
                  <c:v>20</c:v>
                </c:pt>
                <c:pt idx="5241">
                  <c:v>24</c:v>
                </c:pt>
                <c:pt idx="5242">
                  <c:v>25</c:v>
                </c:pt>
                <c:pt idx="5243">
                  <c:v>27</c:v>
                </c:pt>
                <c:pt idx="5244">
                  <c:v>25</c:v>
                </c:pt>
                <c:pt idx="5245">
                  <c:v>25</c:v>
                </c:pt>
                <c:pt idx="5246">
                  <c:v>27</c:v>
                </c:pt>
                <c:pt idx="5247">
                  <c:v>24</c:v>
                </c:pt>
                <c:pt idx="5248">
                  <c:v>27</c:v>
                </c:pt>
                <c:pt idx="5249">
                  <c:v>25</c:v>
                </c:pt>
                <c:pt idx="5250">
                  <c:v>24</c:v>
                </c:pt>
                <c:pt idx="5251">
                  <c:v>25</c:v>
                </c:pt>
                <c:pt idx="5252">
                  <c:v>24</c:v>
                </c:pt>
                <c:pt idx="5253">
                  <c:v>24</c:v>
                </c:pt>
                <c:pt idx="5254">
                  <c:v>24</c:v>
                </c:pt>
                <c:pt idx="5255">
                  <c:v>25</c:v>
                </c:pt>
                <c:pt idx="5256">
                  <c:v>25</c:v>
                </c:pt>
                <c:pt idx="5257">
                  <c:v>24</c:v>
                </c:pt>
                <c:pt idx="5258">
                  <c:v>24</c:v>
                </c:pt>
                <c:pt idx="5259">
                  <c:v>27</c:v>
                </c:pt>
                <c:pt idx="5260">
                  <c:v>23</c:v>
                </c:pt>
                <c:pt idx="5261">
                  <c:v>23</c:v>
                </c:pt>
                <c:pt idx="5262">
                  <c:v>29</c:v>
                </c:pt>
                <c:pt idx="5263">
                  <c:v>25</c:v>
                </c:pt>
                <c:pt idx="5264">
                  <c:v>25</c:v>
                </c:pt>
                <c:pt idx="5265">
                  <c:v>29</c:v>
                </c:pt>
                <c:pt idx="5266">
                  <c:v>23</c:v>
                </c:pt>
                <c:pt idx="5267">
                  <c:v>25</c:v>
                </c:pt>
                <c:pt idx="5268">
                  <c:v>25</c:v>
                </c:pt>
                <c:pt idx="5269">
                  <c:v>24</c:v>
                </c:pt>
                <c:pt idx="5270">
                  <c:v>24</c:v>
                </c:pt>
                <c:pt idx="5271">
                  <c:v>24</c:v>
                </c:pt>
                <c:pt idx="5272">
                  <c:v>24</c:v>
                </c:pt>
                <c:pt idx="5273">
                  <c:v>24</c:v>
                </c:pt>
                <c:pt idx="5274">
                  <c:v>24</c:v>
                </c:pt>
                <c:pt idx="5275">
                  <c:v>21</c:v>
                </c:pt>
                <c:pt idx="5276">
                  <c:v>21</c:v>
                </c:pt>
                <c:pt idx="5277">
                  <c:v>21</c:v>
                </c:pt>
                <c:pt idx="5278">
                  <c:v>21</c:v>
                </c:pt>
                <c:pt idx="5279">
                  <c:v>20</c:v>
                </c:pt>
                <c:pt idx="5280">
                  <c:v>20</c:v>
                </c:pt>
                <c:pt idx="5281">
                  <c:v>21</c:v>
                </c:pt>
                <c:pt idx="5282">
                  <c:v>21</c:v>
                </c:pt>
                <c:pt idx="5283">
                  <c:v>21</c:v>
                </c:pt>
                <c:pt idx="5284">
                  <c:v>21</c:v>
                </c:pt>
                <c:pt idx="5285">
                  <c:v>26</c:v>
                </c:pt>
                <c:pt idx="5286">
                  <c:v>19</c:v>
                </c:pt>
                <c:pt idx="5287">
                  <c:v>18</c:v>
                </c:pt>
                <c:pt idx="5288">
                  <c:v>17</c:v>
                </c:pt>
                <c:pt idx="5289">
                  <c:v>17</c:v>
                </c:pt>
                <c:pt idx="5290">
                  <c:v>18</c:v>
                </c:pt>
                <c:pt idx="5291">
                  <c:v>21</c:v>
                </c:pt>
                <c:pt idx="5292">
                  <c:v>26</c:v>
                </c:pt>
                <c:pt idx="5293">
                  <c:v>18</c:v>
                </c:pt>
                <c:pt idx="5294">
                  <c:v>26</c:v>
                </c:pt>
                <c:pt idx="5295">
                  <c:v>21</c:v>
                </c:pt>
                <c:pt idx="5296">
                  <c:v>17</c:v>
                </c:pt>
                <c:pt idx="5297">
                  <c:v>35</c:v>
                </c:pt>
                <c:pt idx="5298">
                  <c:v>32</c:v>
                </c:pt>
                <c:pt idx="5299">
                  <c:v>29</c:v>
                </c:pt>
                <c:pt idx="5300">
                  <c:v>29</c:v>
                </c:pt>
                <c:pt idx="5301">
                  <c:v>35</c:v>
                </c:pt>
                <c:pt idx="5302">
                  <c:v>32</c:v>
                </c:pt>
                <c:pt idx="5303">
                  <c:v>28</c:v>
                </c:pt>
                <c:pt idx="5304">
                  <c:v>33</c:v>
                </c:pt>
                <c:pt idx="5305">
                  <c:v>31</c:v>
                </c:pt>
                <c:pt idx="5306">
                  <c:v>28</c:v>
                </c:pt>
                <c:pt idx="5307">
                  <c:v>28</c:v>
                </c:pt>
                <c:pt idx="5308">
                  <c:v>28</c:v>
                </c:pt>
                <c:pt idx="5309">
                  <c:v>28</c:v>
                </c:pt>
                <c:pt idx="5310">
                  <c:v>23</c:v>
                </c:pt>
                <c:pt idx="5311">
                  <c:v>18</c:v>
                </c:pt>
                <c:pt idx="5312">
                  <c:v>23</c:v>
                </c:pt>
                <c:pt idx="5313">
                  <c:v>18</c:v>
                </c:pt>
                <c:pt idx="5314">
                  <c:v>22</c:v>
                </c:pt>
                <c:pt idx="5315">
                  <c:v>17</c:v>
                </c:pt>
                <c:pt idx="5316">
                  <c:v>24</c:v>
                </c:pt>
                <c:pt idx="5317">
                  <c:v>17</c:v>
                </c:pt>
                <c:pt idx="5318">
                  <c:v>29</c:v>
                </c:pt>
                <c:pt idx="5319">
                  <c:v>22</c:v>
                </c:pt>
                <c:pt idx="5320">
                  <c:v>17</c:v>
                </c:pt>
                <c:pt idx="5321">
                  <c:v>17</c:v>
                </c:pt>
                <c:pt idx="5322">
                  <c:v>23</c:v>
                </c:pt>
                <c:pt idx="5323">
                  <c:v>23</c:v>
                </c:pt>
                <c:pt idx="5324">
                  <c:v>22</c:v>
                </c:pt>
                <c:pt idx="5325">
                  <c:v>29</c:v>
                </c:pt>
                <c:pt idx="5326">
                  <c:v>29</c:v>
                </c:pt>
                <c:pt idx="5327">
                  <c:v>29</c:v>
                </c:pt>
                <c:pt idx="5328">
                  <c:v>29</c:v>
                </c:pt>
                <c:pt idx="5329">
                  <c:v>29</c:v>
                </c:pt>
                <c:pt idx="5330">
                  <c:v>29</c:v>
                </c:pt>
                <c:pt idx="5331">
                  <c:v>31</c:v>
                </c:pt>
                <c:pt idx="5332">
                  <c:v>31</c:v>
                </c:pt>
                <c:pt idx="5333">
                  <c:v>29</c:v>
                </c:pt>
                <c:pt idx="5334">
                  <c:v>29</c:v>
                </c:pt>
                <c:pt idx="5335">
                  <c:v>32</c:v>
                </c:pt>
                <c:pt idx="5336">
                  <c:v>33</c:v>
                </c:pt>
                <c:pt idx="5337">
                  <c:v>33</c:v>
                </c:pt>
                <c:pt idx="5338">
                  <c:v>32</c:v>
                </c:pt>
                <c:pt idx="5339">
                  <c:v>32</c:v>
                </c:pt>
                <c:pt idx="5340">
                  <c:v>33</c:v>
                </c:pt>
                <c:pt idx="5341">
                  <c:v>32</c:v>
                </c:pt>
                <c:pt idx="5342">
                  <c:v>32</c:v>
                </c:pt>
                <c:pt idx="5343">
                  <c:v>32</c:v>
                </c:pt>
                <c:pt idx="5344">
                  <c:v>33</c:v>
                </c:pt>
                <c:pt idx="5345">
                  <c:v>33</c:v>
                </c:pt>
                <c:pt idx="5346">
                  <c:v>33</c:v>
                </c:pt>
                <c:pt idx="5347">
                  <c:v>25</c:v>
                </c:pt>
                <c:pt idx="5348">
                  <c:v>24</c:v>
                </c:pt>
                <c:pt idx="5349">
                  <c:v>33</c:v>
                </c:pt>
                <c:pt idx="5350">
                  <c:v>33</c:v>
                </c:pt>
                <c:pt idx="5351">
                  <c:v>24</c:v>
                </c:pt>
                <c:pt idx="5352">
                  <c:v>25</c:v>
                </c:pt>
                <c:pt idx="5353">
                  <c:v>25</c:v>
                </c:pt>
                <c:pt idx="5354">
                  <c:v>25</c:v>
                </c:pt>
                <c:pt idx="5355">
                  <c:v>33</c:v>
                </c:pt>
                <c:pt idx="5356">
                  <c:v>17</c:v>
                </c:pt>
                <c:pt idx="5357">
                  <c:v>18</c:v>
                </c:pt>
                <c:pt idx="5358">
                  <c:v>22</c:v>
                </c:pt>
                <c:pt idx="5359">
                  <c:v>30</c:v>
                </c:pt>
                <c:pt idx="5360">
                  <c:v>30</c:v>
                </c:pt>
                <c:pt idx="5361">
                  <c:v>30</c:v>
                </c:pt>
                <c:pt idx="5362">
                  <c:v>30</c:v>
                </c:pt>
                <c:pt idx="5363">
                  <c:v>30</c:v>
                </c:pt>
                <c:pt idx="5364">
                  <c:v>34</c:v>
                </c:pt>
                <c:pt idx="5365">
                  <c:v>33</c:v>
                </c:pt>
                <c:pt idx="5366">
                  <c:v>34</c:v>
                </c:pt>
                <c:pt idx="5367">
                  <c:v>33</c:v>
                </c:pt>
                <c:pt idx="5368">
                  <c:v>34</c:v>
                </c:pt>
                <c:pt idx="5369">
                  <c:v>33</c:v>
                </c:pt>
                <c:pt idx="5370">
                  <c:v>33</c:v>
                </c:pt>
                <c:pt idx="5371">
                  <c:v>34</c:v>
                </c:pt>
                <c:pt idx="5372">
                  <c:v>33</c:v>
                </c:pt>
                <c:pt idx="5373">
                  <c:v>33</c:v>
                </c:pt>
                <c:pt idx="5374">
                  <c:v>33</c:v>
                </c:pt>
                <c:pt idx="5375">
                  <c:v>33</c:v>
                </c:pt>
                <c:pt idx="5376">
                  <c:v>34</c:v>
                </c:pt>
                <c:pt idx="5377">
                  <c:v>34</c:v>
                </c:pt>
                <c:pt idx="5378">
                  <c:v>34</c:v>
                </c:pt>
                <c:pt idx="5379">
                  <c:v>34</c:v>
                </c:pt>
                <c:pt idx="5380">
                  <c:v>33</c:v>
                </c:pt>
                <c:pt idx="5381">
                  <c:v>34</c:v>
                </c:pt>
                <c:pt idx="5382">
                  <c:v>33</c:v>
                </c:pt>
                <c:pt idx="5383">
                  <c:v>34</c:v>
                </c:pt>
                <c:pt idx="5384">
                  <c:v>33</c:v>
                </c:pt>
                <c:pt idx="5385">
                  <c:v>33</c:v>
                </c:pt>
                <c:pt idx="5386">
                  <c:v>34</c:v>
                </c:pt>
                <c:pt idx="5387">
                  <c:v>33</c:v>
                </c:pt>
                <c:pt idx="5388">
                  <c:v>33</c:v>
                </c:pt>
                <c:pt idx="5389">
                  <c:v>34</c:v>
                </c:pt>
                <c:pt idx="5390">
                  <c:v>33</c:v>
                </c:pt>
                <c:pt idx="5391">
                  <c:v>34</c:v>
                </c:pt>
                <c:pt idx="5392">
                  <c:v>34</c:v>
                </c:pt>
                <c:pt idx="5393">
                  <c:v>34</c:v>
                </c:pt>
                <c:pt idx="5394">
                  <c:v>33</c:v>
                </c:pt>
                <c:pt idx="5395">
                  <c:v>33</c:v>
                </c:pt>
                <c:pt idx="5396">
                  <c:v>33</c:v>
                </c:pt>
                <c:pt idx="5397">
                  <c:v>34</c:v>
                </c:pt>
                <c:pt idx="5398">
                  <c:v>34</c:v>
                </c:pt>
                <c:pt idx="5399">
                  <c:v>34</c:v>
                </c:pt>
                <c:pt idx="5400">
                  <c:v>34</c:v>
                </c:pt>
                <c:pt idx="5401">
                  <c:v>33</c:v>
                </c:pt>
                <c:pt idx="5402">
                  <c:v>34</c:v>
                </c:pt>
                <c:pt idx="5403">
                  <c:v>33</c:v>
                </c:pt>
                <c:pt idx="5404">
                  <c:v>32</c:v>
                </c:pt>
                <c:pt idx="5405">
                  <c:v>34</c:v>
                </c:pt>
                <c:pt idx="5406">
                  <c:v>34</c:v>
                </c:pt>
                <c:pt idx="5407">
                  <c:v>34</c:v>
                </c:pt>
                <c:pt idx="5408">
                  <c:v>32</c:v>
                </c:pt>
                <c:pt idx="5409">
                  <c:v>32</c:v>
                </c:pt>
                <c:pt idx="5410">
                  <c:v>32</c:v>
                </c:pt>
                <c:pt idx="5411">
                  <c:v>34</c:v>
                </c:pt>
                <c:pt idx="5412">
                  <c:v>34</c:v>
                </c:pt>
                <c:pt idx="5413">
                  <c:v>32</c:v>
                </c:pt>
                <c:pt idx="5414">
                  <c:v>30</c:v>
                </c:pt>
                <c:pt idx="5415">
                  <c:v>30</c:v>
                </c:pt>
                <c:pt idx="5416">
                  <c:v>30</c:v>
                </c:pt>
                <c:pt idx="5417">
                  <c:v>30</c:v>
                </c:pt>
                <c:pt idx="5418">
                  <c:v>31</c:v>
                </c:pt>
                <c:pt idx="5419">
                  <c:v>31</c:v>
                </c:pt>
                <c:pt idx="5420">
                  <c:v>30</c:v>
                </c:pt>
                <c:pt idx="5421">
                  <c:v>31</c:v>
                </c:pt>
                <c:pt idx="5422">
                  <c:v>31</c:v>
                </c:pt>
                <c:pt idx="5423">
                  <c:v>30</c:v>
                </c:pt>
                <c:pt idx="5424">
                  <c:v>42</c:v>
                </c:pt>
                <c:pt idx="5425">
                  <c:v>35</c:v>
                </c:pt>
                <c:pt idx="5426">
                  <c:v>43</c:v>
                </c:pt>
                <c:pt idx="5427">
                  <c:v>36</c:v>
                </c:pt>
                <c:pt idx="5428">
                  <c:v>35</c:v>
                </c:pt>
                <c:pt idx="5429">
                  <c:v>36</c:v>
                </c:pt>
                <c:pt idx="5430">
                  <c:v>43</c:v>
                </c:pt>
                <c:pt idx="5431">
                  <c:v>43</c:v>
                </c:pt>
                <c:pt idx="5432">
                  <c:v>42</c:v>
                </c:pt>
                <c:pt idx="5433">
                  <c:v>42</c:v>
                </c:pt>
                <c:pt idx="5434">
                  <c:v>35</c:v>
                </c:pt>
                <c:pt idx="5435">
                  <c:v>35</c:v>
                </c:pt>
                <c:pt idx="5436">
                  <c:v>35</c:v>
                </c:pt>
                <c:pt idx="5437">
                  <c:v>35</c:v>
                </c:pt>
                <c:pt idx="5438">
                  <c:v>36</c:v>
                </c:pt>
                <c:pt idx="5439">
                  <c:v>34</c:v>
                </c:pt>
                <c:pt idx="5440">
                  <c:v>34</c:v>
                </c:pt>
                <c:pt idx="5441">
                  <c:v>35</c:v>
                </c:pt>
                <c:pt idx="5442">
                  <c:v>34</c:v>
                </c:pt>
                <c:pt idx="5443">
                  <c:v>43</c:v>
                </c:pt>
                <c:pt idx="5444">
                  <c:v>37</c:v>
                </c:pt>
                <c:pt idx="5445">
                  <c:v>43</c:v>
                </c:pt>
                <c:pt idx="5446">
                  <c:v>37</c:v>
                </c:pt>
                <c:pt idx="5447">
                  <c:v>37</c:v>
                </c:pt>
                <c:pt idx="5448">
                  <c:v>45</c:v>
                </c:pt>
                <c:pt idx="5449">
                  <c:v>36</c:v>
                </c:pt>
                <c:pt idx="5450">
                  <c:v>36</c:v>
                </c:pt>
                <c:pt idx="5451">
                  <c:v>43</c:v>
                </c:pt>
                <c:pt idx="5452">
                  <c:v>36</c:v>
                </c:pt>
                <c:pt idx="5453">
                  <c:v>45</c:v>
                </c:pt>
                <c:pt idx="5454">
                  <c:v>45</c:v>
                </c:pt>
                <c:pt idx="5455">
                  <c:v>36</c:v>
                </c:pt>
                <c:pt idx="5456">
                  <c:v>36</c:v>
                </c:pt>
                <c:pt idx="5457">
                  <c:v>36</c:v>
                </c:pt>
                <c:pt idx="5458">
                  <c:v>36</c:v>
                </c:pt>
                <c:pt idx="5459">
                  <c:v>36</c:v>
                </c:pt>
                <c:pt idx="5460">
                  <c:v>36</c:v>
                </c:pt>
                <c:pt idx="5461">
                  <c:v>37</c:v>
                </c:pt>
                <c:pt idx="5462">
                  <c:v>36</c:v>
                </c:pt>
                <c:pt idx="5463">
                  <c:v>37</c:v>
                </c:pt>
                <c:pt idx="5464">
                  <c:v>37</c:v>
                </c:pt>
                <c:pt idx="5465">
                  <c:v>36</c:v>
                </c:pt>
                <c:pt idx="5466">
                  <c:v>35</c:v>
                </c:pt>
                <c:pt idx="5467">
                  <c:v>35</c:v>
                </c:pt>
                <c:pt idx="5468">
                  <c:v>36</c:v>
                </c:pt>
                <c:pt idx="5469">
                  <c:v>36</c:v>
                </c:pt>
                <c:pt idx="5470">
                  <c:v>27</c:v>
                </c:pt>
                <c:pt idx="5471">
                  <c:v>27</c:v>
                </c:pt>
                <c:pt idx="5472">
                  <c:v>30</c:v>
                </c:pt>
                <c:pt idx="5473">
                  <c:v>27</c:v>
                </c:pt>
                <c:pt idx="5474">
                  <c:v>27</c:v>
                </c:pt>
                <c:pt idx="5475">
                  <c:v>27</c:v>
                </c:pt>
                <c:pt idx="5476">
                  <c:v>30</c:v>
                </c:pt>
                <c:pt idx="5477">
                  <c:v>33</c:v>
                </c:pt>
                <c:pt idx="5478">
                  <c:v>27</c:v>
                </c:pt>
                <c:pt idx="5479">
                  <c:v>27</c:v>
                </c:pt>
                <c:pt idx="5480">
                  <c:v>27</c:v>
                </c:pt>
                <c:pt idx="5481">
                  <c:v>27</c:v>
                </c:pt>
                <c:pt idx="5482">
                  <c:v>33</c:v>
                </c:pt>
                <c:pt idx="5483">
                  <c:v>27</c:v>
                </c:pt>
                <c:pt idx="5484">
                  <c:v>27</c:v>
                </c:pt>
                <c:pt idx="5485">
                  <c:v>27</c:v>
                </c:pt>
                <c:pt idx="5486">
                  <c:v>31</c:v>
                </c:pt>
                <c:pt idx="5487">
                  <c:v>25</c:v>
                </c:pt>
                <c:pt idx="5488">
                  <c:v>25</c:v>
                </c:pt>
                <c:pt idx="5489">
                  <c:v>25</c:v>
                </c:pt>
                <c:pt idx="5490">
                  <c:v>25</c:v>
                </c:pt>
                <c:pt idx="5491">
                  <c:v>25</c:v>
                </c:pt>
                <c:pt idx="5492">
                  <c:v>25</c:v>
                </c:pt>
                <c:pt idx="5493">
                  <c:v>25</c:v>
                </c:pt>
                <c:pt idx="5494">
                  <c:v>25</c:v>
                </c:pt>
                <c:pt idx="5495">
                  <c:v>25</c:v>
                </c:pt>
                <c:pt idx="5496">
                  <c:v>25</c:v>
                </c:pt>
                <c:pt idx="5497">
                  <c:v>25</c:v>
                </c:pt>
                <c:pt idx="5498">
                  <c:v>25</c:v>
                </c:pt>
                <c:pt idx="5499">
                  <c:v>25</c:v>
                </c:pt>
                <c:pt idx="5500">
                  <c:v>25</c:v>
                </c:pt>
                <c:pt idx="5501">
                  <c:v>25</c:v>
                </c:pt>
                <c:pt idx="5502">
                  <c:v>25</c:v>
                </c:pt>
                <c:pt idx="5503">
                  <c:v>26</c:v>
                </c:pt>
                <c:pt idx="5504">
                  <c:v>25</c:v>
                </c:pt>
                <c:pt idx="5505">
                  <c:v>28</c:v>
                </c:pt>
                <c:pt idx="5506">
                  <c:v>25</c:v>
                </c:pt>
                <c:pt idx="5507">
                  <c:v>26</c:v>
                </c:pt>
                <c:pt idx="5508">
                  <c:v>28</c:v>
                </c:pt>
                <c:pt idx="5509">
                  <c:v>28</c:v>
                </c:pt>
                <c:pt idx="5510">
                  <c:v>25</c:v>
                </c:pt>
                <c:pt idx="5511">
                  <c:v>25</c:v>
                </c:pt>
                <c:pt idx="5512">
                  <c:v>23</c:v>
                </c:pt>
                <c:pt idx="5513">
                  <c:v>26</c:v>
                </c:pt>
                <c:pt idx="5514">
                  <c:v>23</c:v>
                </c:pt>
                <c:pt idx="5515">
                  <c:v>23</c:v>
                </c:pt>
                <c:pt idx="5516">
                  <c:v>25</c:v>
                </c:pt>
                <c:pt idx="5517">
                  <c:v>23</c:v>
                </c:pt>
                <c:pt idx="5518">
                  <c:v>25</c:v>
                </c:pt>
                <c:pt idx="5519">
                  <c:v>23</c:v>
                </c:pt>
                <c:pt idx="5520">
                  <c:v>25</c:v>
                </c:pt>
                <c:pt idx="5521">
                  <c:v>26</c:v>
                </c:pt>
                <c:pt idx="5522">
                  <c:v>23</c:v>
                </c:pt>
                <c:pt idx="5523">
                  <c:v>25</c:v>
                </c:pt>
                <c:pt idx="5524">
                  <c:v>23</c:v>
                </c:pt>
                <c:pt idx="5525">
                  <c:v>23</c:v>
                </c:pt>
                <c:pt idx="5526">
                  <c:v>25</c:v>
                </c:pt>
                <c:pt idx="5527">
                  <c:v>26</c:v>
                </c:pt>
                <c:pt idx="5528">
                  <c:v>25</c:v>
                </c:pt>
                <c:pt idx="5529">
                  <c:v>23</c:v>
                </c:pt>
                <c:pt idx="5530">
                  <c:v>23</c:v>
                </c:pt>
                <c:pt idx="5531">
                  <c:v>24</c:v>
                </c:pt>
                <c:pt idx="5532">
                  <c:v>24</c:v>
                </c:pt>
                <c:pt idx="5533">
                  <c:v>22</c:v>
                </c:pt>
                <c:pt idx="5534">
                  <c:v>22</c:v>
                </c:pt>
                <c:pt idx="5535">
                  <c:v>22</c:v>
                </c:pt>
                <c:pt idx="5536">
                  <c:v>22</c:v>
                </c:pt>
                <c:pt idx="5537">
                  <c:v>23</c:v>
                </c:pt>
                <c:pt idx="5538">
                  <c:v>23</c:v>
                </c:pt>
                <c:pt idx="5539">
                  <c:v>16</c:v>
                </c:pt>
                <c:pt idx="5540">
                  <c:v>18</c:v>
                </c:pt>
                <c:pt idx="5541">
                  <c:v>18</c:v>
                </c:pt>
                <c:pt idx="5542">
                  <c:v>18</c:v>
                </c:pt>
                <c:pt idx="5543">
                  <c:v>20</c:v>
                </c:pt>
                <c:pt idx="5544">
                  <c:v>20</c:v>
                </c:pt>
                <c:pt idx="5545">
                  <c:v>20</c:v>
                </c:pt>
                <c:pt idx="5546">
                  <c:v>20</c:v>
                </c:pt>
                <c:pt idx="5547">
                  <c:v>20</c:v>
                </c:pt>
                <c:pt idx="5548">
                  <c:v>20</c:v>
                </c:pt>
                <c:pt idx="5549">
                  <c:v>20</c:v>
                </c:pt>
                <c:pt idx="5550">
                  <c:v>20</c:v>
                </c:pt>
                <c:pt idx="5551">
                  <c:v>20</c:v>
                </c:pt>
                <c:pt idx="5552">
                  <c:v>20</c:v>
                </c:pt>
                <c:pt idx="5553">
                  <c:v>20</c:v>
                </c:pt>
                <c:pt idx="5554">
                  <c:v>21</c:v>
                </c:pt>
                <c:pt idx="5555">
                  <c:v>21</c:v>
                </c:pt>
                <c:pt idx="5556">
                  <c:v>21</c:v>
                </c:pt>
                <c:pt idx="5557">
                  <c:v>21</c:v>
                </c:pt>
                <c:pt idx="5558">
                  <c:v>21</c:v>
                </c:pt>
                <c:pt idx="5559">
                  <c:v>21</c:v>
                </c:pt>
                <c:pt idx="5560">
                  <c:v>21</c:v>
                </c:pt>
                <c:pt idx="5561">
                  <c:v>21</c:v>
                </c:pt>
                <c:pt idx="5562">
                  <c:v>30</c:v>
                </c:pt>
                <c:pt idx="5563">
                  <c:v>33</c:v>
                </c:pt>
                <c:pt idx="5564">
                  <c:v>32</c:v>
                </c:pt>
                <c:pt idx="5565">
                  <c:v>30</c:v>
                </c:pt>
                <c:pt idx="5566">
                  <c:v>23</c:v>
                </c:pt>
                <c:pt idx="5567">
                  <c:v>23</c:v>
                </c:pt>
                <c:pt idx="5568">
                  <c:v>27</c:v>
                </c:pt>
                <c:pt idx="5569">
                  <c:v>25</c:v>
                </c:pt>
                <c:pt idx="5570">
                  <c:v>29</c:v>
                </c:pt>
                <c:pt idx="5571">
                  <c:v>29</c:v>
                </c:pt>
                <c:pt idx="5572">
                  <c:v>26</c:v>
                </c:pt>
                <c:pt idx="5573">
                  <c:v>26</c:v>
                </c:pt>
                <c:pt idx="5574">
                  <c:v>29</c:v>
                </c:pt>
                <c:pt idx="5575">
                  <c:v>28</c:v>
                </c:pt>
                <c:pt idx="5576">
                  <c:v>26</c:v>
                </c:pt>
                <c:pt idx="5577">
                  <c:v>28</c:v>
                </c:pt>
                <c:pt idx="5578">
                  <c:v>27</c:v>
                </c:pt>
                <c:pt idx="5579">
                  <c:v>26</c:v>
                </c:pt>
                <c:pt idx="5580">
                  <c:v>26</c:v>
                </c:pt>
                <c:pt idx="5581">
                  <c:v>21</c:v>
                </c:pt>
                <c:pt idx="5582">
                  <c:v>22</c:v>
                </c:pt>
                <c:pt idx="5583">
                  <c:v>22</c:v>
                </c:pt>
                <c:pt idx="5584">
                  <c:v>22</c:v>
                </c:pt>
                <c:pt idx="5585">
                  <c:v>23</c:v>
                </c:pt>
                <c:pt idx="5586">
                  <c:v>23</c:v>
                </c:pt>
                <c:pt idx="5587">
                  <c:v>34</c:v>
                </c:pt>
                <c:pt idx="5588">
                  <c:v>34</c:v>
                </c:pt>
                <c:pt idx="5589">
                  <c:v>34</c:v>
                </c:pt>
                <c:pt idx="5590">
                  <c:v>24</c:v>
                </c:pt>
                <c:pt idx="5591">
                  <c:v>24</c:v>
                </c:pt>
                <c:pt idx="5592">
                  <c:v>24</c:v>
                </c:pt>
                <c:pt idx="5593">
                  <c:v>24</c:v>
                </c:pt>
                <c:pt idx="5594">
                  <c:v>23</c:v>
                </c:pt>
                <c:pt idx="5595">
                  <c:v>23</c:v>
                </c:pt>
                <c:pt idx="5596">
                  <c:v>23</c:v>
                </c:pt>
                <c:pt idx="5597">
                  <c:v>23</c:v>
                </c:pt>
                <c:pt idx="5598">
                  <c:v>22</c:v>
                </c:pt>
                <c:pt idx="5599">
                  <c:v>22</c:v>
                </c:pt>
                <c:pt idx="5600">
                  <c:v>22</c:v>
                </c:pt>
                <c:pt idx="5601">
                  <c:v>22</c:v>
                </c:pt>
                <c:pt idx="5602">
                  <c:v>19</c:v>
                </c:pt>
                <c:pt idx="5603">
                  <c:v>19</c:v>
                </c:pt>
                <c:pt idx="5604">
                  <c:v>31</c:v>
                </c:pt>
                <c:pt idx="5605">
                  <c:v>33</c:v>
                </c:pt>
                <c:pt idx="5606">
                  <c:v>31</c:v>
                </c:pt>
                <c:pt idx="5607">
                  <c:v>33</c:v>
                </c:pt>
                <c:pt idx="5608">
                  <c:v>33</c:v>
                </c:pt>
                <c:pt idx="5609">
                  <c:v>33</c:v>
                </c:pt>
                <c:pt idx="5610">
                  <c:v>31</c:v>
                </c:pt>
                <c:pt idx="5611">
                  <c:v>33</c:v>
                </c:pt>
                <c:pt idx="5612">
                  <c:v>31</c:v>
                </c:pt>
                <c:pt idx="5613">
                  <c:v>33</c:v>
                </c:pt>
                <c:pt idx="5614">
                  <c:v>31</c:v>
                </c:pt>
                <c:pt idx="5615">
                  <c:v>31</c:v>
                </c:pt>
                <c:pt idx="5616">
                  <c:v>33</c:v>
                </c:pt>
                <c:pt idx="5617">
                  <c:v>31</c:v>
                </c:pt>
                <c:pt idx="5618">
                  <c:v>33</c:v>
                </c:pt>
                <c:pt idx="5619">
                  <c:v>31</c:v>
                </c:pt>
                <c:pt idx="5620">
                  <c:v>33</c:v>
                </c:pt>
                <c:pt idx="5621">
                  <c:v>33</c:v>
                </c:pt>
                <c:pt idx="5622">
                  <c:v>31</c:v>
                </c:pt>
                <c:pt idx="5623">
                  <c:v>31</c:v>
                </c:pt>
                <c:pt idx="5624">
                  <c:v>33</c:v>
                </c:pt>
                <c:pt idx="5625">
                  <c:v>31</c:v>
                </c:pt>
                <c:pt idx="5626">
                  <c:v>31</c:v>
                </c:pt>
                <c:pt idx="5627">
                  <c:v>31</c:v>
                </c:pt>
                <c:pt idx="5628">
                  <c:v>33</c:v>
                </c:pt>
                <c:pt idx="5629">
                  <c:v>31</c:v>
                </c:pt>
                <c:pt idx="5630">
                  <c:v>31</c:v>
                </c:pt>
                <c:pt idx="5631">
                  <c:v>33</c:v>
                </c:pt>
                <c:pt idx="5632">
                  <c:v>31</c:v>
                </c:pt>
                <c:pt idx="5633">
                  <c:v>33</c:v>
                </c:pt>
                <c:pt idx="5634">
                  <c:v>33</c:v>
                </c:pt>
                <c:pt idx="5635">
                  <c:v>33</c:v>
                </c:pt>
                <c:pt idx="5636">
                  <c:v>33</c:v>
                </c:pt>
                <c:pt idx="5637">
                  <c:v>31</c:v>
                </c:pt>
                <c:pt idx="5638">
                  <c:v>33</c:v>
                </c:pt>
                <c:pt idx="5639">
                  <c:v>33</c:v>
                </c:pt>
                <c:pt idx="5640">
                  <c:v>31</c:v>
                </c:pt>
                <c:pt idx="5641">
                  <c:v>33</c:v>
                </c:pt>
                <c:pt idx="5642">
                  <c:v>31</c:v>
                </c:pt>
                <c:pt idx="5643">
                  <c:v>31</c:v>
                </c:pt>
                <c:pt idx="5644">
                  <c:v>31</c:v>
                </c:pt>
                <c:pt idx="5645">
                  <c:v>31</c:v>
                </c:pt>
                <c:pt idx="5646">
                  <c:v>31</c:v>
                </c:pt>
                <c:pt idx="5647">
                  <c:v>33</c:v>
                </c:pt>
                <c:pt idx="5648">
                  <c:v>31</c:v>
                </c:pt>
                <c:pt idx="5649">
                  <c:v>31</c:v>
                </c:pt>
                <c:pt idx="5650">
                  <c:v>33</c:v>
                </c:pt>
                <c:pt idx="5651">
                  <c:v>31</c:v>
                </c:pt>
                <c:pt idx="5652">
                  <c:v>31</c:v>
                </c:pt>
                <c:pt idx="5653">
                  <c:v>33</c:v>
                </c:pt>
                <c:pt idx="5654">
                  <c:v>33</c:v>
                </c:pt>
                <c:pt idx="5655">
                  <c:v>31</c:v>
                </c:pt>
                <c:pt idx="5656">
                  <c:v>33</c:v>
                </c:pt>
                <c:pt idx="5657">
                  <c:v>33</c:v>
                </c:pt>
                <c:pt idx="5658">
                  <c:v>33</c:v>
                </c:pt>
                <c:pt idx="5659">
                  <c:v>31</c:v>
                </c:pt>
                <c:pt idx="5660">
                  <c:v>33</c:v>
                </c:pt>
                <c:pt idx="5661">
                  <c:v>31</c:v>
                </c:pt>
                <c:pt idx="5662">
                  <c:v>33</c:v>
                </c:pt>
                <c:pt idx="5663">
                  <c:v>33</c:v>
                </c:pt>
                <c:pt idx="5664">
                  <c:v>31</c:v>
                </c:pt>
                <c:pt idx="5665">
                  <c:v>33</c:v>
                </c:pt>
                <c:pt idx="5666">
                  <c:v>31</c:v>
                </c:pt>
                <c:pt idx="5667">
                  <c:v>31</c:v>
                </c:pt>
                <c:pt idx="5668">
                  <c:v>33</c:v>
                </c:pt>
                <c:pt idx="5669">
                  <c:v>33</c:v>
                </c:pt>
                <c:pt idx="5670">
                  <c:v>33</c:v>
                </c:pt>
                <c:pt idx="5671">
                  <c:v>31</c:v>
                </c:pt>
                <c:pt idx="5672">
                  <c:v>33</c:v>
                </c:pt>
                <c:pt idx="5673">
                  <c:v>31</c:v>
                </c:pt>
                <c:pt idx="5674">
                  <c:v>33</c:v>
                </c:pt>
                <c:pt idx="5675">
                  <c:v>31</c:v>
                </c:pt>
                <c:pt idx="5676">
                  <c:v>33</c:v>
                </c:pt>
                <c:pt idx="5677">
                  <c:v>31</c:v>
                </c:pt>
                <c:pt idx="5678">
                  <c:v>31</c:v>
                </c:pt>
                <c:pt idx="5679">
                  <c:v>33</c:v>
                </c:pt>
                <c:pt idx="5680">
                  <c:v>20</c:v>
                </c:pt>
                <c:pt idx="5681">
                  <c:v>19</c:v>
                </c:pt>
                <c:pt idx="5682">
                  <c:v>19</c:v>
                </c:pt>
                <c:pt idx="5683">
                  <c:v>20</c:v>
                </c:pt>
                <c:pt idx="5684">
                  <c:v>20</c:v>
                </c:pt>
                <c:pt idx="5685">
                  <c:v>20</c:v>
                </c:pt>
                <c:pt idx="5686">
                  <c:v>20</c:v>
                </c:pt>
                <c:pt idx="5687">
                  <c:v>18</c:v>
                </c:pt>
                <c:pt idx="5688">
                  <c:v>18</c:v>
                </c:pt>
                <c:pt idx="5689">
                  <c:v>18</c:v>
                </c:pt>
                <c:pt idx="5690">
                  <c:v>18</c:v>
                </c:pt>
                <c:pt idx="5691">
                  <c:v>18</c:v>
                </c:pt>
                <c:pt idx="5692">
                  <c:v>18</c:v>
                </c:pt>
                <c:pt idx="5693">
                  <c:v>18</c:v>
                </c:pt>
                <c:pt idx="5694">
                  <c:v>16</c:v>
                </c:pt>
                <c:pt idx="5695">
                  <c:v>18</c:v>
                </c:pt>
                <c:pt idx="5696">
                  <c:v>18</c:v>
                </c:pt>
                <c:pt idx="5697">
                  <c:v>16</c:v>
                </c:pt>
                <c:pt idx="5698">
                  <c:v>16</c:v>
                </c:pt>
                <c:pt idx="5699">
                  <c:v>18</c:v>
                </c:pt>
                <c:pt idx="5700">
                  <c:v>18</c:v>
                </c:pt>
                <c:pt idx="5701">
                  <c:v>18</c:v>
                </c:pt>
                <c:pt idx="5702">
                  <c:v>18</c:v>
                </c:pt>
                <c:pt idx="5703">
                  <c:v>16</c:v>
                </c:pt>
                <c:pt idx="5704">
                  <c:v>16</c:v>
                </c:pt>
                <c:pt idx="5705">
                  <c:v>18</c:v>
                </c:pt>
                <c:pt idx="5706">
                  <c:v>18</c:v>
                </c:pt>
                <c:pt idx="5707">
                  <c:v>16</c:v>
                </c:pt>
                <c:pt idx="5708">
                  <c:v>18</c:v>
                </c:pt>
                <c:pt idx="5709">
                  <c:v>30</c:v>
                </c:pt>
                <c:pt idx="5710">
                  <c:v>29</c:v>
                </c:pt>
                <c:pt idx="5711">
                  <c:v>32</c:v>
                </c:pt>
                <c:pt idx="5712">
                  <c:v>29</c:v>
                </c:pt>
                <c:pt idx="5713">
                  <c:v>32</c:v>
                </c:pt>
                <c:pt idx="5714">
                  <c:v>30</c:v>
                </c:pt>
                <c:pt idx="5715">
                  <c:v>32</c:v>
                </c:pt>
                <c:pt idx="5716">
                  <c:v>32</c:v>
                </c:pt>
                <c:pt idx="5717">
                  <c:v>29</c:v>
                </c:pt>
                <c:pt idx="5718">
                  <c:v>32</c:v>
                </c:pt>
                <c:pt idx="5719">
                  <c:v>32</c:v>
                </c:pt>
                <c:pt idx="5720">
                  <c:v>32</c:v>
                </c:pt>
                <c:pt idx="5721">
                  <c:v>32</c:v>
                </c:pt>
                <c:pt idx="5722">
                  <c:v>32</c:v>
                </c:pt>
                <c:pt idx="5723">
                  <c:v>28</c:v>
                </c:pt>
                <c:pt idx="5724">
                  <c:v>28</c:v>
                </c:pt>
                <c:pt idx="5725">
                  <c:v>28</c:v>
                </c:pt>
                <c:pt idx="5726">
                  <c:v>28</c:v>
                </c:pt>
                <c:pt idx="5727">
                  <c:v>28</c:v>
                </c:pt>
                <c:pt idx="5728">
                  <c:v>28</c:v>
                </c:pt>
                <c:pt idx="5729">
                  <c:v>24</c:v>
                </c:pt>
                <c:pt idx="5730">
                  <c:v>25</c:v>
                </c:pt>
                <c:pt idx="5731">
                  <c:v>24</c:v>
                </c:pt>
                <c:pt idx="5732">
                  <c:v>24</c:v>
                </c:pt>
                <c:pt idx="5733">
                  <c:v>24</c:v>
                </c:pt>
                <c:pt idx="5734">
                  <c:v>25</c:v>
                </c:pt>
                <c:pt idx="5735">
                  <c:v>24</c:v>
                </c:pt>
                <c:pt idx="5736">
                  <c:v>25</c:v>
                </c:pt>
                <c:pt idx="5737">
                  <c:v>25</c:v>
                </c:pt>
                <c:pt idx="5738">
                  <c:v>25</c:v>
                </c:pt>
                <c:pt idx="5739">
                  <c:v>25</c:v>
                </c:pt>
                <c:pt idx="5740">
                  <c:v>25</c:v>
                </c:pt>
                <c:pt idx="5741">
                  <c:v>24</c:v>
                </c:pt>
                <c:pt idx="5742">
                  <c:v>25</c:v>
                </c:pt>
                <c:pt idx="5743">
                  <c:v>24</c:v>
                </c:pt>
                <c:pt idx="5744">
                  <c:v>24</c:v>
                </c:pt>
                <c:pt idx="5745">
                  <c:v>24</c:v>
                </c:pt>
                <c:pt idx="5746">
                  <c:v>25</c:v>
                </c:pt>
                <c:pt idx="5747">
                  <c:v>25</c:v>
                </c:pt>
                <c:pt idx="5748">
                  <c:v>25</c:v>
                </c:pt>
                <c:pt idx="5749">
                  <c:v>24</c:v>
                </c:pt>
                <c:pt idx="5750">
                  <c:v>25</c:v>
                </c:pt>
                <c:pt idx="5751">
                  <c:v>31</c:v>
                </c:pt>
                <c:pt idx="5752">
                  <c:v>35</c:v>
                </c:pt>
                <c:pt idx="5753">
                  <c:v>32</c:v>
                </c:pt>
                <c:pt idx="5754">
                  <c:v>35</c:v>
                </c:pt>
                <c:pt idx="5755">
                  <c:v>32</c:v>
                </c:pt>
                <c:pt idx="5756">
                  <c:v>32</c:v>
                </c:pt>
                <c:pt idx="5757">
                  <c:v>35</c:v>
                </c:pt>
                <c:pt idx="5758">
                  <c:v>34</c:v>
                </c:pt>
                <c:pt idx="5759">
                  <c:v>34</c:v>
                </c:pt>
                <c:pt idx="5760">
                  <c:v>34</c:v>
                </c:pt>
                <c:pt idx="5761">
                  <c:v>31</c:v>
                </c:pt>
                <c:pt idx="5762">
                  <c:v>34</c:v>
                </c:pt>
                <c:pt idx="5763">
                  <c:v>31</c:v>
                </c:pt>
                <c:pt idx="5764">
                  <c:v>34</c:v>
                </c:pt>
                <c:pt idx="5765">
                  <c:v>33</c:v>
                </c:pt>
                <c:pt idx="5766">
                  <c:v>31</c:v>
                </c:pt>
                <c:pt idx="5767">
                  <c:v>33</c:v>
                </c:pt>
                <c:pt idx="5768">
                  <c:v>34</c:v>
                </c:pt>
                <c:pt idx="5769">
                  <c:v>34</c:v>
                </c:pt>
                <c:pt idx="5770">
                  <c:v>34</c:v>
                </c:pt>
                <c:pt idx="5771">
                  <c:v>34</c:v>
                </c:pt>
                <c:pt idx="5772">
                  <c:v>34</c:v>
                </c:pt>
                <c:pt idx="5773">
                  <c:v>34</c:v>
                </c:pt>
                <c:pt idx="5774">
                  <c:v>20</c:v>
                </c:pt>
                <c:pt idx="5775">
                  <c:v>21</c:v>
                </c:pt>
                <c:pt idx="5776">
                  <c:v>20</c:v>
                </c:pt>
                <c:pt idx="5777">
                  <c:v>21</c:v>
                </c:pt>
                <c:pt idx="5778">
                  <c:v>99</c:v>
                </c:pt>
                <c:pt idx="5779">
                  <c:v>99</c:v>
                </c:pt>
                <c:pt idx="5780">
                  <c:v>102</c:v>
                </c:pt>
                <c:pt idx="5781">
                  <c:v>25</c:v>
                </c:pt>
                <c:pt idx="5782">
                  <c:v>24</c:v>
                </c:pt>
                <c:pt idx="5783">
                  <c:v>25</c:v>
                </c:pt>
                <c:pt idx="5784">
                  <c:v>25</c:v>
                </c:pt>
                <c:pt idx="5785">
                  <c:v>24</c:v>
                </c:pt>
                <c:pt idx="5786">
                  <c:v>24</c:v>
                </c:pt>
                <c:pt idx="5787">
                  <c:v>24</c:v>
                </c:pt>
                <c:pt idx="5788">
                  <c:v>24</c:v>
                </c:pt>
                <c:pt idx="5789">
                  <c:v>24</c:v>
                </c:pt>
                <c:pt idx="5790">
                  <c:v>111</c:v>
                </c:pt>
                <c:pt idx="5791">
                  <c:v>111</c:v>
                </c:pt>
                <c:pt idx="5792">
                  <c:v>111</c:v>
                </c:pt>
                <c:pt idx="5793">
                  <c:v>106</c:v>
                </c:pt>
                <c:pt idx="5794">
                  <c:v>42</c:v>
                </c:pt>
                <c:pt idx="5795">
                  <c:v>41</c:v>
                </c:pt>
                <c:pt idx="5796">
                  <c:v>38</c:v>
                </c:pt>
                <c:pt idx="5797">
                  <c:v>38</c:v>
                </c:pt>
                <c:pt idx="5798">
                  <c:v>31</c:v>
                </c:pt>
                <c:pt idx="5799">
                  <c:v>35</c:v>
                </c:pt>
                <c:pt idx="5800">
                  <c:v>35</c:v>
                </c:pt>
                <c:pt idx="5801">
                  <c:v>35</c:v>
                </c:pt>
                <c:pt idx="5802">
                  <c:v>36</c:v>
                </c:pt>
                <c:pt idx="5803">
                  <c:v>36</c:v>
                </c:pt>
                <c:pt idx="5804">
                  <c:v>36</c:v>
                </c:pt>
                <c:pt idx="5805">
                  <c:v>36</c:v>
                </c:pt>
                <c:pt idx="5806">
                  <c:v>36</c:v>
                </c:pt>
                <c:pt idx="5807">
                  <c:v>36</c:v>
                </c:pt>
                <c:pt idx="5808">
                  <c:v>35</c:v>
                </c:pt>
                <c:pt idx="5809">
                  <c:v>35</c:v>
                </c:pt>
                <c:pt idx="5810">
                  <c:v>35</c:v>
                </c:pt>
                <c:pt idx="5811">
                  <c:v>35</c:v>
                </c:pt>
                <c:pt idx="5812">
                  <c:v>35</c:v>
                </c:pt>
                <c:pt idx="5813">
                  <c:v>35</c:v>
                </c:pt>
                <c:pt idx="5814">
                  <c:v>30</c:v>
                </c:pt>
                <c:pt idx="5815">
                  <c:v>30</c:v>
                </c:pt>
                <c:pt idx="5816">
                  <c:v>30</c:v>
                </c:pt>
                <c:pt idx="5817">
                  <c:v>30</c:v>
                </c:pt>
                <c:pt idx="5818">
                  <c:v>30</c:v>
                </c:pt>
                <c:pt idx="5819">
                  <c:v>30</c:v>
                </c:pt>
                <c:pt idx="5820">
                  <c:v>30</c:v>
                </c:pt>
                <c:pt idx="5821">
                  <c:v>30</c:v>
                </c:pt>
                <c:pt idx="5822">
                  <c:v>30</c:v>
                </c:pt>
                <c:pt idx="5823">
                  <c:v>31</c:v>
                </c:pt>
                <c:pt idx="5824">
                  <c:v>31</c:v>
                </c:pt>
                <c:pt idx="5825">
                  <c:v>25</c:v>
                </c:pt>
                <c:pt idx="5826">
                  <c:v>29</c:v>
                </c:pt>
                <c:pt idx="5827">
                  <c:v>29</c:v>
                </c:pt>
                <c:pt idx="5828">
                  <c:v>31</c:v>
                </c:pt>
                <c:pt idx="5829">
                  <c:v>31</c:v>
                </c:pt>
                <c:pt idx="5830">
                  <c:v>25</c:v>
                </c:pt>
                <c:pt idx="5831">
                  <c:v>25</c:v>
                </c:pt>
                <c:pt idx="5832">
                  <c:v>29</c:v>
                </c:pt>
                <c:pt idx="5833">
                  <c:v>25</c:v>
                </c:pt>
                <c:pt idx="5834">
                  <c:v>29</c:v>
                </c:pt>
                <c:pt idx="5835">
                  <c:v>31</c:v>
                </c:pt>
                <c:pt idx="5836">
                  <c:v>31</c:v>
                </c:pt>
                <c:pt idx="5837">
                  <c:v>31</c:v>
                </c:pt>
                <c:pt idx="5838">
                  <c:v>28</c:v>
                </c:pt>
                <c:pt idx="5839">
                  <c:v>25</c:v>
                </c:pt>
                <c:pt idx="5840">
                  <c:v>25</c:v>
                </c:pt>
                <c:pt idx="5841">
                  <c:v>23</c:v>
                </c:pt>
                <c:pt idx="5842">
                  <c:v>23</c:v>
                </c:pt>
                <c:pt idx="5843">
                  <c:v>24</c:v>
                </c:pt>
                <c:pt idx="5844">
                  <c:v>25</c:v>
                </c:pt>
                <c:pt idx="5845">
                  <c:v>25</c:v>
                </c:pt>
                <c:pt idx="5846">
                  <c:v>23</c:v>
                </c:pt>
                <c:pt idx="5847">
                  <c:v>23</c:v>
                </c:pt>
                <c:pt idx="5848">
                  <c:v>23</c:v>
                </c:pt>
                <c:pt idx="5849">
                  <c:v>25</c:v>
                </c:pt>
                <c:pt idx="5850">
                  <c:v>25</c:v>
                </c:pt>
                <c:pt idx="5851">
                  <c:v>25</c:v>
                </c:pt>
                <c:pt idx="5852">
                  <c:v>25</c:v>
                </c:pt>
                <c:pt idx="5853">
                  <c:v>25</c:v>
                </c:pt>
                <c:pt idx="5854">
                  <c:v>25</c:v>
                </c:pt>
                <c:pt idx="5855">
                  <c:v>23</c:v>
                </c:pt>
                <c:pt idx="5856">
                  <c:v>25</c:v>
                </c:pt>
                <c:pt idx="5857">
                  <c:v>23</c:v>
                </c:pt>
                <c:pt idx="5858">
                  <c:v>25</c:v>
                </c:pt>
                <c:pt idx="5859">
                  <c:v>23</c:v>
                </c:pt>
                <c:pt idx="5860">
                  <c:v>25</c:v>
                </c:pt>
                <c:pt idx="5861">
                  <c:v>25</c:v>
                </c:pt>
                <c:pt idx="5862">
                  <c:v>37</c:v>
                </c:pt>
                <c:pt idx="5863">
                  <c:v>36</c:v>
                </c:pt>
                <c:pt idx="5864">
                  <c:v>33</c:v>
                </c:pt>
                <c:pt idx="5865">
                  <c:v>37</c:v>
                </c:pt>
                <c:pt idx="5866">
                  <c:v>37</c:v>
                </c:pt>
                <c:pt idx="5867">
                  <c:v>37</c:v>
                </c:pt>
                <c:pt idx="5868">
                  <c:v>34</c:v>
                </c:pt>
                <c:pt idx="5869">
                  <c:v>34</c:v>
                </c:pt>
                <c:pt idx="5870">
                  <c:v>37</c:v>
                </c:pt>
                <c:pt idx="5871">
                  <c:v>36</c:v>
                </c:pt>
                <c:pt idx="5872">
                  <c:v>37</c:v>
                </c:pt>
                <c:pt idx="5873">
                  <c:v>34</c:v>
                </c:pt>
                <c:pt idx="5874">
                  <c:v>33</c:v>
                </c:pt>
                <c:pt idx="5875">
                  <c:v>37</c:v>
                </c:pt>
                <c:pt idx="5876">
                  <c:v>37</c:v>
                </c:pt>
                <c:pt idx="5877">
                  <c:v>37</c:v>
                </c:pt>
                <c:pt idx="5878">
                  <c:v>37</c:v>
                </c:pt>
                <c:pt idx="5879">
                  <c:v>37</c:v>
                </c:pt>
                <c:pt idx="5880">
                  <c:v>37</c:v>
                </c:pt>
                <c:pt idx="5881">
                  <c:v>34</c:v>
                </c:pt>
                <c:pt idx="5882">
                  <c:v>37</c:v>
                </c:pt>
                <c:pt idx="5883">
                  <c:v>37</c:v>
                </c:pt>
                <c:pt idx="5884">
                  <c:v>38</c:v>
                </c:pt>
                <c:pt idx="5885">
                  <c:v>37</c:v>
                </c:pt>
                <c:pt idx="5886">
                  <c:v>37</c:v>
                </c:pt>
                <c:pt idx="5887">
                  <c:v>38</c:v>
                </c:pt>
                <c:pt idx="5888">
                  <c:v>37</c:v>
                </c:pt>
                <c:pt idx="5889">
                  <c:v>38</c:v>
                </c:pt>
                <c:pt idx="5890">
                  <c:v>36</c:v>
                </c:pt>
                <c:pt idx="5891">
                  <c:v>36</c:v>
                </c:pt>
                <c:pt idx="5892">
                  <c:v>37</c:v>
                </c:pt>
                <c:pt idx="5893">
                  <c:v>35</c:v>
                </c:pt>
                <c:pt idx="5894">
                  <c:v>38</c:v>
                </c:pt>
                <c:pt idx="5895">
                  <c:v>35</c:v>
                </c:pt>
                <c:pt idx="5896">
                  <c:v>36</c:v>
                </c:pt>
                <c:pt idx="5897">
                  <c:v>37</c:v>
                </c:pt>
                <c:pt idx="5898">
                  <c:v>44</c:v>
                </c:pt>
                <c:pt idx="5899">
                  <c:v>44</c:v>
                </c:pt>
                <c:pt idx="5900">
                  <c:v>44</c:v>
                </c:pt>
                <c:pt idx="5901">
                  <c:v>44</c:v>
                </c:pt>
                <c:pt idx="5902">
                  <c:v>44</c:v>
                </c:pt>
                <c:pt idx="5903">
                  <c:v>44</c:v>
                </c:pt>
                <c:pt idx="5904">
                  <c:v>44</c:v>
                </c:pt>
                <c:pt idx="5905">
                  <c:v>44</c:v>
                </c:pt>
                <c:pt idx="5906">
                  <c:v>44</c:v>
                </c:pt>
                <c:pt idx="5907">
                  <c:v>44</c:v>
                </c:pt>
                <c:pt idx="5908">
                  <c:v>44</c:v>
                </c:pt>
                <c:pt idx="5909">
                  <c:v>44</c:v>
                </c:pt>
                <c:pt idx="5910">
                  <c:v>44</c:v>
                </c:pt>
                <c:pt idx="5911">
                  <c:v>44</c:v>
                </c:pt>
                <c:pt idx="5912">
                  <c:v>44</c:v>
                </c:pt>
                <c:pt idx="5913">
                  <c:v>44</c:v>
                </c:pt>
                <c:pt idx="5914">
                  <c:v>44</c:v>
                </c:pt>
                <c:pt idx="5915">
                  <c:v>44</c:v>
                </c:pt>
                <c:pt idx="5916">
                  <c:v>44</c:v>
                </c:pt>
                <c:pt idx="5917">
                  <c:v>44</c:v>
                </c:pt>
                <c:pt idx="5918">
                  <c:v>29</c:v>
                </c:pt>
                <c:pt idx="5919">
                  <c:v>29</c:v>
                </c:pt>
                <c:pt idx="5920">
                  <c:v>29</c:v>
                </c:pt>
                <c:pt idx="5921">
                  <c:v>28</c:v>
                </c:pt>
                <c:pt idx="5922">
                  <c:v>28</c:v>
                </c:pt>
                <c:pt idx="5923">
                  <c:v>29</c:v>
                </c:pt>
                <c:pt idx="5924">
                  <c:v>28</c:v>
                </c:pt>
                <c:pt idx="5925">
                  <c:v>28</c:v>
                </c:pt>
                <c:pt idx="5926">
                  <c:v>28</c:v>
                </c:pt>
                <c:pt idx="5927">
                  <c:v>28</c:v>
                </c:pt>
                <c:pt idx="5928">
                  <c:v>28</c:v>
                </c:pt>
                <c:pt idx="5929">
                  <c:v>28</c:v>
                </c:pt>
                <c:pt idx="5930">
                  <c:v>28</c:v>
                </c:pt>
                <c:pt idx="5931">
                  <c:v>28</c:v>
                </c:pt>
                <c:pt idx="5932">
                  <c:v>28</c:v>
                </c:pt>
                <c:pt idx="5933">
                  <c:v>28</c:v>
                </c:pt>
                <c:pt idx="5934">
                  <c:v>28</c:v>
                </c:pt>
                <c:pt idx="5935">
                  <c:v>28</c:v>
                </c:pt>
                <c:pt idx="5936">
                  <c:v>28</c:v>
                </c:pt>
                <c:pt idx="5937">
                  <c:v>28</c:v>
                </c:pt>
                <c:pt idx="5938">
                  <c:v>28</c:v>
                </c:pt>
                <c:pt idx="5939">
                  <c:v>28</c:v>
                </c:pt>
                <c:pt idx="5940">
                  <c:v>28</c:v>
                </c:pt>
                <c:pt idx="5941">
                  <c:v>28</c:v>
                </c:pt>
                <c:pt idx="5942">
                  <c:v>24</c:v>
                </c:pt>
                <c:pt idx="5943">
                  <c:v>26</c:v>
                </c:pt>
                <c:pt idx="5944">
                  <c:v>24</c:v>
                </c:pt>
                <c:pt idx="5945">
                  <c:v>25</c:v>
                </c:pt>
                <c:pt idx="5946">
                  <c:v>27</c:v>
                </c:pt>
                <c:pt idx="5947">
                  <c:v>25</c:v>
                </c:pt>
                <c:pt idx="5948">
                  <c:v>25</c:v>
                </c:pt>
                <c:pt idx="5949">
                  <c:v>27</c:v>
                </c:pt>
                <c:pt idx="5950">
                  <c:v>26</c:v>
                </c:pt>
                <c:pt idx="5951">
                  <c:v>26</c:v>
                </c:pt>
                <c:pt idx="5952">
                  <c:v>26</c:v>
                </c:pt>
                <c:pt idx="5953">
                  <c:v>26</c:v>
                </c:pt>
                <c:pt idx="5954">
                  <c:v>26</c:v>
                </c:pt>
                <c:pt idx="5955">
                  <c:v>26</c:v>
                </c:pt>
                <c:pt idx="5956">
                  <c:v>27</c:v>
                </c:pt>
                <c:pt idx="5957">
                  <c:v>27</c:v>
                </c:pt>
                <c:pt idx="5958">
                  <c:v>27</c:v>
                </c:pt>
                <c:pt idx="5959">
                  <c:v>37</c:v>
                </c:pt>
                <c:pt idx="5960">
                  <c:v>37</c:v>
                </c:pt>
                <c:pt idx="5961">
                  <c:v>37</c:v>
                </c:pt>
                <c:pt idx="5962">
                  <c:v>37</c:v>
                </c:pt>
                <c:pt idx="5963">
                  <c:v>33</c:v>
                </c:pt>
                <c:pt idx="5964">
                  <c:v>32</c:v>
                </c:pt>
                <c:pt idx="5965">
                  <c:v>30</c:v>
                </c:pt>
                <c:pt idx="5966">
                  <c:v>30</c:v>
                </c:pt>
                <c:pt idx="5967">
                  <c:v>30</c:v>
                </c:pt>
                <c:pt idx="5968">
                  <c:v>30</c:v>
                </c:pt>
                <c:pt idx="5969">
                  <c:v>27</c:v>
                </c:pt>
                <c:pt idx="5970">
                  <c:v>30</c:v>
                </c:pt>
                <c:pt idx="5971">
                  <c:v>27</c:v>
                </c:pt>
                <c:pt idx="5972">
                  <c:v>30</c:v>
                </c:pt>
                <c:pt idx="5973">
                  <c:v>30</c:v>
                </c:pt>
                <c:pt idx="5974">
                  <c:v>27</c:v>
                </c:pt>
                <c:pt idx="5975">
                  <c:v>27</c:v>
                </c:pt>
                <c:pt idx="5976">
                  <c:v>23</c:v>
                </c:pt>
                <c:pt idx="5977">
                  <c:v>23</c:v>
                </c:pt>
                <c:pt idx="5978">
                  <c:v>23</c:v>
                </c:pt>
                <c:pt idx="5979">
                  <c:v>26</c:v>
                </c:pt>
                <c:pt idx="5980">
                  <c:v>26</c:v>
                </c:pt>
                <c:pt idx="5981">
                  <c:v>27</c:v>
                </c:pt>
                <c:pt idx="5982">
                  <c:v>27</c:v>
                </c:pt>
                <c:pt idx="5983">
                  <c:v>27</c:v>
                </c:pt>
                <c:pt idx="5984">
                  <c:v>28</c:v>
                </c:pt>
                <c:pt idx="5985">
                  <c:v>26</c:v>
                </c:pt>
                <c:pt idx="5986">
                  <c:v>28</c:v>
                </c:pt>
                <c:pt idx="5987">
                  <c:v>26</c:v>
                </c:pt>
                <c:pt idx="5988">
                  <c:v>26</c:v>
                </c:pt>
                <c:pt idx="5989">
                  <c:v>28</c:v>
                </c:pt>
                <c:pt idx="5990">
                  <c:v>23</c:v>
                </c:pt>
                <c:pt idx="5991">
                  <c:v>23</c:v>
                </c:pt>
                <c:pt idx="5992">
                  <c:v>23</c:v>
                </c:pt>
                <c:pt idx="5993">
                  <c:v>22</c:v>
                </c:pt>
                <c:pt idx="5994">
                  <c:v>22</c:v>
                </c:pt>
                <c:pt idx="5995">
                  <c:v>22</c:v>
                </c:pt>
                <c:pt idx="5996">
                  <c:v>22</c:v>
                </c:pt>
                <c:pt idx="5997">
                  <c:v>22</c:v>
                </c:pt>
                <c:pt idx="5998">
                  <c:v>22</c:v>
                </c:pt>
                <c:pt idx="5999">
                  <c:v>22</c:v>
                </c:pt>
                <c:pt idx="6000">
                  <c:v>32</c:v>
                </c:pt>
                <c:pt idx="6001">
                  <c:v>33</c:v>
                </c:pt>
                <c:pt idx="6002">
                  <c:v>33</c:v>
                </c:pt>
                <c:pt idx="6003">
                  <c:v>32</c:v>
                </c:pt>
                <c:pt idx="6004">
                  <c:v>32</c:v>
                </c:pt>
                <c:pt idx="6005">
                  <c:v>32</c:v>
                </c:pt>
                <c:pt idx="6006">
                  <c:v>33</c:v>
                </c:pt>
                <c:pt idx="6007">
                  <c:v>33</c:v>
                </c:pt>
                <c:pt idx="6008">
                  <c:v>33</c:v>
                </c:pt>
                <c:pt idx="6009">
                  <c:v>32</c:v>
                </c:pt>
                <c:pt idx="6010">
                  <c:v>32</c:v>
                </c:pt>
                <c:pt idx="6011">
                  <c:v>32</c:v>
                </c:pt>
                <c:pt idx="6012">
                  <c:v>32</c:v>
                </c:pt>
                <c:pt idx="6013">
                  <c:v>33</c:v>
                </c:pt>
                <c:pt idx="6014">
                  <c:v>33</c:v>
                </c:pt>
                <c:pt idx="6015">
                  <c:v>33</c:v>
                </c:pt>
                <c:pt idx="6016">
                  <c:v>33</c:v>
                </c:pt>
                <c:pt idx="6017">
                  <c:v>32</c:v>
                </c:pt>
                <c:pt idx="6018">
                  <c:v>33</c:v>
                </c:pt>
                <c:pt idx="6019">
                  <c:v>32</c:v>
                </c:pt>
                <c:pt idx="6020">
                  <c:v>33</c:v>
                </c:pt>
                <c:pt idx="6021">
                  <c:v>32</c:v>
                </c:pt>
                <c:pt idx="6022">
                  <c:v>32</c:v>
                </c:pt>
                <c:pt idx="6023">
                  <c:v>33</c:v>
                </c:pt>
                <c:pt idx="6024">
                  <c:v>33</c:v>
                </c:pt>
                <c:pt idx="6025">
                  <c:v>32</c:v>
                </c:pt>
                <c:pt idx="6026">
                  <c:v>32</c:v>
                </c:pt>
                <c:pt idx="6027">
                  <c:v>33</c:v>
                </c:pt>
                <c:pt idx="6028">
                  <c:v>33</c:v>
                </c:pt>
                <c:pt idx="6029">
                  <c:v>32</c:v>
                </c:pt>
                <c:pt idx="6030">
                  <c:v>33</c:v>
                </c:pt>
                <c:pt idx="6031">
                  <c:v>32</c:v>
                </c:pt>
                <c:pt idx="6032">
                  <c:v>32</c:v>
                </c:pt>
                <c:pt idx="6033">
                  <c:v>33</c:v>
                </c:pt>
                <c:pt idx="6034">
                  <c:v>33</c:v>
                </c:pt>
                <c:pt idx="6035">
                  <c:v>33</c:v>
                </c:pt>
                <c:pt idx="6036">
                  <c:v>32</c:v>
                </c:pt>
                <c:pt idx="6037">
                  <c:v>33</c:v>
                </c:pt>
                <c:pt idx="6038">
                  <c:v>33</c:v>
                </c:pt>
                <c:pt idx="6039">
                  <c:v>32</c:v>
                </c:pt>
                <c:pt idx="6040">
                  <c:v>32</c:v>
                </c:pt>
                <c:pt idx="6041">
                  <c:v>32</c:v>
                </c:pt>
                <c:pt idx="6042">
                  <c:v>32</c:v>
                </c:pt>
                <c:pt idx="6043">
                  <c:v>33</c:v>
                </c:pt>
                <c:pt idx="6044">
                  <c:v>48</c:v>
                </c:pt>
                <c:pt idx="6045">
                  <c:v>48</c:v>
                </c:pt>
                <c:pt idx="6046">
                  <c:v>48</c:v>
                </c:pt>
                <c:pt idx="6047">
                  <c:v>48</c:v>
                </c:pt>
                <c:pt idx="6048">
                  <c:v>48</c:v>
                </c:pt>
                <c:pt idx="6049">
                  <c:v>48</c:v>
                </c:pt>
                <c:pt idx="6050">
                  <c:v>48</c:v>
                </c:pt>
                <c:pt idx="6051">
                  <c:v>48</c:v>
                </c:pt>
                <c:pt idx="6052">
                  <c:v>31</c:v>
                </c:pt>
                <c:pt idx="6053">
                  <c:v>31</c:v>
                </c:pt>
                <c:pt idx="6054">
                  <c:v>42</c:v>
                </c:pt>
                <c:pt idx="6055">
                  <c:v>31</c:v>
                </c:pt>
                <c:pt idx="6056">
                  <c:v>31</c:v>
                </c:pt>
                <c:pt idx="6057">
                  <c:v>33</c:v>
                </c:pt>
                <c:pt idx="6058">
                  <c:v>33</c:v>
                </c:pt>
                <c:pt idx="6059">
                  <c:v>39</c:v>
                </c:pt>
                <c:pt idx="6060">
                  <c:v>39</c:v>
                </c:pt>
                <c:pt idx="6061">
                  <c:v>31</c:v>
                </c:pt>
                <c:pt idx="6062">
                  <c:v>39</c:v>
                </c:pt>
                <c:pt idx="6063">
                  <c:v>31</c:v>
                </c:pt>
                <c:pt idx="6064">
                  <c:v>42</c:v>
                </c:pt>
                <c:pt idx="6065">
                  <c:v>42</c:v>
                </c:pt>
                <c:pt idx="6066">
                  <c:v>31</c:v>
                </c:pt>
                <c:pt idx="6067">
                  <c:v>31</c:v>
                </c:pt>
                <c:pt idx="6068">
                  <c:v>39</c:v>
                </c:pt>
                <c:pt idx="6069">
                  <c:v>33</c:v>
                </c:pt>
                <c:pt idx="6070">
                  <c:v>42</c:v>
                </c:pt>
                <c:pt idx="6071">
                  <c:v>39</c:v>
                </c:pt>
                <c:pt idx="6072">
                  <c:v>33</c:v>
                </c:pt>
                <c:pt idx="6073">
                  <c:v>39</c:v>
                </c:pt>
                <c:pt idx="6074">
                  <c:v>31</c:v>
                </c:pt>
                <c:pt idx="6075">
                  <c:v>31</c:v>
                </c:pt>
                <c:pt idx="6076">
                  <c:v>31</c:v>
                </c:pt>
                <c:pt idx="6077">
                  <c:v>31</c:v>
                </c:pt>
                <c:pt idx="6078">
                  <c:v>42</c:v>
                </c:pt>
                <c:pt idx="6079">
                  <c:v>42</c:v>
                </c:pt>
                <c:pt idx="6080">
                  <c:v>33</c:v>
                </c:pt>
                <c:pt idx="6081">
                  <c:v>39</c:v>
                </c:pt>
                <c:pt idx="6082">
                  <c:v>39</c:v>
                </c:pt>
                <c:pt idx="6083">
                  <c:v>42</c:v>
                </c:pt>
                <c:pt idx="6084">
                  <c:v>30</c:v>
                </c:pt>
                <c:pt idx="6085">
                  <c:v>30</c:v>
                </c:pt>
                <c:pt idx="6086">
                  <c:v>30</c:v>
                </c:pt>
                <c:pt idx="6087">
                  <c:v>30</c:v>
                </c:pt>
                <c:pt idx="6088">
                  <c:v>33</c:v>
                </c:pt>
                <c:pt idx="6089">
                  <c:v>42</c:v>
                </c:pt>
                <c:pt idx="6090">
                  <c:v>30</c:v>
                </c:pt>
                <c:pt idx="6091">
                  <c:v>30</c:v>
                </c:pt>
                <c:pt idx="6092">
                  <c:v>39</c:v>
                </c:pt>
                <c:pt idx="6093">
                  <c:v>42</c:v>
                </c:pt>
                <c:pt idx="6094">
                  <c:v>37</c:v>
                </c:pt>
                <c:pt idx="6095">
                  <c:v>33</c:v>
                </c:pt>
                <c:pt idx="6096">
                  <c:v>37</c:v>
                </c:pt>
                <c:pt idx="6097">
                  <c:v>37</c:v>
                </c:pt>
                <c:pt idx="6098">
                  <c:v>45</c:v>
                </c:pt>
                <c:pt idx="6099">
                  <c:v>33</c:v>
                </c:pt>
                <c:pt idx="6100">
                  <c:v>37</c:v>
                </c:pt>
                <c:pt idx="6101">
                  <c:v>46</c:v>
                </c:pt>
                <c:pt idx="6102">
                  <c:v>33</c:v>
                </c:pt>
                <c:pt idx="6103">
                  <c:v>32</c:v>
                </c:pt>
                <c:pt idx="6104">
                  <c:v>45</c:v>
                </c:pt>
                <c:pt idx="6105">
                  <c:v>32</c:v>
                </c:pt>
                <c:pt idx="6106">
                  <c:v>33</c:v>
                </c:pt>
                <c:pt idx="6107">
                  <c:v>46</c:v>
                </c:pt>
                <c:pt idx="6108">
                  <c:v>32</c:v>
                </c:pt>
                <c:pt idx="6109">
                  <c:v>34</c:v>
                </c:pt>
                <c:pt idx="6110">
                  <c:v>32</c:v>
                </c:pt>
                <c:pt idx="6111">
                  <c:v>34</c:v>
                </c:pt>
                <c:pt idx="6112">
                  <c:v>37</c:v>
                </c:pt>
                <c:pt idx="6113">
                  <c:v>37</c:v>
                </c:pt>
                <c:pt idx="6114">
                  <c:v>37</c:v>
                </c:pt>
                <c:pt idx="6115">
                  <c:v>46</c:v>
                </c:pt>
                <c:pt idx="6116">
                  <c:v>37</c:v>
                </c:pt>
                <c:pt idx="6117">
                  <c:v>37</c:v>
                </c:pt>
                <c:pt idx="6118">
                  <c:v>37</c:v>
                </c:pt>
                <c:pt idx="6119">
                  <c:v>48</c:v>
                </c:pt>
                <c:pt idx="6120">
                  <c:v>34</c:v>
                </c:pt>
                <c:pt idx="6121">
                  <c:v>45</c:v>
                </c:pt>
                <c:pt idx="6122">
                  <c:v>34</c:v>
                </c:pt>
                <c:pt idx="6123">
                  <c:v>34</c:v>
                </c:pt>
                <c:pt idx="6124">
                  <c:v>37</c:v>
                </c:pt>
                <c:pt idx="6125">
                  <c:v>37</c:v>
                </c:pt>
                <c:pt idx="6126">
                  <c:v>39</c:v>
                </c:pt>
                <c:pt idx="6127">
                  <c:v>36</c:v>
                </c:pt>
                <c:pt idx="6128">
                  <c:v>33</c:v>
                </c:pt>
                <c:pt idx="6129">
                  <c:v>39</c:v>
                </c:pt>
                <c:pt idx="6130">
                  <c:v>36</c:v>
                </c:pt>
                <c:pt idx="6131">
                  <c:v>33</c:v>
                </c:pt>
                <c:pt idx="6132">
                  <c:v>33</c:v>
                </c:pt>
                <c:pt idx="6133">
                  <c:v>39</c:v>
                </c:pt>
                <c:pt idx="6134">
                  <c:v>33</c:v>
                </c:pt>
                <c:pt idx="6135">
                  <c:v>36</c:v>
                </c:pt>
                <c:pt idx="6136">
                  <c:v>36</c:v>
                </c:pt>
                <c:pt idx="6137">
                  <c:v>39</c:v>
                </c:pt>
                <c:pt idx="6138">
                  <c:v>39</c:v>
                </c:pt>
                <c:pt idx="6139">
                  <c:v>37</c:v>
                </c:pt>
                <c:pt idx="6140">
                  <c:v>48</c:v>
                </c:pt>
                <c:pt idx="6141">
                  <c:v>39</c:v>
                </c:pt>
                <c:pt idx="6142">
                  <c:v>33</c:v>
                </c:pt>
                <c:pt idx="6143">
                  <c:v>39</c:v>
                </c:pt>
                <c:pt idx="6144">
                  <c:v>33</c:v>
                </c:pt>
                <c:pt idx="6145">
                  <c:v>33</c:v>
                </c:pt>
                <c:pt idx="6146">
                  <c:v>33</c:v>
                </c:pt>
                <c:pt idx="6147">
                  <c:v>36</c:v>
                </c:pt>
                <c:pt idx="6148">
                  <c:v>33</c:v>
                </c:pt>
                <c:pt idx="6149">
                  <c:v>38</c:v>
                </c:pt>
                <c:pt idx="6150">
                  <c:v>40</c:v>
                </c:pt>
                <c:pt idx="6151">
                  <c:v>38</c:v>
                </c:pt>
                <c:pt idx="6152">
                  <c:v>40</c:v>
                </c:pt>
                <c:pt idx="6153">
                  <c:v>35</c:v>
                </c:pt>
                <c:pt idx="6154">
                  <c:v>33</c:v>
                </c:pt>
                <c:pt idx="6155">
                  <c:v>16</c:v>
                </c:pt>
                <c:pt idx="6156">
                  <c:v>19</c:v>
                </c:pt>
                <c:pt idx="6157">
                  <c:v>19</c:v>
                </c:pt>
                <c:pt idx="6158">
                  <c:v>19</c:v>
                </c:pt>
                <c:pt idx="6159">
                  <c:v>19</c:v>
                </c:pt>
                <c:pt idx="6160">
                  <c:v>19</c:v>
                </c:pt>
                <c:pt idx="6161">
                  <c:v>19</c:v>
                </c:pt>
                <c:pt idx="6162">
                  <c:v>19</c:v>
                </c:pt>
                <c:pt idx="6163">
                  <c:v>19</c:v>
                </c:pt>
                <c:pt idx="6164">
                  <c:v>21</c:v>
                </c:pt>
                <c:pt idx="6165">
                  <c:v>20</c:v>
                </c:pt>
                <c:pt idx="6166">
                  <c:v>16</c:v>
                </c:pt>
                <c:pt idx="6167">
                  <c:v>18</c:v>
                </c:pt>
                <c:pt idx="6168">
                  <c:v>20</c:v>
                </c:pt>
                <c:pt idx="6169">
                  <c:v>20</c:v>
                </c:pt>
                <c:pt idx="6170">
                  <c:v>18</c:v>
                </c:pt>
                <c:pt idx="6171">
                  <c:v>21</c:v>
                </c:pt>
                <c:pt idx="6172">
                  <c:v>20</c:v>
                </c:pt>
                <c:pt idx="6173">
                  <c:v>18</c:v>
                </c:pt>
                <c:pt idx="6174">
                  <c:v>18</c:v>
                </c:pt>
                <c:pt idx="6175">
                  <c:v>20</c:v>
                </c:pt>
                <c:pt idx="6176">
                  <c:v>16</c:v>
                </c:pt>
                <c:pt idx="6177">
                  <c:v>18</c:v>
                </c:pt>
                <c:pt idx="6178">
                  <c:v>18</c:v>
                </c:pt>
                <c:pt idx="6179">
                  <c:v>20</c:v>
                </c:pt>
                <c:pt idx="6180">
                  <c:v>20</c:v>
                </c:pt>
                <c:pt idx="6181">
                  <c:v>18</c:v>
                </c:pt>
                <c:pt idx="6182">
                  <c:v>20</c:v>
                </c:pt>
                <c:pt idx="6183">
                  <c:v>18</c:v>
                </c:pt>
                <c:pt idx="6184">
                  <c:v>18</c:v>
                </c:pt>
                <c:pt idx="6185">
                  <c:v>20</c:v>
                </c:pt>
                <c:pt idx="6186">
                  <c:v>24</c:v>
                </c:pt>
                <c:pt idx="6187">
                  <c:v>24</c:v>
                </c:pt>
                <c:pt idx="6188">
                  <c:v>24</c:v>
                </c:pt>
                <c:pt idx="6189">
                  <c:v>24</c:v>
                </c:pt>
                <c:pt idx="6190">
                  <c:v>26</c:v>
                </c:pt>
                <c:pt idx="6191">
                  <c:v>26</c:v>
                </c:pt>
                <c:pt idx="6192">
                  <c:v>24</c:v>
                </c:pt>
                <c:pt idx="6193">
                  <c:v>26</c:v>
                </c:pt>
                <c:pt idx="6194">
                  <c:v>26</c:v>
                </c:pt>
                <c:pt idx="6195">
                  <c:v>25</c:v>
                </c:pt>
                <c:pt idx="6196">
                  <c:v>25</c:v>
                </c:pt>
                <c:pt idx="6197">
                  <c:v>26</c:v>
                </c:pt>
                <c:pt idx="6198">
                  <c:v>26</c:v>
                </c:pt>
                <c:pt idx="6199">
                  <c:v>24</c:v>
                </c:pt>
                <c:pt idx="6200">
                  <c:v>24</c:v>
                </c:pt>
                <c:pt idx="6201">
                  <c:v>24</c:v>
                </c:pt>
                <c:pt idx="6202">
                  <c:v>25</c:v>
                </c:pt>
                <c:pt idx="6203">
                  <c:v>24</c:v>
                </c:pt>
                <c:pt idx="6204">
                  <c:v>26</c:v>
                </c:pt>
                <c:pt idx="6205">
                  <c:v>26</c:v>
                </c:pt>
                <c:pt idx="6206">
                  <c:v>24</c:v>
                </c:pt>
                <c:pt idx="6207">
                  <c:v>25</c:v>
                </c:pt>
                <c:pt idx="6208">
                  <c:v>24</c:v>
                </c:pt>
                <c:pt idx="6209">
                  <c:v>25</c:v>
                </c:pt>
                <c:pt idx="6210">
                  <c:v>24</c:v>
                </c:pt>
                <c:pt idx="6211">
                  <c:v>25</c:v>
                </c:pt>
                <c:pt idx="6212">
                  <c:v>24</c:v>
                </c:pt>
                <c:pt idx="6213">
                  <c:v>24</c:v>
                </c:pt>
                <c:pt idx="6214">
                  <c:v>25</c:v>
                </c:pt>
                <c:pt idx="6215">
                  <c:v>24</c:v>
                </c:pt>
                <c:pt idx="6216">
                  <c:v>25</c:v>
                </c:pt>
                <c:pt idx="6217">
                  <c:v>32</c:v>
                </c:pt>
                <c:pt idx="6218">
                  <c:v>31</c:v>
                </c:pt>
                <c:pt idx="6219">
                  <c:v>29</c:v>
                </c:pt>
                <c:pt idx="6220">
                  <c:v>31</c:v>
                </c:pt>
                <c:pt idx="6221">
                  <c:v>32</c:v>
                </c:pt>
                <c:pt idx="6222">
                  <c:v>32</c:v>
                </c:pt>
                <c:pt idx="6223">
                  <c:v>31</c:v>
                </c:pt>
                <c:pt idx="6224">
                  <c:v>31</c:v>
                </c:pt>
                <c:pt idx="6225">
                  <c:v>31</c:v>
                </c:pt>
                <c:pt idx="6226">
                  <c:v>34</c:v>
                </c:pt>
                <c:pt idx="6227">
                  <c:v>34</c:v>
                </c:pt>
                <c:pt idx="6228">
                  <c:v>31</c:v>
                </c:pt>
                <c:pt idx="6229">
                  <c:v>31</c:v>
                </c:pt>
                <c:pt idx="6230">
                  <c:v>32</c:v>
                </c:pt>
                <c:pt idx="6231">
                  <c:v>31</c:v>
                </c:pt>
                <c:pt idx="6232">
                  <c:v>31</c:v>
                </c:pt>
                <c:pt idx="6233">
                  <c:v>29</c:v>
                </c:pt>
                <c:pt idx="6234">
                  <c:v>32</c:v>
                </c:pt>
                <c:pt idx="6235">
                  <c:v>31</c:v>
                </c:pt>
                <c:pt idx="6236">
                  <c:v>32</c:v>
                </c:pt>
                <c:pt idx="6237">
                  <c:v>31</c:v>
                </c:pt>
                <c:pt idx="6238">
                  <c:v>33</c:v>
                </c:pt>
                <c:pt idx="6239">
                  <c:v>29</c:v>
                </c:pt>
                <c:pt idx="6240">
                  <c:v>30</c:v>
                </c:pt>
                <c:pt idx="6241">
                  <c:v>30</c:v>
                </c:pt>
                <c:pt idx="6242">
                  <c:v>30</c:v>
                </c:pt>
                <c:pt idx="6243">
                  <c:v>30</c:v>
                </c:pt>
                <c:pt idx="6244">
                  <c:v>32</c:v>
                </c:pt>
                <c:pt idx="6245">
                  <c:v>32</c:v>
                </c:pt>
                <c:pt idx="6246">
                  <c:v>32</c:v>
                </c:pt>
                <c:pt idx="6247">
                  <c:v>29</c:v>
                </c:pt>
                <c:pt idx="6248">
                  <c:v>29</c:v>
                </c:pt>
                <c:pt idx="6249">
                  <c:v>33</c:v>
                </c:pt>
                <c:pt idx="6250">
                  <c:v>33</c:v>
                </c:pt>
                <c:pt idx="6251">
                  <c:v>32</c:v>
                </c:pt>
                <c:pt idx="6252">
                  <c:v>32</c:v>
                </c:pt>
                <c:pt idx="6253">
                  <c:v>29</c:v>
                </c:pt>
                <c:pt idx="6254">
                  <c:v>33</c:v>
                </c:pt>
                <c:pt idx="6255">
                  <c:v>33</c:v>
                </c:pt>
                <c:pt idx="6256">
                  <c:v>29</c:v>
                </c:pt>
                <c:pt idx="6257">
                  <c:v>24</c:v>
                </c:pt>
                <c:pt idx="6258">
                  <c:v>23</c:v>
                </c:pt>
                <c:pt idx="6259">
                  <c:v>23</c:v>
                </c:pt>
                <c:pt idx="6260">
                  <c:v>23</c:v>
                </c:pt>
                <c:pt idx="6261">
                  <c:v>26</c:v>
                </c:pt>
                <c:pt idx="6262">
                  <c:v>23</c:v>
                </c:pt>
                <c:pt idx="6263">
                  <c:v>26</c:v>
                </c:pt>
                <c:pt idx="6264">
                  <c:v>31</c:v>
                </c:pt>
                <c:pt idx="6265">
                  <c:v>30</c:v>
                </c:pt>
                <c:pt idx="6266">
                  <c:v>30</c:v>
                </c:pt>
                <c:pt idx="6267">
                  <c:v>29</c:v>
                </c:pt>
                <c:pt idx="6268">
                  <c:v>29</c:v>
                </c:pt>
                <c:pt idx="6269">
                  <c:v>29</c:v>
                </c:pt>
                <c:pt idx="6270">
                  <c:v>29</c:v>
                </c:pt>
                <c:pt idx="6271">
                  <c:v>30</c:v>
                </c:pt>
                <c:pt idx="6272">
                  <c:v>30</c:v>
                </c:pt>
                <c:pt idx="6273">
                  <c:v>29</c:v>
                </c:pt>
                <c:pt idx="6274">
                  <c:v>31</c:v>
                </c:pt>
                <c:pt idx="6275">
                  <c:v>30</c:v>
                </c:pt>
                <c:pt idx="6276">
                  <c:v>29</c:v>
                </c:pt>
                <c:pt idx="6277">
                  <c:v>29</c:v>
                </c:pt>
                <c:pt idx="6278">
                  <c:v>30</c:v>
                </c:pt>
                <c:pt idx="6279">
                  <c:v>29</c:v>
                </c:pt>
                <c:pt idx="6280">
                  <c:v>29</c:v>
                </c:pt>
                <c:pt idx="6281">
                  <c:v>30</c:v>
                </c:pt>
                <c:pt idx="6282">
                  <c:v>31</c:v>
                </c:pt>
                <c:pt idx="6283">
                  <c:v>30</c:v>
                </c:pt>
                <c:pt idx="6284">
                  <c:v>29</c:v>
                </c:pt>
                <c:pt idx="6285">
                  <c:v>31</c:v>
                </c:pt>
                <c:pt idx="6286">
                  <c:v>29</c:v>
                </c:pt>
                <c:pt idx="6287">
                  <c:v>29</c:v>
                </c:pt>
                <c:pt idx="6288">
                  <c:v>30</c:v>
                </c:pt>
                <c:pt idx="6289">
                  <c:v>30</c:v>
                </c:pt>
                <c:pt idx="6290">
                  <c:v>30</c:v>
                </c:pt>
                <c:pt idx="6291">
                  <c:v>30</c:v>
                </c:pt>
                <c:pt idx="6292">
                  <c:v>29</c:v>
                </c:pt>
                <c:pt idx="6293">
                  <c:v>29</c:v>
                </c:pt>
                <c:pt idx="6294">
                  <c:v>29</c:v>
                </c:pt>
                <c:pt idx="6295">
                  <c:v>29</c:v>
                </c:pt>
                <c:pt idx="6296">
                  <c:v>36</c:v>
                </c:pt>
                <c:pt idx="6297">
                  <c:v>28</c:v>
                </c:pt>
                <c:pt idx="6298">
                  <c:v>26</c:v>
                </c:pt>
                <c:pt idx="6299">
                  <c:v>28</c:v>
                </c:pt>
                <c:pt idx="6300">
                  <c:v>36</c:v>
                </c:pt>
                <c:pt idx="6301">
                  <c:v>28</c:v>
                </c:pt>
                <c:pt idx="6302">
                  <c:v>26</c:v>
                </c:pt>
                <c:pt idx="6303">
                  <c:v>28</c:v>
                </c:pt>
                <c:pt idx="6304">
                  <c:v>28</c:v>
                </c:pt>
                <c:pt idx="6305">
                  <c:v>26</c:v>
                </c:pt>
                <c:pt idx="6306">
                  <c:v>28</c:v>
                </c:pt>
                <c:pt idx="6307">
                  <c:v>28</c:v>
                </c:pt>
                <c:pt idx="6308">
                  <c:v>26</c:v>
                </c:pt>
                <c:pt idx="6309">
                  <c:v>28</c:v>
                </c:pt>
                <c:pt idx="6310">
                  <c:v>28</c:v>
                </c:pt>
                <c:pt idx="6311">
                  <c:v>31</c:v>
                </c:pt>
                <c:pt idx="6312">
                  <c:v>31</c:v>
                </c:pt>
                <c:pt idx="6313">
                  <c:v>29</c:v>
                </c:pt>
                <c:pt idx="6314">
                  <c:v>31</c:v>
                </c:pt>
                <c:pt idx="6315">
                  <c:v>31</c:v>
                </c:pt>
                <c:pt idx="6316">
                  <c:v>22</c:v>
                </c:pt>
                <c:pt idx="6317">
                  <c:v>23</c:v>
                </c:pt>
                <c:pt idx="6318">
                  <c:v>22</c:v>
                </c:pt>
                <c:pt idx="6319">
                  <c:v>23</c:v>
                </c:pt>
                <c:pt idx="6320">
                  <c:v>23</c:v>
                </c:pt>
                <c:pt idx="6321">
                  <c:v>23</c:v>
                </c:pt>
                <c:pt idx="6322">
                  <c:v>22</c:v>
                </c:pt>
                <c:pt idx="6323">
                  <c:v>29</c:v>
                </c:pt>
                <c:pt idx="6324">
                  <c:v>32</c:v>
                </c:pt>
                <c:pt idx="6325">
                  <c:v>32</c:v>
                </c:pt>
                <c:pt idx="6326">
                  <c:v>29</c:v>
                </c:pt>
                <c:pt idx="6327">
                  <c:v>29</c:v>
                </c:pt>
                <c:pt idx="6328">
                  <c:v>32</c:v>
                </c:pt>
                <c:pt idx="6329">
                  <c:v>34</c:v>
                </c:pt>
                <c:pt idx="6330">
                  <c:v>25</c:v>
                </c:pt>
                <c:pt idx="6331">
                  <c:v>31</c:v>
                </c:pt>
                <c:pt idx="6332">
                  <c:v>30</c:v>
                </c:pt>
                <c:pt idx="6333">
                  <c:v>29</c:v>
                </c:pt>
                <c:pt idx="6334">
                  <c:v>34</c:v>
                </c:pt>
                <c:pt idx="6335">
                  <c:v>35</c:v>
                </c:pt>
                <c:pt idx="6336">
                  <c:v>31</c:v>
                </c:pt>
                <c:pt idx="6337">
                  <c:v>34</c:v>
                </c:pt>
                <c:pt idx="6338">
                  <c:v>31</c:v>
                </c:pt>
                <c:pt idx="6339">
                  <c:v>31</c:v>
                </c:pt>
                <c:pt idx="6340">
                  <c:v>31</c:v>
                </c:pt>
                <c:pt idx="6341">
                  <c:v>31</c:v>
                </c:pt>
                <c:pt idx="6342">
                  <c:v>30</c:v>
                </c:pt>
                <c:pt idx="6343">
                  <c:v>30</c:v>
                </c:pt>
                <c:pt idx="6344">
                  <c:v>34</c:v>
                </c:pt>
                <c:pt idx="6345">
                  <c:v>33</c:v>
                </c:pt>
                <c:pt idx="6346">
                  <c:v>30</c:v>
                </c:pt>
                <c:pt idx="6347">
                  <c:v>18</c:v>
                </c:pt>
                <c:pt idx="6348">
                  <c:v>18</c:v>
                </c:pt>
                <c:pt idx="6349">
                  <c:v>18</c:v>
                </c:pt>
                <c:pt idx="6350">
                  <c:v>16</c:v>
                </c:pt>
                <c:pt idx="6351">
                  <c:v>16</c:v>
                </c:pt>
                <c:pt idx="6352">
                  <c:v>29</c:v>
                </c:pt>
                <c:pt idx="6353">
                  <c:v>26</c:v>
                </c:pt>
                <c:pt idx="6354">
                  <c:v>26</c:v>
                </c:pt>
                <c:pt idx="6355">
                  <c:v>23</c:v>
                </c:pt>
                <c:pt idx="6356">
                  <c:v>23</c:v>
                </c:pt>
                <c:pt idx="6357">
                  <c:v>26</c:v>
                </c:pt>
                <c:pt idx="6358">
                  <c:v>29</c:v>
                </c:pt>
                <c:pt idx="6359">
                  <c:v>26</c:v>
                </c:pt>
                <c:pt idx="6360">
                  <c:v>23</c:v>
                </c:pt>
                <c:pt idx="6361">
                  <c:v>29</c:v>
                </c:pt>
                <c:pt idx="6362">
                  <c:v>26</c:v>
                </c:pt>
                <c:pt idx="6363">
                  <c:v>26</c:v>
                </c:pt>
                <c:pt idx="6364">
                  <c:v>26</c:v>
                </c:pt>
                <c:pt idx="6365">
                  <c:v>26</c:v>
                </c:pt>
                <c:pt idx="6366">
                  <c:v>26</c:v>
                </c:pt>
                <c:pt idx="6367">
                  <c:v>24</c:v>
                </c:pt>
                <c:pt idx="6368">
                  <c:v>24</c:v>
                </c:pt>
                <c:pt idx="6369">
                  <c:v>26</c:v>
                </c:pt>
                <c:pt idx="6370">
                  <c:v>26</c:v>
                </c:pt>
                <c:pt idx="6371">
                  <c:v>26</c:v>
                </c:pt>
                <c:pt idx="6372">
                  <c:v>26</c:v>
                </c:pt>
                <c:pt idx="6373">
                  <c:v>24</c:v>
                </c:pt>
                <c:pt idx="6374">
                  <c:v>26</c:v>
                </c:pt>
                <c:pt idx="6375">
                  <c:v>26</c:v>
                </c:pt>
                <c:pt idx="6376">
                  <c:v>34</c:v>
                </c:pt>
                <c:pt idx="6377">
                  <c:v>36</c:v>
                </c:pt>
                <c:pt idx="6378">
                  <c:v>36</c:v>
                </c:pt>
                <c:pt idx="6379">
                  <c:v>34</c:v>
                </c:pt>
                <c:pt idx="6380">
                  <c:v>37</c:v>
                </c:pt>
                <c:pt idx="6381">
                  <c:v>37</c:v>
                </c:pt>
                <c:pt idx="6382">
                  <c:v>37</c:v>
                </c:pt>
                <c:pt idx="6383">
                  <c:v>34</c:v>
                </c:pt>
                <c:pt idx="6384">
                  <c:v>37</c:v>
                </c:pt>
                <c:pt idx="6385">
                  <c:v>101</c:v>
                </c:pt>
                <c:pt idx="6386">
                  <c:v>101</c:v>
                </c:pt>
                <c:pt idx="6387">
                  <c:v>101</c:v>
                </c:pt>
                <c:pt idx="6388">
                  <c:v>101</c:v>
                </c:pt>
                <c:pt idx="6389">
                  <c:v>101</c:v>
                </c:pt>
                <c:pt idx="6390">
                  <c:v>101</c:v>
                </c:pt>
                <c:pt idx="6391">
                  <c:v>101</c:v>
                </c:pt>
                <c:pt idx="6392">
                  <c:v>101</c:v>
                </c:pt>
                <c:pt idx="6393">
                  <c:v>101</c:v>
                </c:pt>
                <c:pt idx="6394">
                  <c:v>101</c:v>
                </c:pt>
                <c:pt idx="6395">
                  <c:v>36</c:v>
                </c:pt>
                <c:pt idx="6396">
                  <c:v>28</c:v>
                </c:pt>
                <c:pt idx="6397">
                  <c:v>36</c:v>
                </c:pt>
                <c:pt idx="6398">
                  <c:v>36</c:v>
                </c:pt>
                <c:pt idx="6399">
                  <c:v>36</c:v>
                </c:pt>
                <c:pt idx="6400">
                  <c:v>36</c:v>
                </c:pt>
                <c:pt idx="6401">
                  <c:v>36</c:v>
                </c:pt>
                <c:pt idx="6402">
                  <c:v>36</c:v>
                </c:pt>
                <c:pt idx="6403">
                  <c:v>36</c:v>
                </c:pt>
                <c:pt idx="6404">
                  <c:v>29</c:v>
                </c:pt>
                <c:pt idx="6405">
                  <c:v>36</c:v>
                </c:pt>
                <c:pt idx="6406">
                  <c:v>36</c:v>
                </c:pt>
                <c:pt idx="6407">
                  <c:v>36</c:v>
                </c:pt>
                <c:pt idx="6408">
                  <c:v>36</c:v>
                </c:pt>
                <c:pt idx="6409">
                  <c:v>28</c:v>
                </c:pt>
                <c:pt idx="6410">
                  <c:v>34</c:v>
                </c:pt>
                <c:pt idx="6411">
                  <c:v>34</c:v>
                </c:pt>
                <c:pt idx="6412">
                  <c:v>34</c:v>
                </c:pt>
                <c:pt idx="6413">
                  <c:v>34</c:v>
                </c:pt>
                <c:pt idx="6414">
                  <c:v>23</c:v>
                </c:pt>
                <c:pt idx="6415">
                  <c:v>23</c:v>
                </c:pt>
                <c:pt idx="6416">
                  <c:v>23</c:v>
                </c:pt>
                <c:pt idx="6417">
                  <c:v>23</c:v>
                </c:pt>
                <c:pt idx="6418">
                  <c:v>23</c:v>
                </c:pt>
                <c:pt idx="6419">
                  <c:v>24</c:v>
                </c:pt>
                <c:pt idx="6420">
                  <c:v>23</c:v>
                </c:pt>
                <c:pt idx="6421">
                  <c:v>22</c:v>
                </c:pt>
                <c:pt idx="6422">
                  <c:v>24</c:v>
                </c:pt>
                <c:pt idx="6423">
                  <c:v>24</c:v>
                </c:pt>
                <c:pt idx="6424">
                  <c:v>22</c:v>
                </c:pt>
                <c:pt idx="6425">
                  <c:v>24</c:v>
                </c:pt>
                <c:pt idx="6426">
                  <c:v>24</c:v>
                </c:pt>
                <c:pt idx="6427">
                  <c:v>22</c:v>
                </c:pt>
                <c:pt idx="6428">
                  <c:v>23</c:v>
                </c:pt>
                <c:pt idx="6429">
                  <c:v>24</c:v>
                </c:pt>
                <c:pt idx="6430">
                  <c:v>27</c:v>
                </c:pt>
                <c:pt idx="6431">
                  <c:v>27</c:v>
                </c:pt>
                <c:pt idx="6432">
                  <c:v>27</c:v>
                </c:pt>
                <c:pt idx="6433">
                  <c:v>27</c:v>
                </c:pt>
                <c:pt idx="6434">
                  <c:v>27</c:v>
                </c:pt>
                <c:pt idx="6435">
                  <c:v>27</c:v>
                </c:pt>
                <c:pt idx="6436">
                  <c:v>19</c:v>
                </c:pt>
                <c:pt idx="6437">
                  <c:v>20</c:v>
                </c:pt>
                <c:pt idx="6438">
                  <c:v>16</c:v>
                </c:pt>
                <c:pt idx="6439">
                  <c:v>24</c:v>
                </c:pt>
                <c:pt idx="6440">
                  <c:v>24</c:v>
                </c:pt>
                <c:pt idx="6441">
                  <c:v>24</c:v>
                </c:pt>
                <c:pt idx="6442">
                  <c:v>28</c:v>
                </c:pt>
                <c:pt idx="6443">
                  <c:v>29</c:v>
                </c:pt>
                <c:pt idx="6444">
                  <c:v>26</c:v>
                </c:pt>
                <c:pt idx="6445">
                  <c:v>26</c:v>
                </c:pt>
                <c:pt idx="6446">
                  <c:v>28</c:v>
                </c:pt>
                <c:pt idx="6447">
                  <c:v>26</c:v>
                </c:pt>
                <c:pt idx="6448">
                  <c:v>29</c:v>
                </c:pt>
                <c:pt idx="6449">
                  <c:v>26</c:v>
                </c:pt>
                <c:pt idx="6450">
                  <c:v>26</c:v>
                </c:pt>
                <c:pt idx="6451">
                  <c:v>24</c:v>
                </c:pt>
                <c:pt idx="6452">
                  <c:v>24</c:v>
                </c:pt>
                <c:pt idx="6453">
                  <c:v>24</c:v>
                </c:pt>
                <c:pt idx="6454">
                  <c:v>24</c:v>
                </c:pt>
                <c:pt idx="6455">
                  <c:v>24</c:v>
                </c:pt>
                <c:pt idx="6456">
                  <c:v>24</c:v>
                </c:pt>
                <c:pt idx="6457">
                  <c:v>24</c:v>
                </c:pt>
                <c:pt idx="6458">
                  <c:v>24</c:v>
                </c:pt>
                <c:pt idx="6459">
                  <c:v>24</c:v>
                </c:pt>
                <c:pt idx="6460">
                  <c:v>17</c:v>
                </c:pt>
                <c:pt idx="6461">
                  <c:v>17</c:v>
                </c:pt>
                <c:pt idx="6462">
                  <c:v>17</c:v>
                </c:pt>
                <c:pt idx="6463">
                  <c:v>19</c:v>
                </c:pt>
                <c:pt idx="6464">
                  <c:v>19</c:v>
                </c:pt>
                <c:pt idx="6465">
                  <c:v>19</c:v>
                </c:pt>
                <c:pt idx="6466">
                  <c:v>19</c:v>
                </c:pt>
                <c:pt idx="6467">
                  <c:v>19</c:v>
                </c:pt>
                <c:pt idx="6468">
                  <c:v>19</c:v>
                </c:pt>
                <c:pt idx="6469">
                  <c:v>19</c:v>
                </c:pt>
                <c:pt idx="6470">
                  <c:v>19</c:v>
                </c:pt>
                <c:pt idx="6471">
                  <c:v>19</c:v>
                </c:pt>
                <c:pt idx="6472">
                  <c:v>19</c:v>
                </c:pt>
                <c:pt idx="6473">
                  <c:v>23</c:v>
                </c:pt>
                <c:pt idx="6474">
                  <c:v>23</c:v>
                </c:pt>
                <c:pt idx="6475">
                  <c:v>23</c:v>
                </c:pt>
                <c:pt idx="6476">
                  <c:v>23</c:v>
                </c:pt>
                <c:pt idx="6477">
                  <c:v>23</c:v>
                </c:pt>
                <c:pt idx="6478">
                  <c:v>23</c:v>
                </c:pt>
                <c:pt idx="6479">
                  <c:v>23</c:v>
                </c:pt>
                <c:pt idx="6480">
                  <c:v>24</c:v>
                </c:pt>
                <c:pt idx="6481">
                  <c:v>24</c:v>
                </c:pt>
                <c:pt idx="6482">
                  <c:v>24</c:v>
                </c:pt>
                <c:pt idx="6483">
                  <c:v>23</c:v>
                </c:pt>
                <c:pt idx="6484">
                  <c:v>23</c:v>
                </c:pt>
                <c:pt idx="6485">
                  <c:v>23</c:v>
                </c:pt>
                <c:pt idx="6486">
                  <c:v>24</c:v>
                </c:pt>
                <c:pt idx="6487">
                  <c:v>24</c:v>
                </c:pt>
                <c:pt idx="6488">
                  <c:v>23</c:v>
                </c:pt>
                <c:pt idx="6489">
                  <c:v>23</c:v>
                </c:pt>
                <c:pt idx="6490">
                  <c:v>24</c:v>
                </c:pt>
                <c:pt idx="6491">
                  <c:v>24</c:v>
                </c:pt>
                <c:pt idx="6492">
                  <c:v>23</c:v>
                </c:pt>
                <c:pt idx="6493">
                  <c:v>23</c:v>
                </c:pt>
                <c:pt idx="6494">
                  <c:v>23</c:v>
                </c:pt>
                <c:pt idx="6495">
                  <c:v>23</c:v>
                </c:pt>
                <c:pt idx="6496">
                  <c:v>24</c:v>
                </c:pt>
                <c:pt idx="6497">
                  <c:v>23</c:v>
                </c:pt>
                <c:pt idx="6498">
                  <c:v>24</c:v>
                </c:pt>
                <c:pt idx="6499">
                  <c:v>23</c:v>
                </c:pt>
                <c:pt idx="6500">
                  <c:v>24</c:v>
                </c:pt>
                <c:pt idx="6501">
                  <c:v>22</c:v>
                </c:pt>
                <c:pt idx="6502">
                  <c:v>24</c:v>
                </c:pt>
                <c:pt idx="6503">
                  <c:v>24</c:v>
                </c:pt>
                <c:pt idx="6504">
                  <c:v>24</c:v>
                </c:pt>
                <c:pt idx="6505">
                  <c:v>22</c:v>
                </c:pt>
                <c:pt idx="6506">
                  <c:v>23</c:v>
                </c:pt>
                <c:pt idx="6507">
                  <c:v>24</c:v>
                </c:pt>
                <c:pt idx="6508">
                  <c:v>26</c:v>
                </c:pt>
                <c:pt idx="6509">
                  <c:v>27</c:v>
                </c:pt>
                <c:pt idx="6510">
                  <c:v>25</c:v>
                </c:pt>
                <c:pt idx="6511">
                  <c:v>25</c:v>
                </c:pt>
                <c:pt idx="6512">
                  <c:v>27</c:v>
                </c:pt>
                <c:pt idx="6513">
                  <c:v>22</c:v>
                </c:pt>
                <c:pt idx="6514">
                  <c:v>22</c:v>
                </c:pt>
                <c:pt idx="6515">
                  <c:v>22</c:v>
                </c:pt>
                <c:pt idx="6516">
                  <c:v>22</c:v>
                </c:pt>
                <c:pt idx="6517">
                  <c:v>22</c:v>
                </c:pt>
                <c:pt idx="6518">
                  <c:v>22</c:v>
                </c:pt>
                <c:pt idx="6519">
                  <c:v>22</c:v>
                </c:pt>
                <c:pt idx="6520">
                  <c:v>22</c:v>
                </c:pt>
                <c:pt idx="6521">
                  <c:v>22</c:v>
                </c:pt>
                <c:pt idx="6522">
                  <c:v>22</c:v>
                </c:pt>
                <c:pt idx="6523">
                  <c:v>22</c:v>
                </c:pt>
                <c:pt idx="6524">
                  <c:v>22</c:v>
                </c:pt>
                <c:pt idx="6525">
                  <c:v>22</c:v>
                </c:pt>
                <c:pt idx="6526">
                  <c:v>22</c:v>
                </c:pt>
                <c:pt idx="6527">
                  <c:v>26</c:v>
                </c:pt>
                <c:pt idx="6528">
                  <c:v>26</c:v>
                </c:pt>
                <c:pt idx="6529">
                  <c:v>26</c:v>
                </c:pt>
                <c:pt idx="6530">
                  <c:v>26</c:v>
                </c:pt>
                <c:pt idx="6531">
                  <c:v>26</c:v>
                </c:pt>
                <c:pt idx="6532">
                  <c:v>26</c:v>
                </c:pt>
                <c:pt idx="6533">
                  <c:v>26</c:v>
                </c:pt>
                <c:pt idx="6534">
                  <c:v>26</c:v>
                </c:pt>
                <c:pt idx="6535">
                  <c:v>26</c:v>
                </c:pt>
                <c:pt idx="6536">
                  <c:v>26</c:v>
                </c:pt>
                <c:pt idx="6537">
                  <c:v>26</c:v>
                </c:pt>
                <c:pt idx="6538">
                  <c:v>26</c:v>
                </c:pt>
                <c:pt idx="6539">
                  <c:v>22</c:v>
                </c:pt>
                <c:pt idx="6540">
                  <c:v>26</c:v>
                </c:pt>
                <c:pt idx="6541">
                  <c:v>26</c:v>
                </c:pt>
                <c:pt idx="6542">
                  <c:v>26</c:v>
                </c:pt>
                <c:pt idx="6543">
                  <c:v>27</c:v>
                </c:pt>
                <c:pt idx="6544">
                  <c:v>27</c:v>
                </c:pt>
                <c:pt idx="6545">
                  <c:v>27</c:v>
                </c:pt>
                <c:pt idx="6546">
                  <c:v>23</c:v>
                </c:pt>
                <c:pt idx="6547">
                  <c:v>21</c:v>
                </c:pt>
                <c:pt idx="6548">
                  <c:v>21</c:v>
                </c:pt>
                <c:pt idx="6549">
                  <c:v>21</c:v>
                </c:pt>
                <c:pt idx="6550">
                  <c:v>21</c:v>
                </c:pt>
                <c:pt idx="6551">
                  <c:v>24</c:v>
                </c:pt>
                <c:pt idx="6552">
                  <c:v>24</c:v>
                </c:pt>
                <c:pt idx="6553">
                  <c:v>26</c:v>
                </c:pt>
                <c:pt idx="6554">
                  <c:v>26</c:v>
                </c:pt>
                <c:pt idx="6555">
                  <c:v>27</c:v>
                </c:pt>
                <c:pt idx="6556">
                  <c:v>27</c:v>
                </c:pt>
                <c:pt idx="6557">
                  <c:v>26</c:v>
                </c:pt>
                <c:pt idx="6558">
                  <c:v>14</c:v>
                </c:pt>
                <c:pt idx="6559">
                  <c:v>14</c:v>
                </c:pt>
                <c:pt idx="6560">
                  <c:v>16</c:v>
                </c:pt>
                <c:pt idx="6561">
                  <c:v>15</c:v>
                </c:pt>
                <c:pt idx="6562">
                  <c:v>15</c:v>
                </c:pt>
                <c:pt idx="6563">
                  <c:v>17</c:v>
                </c:pt>
                <c:pt idx="6564">
                  <c:v>18</c:v>
                </c:pt>
                <c:pt idx="6565">
                  <c:v>18</c:v>
                </c:pt>
                <c:pt idx="6566">
                  <c:v>28</c:v>
                </c:pt>
                <c:pt idx="6567">
                  <c:v>17</c:v>
                </c:pt>
                <c:pt idx="6568">
                  <c:v>20</c:v>
                </c:pt>
                <c:pt idx="6569">
                  <c:v>23</c:v>
                </c:pt>
                <c:pt idx="6570">
                  <c:v>23</c:v>
                </c:pt>
                <c:pt idx="6571">
                  <c:v>17</c:v>
                </c:pt>
                <c:pt idx="6572">
                  <c:v>28</c:v>
                </c:pt>
                <c:pt idx="6573">
                  <c:v>22</c:v>
                </c:pt>
                <c:pt idx="6574">
                  <c:v>19</c:v>
                </c:pt>
                <c:pt idx="6575">
                  <c:v>24</c:v>
                </c:pt>
                <c:pt idx="6576">
                  <c:v>22</c:v>
                </c:pt>
                <c:pt idx="6577">
                  <c:v>24</c:v>
                </c:pt>
                <c:pt idx="6578">
                  <c:v>29</c:v>
                </c:pt>
                <c:pt idx="6579">
                  <c:v>17</c:v>
                </c:pt>
                <c:pt idx="6580">
                  <c:v>22</c:v>
                </c:pt>
                <c:pt idx="6581">
                  <c:v>26</c:v>
                </c:pt>
                <c:pt idx="6582">
                  <c:v>26</c:v>
                </c:pt>
                <c:pt idx="6583">
                  <c:v>23</c:v>
                </c:pt>
                <c:pt idx="6584">
                  <c:v>23</c:v>
                </c:pt>
                <c:pt idx="6585">
                  <c:v>23</c:v>
                </c:pt>
                <c:pt idx="6586">
                  <c:v>23</c:v>
                </c:pt>
                <c:pt idx="6587">
                  <c:v>23</c:v>
                </c:pt>
                <c:pt idx="6588">
                  <c:v>23</c:v>
                </c:pt>
                <c:pt idx="6589">
                  <c:v>22</c:v>
                </c:pt>
                <c:pt idx="6590">
                  <c:v>25</c:v>
                </c:pt>
                <c:pt idx="6591">
                  <c:v>22</c:v>
                </c:pt>
                <c:pt idx="6592">
                  <c:v>25</c:v>
                </c:pt>
                <c:pt idx="6593">
                  <c:v>22</c:v>
                </c:pt>
                <c:pt idx="6594">
                  <c:v>24</c:v>
                </c:pt>
                <c:pt idx="6595">
                  <c:v>26</c:v>
                </c:pt>
                <c:pt idx="6596">
                  <c:v>26</c:v>
                </c:pt>
                <c:pt idx="6597">
                  <c:v>26</c:v>
                </c:pt>
                <c:pt idx="6598">
                  <c:v>26</c:v>
                </c:pt>
                <c:pt idx="6599">
                  <c:v>23</c:v>
                </c:pt>
                <c:pt idx="6600">
                  <c:v>21</c:v>
                </c:pt>
                <c:pt idx="6601">
                  <c:v>20</c:v>
                </c:pt>
                <c:pt idx="6602">
                  <c:v>21</c:v>
                </c:pt>
                <c:pt idx="6603">
                  <c:v>20</c:v>
                </c:pt>
                <c:pt idx="6604">
                  <c:v>20</c:v>
                </c:pt>
                <c:pt idx="6605">
                  <c:v>21</c:v>
                </c:pt>
                <c:pt idx="6606">
                  <c:v>26</c:v>
                </c:pt>
                <c:pt idx="6607">
                  <c:v>26</c:v>
                </c:pt>
                <c:pt idx="6608">
                  <c:v>26</c:v>
                </c:pt>
                <c:pt idx="6609">
                  <c:v>26</c:v>
                </c:pt>
                <c:pt idx="6610">
                  <c:v>26</c:v>
                </c:pt>
                <c:pt idx="6611">
                  <c:v>26</c:v>
                </c:pt>
                <c:pt idx="6612">
                  <c:v>23</c:v>
                </c:pt>
                <c:pt idx="6613">
                  <c:v>25</c:v>
                </c:pt>
                <c:pt idx="6614">
                  <c:v>20</c:v>
                </c:pt>
                <c:pt idx="6615">
                  <c:v>20</c:v>
                </c:pt>
                <c:pt idx="6616">
                  <c:v>20</c:v>
                </c:pt>
                <c:pt idx="6617">
                  <c:v>20</c:v>
                </c:pt>
                <c:pt idx="6618">
                  <c:v>20</c:v>
                </c:pt>
                <c:pt idx="6619">
                  <c:v>20</c:v>
                </c:pt>
                <c:pt idx="6620">
                  <c:v>20</c:v>
                </c:pt>
                <c:pt idx="6621">
                  <c:v>20</c:v>
                </c:pt>
                <c:pt idx="6622">
                  <c:v>20</c:v>
                </c:pt>
                <c:pt idx="6623">
                  <c:v>20</c:v>
                </c:pt>
                <c:pt idx="6624">
                  <c:v>20</c:v>
                </c:pt>
                <c:pt idx="6625">
                  <c:v>22</c:v>
                </c:pt>
                <c:pt idx="6626">
                  <c:v>23</c:v>
                </c:pt>
                <c:pt idx="6627">
                  <c:v>23</c:v>
                </c:pt>
                <c:pt idx="6628">
                  <c:v>23</c:v>
                </c:pt>
                <c:pt idx="6629">
                  <c:v>23</c:v>
                </c:pt>
                <c:pt idx="6630">
                  <c:v>23</c:v>
                </c:pt>
                <c:pt idx="6631">
                  <c:v>23</c:v>
                </c:pt>
                <c:pt idx="6632">
                  <c:v>23</c:v>
                </c:pt>
                <c:pt idx="6633">
                  <c:v>25</c:v>
                </c:pt>
                <c:pt idx="6634">
                  <c:v>22</c:v>
                </c:pt>
                <c:pt idx="6635">
                  <c:v>23</c:v>
                </c:pt>
                <c:pt idx="6636">
                  <c:v>26</c:v>
                </c:pt>
                <c:pt idx="6637">
                  <c:v>22</c:v>
                </c:pt>
                <c:pt idx="6638">
                  <c:v>18</c:v>
                </c:pt>
                <c:pt idx="6639">
                  <c:v>22</c:v>
                </c:pt>
                <c:pt idx="6640">
                  <c:v>26</c:v>
                </c:pt>
                <c:pt idx="6641">
                  <c:v>23</c:v>
                </c:pt>
                <c:pt idx="6642">
                  <c:v>22</c:v>
                </c:pt>
                <c:pt idx="6643">
                  <c:v>18</c:v>
                </c:pt>
                <c:pt idx="6644">
                  <c:v>18</c:v>
                </c:pt>
                <c:pt idx="6645">
                  <c:v>22</c:v>
                </c:pt>
                <c:pt idx="6646">
                  <c:v>24</c:v>
                </c:pt>
                <c:pt idx="6647">
                  <c:v>22</c:v>
                </c:pt>
                <c:pt idx="6648">
                  <c:v>23</c:v>
                </c:pt>
                <c:pt idx="6649">
                  <c:v>26</c:v>
                </c:pt>
                <c:pt idx="6650">
                  <c:v>29</c:v>
                </c:pt>
                <c:pt idx="6651">
                  <c:v>30</c:v>
                </c:pt>
                <c:pt idx="6652">
                  <c:v>29</c:v>
                </c:pt>
                <c:pt idx="6653">
                  <c:v>32</c:v>
                </c:pt>
                <c:pt idx="6654">
                  <c:v>34</c:v>
                </c:pt>
                <c:pt idx="6655">
                  <c:v>34</c:v>
                </c:pt>
                <c:pt idx="6656">
                  <c:v>34</c:v>
                </c:pt>
                <c:pt idx="6657">
                  <c:v>34</c:v>
                </c:pt>
                <c:pt idx="6658">
                  <c:v>34</c:v>
                </c:pt>
                <c:pt idx="6659">
                  <c:v>34</c:v>
                </c:pt>
                <c:pt idx="6660">
                  <c:v>28</c:v>
                </c:pt>
                <c:pt idx="6661">
                  <c:v>28</c:v>
                </c:pt>
                <c:pt idx="6662">
                  <c:v>28</c:v>
                </c:pt>
                <c:pt idx="6663">
                  <c:v>28</c:v>
                </c:pt>
                <c:pt idx="6664">
                  <c:v>28</c:v>
                </c:pt>
                <c:pt idx="6665">
                  <c:v>24</c:v>
                </c:pt>
                <c:pt idx="6666">
                  <c:v>28</c:v>
                </c:pt>
                <c:pt idx="6667">
                  <c:v>28</c:v>
                </c:pt>
                <c:pt idx="6668">
                  <c:v>28</c:v>
                </c:pt>
                <c:pt idx="6669">
                  <c:v>22</c:v>
                </c:pt>
                <c:pt idx="6670">
                  <c:v>28</c:v>
                </c:pt>
                <c:pt idx="6671">
                  <c:v>36</c:v>
                </c:pt>
                <c:pt idx="6672">
                  <c:v>36</c:v>
                </c:pt>
                <c:pt idx="6673">
                  <c:v>30</c:v>
                </c:pt>
                <c:pt idx="6674">
                  <c:v>36</c:v>
                </c:pt>
                <c:pt idx="6675">
                  <c:v>30</c:v>
                </c:pt>
                <c:pt idx="6676">
                  <c:v>36</c:v>
                </c:pt>
                <c:pt idx="6677">
                  <c:v>36</c:v>
                </c:pt>
                <c:pt idx="6678">
                  <c:v>37</c:v>
                </c:pt>
                <c:pt idx="6679">
                  <c:v>33</c:v>
                </c:pt>
                <c:pt idx="6680">
                  <c:v>46</c:v>
                </c:pt>
                <c:pt idx="6681">
                  <c:v>33</c:v>
                </c:pt>
                <c:pt idx="6682">
                  <c:v>37</c:v>
                </c:pt>
                <c:pt idx="6683">
                  <c:v>37</c:v>
                </c:pt>
                <c:pt idx="6684">
                  <c:v>37</c:v>
                </c:pt>
                <c:pt idx="6685">
                  <c:v>36</c:v>
                </c:pt>
                <c:pt idx="6686">
                  <c:v>43</c:v>
                </c:pt>
                <c:pt idx="6687">
                  <c:v>36</c:v>
                </c:pt>
                <c:pt idx="6688">
                  <c:v>33</c:v>
                </c:pt>
                <c:pt idx="6689">
                  <c:v>36</c:v>
                </c:pt>
                <c:pt idx="6690">
                  <c:v>18</c:v>
                </c:pt>
                <c:pt idx="6691">
                  <c:v>16</c:v>
                </c:pt>
                <c:pt idx="6692">
                  <c:v>16</c:v>
                </c:pt>
                <c:pt idx="6693">
                  <c:v>16</c:v>
                </c:pt>
                <c:pt idx="6694">
                  <c:v>16</c:v>
                </c:pt>
                <c:pt idx="6695">
                  <c:v>16</c:v>
                </c:pt>
                <c:pt idx="6696">
                  <c:v>16</c:v>
                </c:pt>
                <c:pt idx="6697">
                  <c:v>17</c:v>
                </c:pt>
                <c:pt idx="6698">
                  <c:v>17</c:v>
                </c:pt>
                <c:pt idx="6699">
                  <c:v>16</c:v>
                </c:pt>
                <c:pt idx="6700">
                  <c:v>24</c:v>
                </c:pt>
                <c:pt idx="6701">
                  <c:v>24</c:v>
                </c:pt>
                <c:pt idx="6702">
                  <c:v>24</c:v>
                </c:pt>
                <c:pt idx="6703">
                  <c:v>24</c:v>
                </c:pt>
                <c:pt idx="6704">
                  <c:v>24</c:v>
                </c:pt>
                <c:pt idx="6705">
                  <c:v>24</c:v>
                </c:pt>
                <c:pt idx="6706">
                  <c:v>22</c:v>
                </c:pt>
                <c:pt idx="6707">
                  <c:v>22</c:v>
                </c:pt>
                <c:pt idx="6708">
                  <c:v>22</c:v>
                </c:pt>
                <c:pt idx="6709">
                  <c:v>22</c:v>
                </c:pt>
                <c:pt idx="6710">
                  <c:v>22</c:v>
                </c:pt>
                <c:pt idx="6711">
                  <c:v>22</c:v>
                </c:pt>
                <c:pt idx="6712">
                  <c:v>32</c:v>
                </c:pt>
                <c:pt idx="6713">
                  <c:v>29</c:v>
                </c:pt>
                <c:pt idx="6714">
                  <c:v>28</c:v>
                </c:pt>
                <c:pt idx="6715">
                  <c:v>26</c:v>
                </c:pt>
                <c:pt idx="6716">
                  <c:v>32</c:v>
                </c:pt>
                <c:pt idx="6717">
                  <c:v>26</c:v>
                </c:pt>
                <c:pt idx="6718">
                  <c:v>32</c:v>
                </c:pt>
                <c:pt idx="6719">
                  <c:v>29</c:v>
                </c:pt>
                <c:pt idx="6720">
                  <c:v>32</c:v>
                </c:pt>
                <c:pt idx="6721">
                  <c:v>28</c:v>
                </c:pt>
                <c:pt idx="6722">
                  <c:v>32</c:v>
                </c:pt>
                <c:pt idx="6723">
                  <c:v>26</c:v>
                </c:pt>
                <c:pt idx="6724">
                  <c:v>28</c:v>
                </c:pt>
                <c:pt idx="6725">
                  <c:v>29</c:v>
                </c:pt>
                <c:pt idx="6726">
                  <c:v>32</c:v>
                </c:pt>
                <c:pt idx="6727">
                  <c:v>26</c:v>
                </c:pt>
                <c:pt idx="6728">
                  <c:v>26</c:v>
                </c:pt>
                <c:pt idx="6729">
                  <c:v>30</c:v>
                </c:pt>
                <c:pt idx="6730">
                  <c:v>30</c:v>
                </c:pt>
                <c:pt idx="6731">
                  <c:v>30</c:v>
                </c:pt>
                <c:pt idx="6732">
                  <c:v>30</c:v>
                </c:pt>
                <c:pt idx="6733">
                  <c:v>30</c:v>
                </c:pt>
                <c:pt idx="6734">
                  <c:v>30</c:v>
                </c:pt>
                <c:pt idx="6735">
                  <c:v>30</c:v>
                </c:pt>
                <c:pt idx="6736">
                  <c:v>30</c:v>
                </c:pt>
                <c:pt idx="6737">
                  <c:v>30</c:v>
                </c:pt>
                <c:pt idx="6738">
                  <c:v>30</c:v>
                </c:pt>
                <c:pt idx="6739">
                  <c:v>20</c:v>
                </c:pt>
                <c:pt idx="6740">
                  <c:v>21</c:v>
                </c:pt>
                <c:pt idx="6741">
                  <c:v>25</c:v>
                </c:pt>
                <c:pt idx="6742">
                  <c:v>25</c:v>
                </c:pt>
                <c:pt idx="6743">
                  <c:v>25</c:v>
                </c:pt>
                <c:pt idx="6744">
                  <c:v>23</c:v>
                </c:pt>
                <c:pt idx="6745">
                  <c:v>23</c:v>
                </c:pt>
                <c:pt idx="6746">
                  <c:v>23</c:v>
                </c:pt>
                <c:pt idx="6747">
                  <c:v>23</c:v>
                </c:pt>
                <c:pt idx="6748">
                  <c:v>24</c:v>
                </c:pt>
                <c:pt idx="6749">
                  <c:v>24</c:v>
                </c:pt>
                <c:pt idx="6750">
                  <c:v>24</c:v>
                </c:pt>
                <c:pt idx="6751">
                  <c:v>27</c:v>
                </c:pt>
                <c:pt idx="6752">
                  <c:v>27</c:v>
                </c:pt>
                <c:pt idx="6753">
                  <c:v>23</c:v>
                </c:pt>
                <c:pt idx="6754">
                  <c:v>23</c:v>
                </c:pt>
                <c:pt idx="6755">
                  <c:v>25</c:v>
                </c:pt>
                <c:pt idx="6756">
                  <c:v>22</c:v>
                </c:pt>
                <c:pt idx="6757">
                  <c:v>22</c:v>
                </c:pt>
                <c:pt idx="6758">
                  <c:v>27</c:v>
                </c:pt>
                <c:pt idx="6759">
                  <c:v>27</c:v>
                </c:pt>
                <c:pt idx="6760">
                  <c:v>27</c:v>
                </c:pt>
                <c:pt idx="6761">
                  <c:v>28</c:v>
                </c:pt>
                <c:pt idx="6762">
                  <c:v>28</c:v>
                </c:pt>
                <c:pt idx="6763">
                  <c:v>28</c:v>
                </c:pt>
                <c:pt idx="6764">
                  <c:v>27</c:v>
                </c:pt>
                <c:pt idx="6765">
                  <c:v>28</c:v>
                </c:pt>
                <c:pt idx="6766">
                  <c:v>27</c:v>
                </c:pt>
                <c:pt idx="6767">
                  <c:v>27</c:v>
                </c:pt>
                <c:pt idx="6768">
                  <c:v>26</c:v>
                </c:pt>
                <c:pt idx="6769">
                  <c:v>27</c:v>
                </c:pt>
                <c:pt idx="6770">
                  <c:v>26</c:v>
                </c:pt>
                <c:pt idx="6771">
                  <c:v>26</c:v>
                </c:pt>
                <c:pt idx="6772">
                  <c:v>27</c:v>
                </c:pt>
                <c:pt idx="6773">
                  <c:v>26</c:v>
                </c:pt>
                <c:pt idx="6774">
                  <c:v>26</c:v>
                </c:pt>
                <c:pt idx="6775">
                  <c:v>26</c:v>
                </c:pt>
                <c:pt idx="6776">
                  <c:v>27</c:v>
                </c:pt>
                <c:pt idx="6777">
                  <c:v>26</c:v>
                </c:pt>
                <c:pt idx="6778">
                  <c:v>27</c:v>
                </c:pt>
                <c:pt idx="6779">
                  <c:v>27</c:v>
                </c:pt>
                <c:pt idx="6780">
                  <c:v>27</c:v>
                </c:pt>
                <c:pt idx="6781">
                  <c:v>26</c:v>
                </c:pt>
                <c:pt idx="6782">
                  <c:v>26</c:v>
                </c:pt>
                <c:pt idx="6783">
                  <c:v>27</c:v>
                </c:pt>
                <c:pt idx="6784">
                  <c:v>26</c:v>
                </c:pt>
                <c:pt idx="6785">
                  <c:v>26</c:v>
                </c:pt>
                <c:pt idx="6786">
                  <c:v>26</c:v>
                </c:pt>
                <c:pt idx="6787">
                  <c:v>27</c:v>
                </c:pt>
                <c:pt idx="6788">
                  <c:v>27</c:v>
                </c:pt>
                <c:pt idx="6789">
                  <c:v>27</c:v>
                </c:pt>
                <c:pt idx="6790">
                  <c:v>26</c:v>
                </c:pt>
                <c:pt idx="6791">
                  <c:v>27</c:v>
                </c:pt>
                <c:pt idx="6792">
                  <c:v>23</c:v>
                </c:pt>
                <c:pt idx="6793">
                  <c:v>24</c:v>
                </c:pt>
                <c:pt idx="6794">
                  <c:v>42</c:v>
                </c:pt>
                <c:pt idx="6795">
                  <c:v>39</c:v>
                </c:pt>
                <c:pt idx="6796">
                  <c:v>39</c:v>
                </c:pt>
                <c:pt idx="6797">
                  <c:v>38</c:v>
                </c:pt>
                <c:pt idx="6798">
                  <c:v>41</c:v>
                </c:pt>
                <c:pt idx="6799">
                  <c:v>38</c:v>
                </c:pt>
                <c:pt idx="6800">
                  <c:v>31</c:v>
                </c:pt>
                <c:pt idx="6801">
                  <c:v>23</c:v>
                </c:pt>
                <c:pt idx="6802">
                  <c:v>20</c:v>
                </c:pt>
                <c:pt idx="6803">
                  <c:v>23</c:v>
                </c:pt>
                <c:pt idx="6804">
                  <c:v>23</c:v>
                </c:pt>
                <c:pt idx="6805">
                  <c:v>23</c:v>
                </c:pt>
                <c:pt idx="6806">
                  <c:v>25</c:v>
                </c:pt>
                <c:pt idx="6807">
                  <c:v>25</c:v>
                </c:pt>
                <c:pt idx="6808">
                  <c:v>24</c:v>
                </c:pt>
                <c:pt idx="6809">
                  <c:v>25</c:v>
                </c:pt>
                <c:pt idx="6810">
                  <c:v>24</c:v>
                </c:pt>
                <c:pt idx="6811">
                  <c:v>24</c:v>
                </c:pt>
                <c:pt idx="6812">
                  <c:v>25</c:v>
                </c:pt>
                <c:pt idx="6813">
                  <c:v>25</c:v>
                </c:pt>
                <c:pt idx="6814">
                  <c:v>24</c:v>
                </c:pt>
                <c:pt idx="6815">
                  <c:v>24</c:v>
                </c:pt>
                <c:pt idx="6816">
                  <c:v>26</c:v>
                </c:pt>
                <c:pt idx="6817">
                  <c:v>32</c:v>
                </c:pt>
                <c:pt idx="6818">
                  <c:v>24</c:v>
                </c:pt>
                <c:pt idx="6819">
                  <c:v>23</c:v>
                </c:pt>
                <c:pt idx="6820">
                  <c:v>24</c:v>
                </c:pt>
                <c:pt idx="6821">
                  <c:v>32</c:v>
                </c:pt>
                <c:pt idx="6822">
                  <c:v>26</c:v>
                </c:pt>
                <c:pt idx="6823">
                  <c:v>23</c:v>
                </c:pt>
                <c:pt idx="6824">
                  <c:v>24</c:v>
                </c:pt>
                <c:pt idx="6825">
                  <c:v>40</c:v>
                </c:pt>
                <c:pt idx="6826">
                  <c:v>42</c:v>
                </c:pt>
                <c:pt idx="6827">
                  <c:v>42</c:v>
                </c:pt>
                <c:pt idx="6828">
                  <c:v>42</c:v>
                </c:pt>
                <c:pt idx="6829">
                  <c:v>44</c:v>
                </c:pt>
                <c:pt idx="6830">
                  <c:v>42</c:v>
                </c:pt>
                <c:pt idx="6831">
                  <c:v>44</c:v>
                </c:pt>
                <c:pt idx="6832">
                  <c:v>42</c:v>
                </c:pt>
                <c:pt idx="6833">
                  <c:v>42</c:v>
                </c:pt>
                <c:pt idx="6834">
                  <c:v>44</c:v>
                </c:pt>
                <c:pt idx="6835">
                  <c:v>44</c:v>
                </c:pt>
                <c:pt idx="6836">
                  <c:v>44</c:v>
                </c:pt>
                <c:pt idx="6837">
                  <c:v>41</c:v>
                </c:pt>
                <c:pt idx="6838">
                  <c:v>41</c:v>
                </c:pt>
                <c:pt idx="6839">
                  <c:v>43</c:v>
                </c:pt>
                <c:pt idx="6840">
                  <c:v>43</c:v>
                </c:pt>
                <c:pt idx="6841">
                  <c:v>43</c:v>
                </c:pt>
                <c:pt idx="6842">
                  <c:v>29</c:v>
                </c:pt>
                <c:pt idx="6843">
                  <c:v>26</c:v>
                </c:pt>
                <c:pt idx="6844">
                  <c:v>29</c:v>
                </c:pt>
                <c:pt idx="6845">
                  <c:v>26</c:v>
                </c:pt>
                <c:pt idx="6846">
                  <c:v>29</c:v>
                </c:pt>
                <c:pt idx="6847">
                  <c:v>26</c:v>
                </c:pt>
                <c:pt idx="6848">
                  <c:v>26</c:v>
                </c:pt>
                <c:pt idx="6849">
                  <c:v>29</c:v>
                </c:pt>
                <c:pt idx="6850">
                  <c:v>29</c:v>
                </c:pt>
                <c:pt idx="6851">
                  <c:v>26</c:v>
                </c:pt>
                <c:pt idx="6852">
                  <c:v>29</c:v>
                </c:pt>
                <c:pt idx="6853">
                  <c:v>26</c:v>
                </c:pt>
                <c:pt idx="6854">
                  <c:v>25</c:v>
                </c:pt>
                <c:pt idx="6855">
                  <c:v>28</c:v>
                </c:pt>
                <c:pt idx="6856">
                  <c:v>25</c:v>
                </c:pt>
                <c:pt idx="6857">
                  <c:v>28</c:v>
                </c:pt>
                <c:pt idx="6858">
                  <c:v>28</c:v>
                </c:pt>
                <c:pt idx="6859">
                  <c:v>25</c:v>
                </c:pt>
                <c:pt idx="6860">
                  <c:v>28</c:v>
                </c:pt>
                <c:pt idx="6861">
                  <c:v>25</c:v>
                </c:pt>
                <c:pt idx="6862">
                  <c:v>28</c:v>
                </c:pt>
                <c:pt idx="6863">
                  <c:v>26</c:v>
                </c:pt>
                <c:pt idx="6864">
                  <c:v>25</c:v>
                </c:pt>
                <c:pt idx="6865">
                  <c:v>25</c:v>
                </c:pt>
                <c:pt idx="6866">
                  <c:v>28</c:v>
                </c:pt>
                <c:pt idx="6867">
                  <c:v>26</c:v>
                </c:pt>
                <c:pt idx="6868">
                  <c:v>24</c:v>
                </c:pt>
                <c:pt idx="6869">
                  <c:v>26</c:v>
                </c:pt>
                <c:pt idx="6870">
                  <c:v>24</c:v>
                </c:pt>
                <c:pt idx="6871">
                  <c:v>23</c:v>
                </c:pt>
                <c:pt idx="6872">
                  <c:v>25</c:v>
                </c:pt>
                <c:pt idx="6873">
                  <c:v>24</c:v>
                </c:pt>
                <c:pt idx="6874">
                  <c:v>21</c:v>
                </c:pt>
                <c:pt idx="6875">
                  <c:v>24</c:v>
                </c:pt>
                <c:pt idx="6876">
                  <c:v>21</c:v>
                </c:pt>
                <c:pt idx="6877">
                  <c:v>23</c:v>
                </c:pt>
                <c:pt idx="6878">
                  <c:v>26</c:v>
                </c:pt>
                <c:pt idx="6879">
                  <c:v>26</c:v>
                </c:pt>
                <c:pt idx="6880">
                  <c:v>26</c:v>
                </c:pt>
                <c:pt idx="6881">
                  <c:v>26</c:v>
                </c:pt>
                <c:pt idx="6882">
                  <c:v>26</c:v>
                </c:pt>
                <c:pt idx="6883">
                  <c:v>26</c:v>
                </c:pt>
                <c:pt idx="6884">
                  <c:v>26</c:v>
                </c:pt>
                <c:pt idx="6885">
                  <c:v>26</c:v>
                </c:pt>
                <c:pt idx="6886">
                  <c:v>26</c:v>
                </c:pt>
                <c:pt idx="6887">
                  <c:v>25</c:v>
                </c:pt>
                <c:pt idx="6888">
                  <c:v>23</c:v>
                </c:pt>
                <c:pt idx="6889">
                  <c:v>23</c:v>
                </c:pt>
                <c:pt idx="6890">
                  <c:v>25</c:v>
                </c:pt>
                <c:pt idx="6891">
                  <c:v>25</c:v>
                </c:pt>
                <c:pt idx="6892">
                  <c:v>23</c:v>
                </c:pt>
                <c:pt idx="6893">
                  <c:v>25</c:v>
                </c:pt>
                <c:pt idx="6894">
                  <c:v>23</c:v>
                </c:pt>
                <c:pt idx="6895">
                  <c:v>36</c:v>
                </c:pt>
                <c:pt idx="6896">
                  <c:v>33</c:v>
                </c:pt>
                <c:pt idx="6897">
                  <c:v>33</c:v>
                </c:pt>
                <c:pt idx="6898">
                  <c:v>39</c:v>
                </c:pt>
                <c:pt idx="6899">
                  <c:v>31</c:v>
                </c:pt>
                <c:pt idx="6900">
                  <c:v>39</c:v>
                </c:pt>
                <c:pt idx="6901">
                  <c:v>31</c:v>
                </c:pt>
                <c:pt idx="6902">
                  <c:v>31</c:v>
                </c:pt>
                <c:pt idx="6903">
                  <c:v>39</c:v>
                </c:pt>
                <c:pt idx="6904">
                  <c:v>33</c:v>
                </c:pt>
                <c:pt idx="6905">
                  <c:v>31</c:v>
                </c:pt>
                <c:pt idx="6906">
                  <c:v>39</c:v>
                </c:pt>
                <c:pt idx="6907">
                  <c:v>33</c:v>
                </c:pt>
                <c:pt idx="6908">
                  <c:v>38</c:v>
                </c:pt>
                <c:pt idx="6909">
                  <c:v>28</c:v>
                </c:pt>
                <c:pt idx="6910">
                  <c:v>38</c:v>
                </c:pt>
                <c:pt idx="6911">
                  <c:v>31</c:v>
                </c:pt>
                <c:pt idx="6912">
                  <c:v>28</c:v>
                </c:pt>
                <c:pt idx="6913">
                  <c:v>31</c:v>
                </c:pt>
                <c:pt idx="6914">
                  <c:v>28</c:v>
                </c:pt>
                <c:pt idx="6915">
                  <c:v>31</c:v>
                </c:pt>
                <c:pt idx="6916">
                  <c:v>38</c:v>
                </c:pt>
                <c:pt idx="6917">
                  <c:v>31</c:v>
                </c:pt>
                <c:pt idx="6918">
                  <c:v>38</c:v>
                </c:pt>
                <c:pt idx="6919">
                  <c:v>28</c:v>
                </c:pt>
                <c:pt idx="6920">
                  <c:v>16</c:v>
                </c:pt>
                <c:pt idx="6921">
                  <c:v>90</c:v>
                </c:pt>
                <c:pt idx="6922">
                  <c:v>97</c:v>
                </c:pt>
                <c:pt idx="6923">
                  <c:v>94</c:v>
                </c:pt>
                <c:pt idx="6924">
                  <c:v>90</c:v>
                </c:pt>
                <c:pt idx="6925">
                  <c:v>97</c:v>
                </c:pt>
                <c:pt idx="6926">
                  <c:v>102</c:v>
                </c:pt>
                <c:pt idx="6927">
                  <c:v>106</c:v>
                </c:pt>
                <c:pt idx="6928">
                  <c:v>98</c:v>
                </c:pt>
                <c:pt idx="6929">
                  <c:v>90</c:v>
                </c:pt>
                <c:pt idx="6930">
                  <c:v>105</c:v>
                </c:pt>
                <c:pt idx="6931">
                  <c:v>101</c:v>
                </c:pt>
                <c:pt idx="6932">
                  <c:v>105</c:v>
                </c:pt>
                <c:pt idx="6933">
                  <c:v>100</c:v>
                </c:pt>
                <c:pt idx="6934">
                  <c:v>107</c:v>
                </c:pt>
                <c:pt idx="6935">
                  <c:v>102</c:v>
                </c:pt>
                <c:pt idx="6936">
                  <c:v>107</c:v>
                </c:pt>
                <c:pt idx="6937">
                  <c:v>100</c:v>
                </c:pt>
                <c:pt idx="6938">
                  <c:v>90</c:v>
                </c:pt>
                <c:pt idx="6939">
                  <c:v>24</c:v>
                </c:pt>
                <c:pt idx="6940">
                  <c:v>24</c:v>
                </c:pt>
                <c:pt idx="6941">
                  <c:v>24</c:v>
                </c:pt>
                <c:pt idx="6942">
                  <c:v>24</c:v>
                </c:pt>
                <c:pt idx="6943">
                  <c:v>24</c:v>
                </c:pt>
                <c:pt idx="6944">
                  <c:v>24</c:v>
                </c:pt>
                <c:pt idx="6945">
                  <c:v>23</c:v>
                </c:pt>
                <c:pt idx="6946">
                  <c:v>21</c:v>
                </c:pt>
                <c:pt idx="6947">
                  <c:v>24</c:v>
                </c:pt>
                <c:pt idx="6948">
                  <c:v>22</c:v>
                </c:pt>
                <c:pt idx="6949">
                  <c:v>24</c:v>
                </c:pt>
                <c:pt idx="6950">
                  <c:v>22</c:v>
                </c:pt>
                <c:pt idx="6951">
                  <c:v>24</c:v>
                </c:pt>
                <c:pt idx="6952">
                  <c:v>24</c:v>
                </c:pt>
                <c:pt idx="6953">
                  <c:v>24</c:v>
                </c:pt>
                <c:pt idx="6954">
                  <c:v>24</c:v>
                </c:pt>
                <c:pt idx="6955">
                  <c:v>22</c:v>
                </c:pt>
                <c:pt idx="6956">
                  <c:v>24</c:v>
                </c:pt>
                <c:pt idx="6957">
                  <c:v>24</c:v>
                </c:pt>
                <c:pt idx="6958">
                  <c:v>21</c:v>
                </c:pt>
                <c:pt idx="6959">
                  <c:v>23</c:v>
                </c:pt>
                <c:pt idx="6960">
                  <c:v>23</c:v>
                </c:pt>
                <c:pt idx="6961">
                  <c:v>23</c:v>
                </c:pt>
                <c:pt idx="6962">
                  <c:v>23</c:v>
                </c:pt>
                <c:pt idx="6963">
                  <c:v>21</c:v>
                </c:pt>
                <c:pt idx="6964">
                  <c:v>29</c:v>
                </c:pt>
                <c:pt idx="6965">
                  <c:v>28</c:v>
                </c:pt>
                <c:pt idx="6966">
                  <c:v>26</c:v>
                </c:pt>
                <c:pt idx="6967">
                  <c:v>26</c:v>
                </c:pt>
                <c:pt idx="6968">
                  <c:v>29</c:v>
                </c:pt>
                <c:pt idx="6969">
                  <c:v>26</c:v>
                </c:pt>
                <c:pt idx="6970">
                  <c:v>29</c:v>
                </c:pt>
                <c:pt idx="6971">
                  <c:v>26</c:v>
                </c:pt>
                <c:pt idx="6972">
                  <c:v>24</c:v>
                </c:pt>
                <c:pt idx="6973">
                  <c:v>29</c:v>
                </c:pt>
                <c:pt idx="6974">
                  <c:v>29</c:v>
                </c:pt>
                <c:pt idx="6975">
                  <c:v>20</c:v>
                </c:pt>
                <c:pt idx="6976">
                  <c:v>19</c:v>
                </c:pt>
                <c:pt idx="6977">
                  <c:v>17</c:v>
                </c:pt>
                <c:pt idx="6978">
                  <c:v>21</c:v>
                </c:pt>
                <c:pt idx="6979">
                  <c:v>17</c:v>
                </c:pt>
                <c:pt idx="6980">
                  <c:v>20</c:v>
                </c:pt>
                <c:pt idx="6981">
                  <c:v>19</c:v>
                </c:pt>
                <c:pt idx="6982">
                  <c:v>21</c:v>
                </c:pt>
                <c:pt idx="6983">
                  <c:v>19</c:v>
                </c:pt>
                <c:pt idx="6984">
                  <c:v>19</c:v>
                </c:pt>
                <c:pt idx="6985">
                  <c:v>20</c:v>
                </c:pt>
                <c:pt idx="6986">
                  <c:v>21</c:v>
                </c:pt>
                <c:pt idx="6987">
                  <c:v>17</c:v>
                </c:pt>
                <c:pt idx="6988">
                  <c:v>17</c:v>
                </c:pt>
                <c:pt idx="6989">
                  <c:v>21</c:v>
                </c:pt>
                <c:pt idx="6990">
                  <c:v>20</c:v>
                </c:pt>
                <c:pt idx="6991">
                  <c:v>19</c:v>
                </c:pt>
                <c:pt idx="6992">
                  <c:v>17</c:v>
                </c:pt>
                <c:pt idx="6993">
                  <c:v>17</c:v>
                </c:pt>
                <c:pt idx="6994">
                  <c:v>19</c:v>
                </c:pt>
                <c:pt idx="6995">
                  <c:v>18</c:v>
                </c:pt>
                <c:pt idx="6996">
                  <c:v>17</c:v>
                </c:pt>
                <c:pt idx="6997">
                  <c:v>17</c:v>
                </c:pt>
                <c:pt idx="6998">
                  <c:v>22</c:v>
                </c:pt>
                <c:pt idx="6999">
                  <c:v>22</c:v>
                </c:pt>
                <c:pt idx="7000">
                  <c:v>23</c:v>
                </c:pt>
                <c:pt idx="7001">
                  <c:v>23</c:v>
                </c:pt>
                <c:pt idx="7002">
                  <c:v>23</c:v>
                </c:pt>
                <c:pt idx="7003">
                  <c:v>23</c:v>
                </c:pt>
                <c:pt idx="7004">
                  <c:v>23</c:v>
                </c:pt>
                <c:pt idx="7005">
                  <c:v>23</c:v>
                </c:pt>
                <c:pt idx="7006">
                  <c:v>23</c:v>
                </c:pt>
                <c:pt idx="7007">
                  <c:v>23</c:v>
                </c:pt>
                <c:pt idx="7008">
                  <c:v>30</c:v>
                </c:pt>
                <c:pt idx="7009">
                  <c:v>29</c:v>
                </c:pt>
                <c:pt idx="7010">
                  <c:v>30</c:v>
                </c:pt>
                <c:pt idx="7011">
                  <c:v>29</c:v>
                </c:pt>
                <c:pt idx="7012">
                  <c:v>30</c:v>
                </c:pt>
                <c:pt idx="7013">
                  <c:v>29</c:v>
                </c:pt>
                <c:pt idx="7014">
                  <c:v>26</c:v>
                </c:pt>
                <c:pt idx="7015">
                  <c:v>25</c:v>
                </c:pt>
                <c:pt idx="7016">
                  <c:v>25</c:v>
                </c:pt>
                <c:pt idx="7017">
                  <c:v>26</c:v>
                </c:pt>
                <c:pt idx="7018">
                  <c:v>26</c:v>
                </c:pt>
                <c:pt idx="7019">
                  <c:v>25</c:v>
                </c:pt>
                <c:pt idx="7020">
                  <c:v>18</c:v>
                </c:pt>
                <c:pt idx="7021">
                  <c:v>18</c:v>
                </c:pt>
                <c:pt idx="7022">
                  <c:v>18</c:v>
                </c:pt>
                <c:pt idx="7023">
                  <c:v>18</c:v>
                </c:pt>
                <c:pt idx="7024">
                  <c:v>22</c:v>
                </c:pt>
                <c:pt idx="7025">
                  <c:v>22</c:v>
                </c:pt>
                <c:pt idx="7026">
                  <c:v>22</c:v>
                </c:pt>
                <c:pt idx="7027">
                  <c:v>28</c:v>
                </c:pt>
                <c:pt idx="7028">
                  <c:v>28</c:v>
                </c:pt>
                <c:pt idx="7029">
                  <c:v>28</c:v>
                </c:pt>
                <c:pt idx="7030">
                  <c:v>28</c:v>
                </c:pt>
                <c:pt idx="7031">
                  <c:v>28</c:v>
                </c:pt>
                <c:pt idx="7032">
                  <c:v>28</c:v>
                </c:pt>
                <c:pt idx="7033">
                  <c:v>28</c:v>
                </c:pt>
                <c:pt idx="7034">
                  <c:v>28</c:v>
                </c:pt>
                <c:pt idx="7035">
                  <c:v>28</c:v>
                </c:pt>
                <c:pt idx="7036">
                  <c:v>28</c:v>
                </c:pt>
                <c:pt idx="7037">
                  <c:v>30</c:v>
                </c:pt>
                <c:pt idx="7038">
                  <c:v>28</c:v>
                </c:pt>
                <c:pt idx="7039">
                  <c:v>28</c:v>
                </c:pt>
                <c:pt idx="7040">
                  <c:v>28</c:v>
                </c:pt>
                <c:pt idx="7041">
                  <c:v>28</c:v>
                </c:pt>
                <c:pt idx="7042">
                  <c:v>28</c:v>
                </c:pt>
                <c:pt idx="7043">
                  <c:v>31</c:v>
                </c:pt>
                <c:pt idx="7044">
                  <c:v>28</c:v>
                </c:pt>
                <c:pt idx="7045">
                  <c:v>31</c:v>
                </c:pt>
                <c:pt idx="7046">
                  <c:v>30</c:v>
                </c:pt>
                <c:pt idx="7047">
                  <c:v>28</c:v>
                </c:pt>
                <c:pt idx="7048">
                  <c:v>28</c:v>
                </c:pt>
                <c:pt idx="7049">
                  <c:v>28</c:v>
                </c:pt>
                <c:pt idx="7050">
                  <c:v>28</c:v>
                </c:pt>
                <c:pt idx="7051">
                  <c:v>28</c:v>
                </c:pt>
                <c:pt idx="7052">
                  <c:v>28</c:v>
                </c:pt>
                <c:pt idx="7053">
                  <c:v>28</c:v>
                </c:pt>
                <c:pt idx="7054">
                  <c:v>28</c:v>
                </c:pt>
                <c:pt idx="7055">
                  <c:v>13</c:v>
                </c:pt>
                <c:pt idx="7056">
                  <c:v>13</c:v>
                </c:pt>
                <c:pt idx="7057">
                  <c:v>14</c:v>
                </c:pt>
                <c:pt idx="7058">
                  <c:v>14</c:v>
                </c:pt>
                <c:pt idx="7059">
                  <c:v>13</c:v>
                </c:pt>
                <c:pt idx="7060">
                  <c:v>13</c:v>
                </c:pt>
                <c:pt idx="7061">
                  <c:v>14</c:v>
                </c:pt>
                <c:pt idx="7062">
                  <c:v>14</c:v>
                </c:pt>
                <c:pt idx="7063">
                  <c:v>14</c:v>
                </c:pt>
                <c:pt idx="7064">
                  <c:v>24</c:v>
                </c:pt>
                <c:pt idx="7065">
                  <c:v>24</c:v>
                </c:pt>
                <c:pt idx="7066">
                  <c:v>24</c:v>
                </c:pt>
                <c:pt idx="7067">
                  <c:v>24</c:v>
                </c:pt>
                <c:pt idx="7068">
                  <c:v>22</c:v>
                </c:pt>
                <c:pt idx="7069">
                  <c:v>22</c:v>
                </c:pt>
                <c:pt idx="7070">
                  <c:v>25</c:v>
                </c:pt>
                <c:pt idx="7071">
                  <c:v>28</c:v>
                </c:pt>
                <c:pt idx="7072">
                  <c:v>31</c:v>
                </c:pt>
                <c:pt idx="7073">
                  <c:v>31</c:v>
                </c:pt>
                <c:pt idx="7074">
                  <c:v>25</c:v>
                </c:pt>
                <c:pt idx="7075">
                  <c:v>25</c:v>
                </c:pt>
                <c:pt idx="7076">
                  <c:v>28</c:v>
                </c:pt>
                <c:pt idx="7077">
                  <c:v>31</c:v>
                </c:pt>
                <c:pt idx="7078">
                  <c:v>25</c:v>
                </c:pt>
                <c:pt idx="7079">
                  <c:v>25</c:v>
                </c:pt>
                <c:pt idx="7080">
                  <c:v>25</c:v>
                </c:pt>
                <c:pt idx="7081">
                  <c:v>28</c:v>
                </c:pt>
                <c:pt idx="7082">
                  <c:v>29</c:v>
                </c:pt>
                <c:pt idx="7083">
                  <c:v>31</c:v>
                </c:pt>
                <c:pt idx="7084">
                  <c:v>25</c:v>
                </c:pt>
                <c:pt idx="7085">
                  <c:v>28</c:v>
                </c:pt>
                <c:pt idx="7086">
                  <c:v>31</c:v>
                </c:pt>
                <c:pt idx="7087">
                  <c:v>30</c:v>
                </c:pt>
                <c:pt idx="7088">
                  <c:v>27</c:v>
                </c:pt>
                <c:pt idx="7089">
                  <c:v>30</c:v>
                </c:pt>
                <c:pt idx="7090">
                  <c:v>23</c:v>
                </c:pt>
                <c:pt idx="7091">
                  <c:v>25</c:v>
                </c:pt>
                <c:pt idx="7092">
                  <c:v>27</c:v>
                </c:pt>
                <c:pt idx="7093">
                  <c:v>25</c:v>
                </c:pt>
                <c:pt idx="7094">
                  <c:v>26</c:v>
                </c:pt>
                <c:pt idx="7095">
                  <c:v>32</c:v>
                </c:pt>
                <c:pt idx="7096">
                  <c:v>26</c:v>
                </c:pt>
                <c:pt idx="7097">
                  <c:v>26</c:v>
                </c:pt>
                <c:pt idx="7098">
                  <c:v>34</c:v>
                </c:pt>
                <c:pt idx="7099">
                  <c:v>34</c:v>
                </c:pt>
                <c:pt idx="7100">
                  <c:v>28</c:v>
                </c:pt>
                <c:pt idx="7101">
                  <c:v>28</c:v>
                </c:pt>
                <c:pt idx="7102">
                  <c:v>28</c:v>
                </c:pt>
                <c:pt idx="7103">
                  <c:v>28</c:v>
                </c:pt>
                <c:pt idx="7104">
                  <c:v>28</c:v>
                </c:pt>
                <c:pt idx="7105">
                  <c:v>28</c:v>
                </c:pt>
                <c:pt idx="7106">
                  <c:v>28</c:v>
                </c:pt>
                <c:pt idx="7107">
                  <c:v>28</c:v>
                </c:pt>
                <c:pt idx="7108">
                  <c:v>28</c:v>
                </c:pt>
                <c:pt idx="7109">
                  <c:v>28</c:v>
                </c:pt>
                <c:pt idx="7110">
                  <c:v>28</c:v>
                </c:pt>
                <c:pt idx="7111">
                  <c:v>28</c:v>
                </c:pt>
                <c:pt idx="7112">
                  <c:v>28</c:v>
                </c:pt>
                <c:pt idx="7113">
                  <c:v>28</c:v>
                </c:pt>
                <c:pt idx="7114">
                  <c:v>28</c:v>
                </c:pt>
                <c:pt idx="7115">
                  <c:v>28</c:v>
                </c:pt>
                <c:pt idx="7116">
                  <c:v>28</c:v>
                </c:pt>
                <c:pt idx="7117">
                  <c:v>28</c:v>
                </c:pt>
                <c:pt idx="7118">
                  <c:v>28</c:v>
                </c:pt>
                <c:pt idx="7119">
                  <c:v>28</c:v>
                </c:pt>
                <c:pt idx="7120">
                  <c:v>28</c:v>
                </c:pt>
                <c:pt idx="7121">
                  <c:v>28</c:v>
                </c:pt>
                <c:pt idx="7122">
                  <c:v>34</c:v>
                </c:pt>
                <c:pt idx="7123">
                  <c:v>36</c:v>
                </c:pt>
                <c:pt idx="7124">
                  <c:v>36</c:v>
                </c:pt>
                <c:pt idx="7125">
                  <c:v>36</c:v>
                </c:pt>
                <c:pt idx="7126">
                  <c:v>34</c:v>
                </c:pt>
                <c:pt idx="7127">
                  <c:v>34</c:v>
                </c:pt>
                <c:pt idx="7128">
                  <c:v>24</c:v>
                </c:pt>
                <c:pt idx="7129">
                  <c:v>31</c:v>
                </c:pt>
                <c:pt idx="7130">
                  <c:v>24</c:v>
                </c:pt>
                <c:pt idx="7131">
                  <c:v>31</c:v>
                </c:pt>
                <c:pt idx="7132">
                  <c:v>24</c:v>
                </c:pt>
                <c:pt idx="7133">
                  <c:v>24</c:v>
                </c:pt>
                <c:pt idx="7134">
                  <c:v>31</c:v>
                </c:pt>
                <c:pt idx="7135">
                  <c:v>20</c:v>
                </c:pt>
                <c:pt idx="7136">
                  <c:v>20</c:v>
                </c:pt>
                <c:pt idx="7137">
                  <c:v>20</c:v>
                </c:pt>
                <c:pt idx="7138">
                  <c:v>20</c:v>
                </c:pt>
                <c:pt idx="7139">
                  <c:v>21</c:v>
                </c:pt>
                <c:pt idx="7140">
                  <c:v>21</c:v>
                </c:pt>
                <c:pt idx="7141">
                  <c:v>21</c:v>
                </c:pt>
                <c:pt idx="7142">
                  <c:v>21</c:v>
                </c:pt>
                <c:pt idx="7143">
                  <c:v>19</c:v>
                </c:pt>
                <c:pt idx="7144">
                  <c:v>19</c:v>
                </c:pt>
                <c:pt idx="7145">
                  <c:v>18</c:v>
                </c:pt>
                <c:pt idx="7146">
                  <c:v>18</c:v>
                </c:pt>
                <c:pt idx="7147">
                  <c:v>20</c:v>
                </c:pt>
                <c:pt idx="7148">
                  <c:v>19</c:v>
                </c:pt>
                <c:pt idx="7149">
                  <c:v>22</c:v>
                </c:pt>
                <c:pt idx="7150">
                  <c:v>20</c:v>
                </c:pt>
                <c:pt idx="7151">
                  <c:v>22</c:v>
                </c:pt>
                <c:pt idx="7152">
                  <c:v>19</c:v>
                </c:pt>
                <c:pt idx="7153">
                  <c:v>19</c:v>
                </c:pt>
                <c:pt idx="7154">
                  <c:v>20</c:v>
                </c:pt>
                <c:pt idx="7155">
                  <c:v>20</c:v>
                </c:pt>
                <c:pt idx="7156">
                  <c:v>20</c:v>
                </c:pt>
                <c:pt idx="7157">
                  <c:v>20</c:v>
                </c:pt>
                <c:pt idx="7158">
                  <c:v>22</c:v>
                </c:pt>
                <c:pt idx="7159">
                  <c:v>20</c:v>
                </c:pt>
                <c:pt idx="7160">
                  <c:v>21</c:v>
                </c:pt>
                <c:pt idx="7161">
                  <c:v>20</c:v>
                </c:pt>
                <c:pt idx="7162">
                  <c:v>21</c:v>
                </c:pt>
                <c:pt idx="7163">
                  <c:v>19</c:v>
                </c:pt>
                <c:pt idx="7164">
                  <c:v>19</c:v>
                </c:pt>
                <c:pt idx="7165">
                  <c:v>20</c:v>
                </c:pt>
                <c:pt idx="7166">
                  <c:v>20</c:v>
                </c:pt>
                <c:pt idx="7167">
                  <c:v>27</c:v>
                </c:pt>
                <c:pt idx="7168">
                  <c:v>32</c:v>
                </c:pt>
                <c:pt idx="7169">
                  <c:v>32</c:v>
                </c:pt>
                <c:pt idx="7170">
                  <c:v>32</c:v>
                </c:pt>
                <c:pt idx="7171">
                  <c:v>29</c:v>
                </c:pt>
                <c:pt idx="7172">
                  <c:v>32</c:v>
                </c:pt>
                <c:pt idx="7173">
                  <c:v>32</c:v>
                </c:pt>
                <c:pt idx="7174">
                  <c:v>28</c:v>
                </c:pt>
                <c:pt idx="7175">
                  <c:v>32</c:v>
                </c:pt>
                <c:pt idx="7176">
                  <c:v>29</c:v>
                </c:pt>
                <c:pt idx="7177">
                  <c:v>32</c:v>
                </c:pt>
                <c:pt idx="7178">
                  <c:v>32</c:v>
                </c:pt>
                <c:pt idx="7179">
                  <c:v>28</c:v>
                </c:pt>
                <c:pt idx="7180">
                  <c:v>36</c:v>
                </c:pt>
                <c:pt idx="7181">
                  <c:v>36</c:v>
                </c:pt>
                <c:pt idx="7182">
                  <c:v>36</c:v>
                </c:pt>
                <c:pt idx="7183">
                  <c:v>36</c:v>
                </c:pt>
                <c:pt idx="7184">
                  <c:v>36</c:v>
                </c:pt>
                <c:pt idx="7185">
                  <c:v>36</c:v>
                </c:pt>
                <c:pt idx="7186">
                  <c:v>31</c:v>
                </c:pt>
                <c:pt idx="7187">
                  <c:v>31</c:v>
                </c:pt>
                <c:pt idx="7188">
                  <c:v>30</c:v>
                </c:pt>
                <c:pt idx="7189">
                  <c:v>29</c:v>
                </c:pt>
                <c:pt idx="7190">
                  <c:v>29</c:v>
                </c:pt>
                <c:pt idx="7191">
                  <c:v>29</c:v>
                </c:pt>
                <c:pt idx="7192">
                  <c:v>28</c:v>
                </c:pt>
                <c:pt idx="7193">
                  <c:v>28</c:v>
                </c:pt>
                <c:pt idx="7194">
                  <c:v>29</c:v>
                </c:pt>
                <c:pt idx="7195">
                  <c:v>29</c:v>
                </c:pt>
                <c:pt idx="7196">
                  <c:v>28</c:v>
                </c:pt>
                <c:pt idx="7197">
                  <c:v>29</c:v>
                </c:pt>
                <c:pt idx="7198">
                  <c:v>28</c:v>
                </c:pt>
                <c:pt idx="7199">
                  <c:v>28</c:v>
                </c:pt>
                <c:pt idx="7200">
                  <c:v>29</c:v>
                </c:pt>
                <c:pt idx="7201">
                  <c:v>28</c:v>
                </c:pt>
                <c:pt idx="7202">
                  <c:v>28</c:v>
                </c:pt>
                <c:pt idx="7203">
                  <c:v>29</c:v>
                </c:pt>
                <c:pt idx="7204">
                  <c:v>28</c:v>
                </c:pt>
                <c:pt idx="7205">
                  <c:v>28</c:v>
                </c:pt>
                <c:pt idx="7206">
                  <c:v>28</c:v>
                </c:pt>
                <c:pt idx="7207">
                  <c:v>28</c:v>
                </c:pt>
                <c:pt idx="7208">
                  <c:v>28</c:v>
                </c:pt>
                <c:pt idx="7209">
                  <c:v>28</c:v>
                </c:pt>
                <c:pt idx="7210">
                  <c:v>29</c:v>
                </c:pt>
                <c:pt idx="7211">
                  <c:v>29</c:v>
                </c:pt>
                <c:pt idx="7212">
                  <c:v>28</c:v>
                </c:pt>
                <c:pt idx="7213">
                  <c:v>28</c:v>
                </c:pt>
                <c:pt idx="7214">
                  <c:v>28</c:v>
                </c:pt>
                <c:pt idx="7215">
                  <c:v>28</c:v>
                </c:pt>
                <c:pt idx="7216">
                  <c:v>29</c:v>
                </c:pt>
                <c:pt idx="7217">
                  <c:v>29</c:v>
                </c:pt>
                <c:pt idx="7218">
                  <c:v>29</c:v>
                </c:pt>
                <c:pt idx="7219">
                  <c:v>28</c:v>
                </c:pt>
                <c:pt idx="7220">
                  <c:v>29</c:v>
                </c:pt>
                <c:pt idx="7221">
                  <c:v>28</c:v>
                </c:pt>
                <c:pt idx="7222">
                  <c:v>29</c:v>
                </c:pt>
                <c:pt idx="7223">
                  <c:v>29</c:v>
                </c:pt>
                <c:pt idx="7224">
                  <c:v>28</c:v>
                </c:pt>
                <c:pt idx="7225">
                  <c:v>24</c:v>
                </c:pt>
                <c:pt idx="7226">
                  <c:v>24</c:v>
                </c:pt>
                <c:pt idx="7227">
                  <c:v>24</c:v>
                </c:pt>
                <c:pt idx="7228">
                  <c:v>25</c:v>
                </c:pt>
                <c:pt idx="7229">
                  <c:v>25</c:v>
                </c:pt>
                <c:pt idx="7230">
                  <c:v>24</c:v>
                </c:pt>
                <c:pt idx="7231">
                  <c:v>25</c:v>
                </c:pt>
                <c:pt idx="7232">
                  <c:v>26</c:v>
                </c:pt>
                <c:pt idx="7233">
                  <c:v>26</c:v>
                </c:pt>
                <c:pt idx="7234">
                  <c:v>27</c:v>
                </c:pt>
                <c:pt idx="7235">
                  <c:v>21</c:v>
                </c:pt>
                <c:pt idx="7236">
                  <c:v>22</c:v>
                </c:pt>
                <c:pt idx="7237">
                  <c:v>22</c:v>
                </c:pt>
                <c:pt idx="7238">
                  <c:v>21</c:v>
                </c:pt>
                <c:pt idx="7239">
                  <c:v>21</c:v>
                </c:pt>
                <c:pt idx="7240">
                  <c:v>21</c:v>
                </c:pt>
                <c:pt idx="7241">
                  <c:v>22</c:v>
                </c:pt>
                <c:pt idx="7242">
                  <c:v>21</c:v>
                </c:pt>
                <c:pt idx="7243">
                  <c:v>22</c:v>
                </c:pt>
                <c:pt idx="7244">
                  <c:v>20</c:v>
                </c:pt>
                <c:pt idx="7245">
                  <c:v>20</c:v>
                </c:pt>
                <c:pt idx="7246">
                  <c:v>21</c:v>
                </c:pt>
                <c:pt idx="7247">
                  <c:v>22</c:v>
                </c:pt>
                <c:pt idx="7248">
                  <c:v>21</c:v>
                </c:pt>
                <c:pt idx="7249">
                  <c:v>21</c:v>
                </c:pt>
                <c:pt idx="7250">
                  <c:v>21</c:v>
                </c:pt>
                <c:pt idx="7251">
                  <c:v>21</c:v>
                </c:pt>
                <c:pt idx="7252">
                  <c:v>21</c:v>
                </c:pt>
                <c:pt idx="7253">
                  <c:v>22</c:v>
                </c:pt>
                <c:pt idx="7254">
                  <c:v>21</c:v>
                </c:pt>
                <c:pt idx="7255">
                  <c:v>22</c:v>
                </c:pt>
                <c:pt idx="7256">
                  <c:v>22</c:v>
                </c:pt>
                <c:pt idx="7257">
                  <c:v>21</c:v>
                </c:pt>
                <c:pt idx="7258">
                  <c:v>21</c:v>
                </c:pt>
                <c:pt idx="7259">
                  <c:v>22</c:v>
                </c:pt>
                <c:pt idx="7260">
                  <c:v>22</c:v>
                </c:pt>
                <c:pt idx="7261">
                  <c:v>22</c:v>
                </c:pt>
                <c:pt idx="7262">
                  <c:v>22</c:v>
                </c:pt>
                <c:pt idx="7263">
                  <c:v>22</c:v>
                </c:pt>
                <c:pt idx="7264">
                  <c:v>26</c:v>
                </c:pt>
                <c:pt idx="7265">
                  <c:v>26</c:v>
                </c:pt>
                <c:pt idx="7266">
                  <c:v>26</c:v>
                </c:pt>
                <c:pt idx="7267">
                  <c:v>26</c:v>
                </c:pt>
                <c:pt idx="7268">
                  <c:v>26</c:v>
                </c:pt>
                <c:pt idx="7269">
                  <c:v>26</c:v>
                </c:pt>
                <c:pt idx="7270">
                  <c:v>28</c:v>
                </c:pt>
                <c:pt idx="7271">
                  <c:v>28</c:v>
                </c:pt>
                <c:pt idx="7272">
                  <c:v>28</c:v>
                </c:pt>
                <c:pt idx="7273">
                  <c:v>28</c:v>
                </c:pt>
                <c:pt idx="7274">
                  <c:v>28</c:v>
                </c:pt>
                <c:pt idx="7275">
                  <c:v>28</c:v>
                </c:pt>
                <c:pt idx="7276">
                  <c:v>28</c:v>
                </c:pt>
                <c:pt idx="7277">
                  <c:v>27</c:v>
                </c:pt>
                <c:pt idx="7278">
                  <c:v>27</c:v>
                </c:pt>
                <c:pt idx="7279">
                  <c:v>28</c:v>
                </c:pt>
                <c:pt idx="7280">
                  <c:v>28</c:v>
                </c:pt>
                <c:pt idx="7281">
                  <c:v>28</c:v>
                </c:pt>
                <c:pt idx="7282">
                  <c:v>31</c:v>
                </c:pt>
                <c:pt idx="7283">
                  <c:v>30</c:v>
                </c:pt>
                <c:pt idx="7284">
                  <c:v>30</c:v>
                </c:pt>
                <c:pt idx="7285">
                  <c:v>31</c:v>
                </c:pt>
                <c:pt idx="7286">
                  <c:v>30</c:v>
                </c:pt>
                <c:pt idx="7287">
                  <c:v>28</c:v>
                </c:pt>
                <c:pt idx="7288">
                  <c:v>35</c:v>
                </c:pt>
                <c:pt idx="7289">
                  <c:v>35</c:v>
                </c:pt>
                <c:pt idx="7290">
                  <c:v>28</c:v>
                </c:pt>
                <c:pt idx="7291">
                  <c:v>28</c:v>
                </c:pt>
                <c:pt idx="7292">
                  <c:v>34</c:v>
                </c:pt>
                <c:pt idx="7293">
                  <c:v>28</c:v>
                </c:pt>
                <c:pt idx="7294">
                  <c:v>28</c:v>
                </c:pt>
                <c:pt idx="7295">
                  <c:v>28</c:v>
                </c:pt>
                <c:pt idx="7296">
                  <c:v>28</c:v>
                </c:pt>
                <c:pt idx="7297">
                  <c:v>28</c:v>
                </c:pt>
                <c:pt idx="7298">
                  <c:v>28</c:v>
                </c:pt>
                <c:pt idx="7299">
                  <c:v>28</c:v>
                </c:pt>
                <c:pt idx="7300">
                  <c:v>28</c:v>
                </c:pt>
                <c:pt idx="7301">
                  <c:v>28</c:v>
                </c:pt>
                <c:pt idx="7302">
                  <c:v>28</c:v>
                </c:pt>
                <c:pt idx="7303">
                  <c:v>28</c:v>
                </c:pt>
                <c:pt idx="7304">
                  <c:v>28</c:v>
                </c:pt>
                <c:pt idx="7305">
                  <c:v>28</c:v>
                </c:pt>
                <c:pt idx="7306">
                  <c:v>28</c:v>
                </c:pt>
                <c:pt idx="7307">
                  <c:v>28</c:v>
                </c:pt>
                <c:pt idx="7308">
                  <c:v>31</c:v>
                </c:pt>
                <c:pt idx="7309">
                  <c:v>39</c:v>
                </c:pt>
                <c:pt idx="7310">
                  <c:v>40</c:v>
                </c:pt>
                <c:pt idx="7311">
                  <c:v>39</c:v>
                </c:pt>
                <c:pt idx="7312">
                  <c:v>40</c:v>
                </c:pt>
                <c:pt idx="7313">
                  <c:v>46</c:v>
                </c:pt>
                <c:pt idx="7314">
                  <c:v>46</c:v>
                </c:pt>
                <c:pt idx="7315">
                  <c:v>40</c:v>
                </c:pt>
                <c:pt idx="7316">
                  <c:v>31</c:v>
                </c:pt>
                <c:pt idx="7317">
                  <c:v>34</c:v>
                </c:pt>
                <c:pt idx="7318">
                  <c:v>34</c:v>
                </c:pt>
                <c:pt idx="7319">
                  <c:v>39</c:v>
                </c:pt>
                <c:pt idx="7320">
                  <c:v>31</c:v>
                </c:pt>
                <c:pt idx="7321">
                  <c:v>34</c:v>
                </c:pt>
                <c:pt idx="7322">
                  <c:v>34</c:v>
                </c:pt>
                <c:pt idx="7323">
                  <c:v>34</c:v>
                </c:pt>
                <c:pt idx="7324">
                  <c:v>31</c:v>
                </c:pt>
                <c:pt idx="7325">
                  <c:v>31</c:v>
                </c:pt>
                <c:pt idx="7326">
                  <c:v>34</c:v>
                </c:pt>
                <c:pt idx="7327">
                  <c:v>32</c:v>
                </c:pt>
                <c:pt idx="7328">
                  <c:v>39</c:v>
                </c:pt>
                <c:pt idx="7329">
                  <c:v>35</c:v>
                </c:pt>
                <c:pt idx="7330">
                  <c:v>35</c:v>
                </c:pt>
                <c:pt idx="7331">
                  <c:v>32</c:v>
                </c:pt>
                <c:pt idx="7332">
                  <c:v>33</c:v>
                </c:pt>
                <c:pt idx="7333">
                  <c:v>33</c:v>
                </c:pt>
                <c:pt idx="7334">
                  <c:v>33</c:v>
                </c:pt>
                <c:pt idx="7335">
                  <c:v>33</c:v>
                </c:pt>
                <c:pt idx="7336">
                  <c:v>27</c:v>
                </c:pt>
                <c:pt idx="7337">
                  <c:v>33</c:v>
                </c:pt>
                <c:pt idx="7338">
                  <c:v>33</c:v>
                </c:pt>
                <c:pt idx="7339">
                  <c:v>33</c:v>
                </c:pt>
                <c:pt idx="7340">
                  <c:v>27</c:v>
                </c:pt>
                <c:pt idx="7341">
                  <c:v>33</c:v>
                </c:pt>
                <c:pt idx="7342">
                  <c:v>33</c:v>
                </c:pt>
                <c:pt idx="7343">
                  <c:v>33</c:v>
                </c:pt>
                <c:pt idx="7344">
                  <c:v>33</c:v>
                </c:pt>
                <c:pt idx="7345">
                  <c:v>33</c:v>
                </c:pt>
                <c:pt idx="7346">
                  <c:v>32</c:v>
                </c:pt>
                <c:pt idx="7347">
                  <c:v>32</c:v>
                </c:pt>
                <c:pt idx="7348">
                  <c:v>27</c:v>
                </c:pt>
                <c:pt idx="7349">
                  <c:v>32</c:v>
                </c:pt>
                <c:pt idx="7350">
                  <c:v>27</c:v>
                </c:pt>
                <c:pt idx="7351">
                  <c:v>32</c:v>
                </c:pt>
                <c:pt idx="7352">
                  <c:v>30</c:v>
                </c:pt>
                <c:pt idx="7353">
                  <c:v>28</c:v>
                </c:pt>
                <c:pt idx="7354">
                  <c:v>26</c:v>
                </c:pt>
                <c:pt idx="7355">
                  <c:v>26</c:v>
                </c:pt>
                <c:pt idx="7356">
                  <c:v>32</c:v>
                </c:pt>
                <c:pt idx="7357">
                  <c:v>30</c:v>
                </c:pt>
                <c:pt idx="7358">
                  <c:v>30</c:v>
                </c:pt>
                <c:pt idx="7359">
                  <c:v>32</c:v>
                </c:pt>
                <c:pt idx="7360">
                  <c:v>28</c:v>
                </c:pt>
                <c:pt idx="7361">
                  <c:v>28</c:v>
                </c:pt>
                <c:pt idx="7362">
                  <c:v>29</c:v>
                </c:pt>
                <c:pt idx="7363">
                  <c:v>27</c:v>
                </c:pt>
                <c:pt idx="7364">
                  <c:v>27</c:v>
                </c:pt>
                <c:pt idx="7365">
                  <c:v>27</c:v>
                </c:pt>
                <c:pt idx="7366">
                  <c:v>28</c:v>
                </c:pt>
                <c:pt idx="7367">
                  <c:v>28</c:v>
                </c:pt>
                <c:pt idx="7368">
                  <c:v>31</c:v>
                </c:pt>
                <c:pt idx="7369">
                  <c:v>29</c:v>
                </c:pt>
                <c:pt idx="7370">
                  <c:v>27</c:v>
                </c:pt>
                <c:pt idx="7371">
                  <c:v>28</c:v>
                </c:pt>
                <c:pt idx="7372">
                  <c:v>27</c:v>
                </c:pt>
                <c:pt idx="7373">
                  <c:v>29</c:v>
                </c:pt>
                <c:pt idx="7374">
                  <c:v>27</c:v>
                </c:pt>
                <c:pt idx="7375">
                  <c:v>30</c:v>
                </c:pt>
                <c:pt idx="7376">
                  <c:v>27</c:v>
                </c:pt>
                <c:pt idx="7377">
                  <c:v>28</c:v>
                </c:pt>
                <c:pt idx="7378">
                  <c:v>28</c:v>
                </c:pt>
                <c:pt idx="7379">
                  <c:v>29</c:v>
                </c:pt>
                <c:pt idx="7380">
                  <c:v>29</c:v>
                </c:pt>
                <c:pt idx="7381">
                  <c:v>31</c:v>
                </c:pt>
                <c:pt idx="7382">
                  <c:v>28</c:v>
                </c:pt>
                <c:pt idx="7383">
                  <c:v>31</c:v>
                </c:pt>
                <c:pt idx="7384">
                  <c:v>27</c:v>
                </c:pt>
                <c:pt idx="7385">
                  <c:v>31</c:v>
                </c:pt>
                <c:pt idx="7386">
                  <c:v>29</c:v>
                </c:pt>
                <c:pt idx="7387">
                  <c:v>31</c:v>
                </c:pt>
                <c:pt idx="7388">
                  <c:v>31</c:v>
                </c:pt>
                <c:pt idx="7389">
                  <c:v>29</c:v>
                </c:pt>
                <c:pt idx="7390">
                  <c:v>31</c:v>
                </c:pt>
                <c:pt idx="7391">
                  <c:v>27</c:v>
                </c:pt>
                <c:pt idx="7392">
                  <c:v>30</c:v>
                </c:pt>
                <c:pt idx="7393">
                  <c:v>29</c:v>
                </c:pt>
                <c:pt idx="7394">
                  <c:v>29</c:v>
                </c:pt>
                <c:pt idx="7395">
                  <c:v>30</c:v>
                </c:pt>
                <c:pt idx="7396">
                  <c:v>29</c:v>
                </c:pt>
                <c:pt idx="7397">
                  <c:v>30</c:v>
                </c:pt>
                <c:pt idx="7398">
                  <c:v>23</c:v>
                </c:pt>
                <c:pt idx="7399">
                  <c:v>22</c:v>
                </c:pt>
                <c:pt idx="7400">
                  <c:v>22</c:v>
                </c:pt>
                <c:pt idx="7401">
                  <c:v>22</c:v>
                </c:pt>
                <c:pt idx="7402">
                  <c:v>22</c:v>
                </c:pt>
                <c:pt idx="7403">
                  <c:v>22</c:v>
                </c:pt>
                <c:pt idx="7404">
                  <c:v>22</c:v>
                </c:pt>
                <c:pt idx="7405">
                  <c:v>22</c:v>
                </c:pt>
                <c:pt idx="7406">
                  <c:v>23</c:v>
                </c:pt>
                <c:pt idx="7407">
                  <c:v>22</c:v>
                </c:pt>
                <c:pt idx="7408">
                  <c:v>23</c:v>
                </c:pt>
                <c:pt idx="7409">
                  <c:v>22</c:v>
                </c:pt>
                <c:pt idx="7410">
                  <c:v>28</c:v>
                </c:pt>
                <c:pt idx="7411">
                  <c:v>28</c:v>
                </c:pt>
                <c:pt idx="7412">
                  <c:v>28</c:v>
                </c:pt>
                <c:pt idx="7413">
                  <c:v>28</c:v>
                </c:pt>
                <c:pt idx="7414">
                  <c:v>28</c:v>
                </c:pt>
                <c:pt idx="7415">
                  <c:v>24</c:v>
                </c:pt>
                <c:pt idx="7416">
                  <c:v>27</c:v>
                </c:pt>
                <c:pt idx="7417">
                  <c:v>26</c:v>
                </c:pt>
                <c:pt idx="7418">
                  <c:v>27</c:v>
                </c:pt>
                <c:pt idx="7419">
                  <c:v>27</c:v>
                </c:pt>
                <c:pt idx="7420">
                  <c:v>24</c:v>
                </c:pt>
                <c:pt idx="7421">
                  <c:v>24</c:v>
                </c:pt>
                <c:pt idx="7422">
                  <c:v>24</c:v>
                </c:pt>
                <c:pt idx="7423">
                  <c:v>24</c:v>
                </c:pt>
                <c:pt idx="7424">
                  <c:v>28</c:v>
                </c:pt>
                <c:pt idx="7425">
                  <c:v>24</c:v>
                </c:pt>
                <c:pt idx="7426">
                  <c:v>27</c:v>
                </c:pt>
                <c:pt idx="7427">
                  <c:v>24</c:v>
                </c:pt>
                <c:pt idx="7428">
                  <c:v>24</c:v>
                </c:pt>
                <c:pt idx="7429">
                  <c:v>28</c:v>
                </c:pt>
                <c:pt idx="7430">
                  <c:v>24</c:v>
                </c:pt>
                <c:pt idx="7431">
                  <c:v>28</c:v>
                </c:pt>
                <c:pt idx="7432">
                  <c:v>24</c:v>
                </c:pt>
                <c:pt idx="7433">
                  <c:v>27</c:v>
                </c:pt>
                <c:pt idx="7434">
                  <c:v>27</c:v>
                </c:pt>
                <c:pt idx="7435">
                  <c:v>26</c:v>
                </c:pt>
                <c:pt idx="7436">
                  <c:v>27</c:v>
                </c:pt>
                <c:pt idx="7437">
                  <c:v>25</c:v>
                </c:pt>
                <c:pt idx="7438">
                  <c:v>27</c:v>
                </c:pt>
                <c:pt idx="7439">
                  <c:v>26</c:v>
                </c:pt>
                <c:pt idx="7440">
                  <c:v>27</c:v>
                </c:pt>
                <c:pt idx="7441">
                  <c:v>26</c:v>
                </c:pt>
                <c:pt idx="7442">
                  <c:v>27</c:v>
                </c:pt>
                <c:pt idx="7443">
                  <c:v>15</c:v>
                </c:pt>
                <c:pt idx="7444">
                  <c:v>15</c:v>
                </c:pt>
                <c:pt idx="7445">
                  <c:v>33</c:v>
                </c:pt>
                <c:pt idx="7446">
                  <c:v>32</c:v>
                </c:pt>
                <c:pt idx="7447">
                  <c:v>34</c:v>
                </c:pt>
                <c:pt idx="7448">
                  <c:v>32</c:v>
                </c:pt>
                <c:pt idx="7449">
                  <c:v>36</c:v>
                </c:pt>
                <c:pt idx="7450">
                  <c:v>42</c:v>
                </c:pt>
                <c:pt idx="7451">
                  <c:v>36</c:v>
                </c:pt>
                <c:pt idx="7452">
                  <c:v>36</c:v>
                </c:pt>
                <c:pt idx="7453">
                  <c:v>36</c:v>
                </c:pt>
                <c:pt idx="7454">
                  <c:v>42</c:v>
                </c:pt>
                <c:pt idx="7455">
                  <c:v>36</c:v>
                </c:pt>
                <c:pt idx="7456">
                  <c:v>36</c:v>
                </c:pt>
                <c:pt idx="7457">
                  <c:v>35</c:v>
                </c:pt>
                <c:pt idx="7458">
                  <c:v>36</c:v>
                </c:pt>
                <c:pt idx="7459">
                  <c:v>36</c:v>
                </c:pt>
                <c:pt idx="7460">
                  <c:v>42</c:v>
                </c:pt>
                <c:pt idx="7461">
                  <c:v>36</c:v>
                </c:pt>
                <c:pt idx="7462">
                  <c:v>36</c:v>
                </c:pt>
                <c:pt idx="7463">
                  <c:v>35</c:v>
                </c:pt>
                <c:pt idx="7464">
                  <c:v>44</c:v>
                </c:pt>
                <c:pt idx="7465">
                  <c:v>36</c:v>
                </c:pt>
                <c:pt idx="7466">
                  <c:v>36</c:v>
                </c:pt>
                <c:pt idx="7467">
                  <c:v>28</c:v>
                </c:pt>
                <c:pt idx="7468">
                  <c:v>35</c:v>
                </c:pt>
                <c:pt idx="7469">
                  <c:v>36</c:v>
                </c:pt>
                <c:pt idx="7470">
                  <c:v>36</c:v>
                </c:pt>
                <c:pt idx="7471">
                  <c:v>35</c:v>
                </c:pt>
                <c:pt idx="7472">
                  <c:v>38</c:v>
                </c:pt>
                <c:pt idx="7473">
                  <c:v>38</c:v>
                </c:pt>
                <c:pt idx="7474">
                  <c:v>38</c:v>
                </c:pt>
                <c:pt idx="7475">
                  <c:v>38</c:v>
                </c:pt>
                <c:pt idx="7476">
                  <c:v>38</c:v>
                </c:pt>
                <c:pt idx="7477">
                  <c:v>38</c:v>
                </c:pt>
                <c:pt idx="7478">
                  <c:v>38</c:v>
                </c:pt>
                <c:pt idx="7479">
                  <c:v>28</c:v>
                </c:pt>
                <c:pt idx="7480">
                  <c:v>38</c:v>
                </c:pt>
                <c:pt idx="7481">
                  <c:v>38</c:v>
                </c:pt>
                <c:pt idx="7482">
                  <c:v>38</c:v>
                </c:pt>
                <c:pt idx="7483">
                  <c:v>38</c:v>
                </c:pt>
                <c:pt idx="7484">
                  <c:v>38</c:v>
                </c:pt>
                <c:pt idx="7485">
                  <c:v>38</c:v>
                </c:pt>
                <c:pt idx="7486">
                  <c:v>38</c:v>
                </c:pt>
                <c:pt idx="7487">
                  <c:v>28</c:v>
                </c:pt>
                <c:pt idx="7488">
                  <c:v>34</c:v>
                </c:pt>
                <c:pt idx="7489">
                  <c:v>34</c:v>
                </c:pt>
                <c:pt idx="7490">
                  <c:v>34</c:v>
                </c:pt>
                <c:pt idx="7491">
                  <c:v>34</c:v>
                </c:pt>
                <c:pt idx="7492">
                  <c:v>34</c:v>
                </c:pt>
                <c:pt idx="7493">
                  <c:v>28</c:v>
                </c:pt>
                <c:pt idx="7494">
                  <c:v>18</c:v>
                </c:pt>
                <c:pt idx="7495">
                  <c:v>19</c:v>
                </c:pt>
                <c:pt idx="7496">
                  <c:v>19</c:v>
                </c:pt>
                <c:pt idx="7497">
                  <c:v>18</c:v>
                </c:pt>
                <c:pt idx="7498">
                  <c:v>19</c:v>
                </c:pt>
                <c:pt idx="7499">
                  <c:v>19</c:v>
                </c:pt>
                <c:pt idx="7500">
                  <c:v>19</c:v>
                </c:pt>
                <c:pt idx="7501">
                  <c:v>20</c:v>
                </c:pt>
                <c:pt idx="7502">
                  <c:v>20</c:v>
                </c:pt>
                <c:pt idx="7503">
                  <c:v>20</c:v>
                </c:pt>
                <c:pt idx="7504">
                  <c:v>19</c:v>
                </c:pt>
                <c:pt idx="7505">
                  <c:v>19</c:v>
                </c:pt>
                <c:pt idx="7506">
                  <c:v>19</c:v>
                </c:pt>
                <c:pt idx="7507">
                  <c:v>19</c:v>
                </c:pt>
                <c:pt idx="7508">
                  <c:v>20</c:v>
                </c:pt>
                <c:pt idx="7509">
                  <c:v>20</c:v>
                </c:pt>
                <c:pt idx="7510">
                  <c:v>19</c:v>
                </c:pt>
                <c:pt idx="7511">
                  <c:v>19</c:v>
                </c:pt>
                <c:pt idx="7512">
                  <c:v>19</c:v>
                </c:pt>
                <c:pt idx="7513">
                  <c:v>20</c:v>
                </c:pt>
                <c:pt idx="7514">
                  <c:v>27</c:v>
                </c:pt>
                <c:pt idx="7515">
                  <c:v>27</c:v>
                </c:pt>
                <c:pt idx="7516">
                  <c:v>26</c:v>
                </c:pt>
                <c:pt idx="7517">
                  <c:v>27</c:v>
                </c:pt>
                <c:pt idx="7518">
                  <c:v>26</c:v>
                </c:pt>
                <c:pt idx="7519">
                  <c:v>26</c:v>
                </c:pt>
                <c:pt idx="7520">
                  <c:v>26</c:v>
                </c:pt>
                <c:pt idx="7521">
                  <c:v>27</c:v>
                </c:pt>
                <c:pt idx="7522">
                  <c:v>27</c:v>
                </c:pt>
                <c:pt idx="7523">
                  <c:v>27</c:v>
                </c:pt>
                <c:pt idx="7524">
                  <c:v>26</c:v>
                </c:pt>
                <c:pt idx="7525">
                  <c:v>26</c:v>
                </c:pt>
                <c:pt idx="7526">
                  <c:v>27</c:v>
                </c:pt>
                <c:pt idx="7527">
                  <c:v>26</c:v>
                </c:pt>
                <c:pt idx="7528">
                  <c:v>27</c:v>
                </c:pt>
                <c:pt idx="7529">
                  <c:v>26</c:v>
                </c:pt>
                <c:pt idx="7530">
                  <c:v>27</c:v>
                </c:pt>
                <c:pt idx="7531">
                  <c:v>27</c:v>
                </c:pt>
                <c:pt idx="7532">
                  <c:v>26</c:v>
                </c:pt>
                <c:pt idx="7533">
                  <c:v>26</c:v>
                </c:pt>
                <c:pt idx="7534">
                  <c:v>26</c:v>
                </c:pt>
                <c:pt idx="7535">
                  <c:v>27</c:v>
                </c:pt>
                <c:pt idx="7536">
                  <c:v>27</c:v>
                </c:pt>
                <c:pt idx="7537">
                  <c:v>27</c:v>
                </c:pt>
                <c:pt idx="7538">
                  <c:v>27</c:v>
                </c:pt>
                <c:pt idx="7539">
                  <c:v>26</c:v>
                </c:pt>
                <c:pt idx="7540">
                  <c:v>26</c:v>
                </c:pt>
                <c:pt idx="7541">
                  <c:v>26</c:v>
                </c:pt>
                <c:pt idx="7542">
                  <c:v>21</c:v>
                </c:pt>
                <c:pt idx="7543">
                  <c:v>17</c:v>
                </c:pt>
                <c:pt idx="7544">
                  <c:v>17</c:v>
                </c:pt>
                <c:pt idx="7545">
                  <c:v>21</c:v>
                </c:pt>
                <c:pt idx="7546">
                  <c:v>17</c:v>
                </c:pt>
                <c:pt idx="7547">
                  <c:v>21</c:v>
                </c:pt>
                <c:pt idx="7548">
                  <c:v>17</c:v>
                </c:pt>
                <c:pt idx="7549">
                  <c:v>17</c:v>
                </c:pt>
                <c:pt idx="7550">
                  <c:v>17</c:v>
                </c:pt>
                <c:pt idx="7551">
                  <c:v>21</c:v>
                </c:pt>
                <c:pt idx="7552">
                  <c:v>21</c:v>
                </c:pt>
                <c:pt idx="7553">
                  <c:v>19</c:v>
                </c:pt>
                <c:pt idx="7554">
                  <c:v>19</c:v>
                </c:pt>
                <c:pt idx="7555">
                  <c:v>19</c:v>
                </c:pt>
                <c:pt idx="7556">
                  <c:v>19</c:v>
                </c:pt>
                <c:pt idx="7557">
                  <c:v>19</c:v>
                </c:pt>
                <c:pt idx="7558">
                  <c:v>19</c:v>
                </c:pt>
                <c:pt idx="7559">
                  <c:v>19</c:v>
                </c:pt>
                <c:pt idx="7560">
                  <c:v>19</c:v>
                </c:pt>
                <c:pt idx="7561">
                  <c:v>19</c:v>
                </c:pt>
                <c:pt idx="7562">
                  <c:v>19</c:v>
                </c:pt>
                <c:pt idx="7563">
                  <c:v>19</c:v>
                </c:pt>
                <c:pt idx="7564">
                  <c:v>19</c:v>
                </c:pt>
                <c:pt idx="7565">
                  <c:v>20</c:v>
                </c:pt>
                <c:pt idx="7566">
                  <c:v>17</c:v>
                </c:pt>
                <c:pt idx="7567">
                  <c:v>17</c:v>
                </c:pt>
                <c:pt idx="7568">
                  <c:v>20</c:v>
                </c:pt>
                <c:pt idx="7569">
                  <c:v>20</c:v>
                </c:pt>
                <c:pt idx="7570">
                  <c:v>20</c:v>
                </c:pt>
                <c:pt idx="7571">
                  <c:v>20</c:v>
                </c:pt>
                <c:pt idx="7572">
                  <c:v>17</c:v>
                </c:pt>
                <c:pt idx="7573">
                  <c:v>25</c:v>
                </c:pt>
                <c:pt idx="7574">
                  <c:v>25</c:v>
                </c:pt>
                <c:pt idx="7575">
                  <c:v>20</c:v>
                </c:pt>
                <c:pt idx="7576">
                  <c:v>25</c:v>
                </c:pt>
                <c:pt idx="7577">
                  <c:v>20</c:v>
                </c:pt>
                <c:pt idx="7578">
                  <c:v>17</c:v>
                </c:pt>
                <c:pt idx="7579">
                  <c:v>20</c:v>
                </c:pt>
                <c:pt idx="7580">
                  <c:v>17</c:v>
                </c:pt>
                <c:pt idx="7581">
                  <c:v>22</c:v>
                </c:pt>
                <c:pt idx="7582">
                  <c:v>17</c:v>
                </c:pt>
                <c:pt idx="7583">
                  <c:v>25</c:v>
                </c:pt>
                <c:pt idx="7584">
                  <c:v>20</c:v>
                </c:pt>
                <c:pt idx="7585">
                  <c:v>20</c:v>
                </c:pt>
                <c:pt idx="7586">
                  <c:v>17</c:v>
                </c:pt>
                <c:pt idx="7587">
                  <c:v>25</c:v>
                </c:pt>
                <c:pt idx="7588">
                  <c:v>22</c:v>
                </c:pt>
                <c:pt idx="7589">
                  <c:v>17</c:v>
                </c:pt>
                <c:pt idx="7590">
                  <c:v>25</c:v>
                </c:pt>
                <c:pt idx="7591">
                  <c:v>24</c:v>
                </c:pt>
                <c:pt idx="7592">
                  <c:v>25</c:v>
                </c:pt>
                <c:pt idx="7593">
                  <c:v>25</c:v>
                </c:pt>
                <c:pt idx="7594">
                  <c:v>25</c:v>
                </c:pt>
                <c:pt idx="7595">
                  <c:v>24</c:v>
                </c:pt>
                <c:pt idx="7596">
                  <c:v>24</c:v>
                </c:pt>
                <c:pt idx="7597">
                  <c:v>24</c:v>
                </c:pt>
                <c:pt idx="7598">
                  <c:v>24</c:v>
                </c:pt>
                <c:pt idx="7599">
                  <c:v>24</c:v>
                </c:pt>
                <c:pt idx="7600">
                  <c:v>25</c:v>
                </c:pt>
                <c:pt idx="7601">
                  <c:v>25</c:v>
                </c:pt>
                <c:pt idx="7602">
                  <c:v>25</c:v>
                </c:pt>
                <c:pt idx="7603">
                  <c:v>25</c:v>
                </c:pt>
                <c:pt idx="7604">
                  <c:v>24</c:v>
                </c:pt>
                <c:pt idx="7605">
                  <c:v>26</c:v>
                </c:pt>
                <c:pt idx="7606">
                  <c:v>26</c:v>
                </c:pt>
                <c:pt idx="7607">
                  <c:v>26</c:v>
                </c:pt>
                <c:pt idx="7608">
                  <c:v>26</c:v>
                </c:pt>
                <c:pt idx="7609">
                  <c:v>26</c:v>
                </c:pt>
                <c:pt idx="7610">
                  <c:v>27</c:v>
                </c:pt>
                <c:pt idx="7611">
                  <c:v>27</c:v>
                </c:pt>
                <c:pt idx="7612">
                  <c:v>26</c:v>
                </c:pt>
                <c:pt idx="7613">
                  <c:v>27</c:v>
                </c:pt>
                <c:pt idx="7614">
                  <c:v>27</c:v>
                </c:pt>
                <c:pt idx="7615">
                  <c:v>26</c:v>
                </c:pt>
                <c:pt idx="7616">
                  <c:v>27</c:v>
                </c:pt>
                <c:pt idx="7617">
                  <c:v>26</c:v>
                </c:pt>
                <c:pt idx="7618">
                  <c:v>27</c:v>
                </c:pt>
                <c:pt idx="7619">
                  <c:v>26</c:v>
                </c:pt>
                <c:pt idx="7620">
                  <c:v>27</c:v>
                </c:pt>
                <c:pt idx="7621">
                  <c:v>27</c:v>
                </c:pt>
                <c:pt idx="7622">
                  <c:v>26</c:v>
                </c:pt>
                <c:pt idx="7623">
                  <c:v>27</c:v>
                </c:pt>
                <c:pt idx="7624">
                  <c:v>26</c:v>
                </c:pt>
                <c:pt idx="7625">
                  <c:v>27</c:v>
                </c:pt>
                <c:pt idx="7626">
                  <c:v>26</c:v>
                </c:pt>
                <c:pt idx="7627">
                  <c:v>26</c:v>
                </c:pt>
                <c:pt idx="7628">
                  <c:v>27</c:v>
                </c:pt>
                <c:pt idx="7629">
                  <c:v>27</c:v>
                </c:pt>
                <c:pt idx="7630">
                  <c:v>26</c:v>
                </c:pt>
                <c:pt idx="7631">
                  <c:v>26</c:v>
                </c:pt>
                <c:pt idx="7632">
                  <c:v>26</c:v>
                </c:pt>
                <c:pt idx="7633">
                  <c:v>27</c:v>
                </c:pt>
                <c:pt idx="7634">
                  <c:v>26</c:v>
                </c:pt>
                <c:pt idx="7635">
                  <c:v>26</c:v>
                </c:pt>
                <c:pt idx="7636">
                  <c:v>27</c:v>
                </c:pt>
                <c:pt idx="7637">
                  <c:v>27</c:v>
                </c:pt>
                <c:pt idx="7638">
                  <c:v>27</c:v>
                </c:pt>
                <c:pt idx="7639">
                  <c:v>30</c:v>
                </c:pt>
                <c:pt idx="7640">
                  <c:v>24</c:v>
                </c:pt>
                <c:pt idx="7641">
                  <c:v>24</c:v>
                </c:pt>
                <c:pt idx="7642">
                  <c:v>25</c:v>
                </c:pt>
                <c:pt idx="7643">
                  <c:v>25</c:v>
                </c:pt>
                <c:pt idx="7644">
                  <c:v>25</c:v>
                </c:pt>
                <c:pt idx="7645">
                  <c:v>25</c:v>
                </c:pt>
                <c:pt idx="7646">
                  <c:v>24</c:v>
                </c:pt>
                <c:pt idx="7647">
                  <c:v>20</c:v>
                </c:pt>
                <c:pt idx="7648">
                  <c:v>20</c:v>
                </c:pt>
                <c:pt idx="7649">
                  <c:v>20</c:v>
                </c:pt>
                <c:pt idx="7650">
                  <c:v>20</c:v>
                </c:pt>
                <c:pt idx="7651">
                  <c:v>20</c:v>
                </c:pt>
                <c:pt idx="7652">
                  <c:v>19</c:v>
                </c:pt>
                <c:pt idx="7653">
                  <c:v>19</c:v>
                </c:pt>
                <c:pt idx="7654">
                  <c:v>20</c:v>
                </c:pt>
                <c:pt idx="7655">
                  <c:v>20</c:v>
                </c:pt>
                <c:pt idx="7656">
                  <c:v>20</c:v>
                </c:pt>
                <c:pt idx="7657">
                  <c:v>19</c:v>
                </c:pt>
                <c:pt idx="7658">
                  <c:v>19</c:v>
                </c:pt>
                <c:pt idx="7659">
                  <c:v>19</c:v>
                </c:pt>
                <c:pt idx="7660">
                  <c:v>20</c:v>
                </c:pt>
                <c:pt idx="7661">
                  <c:v>19</c:v>
                </c:pt>
                <c:pt idx="7662">
                  <c:v>20</c:v>
                </c:pt>
                <c:pt idx="7663">
                  <c:v>46</c:v>
                </c:pt>
                <c:pt idx="7664">
                  <c:v>46</c:v>
                </c:pt>
                <c:pt idx="7665">
                  <c:v>46</c:v>
                </c:pt>
                <c:pt idx="7666">
                  <c:v>46</c:v>
                </c:pt>
                <c:pt idx="7667">
                  <c:v>46</c:v>
                </c:pt>
                <c:pt idx="7668">
                  <c:v>46</c:v>
                </c:pt>
                <c:pt idx="7669">
                  <c:v>46</c:v>
                </c:pt>
                <c:pt idx="7670">
                  <c:v>46</c:v>
                </c:pt>
                <c:pt idx="7671">
                  <c:v>46</c:v>
                </c:pt>
                <c:pt idx="7672">
                  <c:v>46</c:v>
                </c:pt>
                <c:pt idx="7673">
                  <c:v>46</c:v>
                </c:pt>
                <c:pt idx="7674">
                  <c:v>46</c:v>
                </c:pt>
                <c:pt idx="7675">
                  <c:v>46</c:v>
                </c:pt>
                <c:pt idx="7676">
                  <c:v>53</c:v>
                </c:pt>
                <c:pt idx="7677">
                  <c:v>53</c:v>
                </c:pt>
                <c:pt idx="7678">
                  <c:v>53</c:v>
                </c:pt>
                <c:pt idx="7679">
                  <c:v>40</c:v>
                </c:pt>
                <c:pt idx="7680">
                  <c:v>40</c:v>
                </c:pt>
                <c:pt idx="7681">
                  <c:v>40</c:v>
                </c:pt>
                <c:pt idx="7682">
                  <c:v>40</c:v>
                </c:pt>
                <c:pt idx="7683">
                  <c:v>40</c:v>
                </c:pt>
                <c:pt idx="7684">
                  <c:v>40</c:v>
                </c:pt>
                <c:pt idx="7685">
                  <c:v>40</c:v>
                </c:pt>
                <c:pt idx="7686">
                  <c:v>40</c:v>
                </c:pt>
                <c:pt idx="7687">
                  <c:v>39</c:v>
                </c:pt>
                <c:pt idx="7688">
                  <c:v>39</c:v>
                </c:pt>
                <c:pt idx="7689">
                  <c:v>39</c:v>
                </c:pt>
                <c:pt idx="7690">
                  <c:v>39</c:v>
                </c:pt>
                <c:pt idx="7691">
                  <c:v>48</c:v>
                </c:pt>
                <c:pt idx="7692">
                  <c:v>48</c:v>
                </c:pt>
                <c:pt idx="7693">
                  <c:v>48</c:v>
                </c:pt>
                <c:pt idx="7694">
                  <c:v>48</c:v>
                </c:pt>
                <c:pt idx="7695">
                  <c:v>48</c:v>
                </c:pt>
                <c:pt idx="7696">
                  <c:v>48</c:v>
                </c:pt>
                <c:pt idx="7697">
                  <c:v>50</c:v>
                </c:pt>
                <c:pt idx="7698">
                  <c:v>50</c:v>
                </c:pt>
                <c:pt idx="7699">
                  <c:v>50</c:v>
                </c:pt>
                <c:pt idx="7700">
                  <c:v>50</c:v>
                </c:pt>
                <c:pt idx="7701">
                  <c:v>53</c:v>
                </c:pt>
                <c:pt idx="7702">
                  <c:v>50</c:v>
                </c:pt>
                <c:pt idx="7703">
                  <c:v>50</c:v>
                </c:pt>
                <c:pt idx="7704">
                  <c:v>50</c:v>
                </c:pt>
                <c:pt idx="7705">
                  <c:v>50</c:v>
                </c:pt>
                <c:pt idx="7706">
                  <c:v>50</c:v>
                </c:pt>
                <c:pt idx="7707">
                  <c:v>50</c:v>
                </c:pt>
                <c:pt idx="7708">
                  <c:v>53</c:v>
                </c:pt>
                <c:pt idx="7709">
                  <c:v>34</c:v>
                </c:pt>
                <c:pt idx="7710">
                  <c:v>34</c:v>
                </c:pt>
                <c:pt idx="7711">
                  <c:v>37</c:v>
                </c:pt>
                <c:pt idx="7712">
                  <c:v>37</c:v>
                </c:pt>
                <c:pt idx="7713">
                  <c:v>37</c:v>
                </c:pt>
                <c:pt idx="7714">
                  <c:v>37</c:v>
                </c:pt>
                <c:pt idx="7715">
                  <c:v>30</c:v>
                </c:pt>
                <c:pt idx="7716">
                  <c:v>30</c:v>
                </c:pt>
                <c:pt idx="7717">
                  <c:v>24</c:v>
                </c:pt>
                <c:pt idx="7718">
                  <c:v>24</c:v>
                </c:pt>
                <c:pt idx="7719">
                  <c:v>30</c:v>
                </c:pt>
                <c:pt idx="7720">
                  <c:v>30</c:v>
                </c:pt>
                <c:pt idx="7721">
                  <c:v>30</c:v>
                </c:pt>
                <c:pt idx="7722">
                  <c:v>24</c:v>
                </c:pt>
                <c:pt idx="7723">
                  <c:v>28</c:v>
                </c:pt>
                <c:pt idx="7724">
                  <c:v>28</c:v>
                </c:pt>
                <c:pt idx="7725">
                  <c:v>28</c:v>
                </c:pt>
                <c:pt idx="7726">
                  <c:v>31</c:v>
                </c:pt>
                <c:pt idx="7727">
                  <c:v>31</c:v>
                </c:pt>
                <c:pt idx="7728">
                  <c:v>28</c:v>
                </c:pt>
                <c:pt idx="7729">
                  <c:v>28</c:v>
                </c:pt>
                <c:pt idx="7730">
                  <c:v>28</c:v>
                </c:pt>
                <c:pt idx="7731">
                  <c:v>28</c:v>
                </c:pt>
                <c:pt idx="7732">
                  <c:v>28</c:v>
                </c:pt>
                <c:pt idx="7733">
                  <c:v>28</c:v>
                </c:pt>
                <c:pt idx="7734">
                  <c:v>28</c:v>
                </c:pt>
                <c:pt idx="7735">
                  <c:v>28</c:v>
                </c:pt>
                <c:pt idx="7736">
                  <c:v>21</c:v>
                </c:pt>
                <c:pt idx="7737">
                  <c:v>21</c:v>
                </c:pt>
                <c:pt idx="7738">
                  <c:v>21</c:v>
                </c:pt>
                <c:pt idx="7739">
                  <c:v>21</c:v>
                </c:pt>
                <c:pt idx="7740">
                  <c:v>21</c:v>
                </c:pt>
                <c:pt idx="7741">
                  <c:v>24</c:v>
                </c:pt>
                <c:pt idx="7742">
                  <c:v>24</c:v>
                </c:pt>
                <c:pt idx="7743">
                  <c:v>26</c:v>
                </c:pt>
                <c:pt idx="7744">
                  <c:v>26</c:v>
                </c:pt>
                <c:pt idx="7745">
                  <c:v>26</c:v>
                </c:pt>
                <c:pt idx="7746">
                  <c:v>24</c:v>
                </c:pt>
                <c:pt idx="7747">
                  <c:v>24</c:v>
                </c:pt>
                <c:pt idx="7748">
                  <c:v>24</c:v>
                </c:pt>
                <c:pt idx="7749">
                  <c:v>31</c:v>
                </c:pt>
                <c:pt idx="7750">
                  <c:v>29</c:v>
                </c:pt>
                <c:pt idx="7751">
                  <c:v>29</c:v>
                </c:pt>
                <c:pt idx="7752">
                  <c:v>28</c:v>
                </c:pt>
                <c:pt idx="7753">
                  <c:v>28</c:v>
                </c:pt>
                <c:pt idx="7754">
                  <c:v>29</c:v>
                </c:pt>
                <c:pt idx="7755">
                  <c:v>28</c:v>
                </c:pt>
                <c:pt idx="7756">
                  <c:v>29</c:v>
                </c:pt>
                <c:pt idx="7757">
                  <c:v>28</c:v>
                </c:pt>
                <c:pt idx="7758">
                  <c:v>28</c:v>
                </c:pt>
                <c:pt idx="7759">
                  <c:v>28</c:v>
                </c:pt>
                <c:pt idx="7760">
                  <c:v>28</c:v>
                </c:pt>
                <c:pt idx="7761">
                  <c:v>28</c:v>
                </c:pt>
                <c:pt idx="7762">
                  <c:v>28</c:v>
                </c:pt>
                <c:pt idx="7763">
                  <c:v>28</c:v>
                </c:pt>
                <c:pt idx="7764">
                  <c:v>27</c:v>
                </c:pt>
                <c:pt idx="7765">
                  <c:v>25</c:v>
                </c:pt>
                <c:pt idx="7766">
                  <c:v>22</c:v>
                </c:pt>
                <c:pt idx="7767">
                  <c:v>22</c:v>
                </c:pt>
                <c:pt idx="7768">
                  <c:v>22</c:v>
                </c:pt>
                <c:pt idx="7769">
                  <c:v>22</c:v>
                </c:pt>
                <c:pt idx="7770">
                  <c:v>27</c:v>
                </c:pt>
                <c:pt idx="7771">
                  <c:v>35</c:v>
                </c:pt>
                <c:pt idx="7772">
                  <c:v>29</c:v>
                </c:pt>
                <c:pt idx="7773">
                  <c:v>27</c:v>
                </c:pt>
                <c:pt idx="7774">
                  <c:v>29</c:v>
                </c:pt>
                <c:pt idx="7775">
                  <c:v>27</c:v>
                </c:pt>
                <c:pt idx="7776">
                  <c:v>35</c:v>
                </c:pt>
                <c:pt idx="7777">
                  <c:v>36</c:v>
                </c:pt>
                <c:pt idx="7778">
                  <c:v>36</c:v>
                </c:pt>
                <c:pt idx="7779">
                  <c:v>29</c:v>
                </c:pt>
                <c:pt idx="7780">
                  <c:v>31</c:v>
                </c:pt>
                <c:pt idx="7781">
                  <c:v>26</c:v>
                </c:pt>
                <c:pt idx="7782">
                  <c:v>26</c:v>
                </c:pt>
                <c:pt idx="7783">
                  <c:v>27</c:v>
                </c:pt>
                <c:pt idx="7784">
                  <c:v>26</c:v>
                </c:pt>
                <c:pt idx="7785">
                  <c:v>31</c:v>
                </c:pt>
                <c:pt idx="7786">
                  <c:v>28</c:v>
                </c:pt>
                <c:pt idx="7787">
                  <c:v>28</c:v>
                </c:pt>
                <c:pt idx="7788">
                  <c:v>34</c:v>
                </c:pt>
                <c:pt idx="7789">
                  <c:v>29</c:v>
                </c:pt>
                <c:pt idx="7790">
                  <c:v>31</c:v>
                </c:pt>
                <c:pt idx="7791">
                  <c:v>28</c:v>
                </c:pt>
                <c:pt idx="7792">
                  <c:v>31</c:v>
                </c:pt>
                <c:pt idx="7793">
                  <c:v>29</c:v>
                </c:pt>
                <c:pt idx="7794">
                  <c:v>26</c:v>
                </c:pt>
                <c:pt idx="7795">
                  <c:v>28</c:v>
                </c:pt>
                <c:pt idx="7796">
                  <c:v>26</c:v>
                </c:pt>
                <c:pt idx="7797">
                  <c:v>30</c:v>
                </c:pt>
                <c:pt idx="7798">
                  <c:v>31</c:v>
                </c:pt>
                <c:pt idx="7799">
                  <c:v>29</c:v>
                </c:pt>
                <c:pt idx="7800">
                  <c:v>27</c:v>
                </c:pt>
                <c:pt idx="7801">
                  <c:v>28</c:v>
                </c:pt>
                <c:pt idx="7802">
                  <c:v>28</c:v>
                </c:pt>
                <c:pt idx="7803">
                  <c:v>31</c:v>
                </c:pt>
                <c:pt idx="7804">
                  <c:v>27</c:v>
                </c:pt>
                <c:pt idx="7805">
                  <c:v>32</c:v>
                </c:pt>
                <c:pt idx="7806">
                  <c:v>26</c:v>
                </c:pt>
                <c:pt idx="7807">
                  <c:v>31</c:v>
                </c:pt>
                <c:pt idx="7808">
                  <c:v>30</c:v>
                </c:pt>
                <c:pt idx="7809">
                  <c:v>28</c:v>
                </c:pt>
                <c:pt idx="7810">
                  <c:v>28</c:v>
                </c:pt>
                <c:pt idx="7811">
                  <c:v>31</c:v>
                </c:pt>
                <c:pt idx="7812">
                  <c:v>26</c:v>
                </c:pt>
                <c:pt idx="7813">
                  <c:v>26</c:v>
                </c:pt>
                <c:pt idx="7814">
                  <c:v>28</c:v>
                </c:pt>
                <c:pt idx="7815">
                  <c:v>28</c:v>
                </c:pt>
                <c:pt idx="7816">
                  <c:v>30</c:v>
                </c:pt>
                <c:pt idx="7817">
                  <c:v>26</c:v>
                </c:pt>
                <c:pt idx="7818">
                  <c:v>31</c:v>
                </c:pt>
                <c:pt idx="7819">
                  <c:v>31</c:v>
                </c:pt>
                <c:pt idx="7820">
                  <c:v>31</c:v>
                </c:pt>
                <c:pt idx="7821">
                  <c:v>31</c:v>
                </c:pt>
                <c:pt idx="7822">
                  <c:v>26</c:v>
                </c:pt>
                <c:pt idx="7823">
                  <c:v>27</c:v>
                </c:pt>
                <c:pt idx="7824">
                  <c:v>26</c:v>
                </c:pt>
                <c:pt idx="7825">
                  <c:v>27</c:v>
                </c:pt>
                <c:pt idx="7826">
                  <c:v>24</c:v>
                </c:pt>
                <c:pt idx="7827">
                  <c:v>26</c:v>
                </c:pt>
                <c:pt idx="7828">
                  <c:v>26</c:v>
                </c:pt>
                <c:pt idx="7829">
                  <c:v>26</c:v>
                </c:pt>
                <c:pt idx="7830">
                  <c:v>24</c:v>
                </c:pt>
                <c:pt idx="7831">
                  <c:v>26</c:v>
                </c:pt>
                <c:pt idx="7832">
                  <c:v>25</c:v>
                </c:pt>
                <c:pt idx="7833">
                  <c:v>27</c:v>
                </c:pt>
                <c:pt idx="7834">
                  <c:v>25</c:v>
                </c:pt>
                <c:pt idx="7835">
                  <c:v>25</c:v>
                </c:pt>
                <c:pt idx="7836">
                  <c:v>27</c:v>
                </c:pt>
                <c:pt idx="7837">
                  <c:v>27</c:v>
                </c:pt>
                <c:pt idx="7838">
                  <c:v>25</c:v>
                </c:pt>
                <c:pt idx="7839">
                  <c:v>27</c:v>
                </c:pt>
                <c:pt idx="7840">
                  <c:v>25</c:v>
                </c:pt>
                <c:pt idx="7841">
                  <c:v>25</c:v>
                </c:pt>
                <c:pt idx="7842">
                  <c:v>26</c:v>
                </c:pt>
                <c:pt idx="7843">
                  <c:v>27</c:v>
                </c:pt>
                <c:pt idx="7844">
                  <c:v>28</c:v>
                </c:pt>
                <c:pt idx="7845">
                  <c:v>30</c:v>
                </c:pt>
                <c:pt idx="7846">
                  <c:v>27</c:v>
                </c:pt>
                <c:pt idx="7847">
                  <c:v>28</c:v>
                </c:pt>
                <c:pt idx="7848">
                  <c:v>28</c:v>
                </c:pt>
                <c:pt idx="7849">
                  <c:v>30</c:v>
                </c:pt>
                <c:pt idx="7850">
                  <c:v>24</c:v>
                </c:pt>
                <c:pt idx="7851">
                  <c:v>26</c:v>
                </c:pt>
                <c:pt idx="7852">
                  <c:v>34</c:v>
                </c:pt>
                <c:pt idx="7853">
                  <c:v>23</c:v>
                </c:pt>
                <c:pt idx="7854">
                  <c:v>24</c:v>
                </c:pt>
                <c:pt idx="7855">
                  <c:v>26</c:v>
                </c:pt>
                <c:pt idx="7856">
                  <c:v>26</c:v>
                </c:pt>
                <c:pt idx="7857">
                  <c:v>24</c:v>
                </c:pt>
                <c:pt idx="7858">
                  <c:v>23</c:v>
                </c:pt>
                <c:pt idx="7859">
                  <c:v>24</c:v>
                </c:pt>
                <c:pt idx="7860">
                  <c:v>23</c:v>
                </c:pt>
                <c:pt idx="7861">
                  <c:v>34</c:v>
                </c:pt>
                <c:pt idx="7862">
                  <c:v>24</c:v>
                </c:pt>
                <c:pt idx="7863">
                  <c:v>24</c:v>
                </c:pt>
                <c:pt idx="7864">
                  <c:v>23</c:v>
                </c:pt>
                <c:pt idx="7865">
                  <c:v>24</c:v>
                </c:pt>
                <c:pt idx="7866">
                  <c:v>24</c:v>
                </c:pt>
                <c:pt idx="7867">
                  <c:v>34</c:v>
                </c:pt>
                <c:pt idx="7868">
                  <c:v>23</c:v>
                </c:pt>
                <c:pt idx="7869">
                  <c:v>24</c:v>
                </c:pt>
                <c:pt idx="7870">
                  <c:v>26</c:v>
                </c:pt>
                <c:pt idx="7871">
                  <c:v>24</c:v>
                </c:pt>
                <c:pt idx="7872">
                  <c:v>26</c:v>
                </c:pt>
                <c:pt idx="7873">
                  <c:v>28</c:v>
                </c:pt>
                <c:pt idx="7874">
                  <c:v>28</c:v>
                </c:pt>
                <c:pt idx="7875">
                  <c:v>22</c:v>
                </c:pt>
                <c:pt idx="7876">
                  <c:v>22</c:v>
                </c:pt>
                <c:pt idx="7877">
                  <c:v>22</c:v>
                </c:pt>
                <c:pt idx="7878">
                  <c:v>28</c:v>
                </c:pt>
                <c:pt idx="7879">
                  <c:v>22</c:v>
                </c:pt>
                <c:pt idx="7880">
                  <c:v>28</c:v>
                </c:pt>
                <c:pt idx="7881">
                  <c:v>28</c:v>
                </c:pt>
                <c:pt idx="7882">
                  <c:v>22</c:v>
                </c:pt>
                <c:pt idx="7883">
                  <c:v>22</c:v>
                </c:pt>
                <c:pt idx="7884">
                  <c:v>28</c:v>
                </c:pt>
                <c:pt idx="7885">
                  <c:v>25</c:v>
                </c:pt>
                <c:pt idx="7886">
                  <c:v>25</c:v>
                </c:pt>
                <c:pt idx="7887">
                  <c:v>25</c:v>
                </c:pt>
                <c:pt idx="7888">
                  <c:v>24</c:v>
                </c:pt>
                <c:pt idx="7889">
                  <c:v>22</c:v>
                </c:pt>
                <c:pt idx="7890">
                  <c:v>23</c:v>
                </c:pt>
                <c:pt idx="7891">
                  <c:v>23</c:v>
                </c:pt>
                <c:pt idx="7892">
                  <c:v>22</c:v>
                </c:pt>
                <c:pt idx="7893">
                  <c:v>23</c:v>
                </c:pt>
                <c:pt idx="7894">
                  <c:v>23</c:v>
                </c:pt>
                <c:pt idx="7895">
                  <c:v>22</c:v>
                </c:pt>
                <c:pt idx="7896">
                  <c:v>23</c:v>
                </c:pt>
                <c:pt idx="7897">
                  <c:v>23</c:v>
                </c:pt>
                <c:pt idx="7898">
                  <c:v>23</c:v>
                </c:pt>
                <c:pt idx="7899">
                  <c:v>23</c:v>
                </c:pt>
                <c:pt idx="7900">
                  <c:v>22</c:v>
                </c:pt>
                <c:pt idx="7901">
                  <c:v>25</c:v>
                </c:pt>
                <c:pt idx="7902">
                  <c:v>25</c:v>
                </c:pt>
                <c:pt idx="7903">
                  <c:v>25</c:v>
                </c:pt>
                <c:pt idx="7904">
                  <c:v>25</c:v>
                </c:pt>
                <c:pt idx="7905">
                  <c:v>27</c:v>
                </c:pt>
                <c:pt idx="7906">
                  <c:v>27</c:v>
                </c:pt>
                <c:pt idx="7907">
                  <c:v>27</c:v>
                </c:pt>
                <c:pt idx="7908">
                  <c:v>27</c:v>
                </c:pt>
                <c:pt idx="7909">
                  <c:v>27</c:v>
                </c:pt>
                <c:pt idx="7910">
                  <c:v>27</c:v>
                </c:pt>
                <c:pt idx="7911">
                  <c:v>27</c:v>
                </c:pt>
                <c:pt idx="7912">
                  <c:v>27</c:v>
                </c:pt>
                <c:pt idx="7913">
                  <c:v>18</c:v>
                </c:pt>
                <c:pt idx="7914">
                  <c:v>17</c:v>
                </c:pt>
                <c:pt idx="7915">
                  <c:v>17</c:v>
                </c:pt>
                <c:pt idx="7916">
                  <c:v>18</c:v>
                </c:pt>
                <c:pt idx="7917">
                  <c:v>19</c:v>
                </c:pt>
                <c:pt idx="7918">
                  <c:v>18</c:v>
                </c:pt>
                <c:pt idx="7919">
                  <c:v>24</c:v>
                </c:pt>
                <c:pt idx="7920">
                  <c:v>25</c:v>
                </c:pt>
                <c:pt idx="7921">
                  <c:v>25</c:v>
                </c:pt>
                <c:pt idx="7922">
                  <c:v>24</c:v>
                </c:pt>
                <c:pt idx="7923">
                  <c:v>24</c:v>
                </c:pt>
                <c:pt idx="7924">
                  <c:v>24</c:v>
                </c:pt>
                <c:pt idx="7925">
                  <c:v>24</c:v>
                </c:pt>
                <c:pt idx="7926">
                  <c:v>24</c:v>
                </c:pt>
                <c:pt idx="7927">
                  <c:v>17</c:v>
                </c:pt>
                <c:pt idx="7928">
                  <c:v>18</c:v>
                </c:pt>
                <c:pt idx="7929">
                  <c:v>18</c:v>
                </c:pt>
                <c:pt idx="7930">
                  <c:v>17</c:v>
                </c:pt>
                <c:pt idx="7931">
                  <c:v>20</c:v>
                </c:pt>
                <c:pt idx="7932">
                  <c:v>20</c:v>
                </c:pt>
                <c:pt idx="7933">
                  <c:v>28</c:v>
                </c:pt>
                <c:pt idx="7934">
                  <c:v>27</c:v>
                </c:pt>
                <c:pt idx="7935">
                  <c:v>28</c:v>
                </c:pt>
                <c:pt idx="7936">
                  <c:v>26</c:v>
                </c:pt>
                <c:pt idx="7937">
                  <c:v>27</c:v>
                </c:pt>
                <c:pt idx="7938">
                  <c:v>28</c:v>
                </c:pt>
                <c:pt idx="7939">
                  <c:v>28</c:v>
                </c:pt>
                <c:pt idx="7940">
                  <c:v>26</c:v>
                </c:pt>
                <c:pt idx="7941">
                  <c:v>26</c:v>
                </c:pt>
                <c:pt idx="7942">
                  <c:v>27</c:v>
                </c:pt>
                <c:pt idx="7943">
                  <c:v>24</c:v>
                </c:pt>
                <c:pt idx="7944">
                  <c:v>22</c:v>
                </c:pt>
                <c:pt idx="7945">
                  <c:v>24</c:v>
                </c:pt>
                <c:pt idx="7946">
                  <c:v>22</c:v>
                </c:pt>
                <c:pt idx="7947">
                  <c:v>24</c:v>
                </c:pt>
                <c:pt idx="7948">
                  <c:v>22</c:v>
                </c:pt>
                <c:pt idx="7949">
                  <c:v>20</c:v>
                </c:pt>
                <c:pt idx="7950">
                  <c:v>20</c:v>
                </c:pt>
                <c:pt idx="7951">
                  <c:v>20</c:v>
                </c:pt>
                <c:pt idx="7952">
                  <c:v>20</c:v>
                </c:pt>
                <c:pt idx="7953">
                  <c:v>19</c:v>
                </c:pt>
                <c:pt idx="7954">
                  <c:v>20</c:v>
                </c:pt>
                <c:pt idx="7955">
                  <c:v>19</c:v>
                </c:pt>
                <c:pt idx="7956">
                  <c:v>20</c:v>
                </c:pt>
                <c:pt idx="7957">
                  <c:v>20</c:v>
                </c:pt>
                <c:pt idx="7958">
                  <c:v>20</c:v>
                </c:pt>
                <c:pt idx="7959">
                  <c:v>20</c:v>
                </c:pt>
                <c:pt idx="7960">
                  <c:v>19</c:v>
                </c:pt>
                <c:pt idx="7961">
                  <c:v>24</c:v>
                </c:pt>
                <c:pt idx="7962">
                  <c:v>19</c:v>
                </c:pt>
                <c:pt idx="7963">
                  <c:v>24</c:v>
                </c:pt>
                <c:pt idx="7964">
                  <c:v>21</c:v>
                </c:pt>
                <c:pt idx="7965">
                  <c:v>23</c:v>
                </c:pt>
                <c:pt idx="7966">
                  <c:v>24</c:v>
                </c:pt>
                <c:pt idx="7967">
                  <c:v>23</c:v>
                </c:pt>
                <c:pt idx="7968">
                  <c:v>19</c:v>
                </c:pt>
                <c:pt idx="7969">
                  <c:v>20</c:v>
                </c:pt>
                <c:pt idx="7970">
                  <c:v>22</c:v>
                </c:pt>
                <c:pt idx="7971">
                  <c:v>22</c:v>
                </c:pt>
                <c:pt idx="7972">
                  <c:v>23</c:v>
                </c:pt>
                <c:pt idx="7973">
                  <c:v>19</c:v>
                </c:pt>
                <c:pt idx="7974">
                  <c:v>23</c:v>
                </c:pt>
                <c:pt idx="7975">
                  <c:v>20</c:v>
                </c:pt>
                <c:pt idx="7976">
                  <c:v>22</c:v>
                </c:pt>
                <c:pt idx="7977">
                  <c:v>19</c:v>
                </c:pt>
                <c:pt idx="7978">
                  <c:v>22</c:v>
                </c:pt>
                <c:pt idx="7979">
                  <c:v>23</c:v>
                </c:pt>
                <c:pt idx="7980">
                  <c:v>23</c:v>
                </c:pt>
                <c:pt idx="7981">
                  <c:v>19</c:v>
                </c:pt>
                <c:pt idx="7982">
                  <c:v>22</c:v>
                </c:pt>
                <c:pt idx="7983">
                  <c:v>22</c:v>
                </c:pt>
                <c:pt idx="7984">
                  <c:v>22</c:v>
                </c:pt>
                <c:pt idx="7985">
                  <c:v>20</c:v>
                </c:pt>
                <c:pt idx="7986">
                  <c:v>20</c:v>
                </c:pt>
                <c:pt idx="7987">
                  <c:v>19</c:v>
                </c:pt>
                <c:pt idx="7988">
                  <c:v>19</c:v>
                </c:pt>
                <c:pt idx="7989">
                  <c:v>22</c:v>
                </c:pt>
                <c:pt idx="7990">
                  <c:v>19</c:v>
                </c:pt>
                <c:pt idx="7991">
                  <c:v>22</c:v>
                </c:pt>
                <c:pt idx="7992">
                  <c:v>22</c:v>
                </c:pt>
                <c:pt idx="7993">
                  <c:v>28</c:v>
                </c:pt>
                <c:pt idx="7994">
                  <c:v>28</c:v>
                </c:pt>
                <c:pt idx="7995">
                  <c:v>28</c:v>
                </c:pt>
                <c:pt idx="7996">
                  <c:v>28</c:v>
                </c:pt>
                <c:pt idx="7997">
                  <c:v>28</c:v>
                </c:pt>
                <c:pt idx="7998">
                  <c:v>28</c:v>
                </c:pt>
                <c:pt idx="7999">
                  <c:v>28</c:v>
                </c:pt>
                <c:pt idx="8000">
                  <c:v>28</c:v>
                </c:pt>
                <c:pt idx="8001">
                  <c:v>29</c:v>
                </c:pt>
                <c:pt idx="8002">
                  <c:v>29</c:v>
                </c:pt>
                <c:pt idx="8003">
                  <c:v>29</c:v>
                </c:pt>
                <c:pt idx="8004">
                  <c:v>29</c:v>
                </c:pt>
                <c:pt idx="8005">
                  <c:v>29</c:v>
                </c:pt>
                <c:pt idx="8006">
                  <c:v>29</c:v>
                </c:pt>
                <c:pt idx="8007">
                  <c:v>29</c:v>
                </c:pt>
                <c:pt idx="8008">
                  <c:v>29</c:v>
                </c:pt>
                <c:pt idx="8009">
                  <c:v>29</c:v>
                </c:pt>
                <c:pt idx="8010">
                  <c:v>30</c:v>
                </c:pt>
                <c:pt idx="8011">
                  <c:v>30</c:v>
                </c:pt>
                <c:pt idx="8012">
                  <c:v>29</c:v>
                </c:pt>
                <c:pt idx="8013">
                  <c:v>29</c:v>
                </c:pt>
                <c:pt idx="8014">
                  <c:v>29</c:v>
                </c:pt>
                <c:pt idx="8015">
                  <c:v>20</c:v>
                </c:pt>
                <c:pt idx="8016">
                  <c:v>19</c:v>
                </c:pt>
                <c:pt idx="8017">
                  <c:v>20</c:v>
                </c:pt>
                <c:pt idx="8018">
                  <c:v>20</c:v>
                </c:pt>
                <c:pt idx="8019">
                  <c:v>20</c:v>
                </c:pt>
                <c:pt idx="8020">
                  <c:v>18</c:v>
                </c:pt>
                <c:pt idx="8021">
                  <c:v>19</c:v>
                </c:pt>
                <c:pt idx="8022">
                  <c:v>20</c:v>
                </c:pt>
                <c:pt idx="8023">
                  <c:v>18</c:v>
                </c:pt>
                <c:pt idx="8024">
                  <c:v>20</c:v>
                </c:pt>
                <c:pt idx="8025">
                  <c:v>20</c:v>
                </c:pt>
                <c:pt idx="8026">
                  <c:v>20</c:v>
                </c:pt>
                <c:pt idx="8027">
                  <c:v>20</c:v>
                </c:pt>
                <c:pt idx="8028">
                  <c:v>18</c:v>
                </c:pt>
                <c:pt idx="8029">
                  <c:v>20</c:v>
                </c:pt>
                <c:pt idx="8030">
                  <c:v>19</c:v>
                </c:pt>
                <c:pt idx="8031">
                  <c:v>20</c:v>
                </c:pt>
                <c:pt idx="8032">
                  <c:v>20</c:v>
                </c:pt>
                <c:pt idx="8033">
                  <c:v>20</c:v>
                </c:pt>
                <c:pt idx="8034">
                  <c:v>20</c:v>
                </c:pt>
                <c:pt idx="8035">
                  <c:v>20</c:v>
                </c:pt>
                <c:pt idx="8036">
                  <c:v>16</c:v>
                </c:pt>
                <c:pt idx="8037">
                  <c:v>17</c:v>
                </c:pt>
                <c:pt idx="8038">
                  <c:v>16</c:v>
                </c:pt>
                <c:pt idx="8039">
                  <c:v>17</c:v>
                </c:pt>
                <c:pt idx="8040">
                  <c:v>15</c:v>
                </c:pt>
                <c:pt idx="8041">
                  <c:v>15</c:v>
                </c:pt>
                <c:pt idx="8042">
                  <c:v>17</c:v>
                </c:pt>
                <c:pt idx="8043">
                  <c:v>17</c:v>
                </c:pt>
                <c:pt idx="8044">
                  <c:v>13</c:v>
                </c:pt>
                <c:pt idx="8045">
                  <c:v>14</c:v>
                </c:pt>
                <c:pt idx="8046">
                  <c:v>17</c:v>
                </c:pt>
                <c:pt idx="8047">
                  <c:v>17</c:v>
                </c:pt>
                <c:pt idx="8048">
                  <c:v>17</c:v>
                </c:pt>
                <c:pt idx="8049">
                  <c:v>17</c:v>
                </c:pt>
                <c:pt idx="8050">
                  <c:v>13</c:v>
                </c:pt>
                <c:pt idx="8051">
                  <c:v>17</c:v>
                </c:pt>
                <c:pt idx="8052">
                  <c:v>14</c:v>
                </c:pt>
                <c:pt idx="8053">
                  <c:v>17</c:v>
                </c:pt>
                <c:pt idx="8054">
                  <c:v>16</c:v>
                </c:pt>
                <c:pt idx="8055">
                  <c:v>15</c:v>
                </c:pt>
                <c:pt idx="8056">
                  <c:v>17</c:v>
                </c:pt>
                <c:pt idx="8057">
                  <c:v>17</c:v>
                </c:pt>
                <c:pt idx="8058">
                  <c:v>16</c:v>
                </c:pt>
                <c:pt idx="8059">
                  <c:v>16</c:v>
                </c:pt>
                <c:pt idx="8060">
                  <c:v>17</c:v>
                </c:pt>
                <c:pt idx="8061">
                  <c:v>17</c:v>
                </c:pt>
                <c:pt idx="8062">
                  <c:v>16</c:v>
                </c:pt>
                <c:pt idx="8063">
                  <c:v>15</c:v>
                </c:pt>
                <c:pt idx="8064">
                  <c:v>16</c:v>
                </c:pt>
                <c:pt idx="8065">
                  <c:v>16</c:v>
                </c:pt>
                <c:pt idx="8066">
                  <c:v>16</c:v>
                </c:pt>
                <c:pt idx="8067">
                  <c:v>16</c:v>
                </c:pt>
                <c:pt idx="8068">
                  <c:v>16</c:v>
                </c:pt>
                <c:pt idx="8069">
                  <c:v>16</c:v>
                </c:pt>
                <c:pt idx="8070">
                  <c:v>16</c:v>
                </c:pt>
                <c:pt idx="8071">
                  <c:v>16</c:v>
                </c:pt>
                <c:pt idx="8072">
                  <c:v>17</c:v>
                </c:pt>
                <c:pt idx="8073">
                  <c:v>17</c:v>
                </c:pt>
                <c:pt idx="8074">
                  <c:v>16</c:v>
                </c:pt>
                <c:pt idx="8075">
                  <c:v>17</c:v>
                </c:pt>
                <c:pt idx="8076">
                  <c:v>16</c:v>
                </c:pt>
                <c:pt idx="8077">
                  <c:v>15</c:v>
                </c:pt>
                <c:pt idx="8078">
                  <c:v>15</c:v>
                </c:pt>
                <c:pt idx="8079">
                  <c:v>17</c:v>
                </c:pt>
                <c:pt idx="8080">
                  <c:v>16</c:v>
                </c:pt>
                <c:pt idx="8081">
                  <c:v>16</c:v>
                </c:pt>
                <c:pt idx="8082">
                  <c:v>13</c:v>
                </c:pt>
                <c:pt idx="8083">
                  <c:v>13</c:v>
                </c:pt>
                <c:pt idx="8084">
                  <c:v>13</c:v>
                </c:pt>
                <c:pt idx="8085">
                  <c:v>13</c:v>
                </c:pt>
                <c:pt idx="8086">
                  <c:v>13</c:v>
                </c:pt>
                <c:pt idx="8087">
                  <c:v>13</c:v>
                </c:pt>
                <c:pt idx="8088">
                  <c:v>13</c:v>
                </c:pt>
                <c:pt idx="8089">
                  <c:v>13</c:v>
                </c:pt>
                <c:pt idx="8090">
                  <c:v>13</c:v>
                </c:pt>
                <c:pt idx="8091">
                  <c:v>13</c:v>
                </c:pt>
                <c:pt idx="8092">
                  <c:v>16</c:v>
                </c:pt>
                <c:pt idx="8093">
                  <c:v>15</c:v>
                </c:pt>
                <c:pt idx="8094">
                  <c:v>15</c:v>
                </c:pt>
                <c:pt idx="8095">
                  <c:v>15</c:v>
                </c:pt>
                <c:pt idx="8096">
                  <c:v>16</c:v>
                </c:pt>
                <c:pt idx="8097">
                  <c:v>17</c:v>
                </c:pt>
                <c:pt idx="8098">
                  <c:v>17</c:v>
                </c:pt>
                <c:pt idx="8099">
                  <c:v>15</c:v>
                </c:pt>
                <c:pt idx="8100">
                  <c:v>15</c:v>
                </c:pt>
                <c:pt idx="8101">
                  <c:v>15</c:v>
                </c:pt>
                <c:pt idx="8102">
                  <c:v>16</c:v>
                </c:pt>
                <c:pt idx="8103">
                  <c:v>15</c:v>
                </c:pt>
                <c:pt idx="8104">
                  <c:v>15</c:v>
                </c:pt>
                <c:pt idx="8105">
                  <c:v>16</c:v>
                </c:pt>
                <c:pt idx="8106">
                  <c:v>16</c:v>
                </c:pt>
                <c:pt idx="8107">
                  <c:v>22</c:v>
                </c:pt>
                <c:pt idx="8108">
                  <c:v>20</c:v>
                </c:pt>
                <c:pt idx="8109">
                  <c:v>20</c:v>
                </c:pt>
                <c:pt idx="8110">
                  <c:v>22</c:v>
                </c:pt>
                <c:pt idx="8111">
                  <c:v>22</c:v>
                </c:pt>
                <c:pt idx="8112">
                  <c:v>20</c:v>
                </c:pt>
                <c:pt idx="8113">
                  <c:v>22</c:v>
                </c:pt>
                <c:pt idx="8114">
                  <c:v>22</c:v>
                </c:pt>
                <c:pt idx="8115">
                  <c:v>20</c:v>
                </c:pt>
                <c:pt idx="8116">
                  <c:v>20</c:v>
                </c:pt>
                <c:pt idx="8117">
                  <c:v>20</c:v>
                </c:pt>
                <c:pt idx="8118">
                  <c:v>22</c:v>
                </c:pt>
                <c:pt idx="8119">
                  <c:v>22</c:v>
                </c:pt>
                <c:pt idx="8120">
                  <c:v>22</c:v>
                </c:pt>
                <c:pt idx="8121">
                  <c:v>22</c:v>
                </c:pt>
                <c:pt idx="8122">
                  <c:v>22</c:v>
                </c:pt>
                <c:pt idx="8123">
                  <c:v>22</c:v>
                </c:pt>
                <c:pt idx="8124">
                  <c:v>22</c:v>
                </c:pt>
                <c:pt idx="8125">
                  <c:v>20</c:v>
                </c:pt>
                <c:pt idx="8126">
                  <c:v>17</c:v>
                </c:pt>
                <c:pt idx="8127">
                  <c:v>15</c:v>
                </c:pt>
                <c:pt idx="8128">
                  <c:v>15</c:v>
                </c:pt>
                <c:pt idx="8129">
                  <c:v>17</c:v>
                </c:pt>
                <c:pt idx="8130">
                  <c:v>15</c:v>
                </c:pt>
                <c:pt idx="8131">
                  <c:v>14</c:v>
                </c:pt>
                <c:pt idx="8132">
                  <c:v>15</c:v>
                </c:pt>
                <c:pt idx="8133">
                  <c:v>15</c:v>
                </c:pt>
                <c:pt idx="8134">
                  <c:v>14</c:v>
                </c:pt>
                <c:pt idx="8135">
                  <c:v>15</c:v>
                </c:pt>
                <c:pt idx="8136">
                  <c:v>15</c:v>
                </c:pt>
                <c:pt idx="8137">
                  <c:v>15</c:v>
                </c:pt>
                <c:pt idx="8138">
                  <c:v>15</c:v>
                </c:pt>
                <c:pt idx="8139">
                  <c:v>15</c:v>
                </c:pt>
                <c:pt idx="8140">
                  <c:v>15</c:v>
                </c:pt>
                <c:pt idx="8141">
                  <c:v>19</c:v>
                </c:pt>
                <c:pt idx="8142">
                  <c:v>19</c:v>
                </c:pt>
                <c:pt idx="8143">
                  <c:v>16</c:v>
                </c:pt>
                <c:pt idx="8144">
                  <c:v>18</c:v>
                </c:pt>
                <c:pt idx="8145">
                  <c:v>19</c:v>
                </c:pt>
                <c:pt idx="8146">
                  <c:v>16</c:v>
                </c:pt>
                <c:pt idx="8147">
                  <c:v>17</c:v>
                </c:pt>
                <c:pt idx="8148">
                  <c:v>17</c:v>
                </c:pt>
                <c:pt idx="8149">
                  <c:v>17</c:v>
                </c:pt>
                <c:pt idx="8150">
                  <c:v>16</c:v>
                </c:pt>
                <c:pt idx="8151">
                  <c:v>19</c:v>
                </c:pt>
                <c:pt idx="8152">
                  <c:v>19</c:v>
                </c:pt>
                <c:pt idx="8153">
                  <c:v>16</c:v>
                </c:pt>
                <c:pt idx="8154">
                  <c:v>17</c:v>
                </c:pt>
                <c:pt idx="8155">
                  <c:v>17</c:v>
                </c:pt>
                <c:pt idx="8156">
                  <c:v>17</c:v>
                </c:pt>
                <c:pt idx="8157">
                  <c:v>17</c:v>
                </c:pt>
                <c:pt idx="8158">
                  <c:v>17</c:v>
                </c:pt>
                <c:pt idx="8159">
                  <c:v>19</c:v>
                </c:pt>
                <c:pt idx="8160">
                  <c:v>16</c:v>
                </c:pt>
                <c:pt idx="8161">
                  <c:v>16</c:v>
                </c:pt>
                <c:pt idx="8162">
                  <c:v>18</c:v>
                </c:pt>
                <c:pt idx="8163">
                  <c:v>18</c:v>
                </c:pt>
                <c:pt idx="8164">
                  <c:v>19</c:v>
                </c:pt>
                <c:pt idx="8165">
                  <c:v>20</c:v>
                </c:pt>
                <c:pt idx="8166">
                  <c:v>18</c:v>
                </c:pt>
                <c:pt idx="8167">
                  <c:v>18</c:v>
                </c:pt>
                <c:pt idx="8168">
                  <c:v>18</c:v>
                </c:pt>
                <c:pt idx="8169">
                  <c:v>20</c:v>
                </c:pt>
                <c:pt idx="8170">
                  <c:v>18</c:v>
                </c:pt>
                <c:pt idx="8171">
                  <c:v>19</c:v>
                </c:pt>
                <c:pt idx="8172">
                  <c:v>18</c:v>
                </c:pt>
                <c:pt idx="8173">
                  <c:v>19</c:v>
                </c:pt>
                <c:pt idx="8174">
                  <c:v>18</c:v>
                </c:pt>
                <c:pt idx="8175">
                  <c:v>19</c:v>
                </c:pt>
                <c:pt idx="8176">
                  <c:v>20</c:v>
                </c:pt>
                <c:pt idx="8177">
                  <c:v>20</c:v>
                </c:pt>
                <c:pt idx="8178">
                  <c:v>20</c:v>
                </c:pt>
                <c:pt idx="8179">
                  <c:v>18</c:v>
                </c:pt>
                <c:pt idx="8180">
                  <c:v>19</c:v>
                </c:pt>
                <c:pt idx="8181">
                  <c:v>18</c:v>
                </c:pt>
                <c:pt idx="8182">
                  <c:v>18</c:v>
                </c:pt>
                <c:pt idx="8183">
                  <c:v>18</c:v>
                </c:pt>
                <c:pt idx="8184">
                  <c:v>18</c:v>
                </c:pt>
                <c:pt idx="8185">
                  <c:v>18</c:v>
                </c:pt>
                <c:pt idx="8186">
                  <c:v>20</c:v>
                </c:pt>
                <c:pt idx="8187">
                  <c:v>19</c:v>
                </c:pt>
                <c:pt idx="8188">
                  <c:v>19</c:v>
                </c:pt>
                <c:pt idx="8189">
                  <c:v>19</c:v>
                </c:pt>
                <c:pt idx="8190">
                  <c:v>20</c:v>
                </c:pt>
                <c:pt idx="8191">
                  <c:v>19</c:v>
                </c:pt>
                <c:pt idx="8192">
                  <c:v>18</c:v>
                </c:pt>
                <c:pt idx="8193">
                  <c:v>20</c:v>
                </c:pt>
                <c:pt idx="8194">
                  <c:v>20</c:v>
                </c:pt>
                <c:pt idx="8195">
                  <c:v>20</c:v>
                </c:pt>
                <c:pt idx="8196">
                  <c:v>18</c:v>
                </c:pt>
                <c:pt idx="8197">
                  <c:v>18</c:v>
                </c:pt>
                <c:pt idx="8198">
                  <c:v>19</c:v>
                </c:pt>
                <c:pt idx="8199">
                  <c:v>18</c:v>
                </c:pt>
                <c:pt idx="8200">
                  <c:v>18</c:v>
                </c:pt>
                <c:pt idx="8201">
                  <c:v>18</c:v>
                </c:pt>
                <c:pt idx="8202">
                  <c:v>18</c:v>
                </c:pt>
                <c:pt idx="8203">
                  <c:v>17</c:v>
                </c:pt>
                <c:pt idx="8204">
                  <c:v>16</c:v>
                </c:pt>
                <c:pt idx="8205">
                  <c:v>17</c:v>
                </c:pt>
                <c:pt idx="8206">
                  <c:v>16</c:v>
                </c:pt>
                <c:pt idx="8207">
                  <c:v>18</c:v>
                </c:pt>
                <c:pt idx="8208">
                  <c:v>16</c:v>
                </c:pt>
                <c:pt idx="8209">
                  <c:v>16</c:v>
                </c:pt>
                <c:pt idx="8210">
                  <c:v>16</c:v>
                </c:pt>
                <c:pt idx="8211">
                  <c:v>16</c:v>
                </c:pt>
                <c:pt idx="8212">
                  <c:v>17</c:v>
                </c:pt>
                <c:pt idx="8213">
                  <c:v>17</c:v>
                </c:pt>
                <c:pt idx="8214">
                  <c:v>16</c:v>
                </c:pt>
                <c:pt idx="8215">
                  <c:v>15</c:v>
                </c:pt>
                <c:pt idx="8216">
                  <c:v>14</c:v>
                </c:pt>
                <c:pt idx="8217">
                  <c:v>15</c:v>
                </c:pt>
                <c:pt idx="8218">
                  <c:v>15</c:v>
                </c:pt>
                <c:pt idx="8219">
                  <c:v>15</c:v>
                </c:pt>
                <c:pt idx="8220">
                  <c:v>13</c:v>
                </c:pt>
                <c:pt idx="8221">
                  <c:v>12</c:v>
                </c:pt>
                <c:pt idx="8222">
                  <c:v>13</c:v>
                </c:pt>
                <c:pt idx="8223">
                  <c:v>12</c:v>
                </c:pt>
                <c:pt idx="8224">
                  <c:v>13</c:v>
                </c:pt>
                <c:pt idx="8225">
                  <c:v>12</c:v>
                </c:pt>
                <c:pt idx="8226">
                  <c:v>14</c:v>
                </c:pt>
                <c:pt idx="8227">
                  <c:v>15</c:v>
                </c:pt>
                <c:pt idx="8228">
                  <c:v>14</c:v>
                </c:pt>
                <c:pt idx="8229">
                  <c:v>15</c:v>
                </c:pt>
                <c:pt idx="8230">
                  <c:v>15</c:v>
                </c:pt>
                <c:pt idx="8231">
                  <c:v>14</c:v>
                </c:pt>
                <c:pt idx="8232">
                  <c:v>15</c:v>
                </c:pt>
                <c:pt idx="8233">
                  <c:v>14</c:v>
                </c:pt>
                <c:pt idx="8234">
                  <c:v>15</c:v>
                </c:pt>
                <c:pt idx="8235">
                  <c:v>16</c:v>
                </c:pt>
                <c:pt idx="8236">
                  <c:v>15</c:v>
                </c:pt>
                <c:pt idx="8237">
                  <c:v>15</c:v>
                </c:pt>
                <c:pt idx="8238">
                  <c:v>16</c:v>
                </c:pt>
                <c:pt idx="8239">
                  <c:v>16</c:v>
                </c:pt>
                <c:pt idx="8240">
                  <c:v>15</c:v>
                </c:pt>
                <c:pt idx="8241">
                  <c:v>16</c:v>
                </c:pt>
                <c:pt idx="8242">
                  <c:v>30</c:v>
                </c:pt>
                <c:pt idx="8243">
                  <c:v>30</c:v>
                </c:pt>
                <c:pt idx="8244">
                  <c:v>30</c:v>
                </c:pt>
                <c:pt idx="8245">
                  <c:v>30</c:v>
                </c:pt>
                <c:pt idx="8246">
                  <c:v>30</c:v>
                </c:pt>
                <c:pt idx="8247">
                  <c:v>30</c:v>
                </c:pt>
                <c:pt idx="8248">
                  <c:v>30</c:v>
                </c:pt>
                <c:pt idx="8249">
                  <c:v>30</c:v>
                </c:pt>
                <c:pt idx="8250">
                  <c:v>30</c:v>
                </c:pt>
                <c:pt idx="8251">
                  <c:v>30</c:v>
                </c:pt>
                <c:pt idx="8252">
                  <c:v>30</c:v>
                </c:pt>
                <c:pt idx="8253">
                  <c:v>30</c:v>
                </c:pt>
                <c:pt idx="8254">
                  <c:v>30</c:v>
                </c:pt>
                <c:pt idx="8255">
                  <c:v>30</c:v>
                </c:pt>
                <c:pt idx="8256">
                  <c:v>30</c:v>
                </c:pt>
                <c:pt idx="8257">
                  <c:v>30</c:v>
                </c:pt>
                <c:pt idx="8258">
                  <c:v>30</c:v>
                </c:pt>
                <c:pt idx="8259">
                  <c:v>30</c:v>
                </c:pt>
                <c:pt idx="8260">
                  <c:v>30</c:v>
                </c:pt>
                <c:pt idx="8261">
                  <c:v>30</c:v>
                </c:pt>
                <c:pt idx="8262">
                  <c:v>29</c:v>
                </c:pt>
                <c:pt idx="8263">
                  <c:v>29</c:v>
                </c:pt>
                <c:pt idx="8264">
                  <c:v>29</c:v>
                </c:pt>
                <c:pt idx="8265">
                  <c:v>28</c:v>
                </c:pt>
                <c:pt idx="8266">
                  <c:v>29</c:v>
                </c:pt>
                <c:pt idx="8267">
                  <c:v>28</c:v>
                </c:pt>
                <c:pt idx="8268">
                  <c:v>29</c:v>
                </c:pt>
                <c:pt idx="8269">
                  <c:v>29</c:v>
                </c:pt>
                <c:pt idx="8270">
                  <c:v>19</c:v>
                </c:pt>
                <c:pt idx="8271">
                  <c:v>23</c:v>
                </c:pt>
                <c:pt idx="8272">
                  <c:v>23</c:v>
                </c:pt>
                <c:pt idx="8273">
                  <c:v>19</c:v>
                </c:pt>
                <c:pt idx="8274">
                  <c:v>19</c:v>
                </c:pt>
                <c:pt idx="8275">
                  <c:v>19</c:v>
                </c:pt>
                <c:pt idx="8276">
                  <c:v>23</c:v>
                </c:pt>
                <c:pt idx="8277">
                  <c:v>23</c:v>
                </c:pt>
                <c:pt idx="8278">
                  <c:v>23</c:v>
                </c:pt>
                <c:pt idx="8279">
                  <c:v>23</c:v>
                </c:pt>
                <c:pt idx="8280">
                  <c:v>19</c:v>
                </c:pt>
                <c:pt idx="8281">
                  <c:v>19</c:v>
                </c:pt>
                <c:pt idx="8282">
                  <c:v>19</c:v>
                </c:pt>
                <c:pt idx="8283">
                  <c:v>19</c:v>
                </c:pt>
                <c:pt idx="8284">
                  <c:v>23</c:v>
                </c:pt>
                <c:pt idx="8285">
                  <c:v>19</c:v>
                </c:pt>
                <c:pt idx="8286">
                  <c:v>19</c:v>
                </c:pt>
                <c:pt idx="8287">
                  <c:v>19</c:v>
                </c:pt>
                <c:pt idx="8288">
                  <c:v>19</c:v>
                </c:pt>
                <c:pt idx="8289">
                  <c:v>23</c:v>
                </c:pt>
                <c:pt idx="8290">
                  <c:v>29</c:v>
                </c:pt>
                <c:pt idx="8291">
                  <c:v>23</c:v>
                </c:pt>
                <c:pt idx="8292">
                  <c:v>29</c:v>
                </c:pt>
                <c:pt idx="8293">
                  <c:v>19</c:v>
                </c:pt>
                <c:pt idx="8294">
                  <c:v>19</c:v>
                </c:pt>
                <c:pt idx="8295">
                  <c:v>19</c:v>
                </c:pt>
                <c:pt idx="8296">
                  <c:v>19</c:v>
                </c:pt>
                <c:pt idx="8297">
                  <c:v>23</c:v>
                </c:pt>
                <c:pt idx="8298">
                  <c:v>19</c:v>
                </c:pt>
                <c:pt idx="8299">
                  <c:v>19</c:v>
                </c:pt>
                <c:pt idx="8300">
                  <c:v>19</c:v>
                </c:pt>
                <c:pt idx="8301">
                  <c:v>23</c:v>
                </c:pt>
                <c:pt idx="8302">
                  <c:v>19</c:v>
                </c:pt>
                <c:pt idx="8303">
                  <c:v>19</c:v>
                </c:pt>
                <c:pt idx="8304">
                  <c:v>19</c:v>
                </c:pt>
                <c:pt idx="8305">
                  <c:v>23</c:v>
                </c:pt>
                <c:pt idx="8306">
                  <c:v>19</c:v>
                </c:pt>
                <c:pt idx="8307">
                  <c:v>19</c:v>
                </c:pt>
                <c:pt idx="8308">
                  <c:v>23</c:v>
                </c:pt>
                <c:pt idx="8309">
                  <c:v>23</c:v>
                </c:pt>
                <c:pt idx="8310">
                  <c:v>19</c:v>
                </c:pt>
                <c:pt idx="8311">
                  <c:v>19</c:v>
                </c:pt>
                <c:pt idx="8312">
                  <c:v>19</c:v>
                </c:pt>
                <c:pt idx="8313">
                  <c:v>19</c:v>
                </c:pt>
                <c:pt idx="8314">
                  <c:v>23</c:v>
                </c:pt>
                <c:pt idx="8315">
                  <c:v>23</c:v>
                </c:pt>
                <c:pt idx="8316">
                  <c:v>23</c:v>
                </c:pt>
                <c:pt idx="8317">
                  <c:v>19</c:v>
                </c:pt>
                <c:pt idx="8318">
                  <c:v>19</c:v>
                </c:pt>
                <c:pt idx="8319">
                  <c:v>19</c:v>
                </c:pt>
                <c:pt idx="8320">
                  <c:v>29</c:v>
                </c:pt>
                <c:pt idx="8321">
                  <c:v>19</c:v>
                </c:pt>
                <c:pt idx="8322">
                  <c:v>19</c:v>
                </c:pt>
                <c:pt idx="8323">
                  <c:v>19</c:v>
                </c:pt>
                <c:pt idx="8324">
                  <c:v>23</c:v>
                </c:pt>
                <c:pt idx="8325">
                  <c:v>19</c:v>
                </c:pt>
                <c:pt idx="8326">
                  <c:v>19</c:v>
                </c:pt>
                <c:pt idx="8327">
                  <c:v>23</c:v>
                </c:pt>
                <c:pt idx="8328">
                  <c:v>29</c:v>
                </c:pt>
                <c:pt idx="8329">
                  <c:v>26</c:v>
                </c:pt>
                <c:pt idx="8330">
                  <c:v>26</c:v>
                </c:pt>
                <c:pt idx="8331">
                  <c:v>21</c:v>
                </c:pt>
                <c:pt idx="8332">
                  <c:v>19</c:v>
                </c:pt>
                <c:pt idx="8333">
                  <c:v>19</c:v>
                </c:pt>
                <c:pt idx="8334">
                  <c:v>26</c:v>
                </c:pt>
                <c:pt idx="8335">
                  <c:v>19</c:v>
                </c:pt>
                <c:pt idx="8336">
                  <c:v>26</c:v>
                </c:pt>
                <c:pt idx="8337">
                  <c:v>19</c:v>
                </c:pt>
                <c:pt idx="8338">
                  <c:v>19</c:v>
                </c:pt>
                <c:pt idx="8339">
                  <c:v>19</c:v>
                </c:pt>
                <c:pt idx="8340">
                  <c:v>26</c:v>
                </c:pt>
                <c:pt idx="8341">
                  <c:v>21</c:v>
                </c:pt>
                <c:pt idx="8342">
                  <c:v>19</c:v>
                </c:pt>
                <c:pt idx="8343">
                  <c:v>26</c:v>
                </c:pt>
                <c:pt idx="8344">
                  <c:v>21</c:v>
                </c:pt>
                <c:pt idx="8345">
                  <c:v>26</c:v>
                </c:pt>
                <c:pt idx="8346">
                  <c:v>27</c:v>
                </c:pt>
                <c:pt idx="8347">
                  <c:v>21</c:v>
                </c:pt>
                <c:pt idx="8348">
                  <c:v>21</c:v>
                </c:pt>
                <c:pt idx="8349">
                  <c:v>21</c:v>
                </c:pt>
                <c:pt idx="8350">
                  <c:v>19</c:v>
                </c:pt>
                <c:pt idx="8351">
                  <c:v>27</c:v>
                </c:pt>
                <c:pt idx="8352">
                  <c:v>27</c:v>
                </c:pt>
                <c:pt idx="8353">
                  <c:v>19</c:v>
                </c:pt>
                <c:pt idx="8354">
                  <c:v>27</c:v>
                </c:pt>
                <c:pt idx="8355">
                  <c:v>27</c:v>
                </c:pt>
                <c:pt idx="8356">
                  <c:v>19</c:v>
                </c:pt>
                <c:pt idx="8357">
                  <c:v>27</c:v>
                </c:pt>
                <c:pt idx="8358">
                  <c:v>21</c:v>
                </c:pt>
                <c:pt idx="8359">
                  <c:v>21</c:v>
                </c:pt>
                <c:pt idx="8360">
                  <c:v>27</c:v>
                </c:pt>
                <c:pt idx="8361">
                  <c:v>19</c:v>
                </c:pt>
                <c:pt idx="8362">
                  <c:v>27</c:v>
                </c:pt>
                <c:pt idx="8363">
                  <c:v>19</c:v>
                </c:pt>
                <c:pt idx="8364">
                  <c:v>21</c:v>
                </c:pt>
                <c:pt idx="8365">
                  <c:v>27</c:v>
                </c:pt>
                <c:pt idx="8366">
                  <c:v>19</c:v>
                </c:pt>
                <c:pt idx="8367">
                  <c:v>22</c:v>
                </c:pt>
                <c:pt idx="8368">
                  <c:v>22</c:v>
                </c:pt>
                <c:pt idx="8369">
                  <c:v>19</c:v>
                </c:pt>
                <c:pt idx="8370">
                  <c:v>19</c:v>
                </c:pt>
                <c:pt idx="8371">
                  <c:v>19</c:v>
                </c:pt>
                <c:pt idx="8372">
                  <c:v>19</c:v>
                </c:pt>
                <c:pt idx="8373">
                  <c:v>74</c:v>
                </c:pt>
                <c:pt idx="8374">
                  <c:v>74</c:v>
                </c:pt>
                <c:pt idx="8375">
                  <c:v>74</c:v>
                </c:pt>
                <c:pt idx="8376">
                  <c:v>31</c:v>
                </c:pt>
                <c:pt idx="8377">
                  <c:v>31</c:v>
                </c:pt>
                <c:pt idx="8378">
                  <c:v>30</c:v>
                </c:pt>
                <c:pt idx="8379">
                  <c:v>30</c:v>
                </c:pt>
                <c:pt idx="8380">
                  <c:v>30</c:v>
                </c:pt>
                <c:pt idx="8381">
                  <c:v>31</c:v>
                </c:pt>
                <c:pt idx="8382">
                  <c:v>29</c:v>
                </c:pt>
                <c:pt idx="8383">
                  <c:v>31</c:v>
                </c:pt>
                <c:pt idx="8384">
                  <c:v>29</c:v>
                </c:pt>
                <c:pt idx="8385">
                  <c:v>31</c:v>
                </c:pt>
                <c:pt idx="8386">
                  <c:v>29</c:v>
                </c:pt>
                <c:pt idx="8387">
                  <c:v>31</c:v>
                </c:pt>
                <c:pt idx="8388">
                  <c:v>29</c:v>
                </c:pt>
                <c:pt idx="8389">
                  <c:v>31</c:v>
                </c:pt>
                <c:pt idx="8390">
                  <c:v>31</c:v>
                </c:pt>
                <c:pt idx="8391">
                  <c:v>29</c:v>
                </c:pt>
                <c:pt idx="8392">
                  <c:v>31</c:v>
                </c:pt>
                <c:pt idx="8393">
                  <c:v>29</c:v>
                </c:pt>
                <c:pt idx="8394">
                  <c:v>29</c:v>
                </c:pt>
                <c:pt idx="8395">
                  <c:v>29</c:v>
                </c:pt>
                <c:pt idx="8396">
                  <c:v>28</c:v>
                </c:pt>
                <c:pt idx="8397">
                  <c:v>28</c:v>
                </c:pt>
                <c:pt idx="8398">
                  <c:v>30</c:v>
                </c:pt>
                <c:pt idx="8399">
                  <c:v>28</c:v>
                </c:pt>
                <c:pt idx="8400">
                  <c:v>28</c:v>
                </c:pt>
                <c:pt idx="8401">
                  <c:v>29</c:v>
                </c:pt>
                <c:pt idx="8402">
                  <c:v>30</c:v>
                </c:pt>
                <c:pt idx="8403">
                  <c:v>30</c:v>
                </c:pt>
                <c:pt idx="8404">
                  <c:v>28</c:v>
                </c:pt>
                <c:pt idx="8405">
                  <c:v>32</c:v>
                </c:pt>
                <c:pt idx="8406">
                  <c:v>32</c:v>
                </c:pt>
                <c:pt idx="8407">
                  <c:v>26</c:v>
                </c:pt>
                <c:pt idx="8408">
                  <c:v>26</c:v>
                </c:pt>
                <c:pt idx="8409">
                  <c:v>28</c:v>
                </c:pt>
                <c:pt idx="8410">
                  <c:v>26</c:v>
                </c:pt>
                <c:pt idx="8411">
                  <c:v>26</c:v>
                </c:pt>
                <c:pt idx="8412">
                  <c:v>28</c:v>
                </c:pt>
                <c:pt idx="8413">
                  <c:v>26</c:v>
                </c:pt>
                <c:pt idx="8414">
                  <c:v>28</c:v>
                </c:pt>
                <c:pt idx="8415">
                  <c:v>25</c:v>
                </c:pt>
                <c:pt idx="8416">
                  <c:v>25</c:v>
                </c:pt>
                <c:pt idx="8417">
                  <c:v>25</c:v>
                </c:pt>
                <c:pt idx="8418">
                  <c:v>27</c:v>
                </c:pt>
                <c:pt idx="8419">
                  <c:v>27</c:v>
                </c:pt>
                <c:pt idx="8420">
                  <c:v>28</c:v>
                </c:pt>
                <c:pt idx="8421">
                  <c:v>28</c:v>
                </c:pt>
                <c:pt idx="8422">
                  <c:v>29</c:v>
                </c:pt>
                <c:pt idx="8423">
                  <c:v>28</c:v>
                </c:pt>
                <c:pt idx="8424">
                  <c:v>28</c:v>
                </c:pt>
                <c:pt idx="8425">
                  <c:v>29</c:v>
                </c:pt>
                <c:pt idx="8426">
                  <c:v>29</c:v>
                </c:pt>
                <c:pt idx="8427">
                  <c:v>28</c:v>
                </c:pt>
                <c:pt idx="8428">
                  <c:v>29</c:v>
                </c:pt>
                <c:pt idx="8429">
                  <c:v>29</c:v>
                </c:pt>
                <c:pt idx="8430">
                  <c:v>28</c:v>
                </c:pt>
                <c:pt idx="8431">
                  <c:v>28</c:v>
                </c:pt>
                <c:pt idx="8432">
                  <c:v>27</c:v>
                </c:pt>
                <c:pt idx="8433">
                  <c:v>28</c:v>
                </c:pt>
                <c:pt idx="8434">
                  <c:v>28</c:v>
                </c:pt>
                <c:pt idx="8435">
                  <c:v>27</c:v>
                </c:pt>
                <c:pt idx="8436">
                  <c:v>28</c:v>
                </c:pt>
                <c:pt idx="8437">
                  <c:v>27</c:v>
                </c:pt>
                <c:pt idx="8438">
                  <c:v>27</c:v>
                </c:pt>
                <c:pt idx="8439">
                  <c:v>27</c:v>
                </c:pt>
                <c:pt idx="8440">
                  <c:v>28</c:v>
                </c:pt>
                <c:pt idx="8441">
                  <c:v>28</c:v>
                </c:pt>
                <c:pt idx="8442">
                  <c:v>25</c:v>
                </c:pt>
                <c:pt idx="8443">
                  <c:v>25</c:v>
                </c:pt>
                <c:pt idx="8444">
                  <c:v>25</c:v>
                </c:pt>
                <c:pt idx="8445">
                  <c:v>25</c:v>
                </c:pt>
                <c:pt idx="8446">
                  <c:v>30</c:v>
                </c:pt>
                <c:pt idx="8447">
                  <c:v>30</c:v>
                </c:pt>
                <c:pt idx="8448">
                  <c:v>30</c:v>
                </c:pt>
                <c:pt idx="8449">
                  <c:v>30</c:v>
                </c:pt>
                <c:pt idx="8450">
                  <c:v>27</c:v>
                </c:pt>
                <c:pt idx="8451">
                  <c:v>27</c:v>
                </c:pt>
                <c:pt idx="8452">
                  <c:v>27</c:v>
                </c:pt>
                <c:pt idx="8453">
                  <c:v>31</c:v>
                </c:pt>
                <c:pt idx="8454">
                  <c:v>27</c:v>
                </c:pt>
                <c:pt idx="8455">
                  <c:v>30</c:v>
                </c:pt>
                <c:pt idx="8456">
                  <c:v>29</c:v>
                </c:pt>
                <c:pt idx="8457">
                  <c:v>27</c:v>
                </c:pt>
                <c:pt idx="8458">
                  <c:v>29</c:v>
                </c:pt>
                <c:pt idx="8459">
                  <c:v>27</c:v>
                </c:pt>
                <c:pt idx="8460">
                  <c:v>29</c:v>
                </c:pt>
                <c:pt idx="8461">
                  <c:v>30</c:v>
                </c:pt>
                <c:pt idx="8462">
                  <c:v>27</c:v>
                </c:pt>
                <c:pt idx="8463">
                  <c:v>26</c:v>
                </c:pt>
                <c:pt idx="8464">
                  <c:v>27</c:v>
                </c:pt>
                <c:pt idx="8465">
                  <c:v>22</c:v>
                </c:pt>
                <c:pt idx="8466">
                  <c:v>24</c:v>
                </c:pt>
                <c:pt idx="8467">
                  <c:v>23</c:v>
                </c:pt>
                <c:pt idx="8468">
                  <c:v>21</c:v>
                </c:pt>
                <c:pt idx="8469">
                  <c:v>23</c:v>
                </c:pt>
                <c:pt idx="8470">
                  <c:v>23</c:v>
                </c:pt>
                <c:pt idx="8471">
                  <c:v>28</c:v>
                </c:pt>
                <c:pt idx="8472">
                  <c:v>28</c:v>
                </c:pt>
                <c:pt idx="8473">
                  <c:v>28</c:v>
                </c:pt>
                <c:pt idx="8474">
                  <c:v>28</c:v>
                </c:pt>
                <c:pt idx="8475">
                  <c:v>28</c:v>
                </c:pt>
                <c:pt idx="8476">
                  <c:v>28</c:v>
                </c:pt>
                <c:pt idx="8477">
                  <c:v>28</c:v>
                </c:pt>
                <c:pt idx="8478">
                  <c:v>28</c:v>
                </c:pt>
                <c:pt idx="8479">
                  <c:v>28</c:v>
                </c:pt>
                <c:pt idx="8480">
                  <c:v>28</c:v>
                </c:pt>
                <c:pt idx="8481">
                  <c:v>28</c:v>
                </c:pt>
                <c:pt idx="8482">
                  <c:v>28</c:v>
                </c:pt>
                <c:pt idx="8483">
                  <c:v>28</c:v>
                </c:pt>
                <c:pt idx="8484">
                  <c:v>28</c:v>
                </c:pt>
                <c:pt idx="8485">
                  <c:v>28</c:v>
                </c:pt>
                <c:pt idx="8486">
                  <c:v>14</c:v>
                </c:pt>
                <c:pt idx="8487">
                  <c:v>21</c:v>
                </c:pt>
                <c:pt idx="8488">
                  <c:v>21</c:v>
                </c:pt>
                <c:pt idx="8489">
                  <c:v>21</c:v>
                </c:pt>
                <c:pt idx="8490">
                  <c:v>21</c:v>
                </c:pt>
                <c:pt idx="8491">
                  <c:v>21</c:v>
                </c:pt>
                <c:pt idx="8492">
                  <c:v>21</c:v>
                </c:pt>
                <c:pt idx="8493">
                  <c:v>21</c:v>
                </c:pt>
                <c:pt idx="8494">
                  <c:v>21</c:v>
                </c:pt>
                <c:pt idx="8495">
                  <c:v>21</c:v>
                </c:pt>
                <c:pt idx="8496">
                  <c:v>21</c:v>
                </c:pt>
                <c:pt idx="8497">
                  <c:v>21</c:v>
                </c:pt>
                <c:pt idx="8498">
                  <c:v>25</c:v>
                </c:pt>
                <c:pt idx="8499">
                  <c:v>25</c:v>
                </c:pt>
                <c:pt idx="8500">
                  <c:v>25</c:v>
                </c:pt>
                <c:pt idx="8501">
                  <c:v>26</c:v>
                </c:pt>
                <c:pt idx="8502">
                  <c:v>26</c:v>
                </c:pt>
                <c:pt idx="8503">
                  <c:v>26</c:v>
                </c:pt>
                <c:pt idx="8504">
                  <c:v>26</c:v>
                </c:pt>
                <c:pt idx="8505">
                  <c:v>26</c:v>
                </c:pt>
                <c:pt idx="8506">
                  <c:v>25</c:v>
                </c:pt>
                <c:pt idx="8507">
                  <c:v>25</c:v>
                </c:pt>
                <c:pt idx="8508">
                  <c:v>25</c:v>
                </c:pt>
                <c:pt idx="8509">
                  <c:v>25</c:v>
                </c:pt>
                <c:pt idx="8510">
                  <c:v>37</c:v>
                </c:pt>
                <c:pt idx="8511">
                  <c:v>37</c:v>
                </c:pt>
                <c:pt idx="8512">
                  <c:v>37</c:v>
                </c:pt>
                <c:pt idx="8513">
                  <c:v>37</c:v>
                </c:pt>
                <c:pt idx="8514">
                  <c:v>37</c:v>
                </c:pt>
                <c:pt idx="8515">
                  <c:v>37</c:v>
                </c:pt>
                <c:pt idx="8516">
                  <c:v>37</c:v>
                </c:pt>
                <c:pt idx="8517">
                  <c:v>37</c:v>
                </c:pt>
                <c:pt idx="8518">
                  <c:v>37</c:v>
                </c:pt>
                <c:pt idx="8519">
                  <c:v>37</c:v>
                </c:pt>
                <c:pt idx="8520">
                  <c:v>38</c:v>
                </c:pt>
                <c:pt idx="8521">
                  <c:v>37</c:v>
                </c:pt>
                <c:pt idx="8522">
                  <c:v>37</c:v>
                </c:pt>
                <c:pt idx="8523">
                  <c:v>37</c:v>
                </c:pt>
                <c:pt idx="8524">
                  <c:v>37</c:v>
                </c:pt>
                <c:pt idx="8525">
                  <c:v>36</c:v>
                </c:pt>
                <c:pt idx="8526">
                  <c:v>36</c:v>
                </c:pt>
                <c:pt idx="8527">
                  <c:v>36</c:v>
                </c:pt>
                <c:pt idx="8528">
                  <c:v>36</c:v>
                </c:pt>
                <c:pt idx="8529">
                  <c:v>36</c:v>
                </c:pt>
                <c:pt idx="8530">
                  <c:v>36</c:v>
                </c:pt>
                <c:pt idx="8531">
                  <c:v>26</c:v>
                </c:pt>
                <c:pt idx="8532">
                  <c:v>24</c:v>
                </c:pt>
                <c:pt idx="8533">
                  <c:v>25</c:v>
                </c:pt>
                <c:pt idx="8534">
                  <c:v>25</c:v>
                </c:pt>
                <c:pt idx="8535">
                  <c:v>22</c:v>
                </c:pt>
                <c:pt idx="8536">
                  <c:v>22</c:v>
                </c:pt>
                <c:pt idx="8537">
                  <c:v>22</c:v>
                </c:pt>
                <c:pt idx="8538">
                  <c:v>22</c:v>
                </c:pt>
                <c:pt idx="8539">
                  <c:v>24</c:v>
                </c:pt>
                <c:pt idx="8540">
                  <c:v>24</c:v>
                </c:pt>
                <c:pt idx="8541">
                  <c:v>24</c:v>
                </c:pt>
                <c:pt idx="8542">
                  <c:v>24</c:v>
                </c:pt>
                <c:pt idx="8543">
                  <c:v>24</c:v>
                </c:pt>
                <c:pt idx="8544">
                  <c:v>24</c:v>
                </c:pt>
                <c:pt idx="8545">
                  <c:v>24</c:v>
                </c:pt>
                <c:pt idx="8546">
                  <c:v>24</c:v>
                </c:pt>
                <c:pt idx="8547">
                  <c:v>31</c:v>
                </c:pt>
                <c:pt idx="8548">
                  <c:v>31</c:v>
                </c:pt>
                <c:pt idx="8549">
                  <c:v>31</c:v>
                </c:pt>
                <c:pt idx="8550">
                  <c:v>31</c:v>
                </c:pt>
                <c:pt idx="8551">
                  <c:v>31</c:v>
                </c:pt>
                <c:pt idx="8552">
                  <c:v>31</c:v>
                </c:pt>
                <c:pt idx="8553">
                  <c:v>32</c:v>
                </c:pt>
                <c:pt idx="8554">
                  <c:v>31</c:v>
                </c:pt>
                <c:pt idx="8555">
                  <c:v>32</c:v>
                </c:pt>
                <c:pt idx="8556">
                  <c:v>31</c:v>
                </c:pt>
                <c:pt idx="8557">
                  <c:v>30</c:v>
                </c:pt>
                <c:pt idx="8558">
                  <c:v>30</c:v>
                </c:pt>
                <c:pt idx="8559">
                  <c:v>23</c:v>
                </c:pt>
                <c:pt idx="8560">
                  <c:v>23</c:v>
                </c:pt>
                <c:pt idx="8561">
                  <c:v>23</c:v>
                </c:pt>
                <c:pt idx="8562">
                  <c:v>23</c:v>
                </c:pt>
                <c:pt idx="8563">
                  <c:v>23</c:v>
                </c:pt>
                <c:pt idx="8564">
                  <c:v>23</c:v>
                </c:pt>
                <c:pt idx="8565">
                  <c:v>24</c:v>
                </c:pt>
                <c:pt idx="8566">
                  <c:v>24</c:v>
                </c:pt>
                <c:pt idx="8567">
                  <c:v>24</c:v>
                </c:pt>
                <c:pt idx="8568">
                  <c:v>28</c:v>
                </c:pt>
                <c:pt idx="8569">
                  <c:v>27</c:v>
                </c:pt>
                <c:pt idx="8570">
                  <c:v>27</c:v>
                </c:pt>
                <c:pt idx="8571">
                  <c:v>28</c:v>
                </c:pt>
                <c:pt idx="8572">
                  <c:v>32</c:v>
                </c:pt>
                <c:pt idx="8573">
                  <c:v>32</c:v>
                </c:pt>
                <c:pt idx="8574">
                  <c:v>32</c:v>
                </c:pt>
                <c:pt idx="8575">
                  <c:v>33</c:v>
                </c:pt>
                <c:pt idx="8576">
                  <c:v>33</c:v>
                </c:pt>
                <c:pt idx="8577">
                  <c:v>33</c:v>
                </c:pt>
                <c:pt idx="8578">
                  <c:v>32</c:v>
                </c:pt>
                <c:pt idx="8579">
                  <c:v>33</c:v>
                </c:pt>
                <c:pt idx="8580">
                  <c:v>32</c:v>
                </c:pt>
                <c:pt idx="8581">
                  <c:v>32</c:v>
                </c:pt>
                <c:pt idx="8582">
                  <c:v>32</c:v>
                </c:pt>
                <c:pt idx="8583">
                  <c:v>33</c:v>
                </c:pt>
                <c:pt idx="8584">
                  <c:v>33</c:v>
                </c:pt>
                <c:pt idx="8585">
                  <c:v>33</c:v>
                </c:pt>
                <c:pt idx="8586">
                  <c:v>33</c:v>
                </c:pt>
                <c:pt idx="8587">
                  <c:v>32</c:v>
                </c:pt>
                <c:pt idx="8588">
                  <c:v>33</c:v>
                </c:pt>
                <c:pt idx="8589">
                  <c:v>32</c:v>
                </c:pt>
                <c:pt idx="8590">
                  <c:v>32</c:v>
                </c:pt>
                <c:pt idx="8591">
                  <c:v>33</c:v>
                </c:pt>
                <c:pt idx="8592">
                  <c:v>26</c:v>
                </c:pt>
                <c:pt idx="8593">
                  <c:v>25</c:v>
                </c:pt>
                <c:pt idx="8594">
                  <c:v>26</c:v>
                </c:pt>
                <c:pt idx="8595">
                  <c:v>25</c:v>
                </c:pt>
                <c:pt idx="8596">
                  <c:v>26</c:v>
                </c:pt>
                <c:pt idx="8597">
                  <c:v>26</c:v>
                </c:pt>
                <c:pt idx="8598">
                  <c:v>26</c:v>
                </c:pt>
                <c:pt idx="8599">
                  <c:v>26</c:v>
                </c:pt>
                <c:pt idx="8600">
                  <c:v>26</c:v>
                </c:pt>
                <c:pt idx="8601">
                  <c:v>26</c:v>
                </c:pt>
                <c:pt idx="8602">
                  <c:v>26</c:v>
                </c:pt>
                <c:pt idx="8603">
                  <c:v>27</c:v>
                </c:pt>
                <c:pt idx="8604">
                  <c:v>26</c:v>
                </c:pt>
                <c:pt idx="8605">
                  <c:v>27</c:v>
                </c:pt>
                <c:pt idx="8606">
                  <c:v>27</c:v>
                </c:pt>
                <c:pt idx="8607">
                  <c:v>23</c:v>
                </c:pt>
                <c:pt idx="8608">
                  <c:v>25</c:v>
                </c:pt>
                <c:pt idx="8609">
                  <c:v>25</c:v>
                </c:pt>
                <c:pt idx="8610">
                  <c:v>23</c:v>
                </c:pt>
                <c:pt idx="8611">
                  <c:v>23</c:v>
                </c:pt>
                <c:pt idx="8612">
                  <c:v>23</c:v>
                </c:pt>
                <c:pt idx="8613">
                  <c:v>25</c:v>
                </c:pt>
                <c:pt idx="8614">
                  <c:v>25</c:v>
                </c:pt>
                <c:pt idx="8615">
                  <c:v>25</c:v>
                </c:pt>
                <c:pt idx="8616">
                  <c:v>25</c:v>
                </c:pt>
                <c:pt idx="8617">
                  <c:v>25</c:v>
                </c:pt>
                <c:pt idx="8618">
                  <c:v>25</c:v>
                </c:pt>
                <c:pt idx="8619">
                  <c:v>25</c:v>
                </c:pt>
                <c:pt idx="8620">
                  <c:v>25</c:v>
                </c:pt>
                <c:pt idx="8621">
                  <c:v>25</c:v>
                </c:pt>
                <c:pt idx="8622">
                  <c:v>25</c:v>
                </c:pt>
                <c:pt idx="8623">
                  <c:v>25</c:v>
                </c:pt>
                <c:pt idx="8624">
                  <c:v>25</c:v>
                </c:pt>
                <c:pt idx="8625">
                  <c:v>25</c:v>
                </c:pt>
                <c:pt idx="8626">
                  <c:v>25</c:v>
                </c:pt>
                <c:pt idx="8627">
                  <c:v>25</c:v>
                </c:pt>
                <c:pt idx="8628">
                  <c:v>25</c:v>
                </c:pt>
                <c:pt idx="8629">
                  <c:v>25</c:v>
                </c:pt>
                <c:pt idx="8630">
                  <c:v>25</c:v>
                </c:pt>
                <c:pt idx="8631">
                  <c:v>20</c:v>
                </c:pt>
                <c:pt idx="8632">
                  <c:v>19</c:v>
                </c:pt>
                <c:pt idx="8633">
                  <c:v>20</c:v>
                </c:pt>
                <c:pt idx="8634">
                  <c:v>23</c:v>
                </c:pt>
                <c:pt idx="8635">
                  <c:v>23</c:v>
                </c:pt>
                <c:pt idx="8636">
                  <c:v>23</c:v>
                </c:pt>
                <c:pt idx="8637">
                  <c:v>22</c:v>
                </c:pt>
                <c:pt idx="8638">
                  <c:v>22</c:v>
                </c:pt>
                <c:pt idx="8639">
                  <c:v>23</c:v>
                </c:pt>
                <c:pt idx="8640">
                  <c:v>20</c:v>
                </c:pt>
                <c:pt idx="8641">
                  <c:v>27</c:v>
                </c:pt>
                <c:pt idx="8642">
                  <c:v>25</c:v>
                </c:pt>
                <c:pt idx="8643">
                  <c:v>25</c:v>
                </c:pt>
                <c:pt idx="8644">
                  <c:v>30</c:v>
                </c:pt>
                <c:pt idx="8645">
                  <c:v>30</c:v>
                </c:pt>
                <c:pt idx="8646">
                  <c:v>31</c:v>
                </c:pt>
                <c:pt idx="8647">
                  <c:v>31</c:v>
                </c:pt>
                <c:pt idx="8648">
                  <c:v>28</c:v>
                </c:pt>
                <c:pt idx="8649">
                  <c:v>31</c:v>
                </c:pt>
                <c:pt idx="8650">
                  <c:v>31</c:v>
                </c:pt>
                <c:pt idx="8651">
                  <c:v>31</c:v>
                </c:pt>
                <c:pt idx="8652">
                  <c:v>31</c:v>
                </c:pt>
                <c:pt idx="8653">
                  <c:v>28</c:v>
                </c:pt>
                <c:pt idx="8654">
                  <c:v>31</c:v>
                </c:pt>
                <c:pt idx="8655">
                  <c:v>31</c:v>
                </c:pt>
                <c:pt idx="8656">
                  <c:v>28</c:v>
                </c:pt>
                <c:pt idx="8657">
                  <c:v>31</c:v>
                </c:pt>
                <c:pt idx="8658">
                  <c:v>31</c:v>
                </c:pt>
                <c:pt idx="8659">
                  <c:v>21</c:v>
                </c:pt>
                <c:pt idx="8660">
                  <c:v>21</c:v>
                </c:pt>
                <c:pt idx="8661">
                  <c:v>21</c:v>
                </c:pt>
                <c:pt idx="8662">
                  <c:v>21</c:v>
                </c:pt>
                <c:pt idx="8663">
                  <c:v>21</c:v>
                </c:pt>
                <c:pt idx="8664">
                  <c:v>21</c:v>
                </c:pt>
                <c:pt idx="8665">
                  <c:v>24</c:v>
                </c:pt>
                <c:pt idx="8666">
                  <c:v>22</c:v>
                </c:pt>
                <c:pt idx="8667">
                  <c:v>23</c:v>
                </c:pt>
                <c:pt idx="8668">
                  <c:v>22</c:v>
                </c:pt>
                <c:pt idx="8669">
                  <c:v>23</c:v>
                </c:pt>
                <c:pt idx="8670">
                  <c:v>22</c:v>
                </c:pt>
                <c:pt idx="8671">
                  <c:v>25</c:v>
                </c:pt>
                <c:pt idx="8672">
                  <c:v>26</c:v>
                </c:pt>
                <c:pt idx="8673">
                  <c:v>26</c:v>
                </c:pt>
                <c:pt idx="8674">
                  <c:v>24</c:v>
                </c:pt>
                <c:pt idx="8675">
                  <c:v>26</c:v>
                </c:pt>
                <c:pt idx="8676">
                  <c:v>28</c:v>
                </c:pt>
                <c:pt idx="8677">
                  <c:v>26</c:v>
                </c:pt>
                <c:pt idx="8678">
                  <c:v>26</c:v>
                </c:pt>
                <c:pt idx="8679">
                  <c:v>27</c:v>
                </c:pt>
                <c:pt idx="8680">
                  <c:v>27</c:v>
                </c:pt>
                <c:pt idx="8681">
                  <c:v>26</c:v>
                </c:pt>
                <c:pt idx="8682">
                  <c:v>25</c:v>
                </c:pt>
                <c:pt idx="8683">
                  <c:v>25</c:v>
                </c:pt>
                <c:pt idx="8684">
                  <c:v>25</c:v>
                </c:pt>
                <c:pt idx="8685">
                  <c:v>25</c:v>
                </c:pt>
                <c:pt idx="8686">
                  <c:v>24</c:v>
                </c:pt>
                <c:pt idx="8687">
                  <c:v>24</c:v>
                </c:pt>
                <c:pt idx="8688">
                  <c:v>28</c:v>
                </c:pt>
                <c:pt idx="8689">
                  <c:v>28</c:v>
                </c:pt>
                <c:pt idx="8690">
                  <c:v>28</c:v>
                </c:pt>
                <c:pt idx="8691">
                  <c:v>28</c:v>
                </c:pt>
                <c:pt idx="8692">
                  <c:v>30</c:v>
                </c:pt>
                <c:pt idx="8693">
                  <c:v>28</c:v>
                </c:pt>
                <c:pt idx="8694">
                  <c:v>28</c:v>
                </c:pt>
                <c:pt idx="8695">
                  <c:v>23</c:v>
                </c:pt>
                <c:pt idx="8696">
                  <c:v>23</c:v>
                </c:pt>
                <c:pt idx="8697">
                  <c:v>23</c:v>
                </c:pt>
                <c:pt idx="8698">
                  <c:v>22</c:v>
                </c:pt>
                <c:pt idx="8699">
                  <c:v>23</c:v>
                </c:pt>
                <c:pt idx="8700">
                  <c:v>22</c:v>
                </c:pt>
                <c:pt idx="8701">
                  <c:v>22</c:v>
                </c:pt>
                <c:pt idx="8702">
                  <c:v>22</c:v>
                </c:pt>
                <c:pt idx="8703">
                  <c:v>23</c:v>
                </c:pt>
                <c:pt idx="8704">
                  <c:v>23</c:v>
                </c:pt>
                <c:pt idx="8705">
                  <c:v>22</c:v>
                </c:pt>
                <c:pt idx="8706">
                  <c:v>23</c:v>
                </c:pt>
                <c:pt idx="8707">
                  <c:v>23</c:v>
                </c:pt>
                <c:pt idx="8708">
                  <c:v>22</c:v>
                </c:pt>
                <c:pt idx="8709">
                  <c:v>22</c:v>
                </c:pt>
                <c:pt idx="8710">
                  <c:v>23</c:v>
                </c:pt>
                <c:pt idx="8711">
                  <c:v>22</c:v>
                </c:pt>
                <c:pt idx="8712">
                  <c:v>22</c:v>
                </c:pt>
                <c:pt idx="8713">
                  <c:v>22</c:v>
                </c:pt>
                <c:pt idx="8714">
                  <c:v>23</c:v>
                </c:pt>
                <c:pt idx="8715">
                  <c:v>20</c:v>
                </c:pt>
                <c:pt idx="8716">
                  <c:v>20</c:v>
                </c:pt>
                <c:pt idx="8717">
                  <c:v>22</c:v>
                </c:pt>
                <c:pt idx="8718">
                  <c:v>22</c:v>
                </c:pt>
                <c:pt idx="8719">
                  <c:v>22</c:v>
                </c:pt>
                <c:pt idx="8720">
                  <c:v>20</c:v>
                </c:pt>
                <c:pt idx="8721">
                  <c:v>22</c:v>
                </c:pt>
                <c:pt idx="8722">
                  <c:v>22</c:v>
                </c:pt>
                <c:pt idx="8723">
                  <c:v>20</c:v>
                </c:pt>
                <c:pt idx="8724">
                  <c:v>22</c:v>
                </c:pt>
                <c:pt idx="8725">
                  <c:v>20</c:v>
                </c:pt>
                <c:pt idx="8726">
                  <c:v>20</c:v>
                </c:pt>
                <c:pt idx="8727">
                  <c:v>22</c:v>
                </c:pt>
                <c:pt idx="8728">
                  <c:v>22</c:v>
                </c:pt>
                <c:pt idx="8729">
                  <c:v>22</c:v>
                </c:pt>
                <c:pt idx="8730">
                  <c:v>20</c:v>
                </c:pt>
                <c:pt idx="8731">
                  <c:v>20</c:v>
                </c:pt>
                <c:pt idx="8732">
                  <c:v>22</c:v>
                </c:pt>
                <c:pt idx="8733">
                  <c:v>20</c:v>
                </c:pt>
                <c:pt idx="8734">
                  <c:v>20</c:v>
                </c:pt>
                <c:pt idx="8735">
                  <c:v>20</c:v>
                </c:pt>
                <c:pt idx="8736">
                  <c:v>20</c:v>
                </c:pt>
                <c:pt idx="8737">
                  <c:v>20</c:v>
                </c:pt>
                <c:pt idx="8738">
                  <c:v>20</c:v>
                </c:pt>
                <c:pt idx="8739">
                  <c:v>20</c:v>
                </c:pt>
                <c:pt idx="8740">
                  <c:v>20</c:v>
                </c:pt>
                <c:pt idx="8741">
                  <c:v>20</c:v>
                </c:pt>
                <c:pt idx="8742">
                  <c:v>20</c:v>
                </c:pt>
                <c:pt idx="8743">
                  <c:v>20</c:v>
                </c:pt>
                <c:pt idx="8744">
                  <c:v>20</c:v>
                </c:pt>
                <c:pt idx="8745">
                  <c:v>20</c:v>
                </c:pt>
                <c:pt idx="8746">
                  <c:v>20</c:v>
                </c:pt>
                <c:pt idx="8747">
                  <c:v>23</c:v>
                </c:pt>
                <c:pt idx="8748">
                  <c:v>23</c:v>
                </c:pt>
                <c:pt idx="8749">
                  <c:v>16</c:v>
                </c:pt>
                <c:pt idx="8750">
                  <c:v>20</c:v>
                </c:pt>
                <c:pt idx="8751">
                  <c:v>25</c:v>
                </c:pt>
                <c:pt idx="8752">
                  <c:v>20</c:v>
                </c:pt>
                <c:pt idx="8753">
                  <c:v>20</c:v>
                </c:pt>
                <c:pt idx="8754">
                  <c:v>23</c:v>
                </c:pt>
                <c:pt idx="8755">
                  <c:v>25</c:v>
                </c:pt>
                <c:pt idx="8756">
                  <c:v>18</c:v>
                </c:pt>
                <c:pt idx="8757">
                  <c:v>20</c:v>
                </c:pt>
                <c:pt idx="8758">
                  <c:v>18</c:v>
                </c:pt>
                <c:pt idx="8759">
                  <c:v>18</c:v>
                </c:pt>
                <c:pt idx="8760">
                  <c:v>23</c:v>
                </c:pt>
                <c:pt idx="8761">
                  <c:v>20</c:v>
                </c:pt>
                <c:pt idx="8762">
                  <c:v>23</c:v>
                </c:pt>
                <c:pt idx="8763">
                  <c:v>20</c:v>
                </c:pt>
                <c:pt idx="8764">
                  <c:v>20</c:v>
                </c:pt>
                <c:pt idx="8765">
                  <c:v>20</c:v>
                </c:pt>
                <c:pt idx="8766">
                  <c:v>25</c:v>
                </c:pt>
                <c:pt idx="8767">
                  <c:v>17</c:v>
                </c:pt>
                <c:pt idx="8768">
                  <c:v>25</c:v>
                </c:pt>
                <c:pt idx="8769">
                  <c:v>25</c:v>
                </c:pt>
                <c:pt idx="8770">
                  <c:v>18</c:v>
                </c:pt>
                <c:pt idx="8771">
                  <c:v>23</c:v>
                </c:pt>
                <c:pt idx="8772">
                  <c:v>25</c:v>
                </c:pt>
                <c:pt idx="8773">
                  <c:v>17</c:v>
                </c:pt>
                <c:pt idx="8774">
                  <c:v>23</c:v>
                </c:pt>
                <c:pt idx="8775">
                  <c:v>25</c:v>
                </c:pt>
                <c:pt idx="8776">
                  <c:v>25</c:v>
                </c:pt>
                <c:pt idx="8777">
                  <c:v>17</c:v>
                </c:pt>
                <c:pt idx="8778">
                  <c:v>25</c:v>
                </c:pt>
                <c:pt idx="8779">
                  <c:v>25</c:v>
                </c:pt>
                <c:pt idx="8780">
                  <c:v>18</c:v>
                </c:pt>
                <c:pt idx="8781">
                  <c:v>18</c:v>
                </c:pt>
                <c:pt idx="8782">
                  <c:v>18</c:v>
                </c:pt>
                <c:pt idx="8783">
                  <c:v>22</c:v>
                </c:pt>
                <c:pt idx="8784">
                  <c:v>22</c:v>
                </c:pt>
                <c:pt idx="8785">
                  <c:v>18</c:v>
                </c:pt>
                <c:pt idx="8786">
                  <c:v>22</c:v>
                </c:pt>
                <c:pt idx="8787">
                  <c:v>22</c:v>
                </c:pt>
                <c:pt idx="8788">
                  <c:v>22</c:v>
                </c:pt>
                <c:pt idx="8789">
                  <c:v>18</c:v>
                </c:pt>
                <c:pt idx="8790">
                  <c:v>18</c:v>
                </c:pt>
                <c:pt idx="8791">
                  <c:v>18</c:v>
                </c:pt>
                <c:pt idx="8792">
                  <c:v>18</c:v>
                </c:pt>
                <c:pt idx="8793">
                  <c:v>18</c:v>
                </c:pt>
                <c:pt idx="8794">
                  <c:v>18</c:v>
                </c:pt>
                <c:pt idx="8795">
                  <c:v>22</c:v>
                </c:pt>
                <c:pt idx="8796">
                  <c:v>22</c:v>
                </c:pt>
                <c:pt idx="8797">
                  <c:v>22</c:v>
                </c:pt>
                <c:pt idx="8798">
                  <c:v>18</c:v>
                </c:pt>
                <c:pt idx="8799">
                  <c:v>25</c:v>
                </c:pt>
                <c:pt idx="8800">
                  <c:v>25</c:v>
                </c:pt>
                <c:pt idx="8801">
                  <c:v>19</c:v>
                </c:pt>
                <c:pt idx="8802">
                  <c:v>25</c:v>
                </c:pt>
                <c:pt idx="8803">
                  <c:v>25</c:v>
                </c:pt>
                <c:pt idx="8804">
                  <c:v>25</c:v>
                </c:pt>
                <c:pt idx="8805">
                  <c:v>25</c:v>
                </c:pt>
                <c:pt idx="8806">
                  <c:v>25</c:v>
                </c:pt>
                <c:pt idx="8807">
                  <c:v>19</c:v>
                </c:pt>
                <c:pt idx="8808">
                  <c:v>19</c:v>
                </c:pt>
                <c:pt idx="8809">
                  <c:v>19</c:v>
                </c:pt>
                <c:pt idx="8810">
                  <c:v>25</c:v>
                </c:pt>
                <c:pt idx="8811">
                  <c:v>19</c:v>
                </c:pt>
                <c:pt idx="8812">
                  <c:v>25</c:v>
                </c:pt>
                <c:pt idx="8813">
                  <c:v>25</c:v>
                </c:pt>
                <c:pt idx="8814">
                  <c:v>19</c:v>
                </c:pt>
                <c:pt idx="8815">
                  <c:v>19</c:v>
                </c:pt>
                <c:pt idx="8816">
                  <c:v>19</c:v>
                </c:pt>
                <c:pt idx="8817">
                  <c:v>19</c:v>
                </c:pt>
                <c:pt idx="8818">
                  <c:v>26</c:v>
                </c:pt>
                <c:pt idx="8819">
                  <c:v>23</c:v>
                </c:pt>
                <c:pt idx="8820">
                  <c:v>26</c:v>
                </c:pt>
                <c:pt idx="8821">
                  <c:v>23</c:v>
                </c:pt>
                <c:pt idx="8822">
                  <c:v>20</c:v>
                </c:pt>
                <c:pt idx="8823">
                  <c:v>20</c:v>
                </c:pt>
                <c:pt idx="8824">
                  <c:v>21</c:v>
                </c:pt>
                <c:pt idx="8825">
                  <c:v>24</c:v>
                </c:pt>
                <c:pt idx="8826">
                  <c:v>20</c:v>
                </c:pt>
                <c:pt idx="8827">
                  <c:v>24</c:v>
                </c:pt>
                <c:pt idx="8828">
                  <c:v>23</c:v>
                </c:pt>
                <c:pt idx="8829">
                  <c:v>26</c:v>
                </c:pt>
                <c:pt idx="8830">
                  <c:v>21</c:v>
                </c:pt>
                <c:pt idx="8831">
                  <c:v>26</c:v>
                </c:pt>
                <c:pt idx="8832">
                  <c:v>23</c:v>
                </c:pt>
                <c:pt idx="8833">
                  <c:v>20</c:v>
                </c:pt>
                <c:pt idx="8834">
                  <c:v>23</c:v>
                </c:pt>
                <c:pt idx="8835">
                  <c:v>25</c:v>
                </c:pt>
                <c:pt idx="8836">
                  <c:v>25</c:v>
                </c:pt>
                <c:pt idx="8837">
                  <c:v>22</c:v>
                </c:pt>
                <c:pt idx="8838">
                  <c:v>22</c:v>
                </c:pt>
                <c:pt idx="8839">
                  <c:v>22</c:v>
                </c:pt>
                <c:pt idx="8840">
                  <c:v>21</c:v>
                </c:pt>
                <c:pt idx="8841">
                  <c:v>26</c:v>
                </c:pt>
                <c:pt idx="8842">
                  <c:v>24</c:v>
                </c:pt>
                <c:pt idx="8843">
                  <c:v>25</c:v>
                </c:pt>
                <c:pt idx="8844">
                  <c:v>25</c:v>
                </c:pt>
                <c:pt idx="8845">
                  <c:v>25</c:v>
                </c:pt>
                <c:pt idx="8846">
                  <c:v>25</c:v>
                </c:pt>
                <c:pt idx="8847">
                  <c:v>25</c:v>
                </c:pt>
                <c:pt idx="8848">
                  <c:v>25</c:v>
                </c:pt>
                <c:pt idx="8849">
                  <c:v>31</c:v>
                </c:pt>
                <c:pt idx="8850">
                  <c:v>31</c:v>
                </c:pt>
                <c:pt idx="8851">
                  <c:v>31</c:v>
                </c:pt>
                <c:pt idx="8852">
                  <c:v>31</c:v>
                </c:pt>
                <c:pt idx="8853">
                  <c:v>28</c:v>
                </c:pt>
                <c:pt idx="8854">
                  <c:v>28</c:v>
                </c:pt>
                <c:pt idx="8855">
                  <c:v>26</c:v>
                </c:pt>
                <c:pt idx="8856">
                  <c:v>28</c:v>
                </c:pt>
                <c:pt idx="8857">
                  <c:v>31</c:v>
                </c:pt>
                <c:pt idx="8858">
                  <c:v>27</c:v>
                </c:pt>
                <c:pt idx="8859">
                  <c:v>29</c:v>
                </c:pt>
                <c:pt idx="8860">
                  <c:v>30</c:v>
                </c:pt>
                <c:pt idx="8861">
                  <c:v>30</c:v>
                </c:pt>
                <c:pt idx="8862">
                  <c:v>30</c:v>
                </c:pt>
                <c:pt idx="8863">
                  <c:v>28</c:v>
                </c:pt>
                <c:pt idx="8864">
                  <c:v>26</c:v>
                </c:pt>
                <c:pt idx="8865">
                  <c:v>26</c:v>
                </c:pt>
                <c:pt idx="8866">
                  <c:v>28</c:v>
                </c:pt>
                <c:pt idx="8867">
                  <c:v>26</c:v>
                </c:pt>
                <c:pt idx="8868">
                  <c:v>26</c:v>
                </c:pt>
                <c:pt idx="8869">
                  <c:v>28</c:v>
                </c:pt>
                <c:pt idx="8870">
                  <c:v>28</c:v>
                </c:pt>
                <c:pt idx="8871">
                  <c:v>28</c:v>
                </c:pt>
                <c:pt idx="8872">
                  <c:v>26</c:v>
                </c:pt>
                <c:pt idx="8873">
                  <c:v>28</c:v>
                </c:pt>
                <c:pt idx="8874">
                  <c:v>26</c:v>
                </c:pt>
                <c:pt idx="8875">
                  <c:v>26</c:v>
                </c:pt>
                <c:pt idx="8876">
                  <c:v>26</c:v>
                </c:pt>
                <c:pt idx="8877">
                  <c:v>26</c:v>
                </c:pt>
                <c:pt idx="8878">
                  <c:v>28</c:v>
                </c:pt>
                <c:pt idx="8879">
                  <c:v>28</c:v>
                </c:pt>
                <c:pt idx="8880">
                  <c:v>26</c:v>
                </c:pt>
                <c:pt idx="8881">
                  <c:v>26</c:v>
                </c:pt>
                <c:pt idx="8882">
                  <c:v>26</c:v>
                </c:pt>
                <c:pt idx="8883">
                  <c:v>28</c:v>
                </c:pt>
                <c:pt idx="8884">
                  <c:v>30</c:v>
                </c:pt>
                <c:pt idx="8885">
                  <c:v>29</c:v>
                </c:pt>
                <c:pt idx="8886">
                  <c:v>35</c:v>
                </c:pt>
                <c:pt idx="8887">
                  <c:v>29</c:v>
                </c:pt>
                <c:pt idx="8888">
                  <c:v>28</c:v>
                </c:pt>
                <c:pt idx="8889">
                  <c:v>28</c:v>
                </c:pt>
                <c:pt idx="8890">
                  <c:v>37</c:v>
                </c:pt>
                <c:pt idx="8891">
                  <c:v>37</c:v>
                </c:pt>
                <c:pt idx="8892">
                  <c:v>35</c:v>
                </c:pt>
                <c:pt idx="8893">
                  <c:v>37</c:v>
                </c:pt>
                <c:pt idx="8894">
                  <c:v>33</c:v>
                </c:pt>
                <c:pt idx="8895">
                  <c:v>27</c:v>
                </c:pt>
                <c:pt idx="8896">
                  <c:v>31</c:v>
                </c:pt>
                <c:pt idx="8897">
                  <c:v>29</c:v>
                </c:pt>
                <c:pt idx="8898">
                  <c:v>29</c:v>
                </c:pt>
                <c:pt idx="8899">
                  <c:v>31</c:v>
                </c:pt>
                <c:pt idx="8900">
                  <c:v>38</c:v>
                </c:pt>
                <c:pt idx="8901">
                  <c:v>29</c:v>
                </c:pt>
                <c:pt idx="8902">
                  <c:v>38</c:v>
                </c:pt>
                <c:pt idx="8903">
                  <c:v>28</c:v>
                </c:pt>
                <c:pt idx="8904">
                  <c:v>33</c:v>
                </c:pt>
                <c:pt idx="8905">
                  <c:v>29</c:v>
                </c:pt>
                <c:pt idx="8906">
                  <c:v>37</c:v>
                </c:pt>
                <c:pt idx="8907">
                  <c:v>27</c:v>
                </c:pt>
                <c:pt idx="8908">
                  <c:v>27</c:v>
                </c:pt>
                <c:pt idx="8909">
                  <c:v>36</c:v>
                </c:pt>
                <c:pt idx="8910">
                  <c:v>36</c:v>
                </c:pt>
                <c:pt idx="8911">
                  <c:v>36</c:v>
                </c:pt>
                <c:pt idx="8912">
                  <c:v>31</c:v>
                </c:pt>
                <c:pt idx="8913">
                  <c:v>27</c:v>
                </c:pt>
                <c:pt idx="8914">
                  <c:v>27</c:v>
                </c:pt>
                <c:pt idx="8915">
                  <c:v>27</c:v>
                </c:pt>
                <c:pt idx="8916">
                  <c:v>27</c:v>
                </c:pt>
                <c:pt idx="8917">
                  <c:v>27</c:v>
                </c:pt>
                <c:pt idx="8918">
                  <c:v>27</c:v>
                </c:pt>
                <c:pt idx="8919">
                  <c:v>27</c:v>
                </c:pt>
                <c:pt idx="8920">
                  <c:v>24</c:v>
                </c:pt>
                <c:pt idx="8921">
                  <c:v>23</c:v>
                </c:pt>
                <c:pt idx="8922">
                  <c:v>26</c:v>
                </c:pt>
                <c:pt idx="8923">
                  <c:v>25</c:v>
                </c:pt>
                <c:pt idx="8924">
                  <c:v>25</c:v>
                </c:pt>
                <c:pt idx="8925">
                  <c:v>23</c:v>
                </c:pt>
                <c:pt idx="8926">
                  <c:v>24</c:v>
                </c:pt>
                <c:pt idx="8927">
                  <c:v>23</c:v>
                </c:pt>
                <c:pt idx="8928">
                  <c:v>26</c:v>
                </c:pt>
                <c:pt idx="8929">
                  <c:v>24</c:v>
                </c:pt>
                <c:pt idx="8930">
                  <c:v>26</c:v>
                </c:pt>
                <c:pt idx="8931">
                  <c:v>25</c:v>
                </c:pt>
                <c:pt idx="8932">
                  <c:v>27</c:v>
                </c:pt>
                <c:pt idx="8933">
                  <c:v>27</c:v>
                </c:pt>
                <c:pt idx="8934">
                  <c:v>27</c:v>
                </c:pt>
                <c:pt idx="8935">
                  <c:v>27</c:v>
                </c:pt>
                <c:pt idx="8936">
                  <c:v>29</c:v>
                </c:pt>
                <c:pt idx="8937">
                  <c:v>25</c:v>
                </c:pt>
                <c:pt idx="8938">
                  <c:v>28</c:v>
                </c:pt>
                <c:pt idx="8939">
                  <c:v>28</c:v>
                </c:pt>
                <c:pt idx="8940">
                  <c:v>38</c:v>
                </c:pt>
                <c:pt idx="8941">
                  <c:v>38</c:v>
                </c:pt>
                <c:pt idx="8942">
                  <c:v>37</c:v>
                </c:pt>
                <c:pt idx="8943">
                  <c:v>37</c:v>
                </c:pt>
                <c:pt idx="8944">
                  <c:v>27</c:v>
                </c:pt>
                <c:pt idx="8945">
                  <c:v>25</c:v>
                </c:pt>
                <c:pt idx="8946">
                  <c:v>25</c:v>
                </c:pt>
                <c:pt idx="8947">
                  <c:v>24</c:v>
                </c:pt>
                <c:pt idx="8948">
                  <c:v>23</c:v>
                </c:pt>
                <c:pt idx="8949">
                  <c:v>34</c:v>
                </c:pt>
                <c:pt idx="8950">
                  <c:v>31</c:v>
                </c:pt>
                <c:pt idx="8951">
                  <c:v>34</c:v>
                </c:pt>
                <c:pt idx="8952">
                  <c:v>31</c:v>
                </c:pt>
                <c:pt idx="8953">
                  <c:v>18</c:v>
                </c:pt>
                <c:pt idx="8954">
                  <c:v>21</c:v>
                </c:pt>
                <c:pt idx="8955">
                  <c:v>19</c:v>
                </c:pt>
                <c:pt idx="8956">
                  <c:v>18</c:v>
                </c:pt>
                <c:pt idx="8957">
                  <c:v>20</c:v>
                </c:pt>
                <c:pt idx="8958">
                  <c:v>18</c:v>
                </c:pt>
                <c:pt idx="8959">
                  <c:v>19</c:v>
                </c:pt>
                <c:pt idx="8960">
                  <c:v>16</c:v>
                </c:pt>
                <c:pt idx="8961">
                  <c:v>19</c:v>
                </c:pt>
                <c:pt idx="8962">
                  <c:v>16</c:v>
                </c:pt>
                <c:pt idx="8963">
                  <c:v>20</c:v>
                </c:pt>
                <c:pt idx="8964">
                  <c:v>16</c:v>
                </c:pt>
                <c:pt idx="8965">
                  <c:v>26</c:v>
                </c:pt>
                <c:pt idx="8966">
                  <c:v>26</c:v>
                </c:pt>
                <c:pt idx="8967">
                  <c:v>26</c:v>
                </c:pt>
                <c:pt idx="8968">
                  <c:v>26</c:v>
                </c:pt>
                <c:pt idx="8969">
                  <c:v>24</c:v>
                </c:pt>
                <c:pt idx="8970">
                  <c:v>27</c:v>
                </c:pt>
                <c:pt idx="8971">
                  <c:v>27</c:v>
                </c:pt>
                <c:pt idx="8972">
                  <c:v>25</c:v>
                </c:pt>
                <c:pt idx="8973">
                  <c:v>24</c:v>
                </c:pt>
                <c:pt idx="8974">
                  <c:v>27</c:v>
                </c:pt>
                <c:pt idx="8975">
                  <c:v>24</c:v>
                </c:pt>
                <c:pt idx="8976">
                  <c:v>27</c:v>
                </c:pt>
                <c:pt idx="8977">
                  <c:v>25</c:v>
                </c:pt>
                <c:pt idx="8978">
                  <c:v>27</c:v>
                </c:pt>
                <c:pt idx="8979">
                  <c:v>26</c:v>
                </c:pt>
                <c:pt idx="8980">
                  <c:v>28</c:v>
                </c:pt>
                <c:pt idx="8981">
                  <c:v>24</c:v>
                </c:pt>
                <c:pt idx="8982">
                  <c:v>27</c:v>
                </c:pt>
                <c:pt idx="8983">
                  <c:v>26</c:v>
                </c:pt>
                <c:pt idx="8984">
                  <c:v>27</c:v>
                </c:pt>
                <c:pt idx="8985">
                  <c:v>25</c:v>
                </c:pt>
                <c:pt idx="8986">
                  <c:v>24</c:v>
                </c:pt>
                <c:pt idx="8987">
                  <c:v>24</c:v>
                </c:pt>
                <c:pt idx="8988">
                  <c:v>25</c:v>
                </c:pt>
                <c:pt idx="8989">
                  <c:v>25</c:v>
                </c:pt>
                <c:pt idx="8990">
                  <c:v>24</c:v>
                </c:pt>
                <c:pt idx="8991">
                  <c:v>24</c:v>
                </c:pt>
                <c:pt idx="8992">
                  <c:v>25</c:v>
                </c:pt>
                <c:pt idx="8993">
                  <c:v>24</c:v>
                </c:pt>
                <c:pt idx="8994">
                  <c:v>25</c:v>
                </c:pt>
                <c:pt idx="8995">
                  <c:v>22</c:v>
                </c:pt>
                <c:pt idx="8996">
                  <c:v>23</c:v>
                </c:pt>
                <c:pt idx="8997">
                  <c:v>22</c:v>
                </c:pt>
                <c:pt idx="8998">
                  <c:v>23</c:v>
                </c:pt>
                <c:pt idx="8999">
                  <c:v>22</c:v>
                </c:pt>
                <c:pt idx="9000">
                  <c:v>25</c:v>
                </c:pt>
                <c:pt idx="9001">
                  <c:v>24</c:v>
                </c:pt>
                <c:pt idx="9002">
                  <c:v>23</c:v>
                </c:pt>
                <c:pt idx="9003">
                  <c:v>17</c:v>
                </c:pt>
                <c:pt idx="9004">
                  <c:v>17</c:v>
                </c:pt>
                <c:pt idx="9005">
                  <c:v>17</c:v>
                </c:pt>
                <c:pt idx="9006">
                  <c:v>19</c:v>
                </c:pt>
                <c:pt idx="9007">
                  <c:v>17</c:v>
                </c:pt>
                <c:pt idx="9008">
                  <c:v>17</c:v>
                </c:pt>
                <c:pt idx="9009">
                  <c:v>17</c:v>
                </c:pt>
                <c:pt idx="9010">
                  <c:v>17</c:v>
                </c:pt>
                <c:pt idx="9011">
                  <c:v>17</c:v>
                </c:pt>
                <c:pt idx="9012">
                  <c:v>17</c:v>
                </c:pt>
                <c:pt idx="9013">
                  <c:v>16</c:v>
                </c:pt>
                <c:pt idx="9014">
                  <c:v>16</c:v>
                </c:pt>
                <c:pt idx="9015">
                  <c:v>16</c:v>
                </c:pt>
                <c:pt idx="9016">
                  <c:v>16</c:v>
                </c:pt>
                <c:pt idx="9017">
                  <c:v>17</c:v>
                </c:pt>
                <c:pt idx="9018">
                  <c:v>17</c:v>
                </c:pt>
                <c:pt idx="9019">
                  <c:v>17</c:v>
                </c:pt>
                <c:pt idx="9020">
                  <c:v>17</c:v>
                </c:pt>
                <c:pt idx="9021">
                  <c:v>17</c:v>
                </c:pt>
                <c:pt idx="9022">
                  <c:v>17</c:v>
                </c:pt>
                <c:pt idx="9023">
                  <c:v>17</c:v>
                </c:pt>
                <c:pt idx="9024">
                  <c:v>17</c:v>
                </c:pt>
                <c:pt idx="9025">
                  <c:v>17</c:v>
                </c:pt>
                <c:pt idx="9026">
                  <c:v>17</c:v>
                </c:pt>
                <c:pt idx="9027">
                  <c:v>17</c:v>
                </c:pt>
                <c:pt idx="9028">
                  <c:v>16</c:v>
                </c:pt>
                <c:pt idx="9029">
                  <c:v>16</c:v>
                </c:pt>
                <c:pt idx="9030">
                  <c:v>16</c:v>
                </c:pt>
                <c:pt idx="9031">
                  <c:v>16</c:v>
                </c:pt>
                <c:pt idx="9032">
                  <c:v>16</c:v>
                </c:pt>
                <c:pt idx="9033">
                  <c:v>16</c:v>
                </c:pt>
                <c:pt idx="9034">
                  <c:v>22</c:v>
                </c:pt>
                <c:pt idx="9035">
                  <c:v>22</c:v>
                </c:pt>
                <c:pt idx="9036">
                  <c:v>22</c:v>
                </c:pt>
                <c:pt idx="9037">
                  <c:v>23</c:v>
                </c:pt>
                <c:pt idx="9038">
                  <c:v>23</c:v>
                </c:pt>
                <c:pt idx="9039">
                  <c:v>23</c:v>
                </c:pt>
                <c:pt idx="9040">
                  <c:v>23</c:v>
                </c:pt>
                <c:pt idx="9041">
                  <c:v>23</c:v>
                </c:pt>
                <c:pt idx="9042">
                  <c:v>23</c:v>
                </c:pt>
                <c:pt idx="9043">
                  <c:v>32</c:v>
                </c:pt>
                <c:pt idx="9044">
                  <c:v>29</c:v>
                </c:pt>
                <c:pt idx="9045">
                  <c:v>32</c:v>
                </c:pt>
                <c:pt idx="9046">
                  <c:v>30</c:v>
                </c:pt>
                <c:pt idx="9047">
                  <c:v>29</c:v>
                </c:pt>
                <c:pt idx="9048">
                  <c:v>30</c:v>
                </c:pt>
                <c:pt idx="9049">
                  <c:v>30</c:v>
                </c:pt>
                <c:pt idx="9050">
                  <c:v>33</c:v>
                </c:pt>
                <c:pt idx="9051">
                  <c:v>33</c:v>
                </c:pt>
                <c:pt idx="9052">
                  <c:v>26</c:v>
                </c:pt>
                <c:pt idx="9053">
                  <c:v>30</c:v>
                </c:pt>
                <c:pt idx="9054">
                  <c:v>30</c:v>
                </c:pt>
                <c:pt idx="9055">
                  <c:v>30</c:v>
                </c:pt>
                <c:pt idx="9056">
                  <c:v>30</c:v>
                </c:pt>
                <c:pt idx="9057">
                  <c:v>24</c:v>
                </c:pt>
                <c:pt idx="9058">
                  <c:v>26</c:v>
                </c:pt>
                <c:pt idx="9059">
                  <c:v>30</c:v>
                </c:pt>
                <c:pt idx="9060">
                  <c:v>30</c:v>
                </c:pt>
                <c:pt idx="9061">
                  <c:v>26</c:v>
                </c:pt>
                <c:pt idx="9062">
                  <c:v>27</c:v>
                </c:pt>
                <c:pt idx="9063">
                  <c:v>30</c:v>
                </c:pt>
                <c:pt idx="9064">
                  <c:v>29</c:v>
                </c:pt>
                <c:pt idx="9065">
                  <c:v>30</c:v>
                </c:pt>
                <c:pt idx="9066">
                  <c:v>30</c:v>
                </c:pt>
                <c:pt idx="9067">
                  <c:v>27</c:v>
                </c:pt>
                <c:pt idx="9068">
                  <c:v>30</c:v>
                </c:pt>
                <c:pt idx="9069">
                  <c:v>26</c:v>
                </c:pt>
                <c:pt idx="9070">
                  <c:v>29</c:v>
                </c:pt>
                <c:pt idx="9071">
                  <c:v>30</c:v>
                </c:pt>
                <c:pt idx="9072">
                  <c:v>25</c:v>
                </c:pt>
                <c:pt idx="9073">
                  <c:v>24</c:v>
                </c:pt>
                <c:pt idx="9074">
                  <c:v>24</c:v>
                </c:pt>
                <c:pt idx="9075">
                  <c:v>22</c:v>
                </c:pt>
                <c:pt idx="9076">
                  <c:v>24</c:v>
                </c:pt>
                <c:pt idx="9077">
                  <c:v>24</c:v>
                </c:pt>
                <c:pt idx="9078">
                  <c:v>24</c:v>
                </c:pt>
                <c:pt idx="9079">
                  <c:v>22</c:v>
                </c:pt>
                <c:pt idx="9080">
                  <c:v>24</c:v>
                </c:pt>
                <c:pt idx="9081">
                  <c:v>25</c:v>
                </c:pt>
                <c:pt idx="9082">
                  <c:v>22</c:v>
                </c:pt>
                <c:pt idx="9083">
                  <c:v>24</c:v>
                </c:pt>
                <c:pt idx="9084">
                  <c:v>24</c:v>
                </c:pt>
                <c:pt idx="9085">
                  <c:v>25</c:v>
                </c:pt>
                <c:pt idx="9086">
                  <c:v>24</c:v>
                </c:pt>
                <c:pt idx="9087">
                  <c:v>39</c:v>
                </c:pt>
                <c:pt idx="9088">
                  <c:v>40</c:v>
                </c:pt>
                <c:pt idx="9089">
                  <c:v>39</c:v>
                </c:pt>
                <c:pt idx="9090">
                  <c:v>36</c:v>
                </c:pt>
                <c:pt idx="9091">
                  <c:v>39</c:v>
                </c:pt>
                <c:pt idx="9092">
                  <c:v>39</c:v>
                </c:pt>
                <c:pt idx="9093">
                  <c:v>38</c:v>
                </c:pt>
                <c:pt idx="9094">
                  <c:v>38</c:v>
                </c:pt>
                <c:pt idx="9095">
                  <c:v>36</c:v>
                </c:pt>
                <c:pt idx="9096">
                  <c:v>38</c:v>
                </c:pt>
                <c:pt idx="9097">
                  <c:v>40</c:v>
                </c:pt>
                <c:pt idx="9098">
                  <c:v>38</c:v>
                </c:pt>
                <c:pt idx="9099">
                  <c:v>37</c:v>
                </c:pt>
                <c:pt idx="9100">
                  <c:v>33</c:v>
                </c:pt>
                <c:pt idx="9101">
                  <c:v>37</c:v>
                </c:pt>
                <c:pt idx="9102">
                  <c:v>35</c:v>
                </c:pt>
                <c:pt idx="9103">
                  <c:v>37</c:v>
                </c:pt>
                <c:pt idx="9104">
                  <c:v>37</c:v>
                </c:pt>
                <c:pt idx="9105">
                  <c:v>32</c:v>
                </c:pt>
                <c:pt idx="9106">
                  <c:v>28</c:v>
                </c:pt>
                <c:pt idx="9107">
                  <c:v>28</c:v>
                </c:pt>
                <c:pt idx="9108">
                  <c:v>26</c:v>
                </c:pt>
                <c:pt idx="9109">
                  <c:v>26</c:v>
                </c:pt>
                <c:pt idx="9110">
                  <c:v>28</c:v>
                </c:pt>
                <c:pt idx="9111">
                  <c:v>28</c:v>
                </c:pt>
                <c:pt idx="9112">
                  <c:v>28</c:v>
                </c:pt>
                <c:pt idx="9113">
                  <c:v>28</c:v>
                </c:pt>
                <c:pt idx="9114">
                  <c:v>17</c:v>
                </c:pt>
                <c:pt idx="9115">
                  <c:v>17</c:v>
                </c:pt>
                <c:pt idx="9116">
                  <c:v>17</c:v>
                </c:pt>
                <c:pt idx="9117">
                  <c:v>17</c:v>
                </c:pt>
                <c:pt idx="9118">
                  <c:v>17</c:v>
                </c:pt>
                <c:pt idx="9119">
                  <c:v>17</c:v>
                </c:pt>
                <c:pt idx="9120">
                  <c:v>17</c:v>
                </c:pt>
                <c:pt idx="9121">
                  <c:v>17</c:v>
                </c:pt>
                <c:pt idx="9122">
                  <c:v>17</c:v>
                </c:pt>
                <c:pt idx="9123">
                  <c:v>17</c:v>
                </c:pt>
                <c:pt idx="9124">
                  <c:v>17</c:v>
                </c:pt>
                <c:pt idx="9125">
                  <c:v>17</c:v>
                </c:pt>
                <c:pt idx="9126">
                  <c:v>17</c:v>
                </c:pt>
                <c:pt idx="9127">
                  <c:v>17</c:v>
                </c:pt>
                <c:pt idx="9128">
                  <c:v>17</c:v>
                </c:pt>
                <c:pt idx="9129">
                  <c:v>17</c:v>
                </c:pt>
                <c:pt idx="9130">
                  <c:v>17</c:v>
                </c:pt>
                <c:pt idx="9131">
                  <c:v>17</c:v>
                </c:pt>
                <c:pt idx="9132">
                  <c:v>17</c:v>
                </c:pt>
                <c:pt idx="9133">
                  <c:v>17</c:v>
                </c:pt>
                <c:pt idx="9134">
                  <c:v>17</c:v>
                </c:pt>
                <c:pt idx="9135">
                  <c:v>17</c:v>
                </c:pt>
                <c:pt idx="9136">
                  <c:v>17</c:v>
                </c:pt>
                <c:pt idx="9137">
                  <c:v>17</c:v>
                </c:pt>
                <c:pt idx="9138">
                  <c:v>17</c:v>
                </c:pt>
                <c:pt idx="9139">
                  <c:v>17</c:v>
                </c:pt>
                <c:pt idx="9140">
                  <c:v>17</c:v>
                </c:pt>
                <c:pt idx="9141">
                  <c:v>25</c:v>
                </c:pt>
                <c:pt idx="9142">
                  <c:v>25</c:v>
                </c:pt>
                <c:pt idx="9143">
                  <c:v>25</c:v>
                </c:pt>
                <c:pt idx="9144">
                  <c:v>25</c:v>
                </c:pt>
                <c:pt idx="9145">
                  <c:v>24</c:v>
                </c:pt>
                <c:pt idx="9146">
                  <c:v>29</c:v>
                </c:pt>
                <c:pt idx="9147">
                  <c:v>29</c:v>
                </c:pt>
                <c:pt idx="9148">
                  <c:v>24</c:v>
                </c:pt>
                <c:pt idx="9149">
                  <c:v>29</c:v>
                </c:pt>
                <c:pt idx="9150">
                  <c:v>29</c:v>
                </c:pt>
                <c:pt idx="9151">
                  <c:v>24</c:v>
                </c:pt>
                <c:pt idx="9152">
                  <c:v>29</c:v>
                </c:pt>
                <c:pt idx="9153">
                  <c:v>29</c:v>
                </c:pt>
                <c:pt idx="9154">
                  <c:v>24</c:v>
                </c:pt>
                <c:pt idx="9155">
                  <c:v>24</c:v>
                </c:pt>
                <c:pt idx="9156">
                  <c:v>29</c:v>
                </c:pt>
                <c:pt idx="9157">
                  <c:v>29</c:v>
                </c:pt>
                <c:pt idx="9158">
                  <c:v>29</c:v>
                </c:pt>
                <c:pt idx="9159">
                  <c:v>29</c:v>
                </c:pt>
                <c:pt idx="9160">
                  <c:v>29</c:v>
                </c:pt>
                <c:pt idx="9161">
                  <c:v>29</c:v>
                </c:pt>
                <c:pt idx="9162">
                  <c:v>29</c:v>
                </c:pt>
                <c:pt idx="9163">
                  <c:v>29</c:v>
                </c:pt>
                <c:pt idx="9164">
                  <c:v>27</c:v>
                </c:pt>
                <c:pt idx="9165">
                  <c:v>30</c:v>
                </c:pt>
                <c:pt idx="9166">
                  <c:v>30</c:v>
                </c:pt>
                <c:pt idx="9167">
                  <c:v>27</c:v>
                </c:pt>
                <c:pt idx="9168">
                  <c:v>21</c:v>
                </c:pt>
                <c:pt idx="9169">
                  <c:v>21</c:v>
                </c:pt>
                <c:pt idx="9170">
                  <c:v>21</c:v>
                </c:pt>
                <c:pt idx="9171">
                  <c:v>21</c:v>
                </c:pt>
                <c:pt idx="9172">
                  <c:v>21</c:v>
                </c:pt>
                <c:pt idx="9173">
                  <c:v>21</c:v>
                </c:pt>
                <c:pt idx="9174">
                  <c:v>23</c:v>
                </c:pt>
                <c:pt idx="9175">
                  <c:v>24</c:v>
                </c:pt>
                <c:pt idx="9176">
                  <c:v>24</c:v>
                </c:pt>
                <c:pt idx="9177">
                  <c:v>24</c:v>
                </c:pt>
                <c:pt idx="9178">
                  <c:v>24</c:v>
                </c:pt>
                <c:pt idx="9179">
                  <c:v>23</c:v>
                </c:pt>
                <c:pt idx="9180">
                  <c:v>24</c:v>
                </c:pt>
                <c:pt idx="9181">
                  <c:v>24</c:v>
                </c:pt>
                <c:pt idx="9182">
                  <c:v>24</c:v>
                </c:pt>
                <c:pt idx="9183">
                  <c:v>24</c:v>
                </c:pt>
                <c:pt idx="9184">
                  <c:v>23</c:v>
                </c:pt>
                <c:pt idx="9185">
                  <c:v>24</c:v>
                </c:pt>
                <c:pt idx="9186">
                  <c:v>23</c:v>
                </c:pt>
                <c:pt idx="9187">
                  <c:v>24</c:v>
                </c:pt>
                <c:pt idx="9188">
                  <c:v>23</c:v>
                </c:pt>
                <c:pt idx="9189">
                  <c:v>24</c:v>
                </c:pt>
                <c:pt idx="9190">
                  <c:v>23</c:v>
                </c:pt>
                <c:pt idx="9191">
                  <c:v>24</c:v>
                </c:pt>
                <c:pt idx="9192">
                  <c:v>24</c:v>
                </c:pt>
                <c:pt idx="9193">
                  <c:v>24</c:v>
                </c:pt>
                <c:pt idx="9194">
                  <c:v>24</c:v>
                </c:pt>
                <c:pt idx="9195">
                  <c:v>23</c:v>
                </c:pt>
                <c:pt idx="9196">
                  <c:v>23</c:v>
                </c:pt>
                <c:pt idx="9197">
                  <c:v>24</c:v>
                </c:pt>
                <c:pt idx="9198">
                  <c:v>24</c:v>
                </c:pt>
                <c:pt idx="9199">
                  <c:v>24</c:v>
                </c:pt>
                <c:pt idx="9200">
                  <c:v>23</c:v>
                </c:pt>
                <c:pt idx="9201">
                  <c:v>23</c:v>
                </c:pt>
                <c:pt idx="9202">
                  <c:v>23</c:v>
                </c:pt>
                <c:pt idx="9203">
                  <c:v>23</c:v>
                </c:pt>
                <c:pt idx="9204">
                  <c:v>23</c:v>
                </c:pt>
                <c:pt idx="9205">
                  <c:v>25</c:v>
                </c:pt>
                <c:pt idx="9206">
                  <c:v>25</c:v>
                </c:pt>
                <c:pt idx="9207">
                  <c:v>25</c:v>
                </c:pt>
                <c:pt idx="9208">
                  <c:v>25</c:v>
                </c:pt>
                <c:pt idx="9209">
                  <c:v>23</c:v>
                </c:pt>
                <c:pt idx="9210">
                  <c:v>23</c:v>
                </c:pt>
                <c:pt idx="9211">
                  <c:v>25</c:v>
                </c:pt>
                <c:pt idx="9212">
                  <c:v>25</c:v>
                </c:pt>
                <c:pt idx="9213">
                  <c:v>25</c:v>
                </c:pt>
                <c:pt idx="9214">
                  <c:v>25</c:v>
                </c:pt>
                <c:pt idx="9215">
                  <c:v>25</c:v>
                </c:pt>
                <c:pt idx="9216">
                  <c:v>25</c:v>
                </c:pt>
                <c:pt idx="9217">
                  <c:v>25</c:v>
                </c:pt>
                <c:pt idx="9218">
                  <c:v>25</c:v>
                </c:pt>
                <c:pt idx="9219">
                  <c:v>23</c:v>
                </c:pt>
                <c:pt idx="9220">
                  <c:v>25</c:v>
                </c:pt>
                <c:pt idx="9221">
                  <c:v>25</c:v>
                </c:pt>
                <c:pt idx="9222">
                  <c:v>25</c:v>
                </c:pt>
                <c:pt idx="9223">
                  <c:v>23</c:v>
                </c:pt>
                <c:pt idx="9224">
                  <c:v>25</c:v>
                </c:pt>
                <c:pt idx="9225">
                  <c:v>25</c:v>
                </c:pt>
                <c:pt idx="9226">
                  <c:v>23</c:v>
                </c:pt>
                <c:pt idx="9227">
                  <c:v>25</c:v>
                </c:pt>
                <c:pt idx="9228">
                  <c:v>25</c:v>
                </c:pt>
                <c:pt idx="9229">
                  <c:v>23</c:v>
                </c:pt>
                <c:pt idx="9230">
                  <c:v>25</c:v>
                </c:pt>
                <c:pt idx="9231">
                  <c:v>23</c:v>
                </c:pt>
                <c:pt idx="9232">
                  <c:v>25</c:v>
                </c:pt>
                <c:pt idx="9233">
                  <c:v>25</c:v>
                </c:pt>
                <c:pt idx="9234">
                  <c:v>25</c:v>
                </c:pt>
                <c:pt idx="9235">
                  <c:v>25</c:v>
                </c:pt>
                <c:pt idx="9236">
                  <c:v>27</c:v>
                </c:pt>
                <c:pt idx="9237">
                  <c:v>27</c:v>
                </c:pt>
                <c:pt idx="9238">
                  <c:v>24</c:v>
                </c:pt>
                <c:pt idx="9239">
                  <c:v>24</c:v>
                </c:pt>
                <c:pt idx="9240">
                  <c:v>27</c:v>
                </c:pt>
                <c:pt idx="9241">
                  <c:v>24</c:v>
                </c:pt>
                <c:pt idx="9242">
                  <c:v>27</c:v>
                </c:pt>
                <c:pt idx="9243">
                  <c:v>27</c:v>
                </c:pt>
                <c:pt idx="9244">
                  <c:v>27</c:v>
                </c:pt>
                <c:pt idx="9245">
                  <c:v>27</c:v>
                </c:pt>
                <c:pt idx="9246">
                  <c:v>27</c:v>
                </c:pt>
                <c:pt idx="9247">
                  <c:v>27</c:v>
                </c:pt>
                <c:pt idx="9248">
                  <c:v>27</c:v>
                </c:pt>
                <c:pt idx="9249">
                  <c:v>27</c:v>
                </c:pt>
                <c:pt idx="9250">
                  <c:v>24</c:v>
                </c:pt>
                <c:pt idx="9251">
                  <c:v>27</c:v>
                </c:pt>
                <c:pt idx="9252">
                  <c:v>24</c:v>
                </c:pt>
                <c:pt idx="9253">
                  <c:v>19</c:v>
                </c:pt>
                <c:pt idx="9254">
                  <c:v>19</c:v>
                </c:pt>
                <c:pt idx="9255">
                  <c:v>17</c:v>
                </c:pt>
                <c:pt idx="9256">
                  <c:v>17</c:v>
                </c:pt>
                <c:pt idx="9257">
                  <c:v>17</c:v>
                </c:pt>
                <c:pt idx="9258">
                  <c:v>17</c:v>
                </c:pt>
                <c:pt idx="9259">
                  <c:v>21</c:v>
                </c:pt>
                <c:pt idx="9260">
                  <c:v>19</c:v>
                </c:pt>
                <c:pt idx="9261">
                  <c:v>19</c:v>
                </c:pt>
                <c:pt idx="9262">
                  <c:v>17</c:v>
                </c:pt>
                <c:pt idx="9263">
                  <c:v>17</c:v>
                </c:pt>
                <c:pt idx="9264">
                  <c:v>19</c:v>
                </c:pt>
                <c:pt idx="9265">
                  <c:v>19</c:v>
                </c:pt>
                <c:pt idx="9266">
                  <c:v>21</c:v>
                </c:pt>
                <c:pt idx="9267">
                  <c:v>17</c:v>
                </c:pt>
                <c:pt idx="9268">
                  <c:v>19</c:v>
                </c:pt>
                <c:pt idx="9269">
                  <c:v>18</c:v>
                </c:pt>
                <c:pt idx="9270">
                  <c:v>19</c:v>
                </c:pt>
                <c:pt idx="9271">
                  <c:v>19</c:v>
                </c:pt>
                <c:pt idx="9272">
                  <c:v>20</c:v>
                </c:pt>
                <c:pt idx="9273">
                  <c:v>17</c:v>
                </c:pt>
                <c:pt idx="9274">
                  <c:v>19</c:v>
                </c:pt>
                <c:pt idx="9275">
                  <c:v>19</c:v>
                </c:pt>
                <c:pt idx="9276">
                  <c:v>19</c:v>
                </c:pt>
                <c:pt idx="9277">
                  <c:v>21</c:v>
                </c:pt>
                <c:pt idx="9278">
                  <c:v>18</c:v>
                </c:pt>
                <c:pt idx="9279">
                  <c:v>19</c:v>
                </c:pt>
                <c:pt idx="9280">
                  <c:v>17</c:v>
                </c:pt>
                <c:pt idx="9281">
                  <c:v>19</c:v>
                </c:pt>
                <c:pt idx="9282">
                  <c:v>19</c:v>
                </c:pt>
                <c:pt idx="9283">
                  <c:v>17</c:v>
                </c:pt>
                <c:pt idx="9284">
                  <c:v>19</c:v>
                </c:pt>
                <c:pt idx="9285">
                  <c:v>17</c:v>
                </c:pt>
                <c:pt idx="9286">
                  <c:v>17</c:v>
                </c:pt>
                <c:pt idx="9287">
                  <c:v>17</c:v>
                </c:pt>
                <c:pt idx="9288">
                  <c:v>18</c:v>
                </c:pt>
                <c:pt idx="9289">
                  <c:v>21</c:v>
                </c:pt>
                <c:pt idx="9290">
                  <c:v>18</c:v>
                </c:pt>
                <c:pt idx="9291">
                  <c:v>18</c:v>
                </c:pt>
                <c:pt idx="9292">
                  <c:v>19</c:v>
                </c:pt>
                <c:pt idx="9293">
                  <c:v>19</c:v>
                </c:pt>
                <c:pt idx="9294">
                  <c:v>17</c:v>
                </c:pt>
                <c:pt idx="9295">
                  <c:v>19</c:v>
                </c:pt>
                <c:pt idx="9296">
                  <c:v>18</c:v>
                </c:pt>
                <c:pt idx="9297">
                  <c:v>18</c:v>
                </c:pt>
                <c:pt idx="9298">
                  <c:v>18</c:v>
                </c:pt>
                <c:pt idx="9299">
                  <c:v>18</c:v>
                </c:pt>
                <c:pt idx="9300">
                  <c:v>16</c:v>
                </c:pt>
                <c:pt idx="9301">
                  <c:v>17</c:v>
                </c:pt>
                <c:pt idx="9302">
                  <c:v>23</c:v>
                </c:pt>
                <c:pt idx="9303">
                  <c:v>23</c:v>
                </c:pt>
                <c:pt idx="9304">
                  <c:v>23</c:v>
                </c:pt>
                <c:pt idx="9305">
                  <c:v>23</c:v>
                </c:pt>
                <c:pt idx="9306">
                  <c:v>23</c:v>
                </c:pt>
                <c:pt idx="9307">
                  <c:v>23</c:v>
                </c:pt>
                <c:pt idx="9308">
                  <c:v>23</c:v>
                </c:pt>
                <c:pt idx="9309">
                  <c:v>23</c:v>
                </c:pt>
                <c:pt idx="9310">
                  <c:v>23</c:v>
                </c:pt>
                <c:pt idx="9311">
                  <c:v>23</c:v>
                </c:pt>
                <c:pt idx="9312">
                  <c:v>23</c:v>
                </c:pt>
                <c:pt idx="9313">
                  <c:v>23</c:v>
                </c:pt>
                <c:pt idx="9314">
                  <c:v>23</c:v>
                </c:pt>
                <c:pt idx="9315">
                  <c:v>22</c:v>
                </c:pt>
                <c:pt idx="9316">
                  <c:v>23</c:v>
                </c:pt>
                <c:pt idx="9317">
                  <c:v>24</c:v>
                </c:pt>
                <c:pt idx="9318">
                  <c:v>22</c:v>
                </c:pt>
                <c:pt idx="9319">
                  <c:v>22</c:v>
                </c:pt>
                <c:pt idx="9320">
                  <c:v>23</c:v>
                </c:pt>
                <c:pt idx="9321">
                  <c:v>22</c:v>
                </c:pt>
                <c:pt idx="9322">
                  <c:v>24</c:v>
                </c:pt>
                <c:pt idx="9323">
                  <c:v>22</c:v>
                </c:pt>
                <c:pt idx="9324">
                  <c:v>22</c:v>
                </c:pt>
                <c:pt idx="9325">
                  <c:v>22</c:v>
                </c:pt>
                <c:pt idx="9326">
                  <c:v>24</c:v>
                </c:pt>
                <c:pt idx="9327">
                  <c:v>24</c:v>
                </c:pt>
                <c:pt idx="9328">
                  <c:v>24</c:v>
                </c:pt>
                <c:pt idx="9329">
                  <c:v>24</c:v>
                </c:pt>
                <c:pt idx="9330">
                  <c:v>24</c:v>
                </c:pt>
                <c:pt idx="9331">
                  <c:v>22</c:v>
                </c:pt>
                <c:pt idx="9332">
                  <c:v>22</c:v>
                </c:pt>
                <c:pt idx="9333">
                  <c:v>24</c:v>
                </c:pt>
                <c:pt idx="9334">
                  <c:v>22</c:v>
                </c:pt>
                <c:pt idx="9335">
                  <c:v>23</c:v>
                </c:pt>
                <c:pt idx="9336">
                  <c:v>22</c:v>
                </c:pt>
                <c:pt idx="9337">
                  <c:v>24</c:v>
                </c:pt>
                <c:pt idx="9338">
                  <c:v>22</c:v>
                </c:pt>
                <c:pt idx="9339">
                  <c:v>22</c:v>
                </c:pt>
                <c:pt idx="9340">
                  <c:v>22</c:v>
                </c:pt>
                <c:pt idx="9341">
                  <c:v>22</c:v>
                </c:pt>
                <c:pt idx="9342">
                  <c:v>23</c:v>
                </c:pt>
                <c:pt idx="9343">
                  <c:v>24</c:v>
                </c:pt>
                <c:pt idx="9344">
                  <c:v>22</c:v>
                </c:pt>
                <c:pt idx="9345">
                  <c:v>24</c:v>
                </c:pt>
                <c:pt idx="9346">
                  <c:v>22</c:v>
                </c:pt>
                <c:pt idx="9347">
                  <c:v>24</c:v>
                </c:pt>
                <c:pt idx="9348">
                  <c:v>23</c:v>
                </c:pt>
                <c:pt idx="9349">
                  <c:v>22</c:v>
                </c:pt>
                <c:pt idx="9350">
                  <c:v>24</c:v>
                </c:pt>
                <c:pt idx="9351">
                  <c:v>24</c:v>
                </c:pt>
                <c:pt idx="9352">
                  <c:v>22</c:v>
                </c:pt>
                <c:pt idx="9353">
                  <c:v>22</c:v>
                </c:pt>
                <c:pt idx="9354">
                  <c:v>23</c:v>
                </c:pt>
                <c:pt idx="9355">
                  <c:v>22</c:v>
                </c:pt>
                <c:pt idx="9356">
                  <c:v>22</c:v>
                </c:pt>
                <c:pt idx="9357">
                  <c:v>22</c:v>
                </c:pt>
                <c:pt idx="9358">
                  <c:v>24</c:v>
                </c:pt>
                <c:pt idx="9359">
                  <c:v>24</c:v>
                </c:pt>
                <c:pt idx="9360">
                  <c:v>24</c:v>
                </c:pt>
                <c:pt idx="9361">
                  <c:v>23</c:v>
                </c:pt>
                <c:pt idx="9362">
                  <c:v>22</c:v>
                </c:pt>
                <c:pt idx="9363">
                  <c:v>23</c:v>
                </c:pt>
                <c:pt idx="9364">
                  <c:v>24</c:v>
                </c:pt>
                <c:pt idx="9365">
                  <c:v>22</c:v>
                </c:pt>
                <c:pt idx="9366">
                  <c:v>22</c:v>
                </c:pt>
                <c:pt idx="9367">
                  <c:v>22</c:v>
                </c:pt>
                <c:pt idx="9368">
                  <c:v>23</c:v>
                </c:pt>
                <c:pt idx="9369">
                  <c:v>22</c:v>
                </c:pt>
                <c:pt idx="9370">
                  <c:v>22</c:v>
                </c:pt>
                <c:pt idx="9371">
                  <c:v>22</c:v>
                </c:pt>
                <c:pt idx="9372">
                  <c:v>23</c:v>
                </c:pt>
                <c:pt idx="9373">
                  <c:v>23</c:v>
                </c:pt>
                <c:pt idx="9374">
                  <c:v>23</c:v>
                </c:pt>
                <c:pt idx="9375">
                  <c:v>22</c:v>
                </c:pt>
                <c:pt idx="9376">
                  <c:v>22</c:v>
                </c:pt>
                <c:pt idx="9377">
                  <c:v>24</c:v>
                </c:pt>
                <c:pt idx="9378">
                  <c:v>24</c:v>
                </c:pt>
                <c:pt idx="9379">
                  <c:v>22</c:v>
                </c:pt>
                <c:pt idx="9380">
                  <c:v>22</c:v>
                </c:pt>
                <c:pt idx="9381">
                  <c:v>23</c:v>
                </c:pt>
                <c:pt idx="9382">
                  <c:v>22</c:v>
                </c:pt>
                <c:pt idx="9383">
                  <c:v>23</c:v>
                </c:pt>
                <c:pt idx="9384">
                  <c:v>23</c:v>
                </c:pt>
                <c:pt idx="9385">
                  <c:v>22</c:v>
                </c:pt>
                <c:pt idx="9386">
                  <c:v>22</c:v>
                </c:pt>
                <c:pt idx="9387">
                  <c:v>22</c:v>
                </c:pt>
                <c:pt idx="9388">
                  <c:v>24</c:v>
                </c:pt>
                <c:pt idx="9389">
                  <c:v>22</c:v>
                </c:pt>
                <c:pt idx="9390">
                  <c:v>24</c:v>
                </c:pt>
                <c:pt idx="9391">
                  <c:v>20</c:v>
                </c:pt>
                <c:pt idx="9392">
                  <c:v>22</c:v>
                </c:pt>
                <c:pt idx="9393">
                  <c:v>24</c:v>
                </c:pt>
                <c:pt idx="9394">
                  <c:v>24</c:v>
                </c:pt>
                <c:pt idx="9395">
                  <c:v>24</c:v>
                </c:pt>
                <c:pt idx="9396">
                  <c:v>22</c:v>
                </c:pt>
                <c:pt idx="9397">
                  <c:v>22</c:v>
                </c:pt>
                <c:pt idx="9398">
                  <c:v>20</c:v>
                </c:pt>
                <c:pt idx="9399">
                  <c:v>22</c:v>
                </c:pt>
                <c:pt idx="9400">
                  <c:v>22</c:v>
                </c:pt>
                <c:pt idx="9401">
                  <c:v>23</c:v>
                </c:pt>
                <c:pt idx="9402">
                  <c:v>22</c:v>
                </c:pt>
                <c:pt idx="9403">
                  <c:v>24</c:v>
                </c:pt>
                <c:pt idx="9404">
                  <c:v>16</c:v>
                </c:pt>
                <c:pt idx="9405">
                  <c:v>18</c:v>
                </c:pt>
                <c:pt idx="9406">
                  <c:v>18</c:v>
                </c:pt>
                <c:pt idx="9407">
                  <c:v>16</c:v>
                </c:pt>
                <c:pt idx="9408">
                  <c:v>16</c:v>
                </c:pt>
                <c:pt idx="9409">
                  <c:v>18</c:v>
                </c:pt>
                <c:pt idx="9410">
                  <c:v>13</c:v>
                </c:pt>
                <c:pt idx="9411">
                  <c:v>17</c:v>
                </c:pt>
                <c:pt idx="9412">
                  <c:v>16</c:v>
                </c:pt>
                <c:pt idx="9413">
                  <c:v>16</c:v>
                </c:pt>
                <c:pt idx="9414">
                  <c:v>17</c:v>
                </c:pt>
                <c:pt idx="9415">
                  <c:v>20</c:v>
                </c:pt>
                <c:pt idx="9416">
                  <c:v>22</c:v>
                </c:pt>
                <c:pt idx="9417">
                  <c:v>24</c:v>
                </c:pt>
                <c:pt idx="9418">
                  <c:v>22</c:v>
                </c:pt>
                <c:pt idx="9419">
                  <c:v>24</c:v>
                </c:pt>
                <c:pt idx="9420">
                  <c:v>24</c:v>
                </c:pt>
                <c:pt idx="9421">
                  <c:v>24</c:v>
                </c:pt>
                <c:pt idx="9422">
                  <c:v>24</c:v>
                </c:pt>
                <c:pt idx="9423">
                  <c:v>22</c:v>
                </c:pt>
                <c:pt idx="9424">
                  <c:v>24</c:v>
                </c:pt>
                <c:pt idx="9425">
                  <c:v>22</c:v>
                </c:pt>
                <c:pt idx="9426">
                  <c:v>22</c:v>
                </c:pt>
                <c:pt idx="9427">
                  <c:v>22</c:v>
                </c:pt>
                <c:pt idx="9428">
                  <c:v>24</c:v>
                </c:pt>
                <c:pt idx="9429">
                  <c:v>24</c:v>
                </c:pt>
                <c:pt idx="9430">
                  <c:v>24</c:v>
                </c:pt>
                <c:pt idx="9431">
                  <c:v>15</c:v>
                </c:pt>
                <c:pt idx="9432">
                  <c:v>15</c:v>
                </c:pt>
                <c:pt idx="9433">
                  <c:v>18</c:v>
                </c:pt>
                <c:pt idx="9434">
                  <c:v>19</c:v>
                </c:pt>
                <c:pt idx="9435">
                  <c:v>19</c:v>
                </c:pt>
                <c:pt idx="9436">
                  <c:v>19</c:v>
                </c:pt>
                <c:pt idx="9437">
                  <c:v>18</c:v>
                </c:pt>
                <c:pt idx="9438">
                  <c:v>18</c:v>
                </c:pt>
                <c:pt idx="9439">
                  <c:v>19</c:v>
                </c:pt>
                <c:pt idx="9440">
                  <c:v>19</c:v>
                </c:pt>
                <c:pt idx="9441">
                  <c:v>17</c:v>
                </c:pt>
                <c:pt idx="9442">
                  <c:v>17</c:v>
                </c:pt>
                <c:pt idx="9443">
                  <c:v>17</c:v>
                </c:pt>
                <c:pt idx="9444">
                  <c:v>21</c:v>
                </c:pt>
                <c:pt idx="9445">
                  <c:v>19</c:v>
                </c:pt>
                <c:pt idx="9446">
                  <c:v>18</c:v>
                </c:pt>
                <c:pt idx="9447">
                  <c:v>18</c:v>
                </c:pt>
                <c:pt idx="9448">
                  <c:v>20</c:v>
                </c:pt>
                <c:pt idx="9449">
                  <c:v>19</c:v>
                </c:pt>
                <c:pt idx="9450">
                  <c:v>19</c:v>
                </c:pt>
                <c:pt idx="9451">
                  <c:v>19</c:v>
                </c:pt>
                <c:pt idx="9452">
                  <c:v>21</c:v>
                </c:pt>
                <c:pt idx="9453">
                  <c:v>19</c:v>
                </c:pt>
                <c:pt idx="9454">
                  <c:v>19</c:v>
                </c:pt>
                <c:pt idx="9455">
                  <c:v>17</c:v>
                </c:pt>
                <c:pt idx="9456">
                  <c:v>19</c:v>
                </c:pt>
                <c:pt idx="9457">
                  <c:v>19</c:v>
                </c:pt>
                <c:pt idx="9458">
                  <c:v>18</c:v>
                </c:pt>
                <c:pt idx="9459">
                  <c:v>18</c:v>
                </c:pt>
                <c:pt idx="9460">
                  <c:v>21</c:v>
                </c:pt>
                <c:pt idx="9461">
                  <c:v>18</c:v>
                </c:pt>
                <c:pt idx="9462">
                  <c:v>18</c:v>
                </c:pt>
                <c:pt idx="9463">
                  <c:v>19</c:v>
                </c:pt>
                <c:pt idx="9464">
                  <c:v>19</c:v>
                </c:pt>
                <c:pt idx="9465">
                  <c:v>21</c:v>
                </c:pt>
                <c:pt idx="9466">
                  <c:v>17</c:v>
                </c:pt>
                <c:pt idx="9467">
                  <c:v>19</c:v>
                </c:pt>
                <c:pt idx="9468">
                  <c:v>19</c:v>
                </c:pt>
                <c:pt idx="9469">
                  <c:v>19</c:v>
                </c:pt>
                <c:pt idx="9470">
                  <c:v>19</c:v>
                </c:pt>
                <c:pt idx="9471">
                  <c:v>19</c:v>
                </c:pt>
                <c:pt idx="9472">
                  <c:v>17</c:v>
                </c:pt>
                <c:pt idx="9473">
                  <c:v>20</c:v>
                </c:pt>
                <c:pt idx="9474">
                  <c:v>18</c:v>
                </c:pt>
                <c:pt idx="9475">
                  <c:v>18</c:v>
                </c:pt>
                <c:pt idx="9476">
                  <c:v>19</c:v>
                </c:pt>
                <c:pt idx="9477">
                  <c:v>17</c:v>
                </c:pt>
                <c:pt idx="9478">
                  <c:v>18</c:v>
                </c:pt>
                <c:pt idx="9479">
                  <c:v>18</c:v>
                </c:pt>
                <c:pt idx="9480">
                  <c:v>17</c:v>
                </c:pt>
                <c:pt idx="9481">
                  <c:v>19</c:v>
                </c:pt>
                <c:pt idx="9482">
                  <c:v>23</c:v>
                </c:pt>
                <c:pt idx="9483">
                  <c:v>23</c:v>
                </c:pt>
                <c:pt idx="9484">
                  <c:v>23</c:v>
                </c:pt>
                <c:pt idx="9485">
                  <c:v>23</c:v>
                </c:pt>
                <c:pt idx="9486">
                  <c:v>23</c:v>
                </c:pt>
                <c:pt idx="9487">
                  <c:v>23</c:v>
                </c:pt>
                <c:pt idx="9488">
                  <c:v>23</c:v>
                </c:pt>
                <c:pt idx="9489">
                  <c:v>23</c:v>
                </c:pt>
                <c:pt idx="9490">
                  <c:v>23</c:v>
                </c:pt>
                <c:pt idx="9491">
                  <c:v>23</c:v>
                </c:pt>
                <c:pt idx="9492">
                  <c:v>23</c:v>
                </c:pt>
                <c:pt idx="9493">
                  <c:v>23</c:v>
                </c:pt>
                <c:pt idx="9494">
                  <c:v>22</c:v>
                </c:pt>
                <c:pt idx="9495">
                  <c:v>22</c:v>
                </c:pt>
                <c:pt idx="9496">
                  <c:v>24</c:v>
                </c:pt>
                <c:pt idx="9497">
                  <c:v>22</c:v>
                </c:pt>
                <c:pt idx="9498">
                  <c:v>22</c:v>
                </c:pt>
                <c:pt idx="9499">
                  <c:v>22</c:v>
                </c:pt>
                <c:pt idx="9500">
                  <c:v>24</c:v>
                </c:pt>
                <c:pt idx="9501">
                  <c:v>22</c:v>
                </c:pt>
                <c:pt idx="9502">
                  <c:v>22</c:v>
                </c:pt>
                <c:pt idx="9503">
                  <c:v>23</c:v>
                </c:pt>
                <c:pt idx="9504">
                  <c:v>23</c:v>
                </c:pt>
                <c:pt idx="9505">
                  <c:v>22</c:v>
                </c:pt>
                <c:pt idx="9506">
                  <c:v>22</c:v>
                </c:pt>
                <c:pt idx="9507">
                  <c:v>22</c:v>
                </c:pt>
                <c:pt idx="9508">
                  <c:v>22</c:v>
                </c:pt>
                <c:pt idx="9509">
                  <c:v>22</c:v>
                </c:pt>
                <c:pt idx="9510">
                  <c:v>24</c:v>
                </c:pt>
                <c:pt idx="9511">
                  <c:v>23</c:v>
                </c:pt>
                <c:pt idx="9512">
                  <c:v>24</c:v>
                </c:pt>
                <c:pt idx="9513">
                  <c:v>22</c:v>
                </c:pt>
                <c:pt idx="9514">
                  <c:v>22</c:v>
                </c:pt>
                <c:pt idx="9515">
                  <c:v>22</c:v>
                </c:pt>
                <c:pt idx="9516">
                  <c:v>24</c:v>
                </c:pt>
                <c:pt idx="9517">
                  <c:v>24</c:v>
                </c:pt>
                <c:pt idx="9518">
                  <c:v>22</c:v>
                </c:pt>
                <c:pt idx="9519">
                  <c:v>24</c:v>
                </c:pt>
                <c:pt idx="9520">
                  <c:v>22</c:v>
                </c:pt>
                <c:pt idx="9521">
                  <c:v>22</c:v>
                </c:pt>
                <c:pt idx="9522">
                  <c:v>24</c:v>
                </c:pt>
                <c:pt idx="9523">
                  <c:v>22</c:v>
                </c:pt>
                <c:pt idx="9524">
                  <c:v>24</c:v>
                </c:pt>
                <c:pt idx="9525">
                  <c:v>22</c:v>
                </c:pt>
                <c:pt idx="9526">
                  <c:v>22</c:v>
                </c:pt>
                <c:pt idx="9527">
                  <c:v>22</c:v>
                </c:pt>
                <c:pt idx="9528">
                  <c:v>23</c:v>
                </c:pt>
                <c:pt idx="9529">
                  <c:v>23</c:v>
                </c:pt>
                <c:pt idx="9530">
                  <c:v>23</c:v>
                </c:pt>
                <c:pt idx="9531">
                  <c:v>22</c:v>
                </c:pt>
                <c:pt idx="9532">
                  <c:v>23</c:v>
                </c:pt>
                <c:pt idx="9533">
                  <c:v>24</c:v>
                </c:pt>
                <c:pt idx="9534">
                  <c:v>24</c:v>
                </c:pt>
                <c:pt idx="9535">
                  <c:v>24</c:v>
                </c:pt>
                <c:pt idx="9536">
                  <c:v>24</c:v>
                </c:pt>
                <c:pt idx="9537">
                  <c:v>22</c:v>
                </c:pt>
                <c:pt idx="9538">
                  <c:v>24</c:v>
                </c:pt>
                <c:pt idx="9539">
                  <c:v>22</c:v>
                </c:pt>
                <c:pt idx="9540">
                  <c:v>24</c:v>
                </c:pt>
                <c:pt idx="9541">
                  <c:v>23</c:v>
                </c:pt>
                <c:pt idx="9542">
                  <c:v>24</c:v>
                </c:pt>
                <c:pt idx="9543">
                  <c:v>24</c:v>
                </c:pt>
                <c:pt idx="9544">
                  <c:v>24</c:v>
                </c:pt>
                <c:pt idx="9545">
                  <c:v>22</c:v>
                </c:pt>
                <c:pt idx="9546">
                  <c:v>24</c:v>
                </c:pt>
                <c:pt idx="9547">
                  <c:v>24</c:v>
                </c:pt>
                <c:pt idx="9548">
                  <c:v>22</c:v>
                </c:pt>
                <c:pt idx="9549">
                  <c:v>22</c:v>
                </c:pt>
                <c:pt idx="9550">
                  <c:v>24</c:v>
                </c:pt>
                <c:pt idx="9551">
                  <c:v>23</c:v>
                </c:pt>
                <c:pt idx="9552">
                  <c:v>22</c:v>
                </c:pt>
                <c:pt idx="9553">
                  <c:v>24</c:v>
                </c:pt>
                <c:pt idx="9554">
                  <c:v>22</c:v>
                </c:pt>
                <c:pt idx="9555">
                  <c:v>24</c:v>
                </c:pt>
                <c:pt idx="9556">
                  <c:v>22</c:v>
                </c:pt>
                <c:pt idx="9557">
                  <c:v>22</c:v>
                </c:pt>
                <c:pt idx="9558">
                  <c:v>23</c:v>
                </c:pt>
                <c:pt idx="9559">
                  <c:v>24</c:v>
                </c:pt>
                <c:pt idx="9560">
                  <c:v>22</c:v>
                </c:pt>
                <c:pt idx="9561">
                  <c:v>22</c:v>
                </c:pt>
                <c:pt idx="9562">
                  <c:v>22</c:v>
                </c:pt>
                <c:pt idx="9563">
                  <c:v>24</c:v>
                </c:pt>
                <c:pt idx="9564">
                  <c:v>22</c:v>
                </c:pt>
                <c:pt idx="9565">
                  <c:v>22</c:v>
                </c:pt>
                <c:pt idx="9566">
                  <c:v>22</c:v>
                </c:pt>
                <c:pt idx="9567">
                  <c:v>24</c:v>
                </c:pt>
                <c:pt idx="9568">
                  <c:v>22</c:v>
                </c:pt>
                <c:pt idx="9569">
                  <c:v>24</c:v>
                </c:pt>
                <c:pt idx="9570">
                  <c:v>23</c:v>
                </c:pt>
                <c:pt idx="9571">
                  <c:v>22</c:v>
                </c:pt>
                <c:pt idx="9572">
                  <c:v>23</c:v>
                </c:pt>
                <c:pt idx="9573">
                  <c:v>24</c:v>
                </c:pt>
                <c:pt idx="9574">
                  <c:v>22</c:v>
                </c:pt>
                <c:pt idx="9575">
                  <c:v>23</c:v>
                </c:pt>
                <c:pt idx="9576">
                  <c:v>22</c:v>
                </c:pt>
                <c:pt idx="9577">
                  <c:v>22</c:v>
                </c:pt>
                <c:pt idx="9578">
                  <c:v>22</c:v>
                </c:pt>
                <c:pt idx="9579">
                  <c:v>22</c:v>
                </c:pt>
                <c:pt idx="9580">
                  <c:v>22</c:v>
                </c:pt>
                <c:pt idx="9581">
                  <c:v>23</c:v>
                </c:pt>
                <c:pt idx="9582">
                  <c:v>23</c:v>
                </c:pt>
                <c:pt idx="9583">
                  <c:v>24</c:v>
                </c:pt>
                <c:pt idx="9584">
                  <c:v>22</c:v>
                </c:pt>
                <c:pt idx="9585">
                  <c:v>22</c:v>
                </c:pt>
                <c:pt idx="9586">
                  <c:v>22</c:v>
                </c:pt>
                <c:pt idx="9587">
                  <c:v>22</c:v>
                </c:pt>
                <c:pt idx="9588">
                  <c:v>22</c:v>
                </c:pt>
                <c:pt idx="9589">
                  <c:v>22</c:v>
                </c:pt>
                <c:pt idx="9590">
                  <c:v>22</c:v>
                </c:pt>
                <c:pt idx="9591">
                  <c:v>22</c:v>
                </c:pt>
                <c:pt idx="9592">
                  <c:v>22</c:v>
                </c:pt>
                <c:pt idx="9593">
                  <c:v>22</c:v>
                </c:pt>
                <c:pt idx="9594">
                  <c:v>23</c:v>
                </c:pt>
                <c:pt idx="9595">
                  <c:v>24</c:v>
                </c:pt>
                <c:pt idx="9596">
                  <c:v>24</c:v>
                </c:pt>
                <c:pt idx="9597">
                  <c:v>24</c:v>
                </c:pt>
                <c:pt idx="9598">
                  <c:v>24</c:v>
                </c:pt>
                <c:pt idx="9599">
                  <c:v>22</c:v>
                </c:pt>
                <c:pt idx="9600">
                  <c:v>24</c:v>
                </c:pt>
                <c:pt idx="9601">
                  <c:v>24</c:v>
                </c:pt>
                <c:pt idx="9602">
                  <c:v>23</c:v>
                </c:pt>
                <c:pt idx="9603">
                  <c:v>24</c:v>
                </c:pt>
                <c:pt idx="9604">
                  <c:v>24</c:v>
                </c:pt>
                <c:pt idx="9605">
                  <c:v>22</c:v>
                </c:pt>
                <c:pt idx="9606">
                  <c:v>22</c:v>
                </c:pt>
                <c:pt idx="9607">
                  <c:v>22</c:v>
                </c:pt>
                <c:pt idx="9608">
                  <c:v>22</c:v>
                </c:pt>
                <c:pt idx="9609">
                  <c:v>20</c:v>
                </c:pt>
                <c:pt idx="9610">
                  <c:v>22</c:v>
                </c:pt>
                <c:pt idx="9611">
                  <c:v>22</c:v>
                </c:pt>
                <c:pt idx="9612">
                  <c:v>20</c:v>
                </c:pt>
                <c:pt idx="9613">
                  <c:v>20</c:v>
                </c:pt>
                <c:pt idx="9614">
                  <c:v>22</c:v>
                </c:pt>
                <c:pt idx="9615">
                  <c:v>22</c:v>
                </c:pt>
                <c:pt idx="9616">
                  <c:v>22</c:v>
                </c:pt>
                <c:pt idx="9617">
                  <c:v>24</c:v>
                </c:pt>
                <c:pt idx="9618">
                  <c:v>22</c:v>
                </c:pt>
                <c:pt idx="9619">
                  <c:v>22</c:v>
                </c:pt>
                <c:pt idx="9620">
                  <c:v>22</c:v>
                </c:pt>
                <c:pt idx="9621">
                  <c:v>22</c:v>
                </c:pt>
                <c:pt idx="9622">
                  <c:v>24</c:v>
                </c:pt>
                <c:pt idx="9623">
                  <c:v>24</c:v>
                </c:pt>
                <c:pt idx="9624">
                  <c:v>24</c:v>
                </c:pt>
                <c:pt idx="9625">
                  <c:v>20</c:v>
                </c:pt>
                <c:pt idx="9626">
                  <c:v>22</c:v>
                </c:pt>
                <c:pt idx="9627">
                  <c:v>23</c:v>
                </c:pt>
                <c:pt idx="9628">
                  <c:v>22</c:v>
                </c:pt>
                <c:pt idx="9629">
                  <c:v>22</c:v>
                </c:pt>
                <c:pt idx="9630">
                  <c:v>24</c:v>
                </c:pt>
                <c:pt idx="9631">
                  <c:v>22</c:v>
                </c:pt>
                <c:pt idx="9632">
                  <c:v>24</c:v>
                </c:pt>
                <c:pt idx="9633">
                  <c:v>23</c:v>
                </c:pt>
                <c:pt idx="9634">
                  <c:v>22</c:v>
                </c:pt>
                <c:pt idx="9635">
                  <c:v>22</c:v>
                </c:pt>
                <c:pt idx="9636">
                  <c:v>22</c:v>
                </c:pt>
                <c:pt idx="9637">
                  <c:v>20</c:v>
                </c:pt>
                <c:pt idx="9638">
                  <c:v>22</c:v>
                </c:pt>
                <c:pt idx="9639">
                  <c:v>22</c:v>
                </c:pt>
                <c:pt idx="9640">
                  <c:v>22</c:v>
                </c:pt>
                <c:pt idx="9641">
                  <c:v>20</c:v>
                </c:pt>
                <c:pt idx="9642">
                  <c:v>22</c:v>
                </c:pt>
                <c:pt idx="9643">
                  <c:v>22</c:v>
                </c:pt>
                <c:pt idx="9644">
                  <c:v>24</c:v>
                </c:pt>
                <c:pt idx="9645">
                  <c:v>22</c:v>
                </c:pt>
                <c:pt idx="9646">
                  <c:v>24</c:v>
                </c:pt>
                <c:pt idx="9647">
                  <c:v>22</c:v>
                </c:pt>
                <c:pt idx="9648">
                  <c:v>22</c:v>
                </c:pt>
                <c:pt idx="9649">
                  <c:v>24</c:v>
                </c:pt>
                <c:pt idx="9650">
                  <c:v>23</c:v>
                </c:pt>
                <c:pt idx="9651">
                  <c:v>29</c:v>
                </c:pt>
                <c:pt idx="9652">
                  <c:v>29</c:v>
                </c:pt>
                <c:pt idx="9653">
                  <c:v>29</c:v>
                </c:pt>
                <c:pt idx="9654">
                  <c:v>26</c:v>
                </c:pt>
                <c:pt idx="9655">
                  <c:v>26</c:v>
                </c:pt>
                <c:pt idx="9656">
                  <c:v>29</c:v>
                </c:pt>
                <c:pt idx="9657">
                  <c:v>29</c:v>
                </c:pt>
                <c:pt idx="9658">
                  <c:v>30</c:v>
                </c:pt>
                <c:pt idx="9659">
                  <c:v>27</c:v>
                </c:pt>
                <c:pt idx="9660">
                  <c:v>24</c:v>
                </c:pt>
                <c:pt idx="9661">
                  <c:v>21</c:v>
                </c:pt>
                <c:pt idx="9662">
                  <c:v>25</c:v>
                </c:pt>
                <c:pt idx="9663">
                  <c:v>24</c:v>
                </c:pt>
                <c:pt idx="9664">
                  <c:v>27</c:v>
                </c:pt>
                <c:pt idx="9665">
                  <c:v>21</c:v>
                </c:pt>
                <c:pt idx="9666">
                  <c:v>25</c:v>
                </c:pt>
                <c:pt idx="9667">
                  <c:v>25</c:v>
                </c:pt>
                <c:pt idx="9668">
                  <c:v>25</c:v>
                </c:pt>
                <c:pt idx="9669">
                  <c:v>21</c:v>
                </c:pt>
                <c:pt idx="9670">
                  <c:v>28</c:v>
                </c:pt>
                <c:pt idx="9671">
                  <c:v>29</c:v>
                </c:pt>
                <c:pt idx="9672">
                  <c:v>32</c:v>
                </c:pt>
                <c:pt idx="9673">
                  <c:v>29</c:v>
                </c:pt>
                <c:pt idx="9674">
                  <c:v>28</c:v>
                </c:pt>
                <c:pt idx="9675">
                  <c:v>32</c:v>
                </c:pt>
                <c:pt idx="9676">
                  <c:v>32</c:v>
                </c:pt>
                <c:pt idx="9677">
                  <c:v>29</c:v>
                </c:pt>
                <c:pt idx="9678">
                  <c:v>28</c:v>
                </c:pt>
                <c:pt idx="9679">
                  <c:v>29</c:v>
                </c:pt>
                <c:pt idx="9680">
                  <c:v>32</c:v>
                </c:pt>
                <c:pt idx="9681">
                  <c:v>28</c:v>
                </c:pt>
                <c:pt idx="9682">
                  <c:v>16</c:v>
                </c:pt>
                <c:pt idx="9683">
                  <c:v>16</c:v>
                </c:pt>
                <c:pt idx="9684">
                  <c:v>16</c:v>
                </c:pt>
                <c:pt idx="9685">
                  <c:v>19</c:v>
                </c:pt>
                <c:pt idx="9686">
                  <c:v>19</c:v>
                </c:pt>
                <c:pt idx="9687">
                  <c:v>19</c:v>
                </c:pt>
                <c:pt idx="9688">
                  <c:v>19</c:v>
                </c:pt>
                <c:pt idx="9689">
                  <c:v>17</c:v>
                </c:pt>
                <c:pt idx="9690">
                  <c:v>19</c:v>
                </c:pt>
                <c:pt idx="9691">
                  <c:v>19</c:v>
                </c:pt>
                <c:pt idx="9692">
                  <c:v>20</c:v>
                </c:pt>
                <c:pt idx="9693">
                  <c:v>20</c:v>
                </c:pt>
                <c:pt idx="9694">
                  <c:v>20</c:v>
                </c:pt>
                <c:pt idx="9695">
                  <c:v>17</c:v>
                </c:pt>
                <c:pt idx="9696">
                  <c:v>17</c:v>
                </c:pt>
                <c:pt idx="9697">
                  <c:v>18</c:v>
                </c:pt>
                <c:pt idx="9698">
                  <c:v>18</c:v>
                </c:pt>
                <c:pt idx="9699">
                  <c:v>26</c:v>
                </c:pt>
                <c:pt idx="9700">
                  <c:v>28</c:v>
                </c:pt>
                <c:pt idx="9701">
                  <c:v>25</c:v>
                </c:pt>
                <c:pt idx="9702">
                  <c:v>28</c:v>
                </c:pt>
                <c:pt idx="9703">
                  <c:v>28</c:v>
                </c:pt>
                <c:pt idx="9704">
                  <c:v>25</c:v>
                </c:pt>
                <c:pt idx="9705">
                  <c:v>25</c:v>
                </c:pt>
                <c:pt idx="9706">
                  <c:v>28</c:v>
                </c:pt>
                <c:pt idx="9707">
                  <c:v>25</c:v>
                </c:pt>
                <c:pt idx="9708">
                  <c:v>25</c:v>
                </c:pt>
                <c:pt idx="9709">
                  <c:v>28</c:v>
                </c:pt>
                <c:pt idx="9710">
                  <c:v>40</c:v>
                </c:pt>
                <c:pt idx="9711">
                  <c:v>40</c:v>
                </c:pt>
                <c:pt idx="9712">
                  <c:v>44</c:v>
                </c:pt>
                <c:pt idx="9713">
                  <c:v>43</c:v>
                </c:pt>
                <c:pt idx="9714">
                  <c:v>43</c:v>
                </c:pt>
                <c:pt idx="9715">
                  <c:v>45</c:v>
                </c:pt>
                <c:pt idx="9716">
                  <c:v>43</c:v>
                </c:pt>
                <c:pt idx="9717">
                  <c:v>43</c:v>
                </c:pt>
                <c:pt idx="9718">
                  <c:v>35</c:v>
                </c:pt>
                <c:pt idx="9719">
                  <c:v>35</c:v>
                </c:pt>
                <c:pt idx="9720">
                  <c:v>32</c:v>
                </c:pt>
                <c:pt idx="9721">
                  <c:v>35</c:v>
                </c:pt>
                <c:pt idx="9722">
                  <c:v>35</c:v>
                </c:pt>
                <c:pt idx="9723">
                  <c:v>35</c:v>
                </c:pt>
                <c:pt idx="9724">
                  <c:v>31</c:v>
                </c:pt>
                <c:pt idx="9725">
                  <c:v>37</c:v>
                </c:pt>
                <c:pt idx="9726">
                  <c:v>31</c:v>
                </c:pt>
                <c:pt idx="9727">
                  <c:v>32</c:v>
                </c:pt>
                <c:pt idx="9728">
                  <c:v>37</c:v>
                </c:pt>
                <c:pt idx="9729">
                  <c:v>35</c:v>
                </c:pt>
                <c:pt idx="9730">
                  <c:v>38</c:v>
                </c:pt>
                <c:pt idx="9731">
                  <c:v>32</c:v>
                </c:pt>
                <c:pt idx="9732">
                  <c:v>36</c:v>
                </c:pt>
                <c:pt idx="9733">
                  <c:v>36</c:v>
                </c:pt>
                <c:pt idx="9734">
                  <c:v>38</c:v>
                </c:pt>
                <c:pt idx="9735">
                  <c:v>36</c:v>
                </c:pt>
                <c:pt idx="9736">
                  <c:v>31</c:v>
                </c:pt>
                <c:pt idx="9737">
                  <c:v>32</c:v>
                </c:pt>
                <c:pt idx="9738">
                  <c:v>38</c:v>
                </c:pt>
                <c:pt idx="9739">
                  <c:v>36</c:v>
                </c:pt>
                <c:pt idx="9740">
                  <c:v>38</c:v>
                </c:pt>
                <c:pt idx="9741">
                  <c:v>38</c:v>
                </c:pt>
                <c:pt idx="9742">
                  <c:v>36</c:v>
                </c:pt>
                <c:pt idx="9743">
                  <c:v>36</c:v>
                </c:pt>
                <c:pt idx="9744">
                  <c:v>36</c:v>
                </c:pt>
                <c:pt idx="9745">
                  <c:v>31</c:v>
                </c:pt>
                <c:pt idx="9746">
                  <c:v>36</c:v>
                </c:pt>
                <c:pt idx="9747">
                  <c:v>36</c:v>
                </c:pt>
                <c:pt idx="9748">
                  <c:v>36</c:v>
                </c:pt>
                <c:pt idx="9749">
                  <c:v>36</c:v>
                </c:pt>
                <c:pt idx="9750">
                  <c:v>31</c:v>
                </c:pt>
                <c:pt idx="9751">
                  <c:v>31</c:v>
                </c:pt>
                <c:pt idx="9752">
                  <c:v>36</c:v>
                </c:pt>
                <c:pt idx="9753">
                  <c:v>36</c:v>
                </c:pt>
                <c:pt idx="9754">
                  <c:v>35</c:v>
                </c:pt>
                <c:pt idx="9755">
                  <c:v>33</c:v>
                </c:pt>
                <c:pt idx="9756">
                  <c:v>35</c:v>
                </c:pt>
                <c:pt idx="9757">
                  <c:v>40</c:v>
                </c:pt>
                <c:pt idx="9758">
                  <c:v>33</c:v>
                </c:pt>
                <c:pt idx="9759">
                  <c:v>35</c:v>
                </c:pt>
                <c:pt idx="9760">
                  <c:v>40</c:v>
                </c:pt>
                <c:pt idx="9761">
                  <c:v>35</c:v>
                </c:pt>
                <c:pt idx="9762">
                  <c:v>35</c:v>
                </c:pt>
                <c:pt idx="9763">
                  <c:v>37</c:v>
                </c:pt>
                <c:pt idx="9764">
                  <c:v>34</c:v>
                </c:pt>
                <c:pt idx="9765">
                  <c:v>35</c:v>
                </c:pt>
                <c:pt idx="9766">
                  <c:v>37</c:v>
                </c:pt>
                <c:pt idx="9767">
                  <c:v>34</c:v>
                </c:pt>
                <c:pt idx="9768">
                  <c:v>35</c:v>
                </c:pt>
                <c:pt idx="9769">
                  <c:v>35</c:v>
                </c:pt>
                <c:pt idx="9770">
                  <c:v>35</c:v>
                </c:pt>
                <c:pt idx="9771">
                  <c:v>34</c:v>
                </c:pt>
                <c:pt idx="9772">
                  <c:v>35</c:v>
                </c:pt>
                <c:pt idx="9773">
                  <c:v>35</c:v>
                </c:pt>
                <c:pt idx="9774">
                  <c:v>37</c:v>
                </c:pt>
                <c:pt idx="9775">
                  <c:v>35</c:v>
                </c:pt>
                <c:pt idx="9776">
                  <c:v>37</c:v>
                </c:pt>
                <c:pt idx="9777">
                  <c:v>34</c:v>
                </c:pt>
                <c:pt idx="9778">
                  <c:v>33</c:v>
                </c:pt>
                <c:pt idx="9779">
                  <c:v>35</c:v>
                </c:pt>
                <c:pt idx="9780">
                  <c:v>35</c:v>
                </c:pt>
                <c:pt idx="9781">
                  <c:v>35</c:v>
                </c:pt>
                <c:pt idx="9782">
                  <c:v>35</c:v>
                </c:pt>
                <c:pt idx="9783">
                  <c:v>33</c:v>
                </c:pt>
                <c:pt idx="9784">
                  <c:v>34</c:v>
                </c:pt>
                <c:pt idx="9785">
                  <c:v>36</c:v>
                </c:pt>
                <c:pt idx="9786">
                  <c:v>33</c:v>
                </c:pt>
                <c:pt idx="9787">
                  <c:v>34</c:v>
                </c:pt>
                <c:pt idx="9788">
                  <c:v>34</c:v>
                </c:pt>
                <c:pt idx="9789">
                  <c:v>36</c:v>
                </c:pt>
                <c:pt idx="9790">
                  <c:v>39</c:v>
                </c:pt>
                <c:pt idx="9791">
                  <c:v>39</c:v>
                </c:pt>
                <c:pt idx="9792">
                  <c:v>39</c:v>
                </c:pt>
                <c:pt idx="9793">
                  <c:v>33</c:v>
                </c:pt>
                <c:pt idx="9794">
                  <c:v>20</c:v>
                </c:pt>
                <c:pt idx="9795">
                  <c:v>25</c:v>
                </c:pt>
                <c:pt idx="9796">
                  <c:v>18</c:v>
                </c:pt>
                <c:pt idx="9797">
                  <c:v>23</c:v>
                </c:pt>
                <c:pt idx="9798">
                  <c:v>25</c:v>
                </c:pt>
                <c:pt idx="9799">
                  <c:v>18</c:v>
                </c:pt>
                <c:pt idx="9800">
                  <c:v>23</c:v>
                </c:pt>
                <c:pt idx="9801">
                  <c:v>23</c:v>
                </c:pt>
                <c:pt idx="9802">
                  <c:v>16</c:v>
                </c:pt>
                <c:pt idx="9803">
                  <c:v>25</c:v>
                </c:pt>
                <c:pt idx="9804">
                  <c:v>25</c:v>
                </c:pt>
                <c:pt idx="9805">
                  <c:v>18</c:v>
                </c:pt>
                <c:pt idx="9806">
                  <c:v>17</c:v>
                </c:pt>
                <c:pt idx="9807">
                  <c:v>25</c:v>
                </c:pt>
                <c:pt idx="9808">
                  <c:v>23</c:v>
                </c:pt>
                <c:pt idx="9809">
                  <c:v>17</c:v>
                </c:pt>
                <c:pt idx="9810">
                  <c:v>23</c:v>
                </c:pt>
                <c:pt idx="9811">
                  <c:v>25</c:v>
                </c:pt>
                <c:pt idx="9812">
                  <c:v>24</c:v>
                </c:pt>
                <c:pt idx="9813">
                  <c:v>27</c:v>
                </c:pt>
                <c:pt idx="9814">
                  <c:v>25</c:v>
                </c:pt>
                <c:pt idx="9815">
                  <c:v>25</c:v>
                </c:pt>
                <c:pt idx="9816">
                  <c:v>24</c:v>
                </c:pt>
                <c:pt idx="9817">
                  <c:v>25</c:v>
                </c:pt>
                <c:pt idx="9818">
                  <c:v>24</c:v>
                </c:pt>
                <c:pt idx="9819">
                  <c:v>25</c:v>
                </c:pt>
                <c:pt idx="9820">
                  <c:v>25</c:v>
                </c:pt>
                <c:pt idx="9821">
                  <c:v>24</c:v>
                </c:pt>
                <c:pt idx="9822">
                  <c:v>26</c:v>
                </c:pt>
                <c:pt idx="9823">
                  <c:v>26</c:v>
                </c:pt>
                <c:pt idx="9824">
                  <c:v>26</c:v>
                </c:pt>
                <c:pt idx="9825">
                  <c:v>26</c:v>
                </c:pt>
                <c:pt idx="9826">
                  <c:v>23</c:v>
                </c:pt>
                <c:pt idx="9827">
                  <c:v>25</c:v>
                </c:pt>
                <c:pt idx="9828">
                  <c:v>29</c:v>
                </c:pt>
                <c:pt idx="9829">
                  <c:v>23</c:v>
                </c:pt>
                <c:pt idx="9830">
                  <c:v>26</c:v>
                </c:pt>
                <c:pt idx="9831">
                  <c:v>29</c:v>
                </c:pt>
                <c:pt idx="9832">
                  <c:v>26</c:v>
                </c:pt>
                <c:pt idx="9833">
                  <c:v>27</c:v>
                </c:pt>
                <c:pt idx="9834">
                  <c:v>26</c:v>
                </c:pt>
                <c:pt idx="9835">
                  <c:v>27</c:v>
                </c:pt>
                <c:pt idx="9836">
                  <c:v>25</c:v>
                </c:pt>
                <c:pt idx="9837">
                  <c:v>25</c:v>
                </c:pt>
                <c:pt idx="9838">
                  <c:v>25</c:v>
                </c:pt>
                <c:pt idx="9839">
                  <c:v>25</c:v>
                </c:pt>
                <c:pt idx="9840">
                  <c:v>23</c:v>
                </c:pt>
                <c:pt idx="9841">
                  <c:v>27</c:v>
                </c:pt>
                <c:pt idx="9842">
                  <c:v>25</c:v>
                </c:pt>
                <c:pt idx="9843">
                  <c:v>23</c:v>
                </c:pt>
                <c:pt idx="9844">
                  <c:v>25</c:v>
                </c:pt>
                <c:pt idx="9845">
                  <c:v>25</c:v>
                </c:pt>
                <c:pt idx="9846">
                  <c:v>28</c:v>
                </c:pt>
                <c:pt idx="9847">
                  <c:v>25</c:v>
                </c:pt>
                <c:pt idx="9848">
                  <c:v>28</c:v>
                </c:pt>
                <c:pt idx="9849">
                  <c:v>25</c:v>
                </c:pt>
                <c:pt idx="9850">
                  <c:v>92</c:v>
                </c:pt>
                <c:pt idx="9851">
                  <c:v>92</c:v>
                </c:pt>
                <c:pt idx="9852">
                  <c:v>92</c:v>
                </c:pt>
                <c:pt idx="9853">
                  <c:v>92</c:v>
                </c:pt>
                <c:pt idx="9854">
                  <c:v>92</c:v>
                </c:pt>
                <c:pt idx="9855">
                  <c:v>30</c:v>
                </c:pt>
                <c:pt idx="9856">
                  <c:v>31</c:v>
                </c:pt>
                <c:pt idx="9857">
                  <c:v>31</c:v>
                </c:pt>
                <c:pt idx="9858">
                  <c:v>30</c:v>
                </c:pt>
                <c:pt idx="9859">
                  <c:v>30</c:v>
                </c:pt>
                <c:pt idx="9860">
                  <c:v>30</c:v>
                </c:pt>
                <c:pt idx="9861">
                  <c:v>31</c:v>
                </c:pt>
                <c:pt idx="9862">
                  <c:v>31</c:v>
                </c:pt>
                <c:pt idx="9863">
                  <c:v>30</c:v>
                </c:pt>
                <c:pt idx="9864">
                  <c:v>30</c:v>
                </c:pt>
                <c:pt idx="9865">
                  <c:v>31</c:v>
                </c:pt>
                <c:pt idx="9866">
                  <c:v>31</c:v>
                </c:pt>
                <c:pt idx="9867">
                  <c:v>109</c:v>
                </c:pt>
                <c:pt idx="9868">
                  <c:v>109</c:v>
                </c:pt>
                <c:pt idx="9869">
                  <c:v>109</c:v>
                </c:pt>
                <c:pt idx="9870">
                  <c:v>109</c:v>
                </c:pt>
                <c:pt idx="9871">
                  <c:v>109</c:v>
                </c:pt>
                <c:pt idx="9872">
                  <c:v>109</c:v>
                </c:pt>
                <c:pt idx="9873">
                  <c:v>39</c:v>
                </c:pt>
                <c:pt idx="9874">
                  <c:v>39</c:v>
                </c:pt>
                <c:pt idx="9875">
                  <c:v>39</c:v>
                </c:pt>
                <c:pt idx="9876">
                  <c:v>39</c:v>
                </c:pt>
                <c:pt idx="9877">
                  <c:v>39</c:v>
                </c:pt>
                <c:pt idx="9878">
                  <c:v>39</c:v>
                </c:pt>
                <c:pt idx="9879">
                  <c:v>41</c:v>
                </c:pt>
                <c:pt idx="9880">
                  <c:v>41</c:v>
                </c:pt>
                <c:pt idx="9881">
                  <c:v>41</c:v>
                </c:pt>
                <c:pt idx="9882">
                  <c:v>41</c:v>
                </c:pt>
                <c:pt idx="9883">
                  <c:v>41</c:v>
                </c:pt>
                <c:pt idx="9884">
                  <c:v>41</c:v>
                </c:pt>
                <c:pt idx="9885">
                  <c:v>38</c:v>
                </c:pt>
                <c:pt idx="9886">
                  <c:v>38</c:v>
                </c:pt>
                <c:pt idx="9887">
                  <c:v>38</c:v>
                </c:pt>
                <c:pt idx="9888">
                  <c:v>38</c:v>
                </c:pt>
                <c:pt idx="9889">
                  <c:v>38</c:v>
                </c:pt>
                <c:pt idx="9890">
                  <c:v>38</c:v>
                </c:pt>
                <c:pt idx="9891">
                  <c:v>30</c:v>
                </c:pt>
                <c:pt idx="9892">
                  <c:v>30</c:v>
                </c:pt>
                <c:pt idx="9893">
                  <c:v>32</c:v>
                </c:pt>
                <c:pt idx="9894">
                  <c:v>30</c:v>
                </c:pt>
                <c:pt idx="9895">
                  <c:v>30</c:v>
                </c:pt>
                <c:pt idx="9896">
                  <c:v>32</c:v>
                </c:pt>
                <c:pt idx="9897">
                  <c:v>32</c:v>
                </c:pt>
                <c:pt idx="9898">
                  <c:v>32</c:v>
                </c:pt>
                <c:pt idx="9899">
                  <c:v>32</c:v>
                </c:pt>
                <c:pt idx="9900">
                  <c:v>30</c:v>
                </c:pt>
                <c:pt idx="9901">
                  <c:v>30</c:v>
                </c:pt>
                <c:pt idx="9902">
                  <c:v>30</c:v>
                </c:pt>
                <c:pt idx="9903">
                  <c:v>32</c:v>
                </c:pt>
                <c:pt idx="9904">
                  <c:v>32</c:v>
                </c:pt>
                <c:pt idx="9905">
                  <c:v>30</c:v>
                </c:pt>
                <c:pt idx="9906">
                  <c:v>30</c:v>
                </c:pt>
                <c:pt idx="9907">
                  <c:v>30</c:v>
                </c:pt>
                <c:pt idx="9908">
                  <c:v>32</c:v>
                </c:pt>
                <c:pt idx="9909">
                  <c:v>30</c:v>
                </c:pt>
                <c:pt idx="9910">
                  <c:v>32</c:v>
                </c:pt>
                <c:pt idx="9911">
                  <c:v>30</c:v>
                </c:pt>
                <c:pt idx="9912">
                  <c:v>32</c:v>
                </c:pt>
                <c:pt idx="9913">
                  <c:v>32</c:v>
                </c:pt>
                <c:pt idx="9914">
                  <c:v>29</c:v>
                </c:pt>
                <c:pt idx="9915">
                  <c:v>26</c:v>
                </c:pt>
                <c:pt idx="9916">
                  <c:v>25</c:v>
                </c:pt>
                <c:pt idx="9917">
                  <c:v>26</c:v>
                </c:pt>
                <c:pt idx="9918">
                  <c:v>28</c:v>
                </c:pt>
                <c:pt idx="9919">
                  <c:v>26</c:v>
                </c:pt>
                <c:pt idx="9920">
                  <c:v>28</c:v>
                </c:pt>
                <c:pt idx="9921">
                  <c:v>26</c:v>
                </c:pt>
                <c:pt idx="9922">
                  <c:v>24</c:v>
                </c:pt>
                <c:pt idx="9923">
                  <c:v>26</c:v>
                </c:pt>
                <c:pt idx="9924">
                  <c:v>26</c:v>
                </c:pt>
                <c:pt idx="9925">
                  <c:v>28</c:v>
                </c:pt>
                <c:pt idx="9926">
                  <c:v>25</c:v>
                </c:pt>
                <c:pt idx="9927">
                  <c:v>28</c:v>
                </c:pt>
                <c:pt idx="9928">
                  <c:v>26</c:v>
                </c:pt>
                <c:pt idx="9929">
                  <c:v>26</c:v>
                </c:pt>
                <c:pt idx="9930">
                  <c:v>25</c:v>
                </c:pt>
                <c:pt idx="9931">
                  <c:v>26</c:v>
                </c:pt>
                <c:pt idx="9932">
                  <c:v>29</c:v>
                </c:pt>
                <c:pt idx="9933">
                  <c:v>23</c:v>
                </c:pt>
                <c:pt idx="9934">
                  <c:v>29</c:v>
                </c:pt>
                <c:pt idx="9935">
                  <c:v>25</c:v>
                </c:pt>
                <c:pt idx="9936">
                  <c:v>16</c:v>
                </c:pt>
                <c:pt idx="9937">
                  <c:v>16</c:v>
                </c:pt>
                <c:pt idx="9938">
                  <c:v>16</c:v>
                </c:pt>
                <c:pt idx="9939">
                  <c:v>16</c:v>
                </c:pt>
                <c:pt idx="9940">
                  <c:v>17</c:v>
                </c:pt>
                <c:pt idx="9941">
                  <c:v>17</c:v>
                </c:pt>
                <c:pt idx="9942">
                  <c:v>15</c:v>
                </c:pt>
                <c:pt idx="9943">
                  <c:v>15</c:v>
                </c:pt>
                <c:pt idx="9944">
                  <c:v>15</c:v>
                </c:pt>
                <c:pt idx="9945">
                  <c:v>16</c:v>
                </c:pt>
                <c:pt idx="9946">
                  <c:v>16</c:v>
                </c:pt>
                <c:pt idx="9947">
                  <c:v>15</c:v>
                </c:pt>
                <c:pt idx="9948">
                  <c:v>15</c:v>
                </c:pt>
                <c:pt idx="9949">
                  <c:v>16</c:v>
                </c:pt>
                <c:pt idx="9950">
                  <c:v>24</c:v>
                </c:pt>
                <c:pt idx="9951">
                  <c:v>24</c:v>
                </c:pt>
                <c:pt idx="9952">
                  <c:v>24</c:v>
                </c:pt>
                <c:pt idx="9953">
                  <c:v>24</c:v>
                </c:pt>
                <c:pt idx="9954">
                  <c:v>24</c:v>
                </c:pt>
                <c:pt idx="9955">
                  <c:v>24</c:v>
                </c:pt>
                <c:pt idx="9956">
                  <c:v>19</c:v>
                </c:pt>
                <c:pt idx="9957">
                  <c:v>19</c:v>
                </c:pt>
                <c:pt idx="9958">
                  <c:v>19</c:v>
                </c:pt>
                <c:pt idx="9959">
                  <c:v>19</c:v>
                </c:pt>
                <c:pt idx="9960">
                  <c:v>23</c:v>
                </c:pt>
                <c:pt idx="9961">
                  <c:v>23</c:v>
                </c:pt>
                <c:pt idx="9962">
                  <c:v>24</c:v>
                </c:pt>
                <c:pt idx="9963">
                  <c:v>24</c:v>
                </c:pt>
                <c:pt idx="9964">
                  <c:v>24</c:v>
                </c:pt>
                <c:pt idx="9965">
                  <c:v>23</c:v>
                </c:pt>
                <c:pt idx="9966">
                  <c:v>24</c:v>
                </c:pt>
                <c:pt idx="9967">
                  <c:v>24</c:v>
                </c:pt>
                <c:pt idx="9968">
                  <c:v>23</c:v>
                </c:pt>
                <c:pt idx="9969">
                  <c:v>24</c:v>
                </c:pt>
                <c:pt idx="9970">
                  <c:v>23</c:v>
                </c:pt>
                <c:pt idx="9971">
                  <c:v>24</c:v>
                </c:pt>
                <c:pt idx="9972">
                  <c:v>23</c:v>
                </c:pt>
                <c:pt idx="9973">
                  <c:v>24</c:v>
                </c:pt>
                <c:pt idx="9974">
                  <c:v>24</c:v>
                </c:pt>
                <c:pt idx="9975">
                  <c:v>23</c:v>
                </c:pt>
                <c:pt idx="9976">
                  <c:v>23</c:v>
                </c:pt>
                <c:pt idx="9977">
                  <c:v>24</c:v>
                </c:pt>
                <c:pt idx="9978">
                  <c:v>23</c:v>
                </c:pt>
                <c:pt idx="9979">
                  <c:v>24</c:v>
                </c:pt>
                <c:pt idx="9980">
                  <c:v>24</c:v>
                </c:pt>
                <c:pt idx="9981">
                  <c:v>21</c:v>
                </c:pt>
                <c:pt idx="9982">
                  <c:v>21</c:v>
                </c:pt>
                <c:pt idx="9983">
                  <c:v>20</c:v>
                </c:pt>
                <c:pt idx="9984">
                  <c:v>18</c:v>
                </c:pt>
                <c:pt idx="9985">
                  <c:v>18</c:v>
                </c:pt>
                <c:pt idx="9986">
                  <c:v>18</c:v>
                </c:pt>
                <c:pt idx="9987">
                  <c:v>26</c:v>
                </c:pt>
                <c:pt idx="9988">
                  <c:v>26</c:v>
                </c:pt>
                <c:pt idx="9989">
                  <c:v>26</c:v>
                </c:pt>
                <c:pt idx="9990">
                  <c:v>26</c:v>
                </c:pt>
                <c:pt idx="9991">
                  <c:v>25</c:v>
                </c:pt>
                <c:pt idx="9992">
                  <c:v>26</c:v>
                </c:pt>
                <c:pt idx="9993">
                  <c:v>26</c:v>
                </c:pt>
                <c:pt idx="9994">
                  <c:v>22</c:v>
                </c:pt>
                <c:pt idx="9995">
                  <c:v>23</c:v>
                </c:pt>
                <c:pt idx="9996">
                  <c:v>23</c:v>
                </c:pt>
                <c:pt idx="9997">
                  <c:v>22</c:v>
                </c:pt>
                <c:pt idx="9998">
                  <c:v>23</c:v>
                </c:pt>
                <c:pt idx="9999">
                  <c:v>22</c:v>
                </c:pt>
                <c:pt idx="10000">
                  <c:v>22</c:v>
                </c:pt>
                <c:pt idx="10001">
                  <c:v>23</c:v>
                </c:pt>
                <c:pt idx="10002">
                  <c:v>22</c:v>
                </c:pt>
                <c:pt idx="10003">
                  <c:v>22</c:v>
                </c:pt>
                <c:pt idx="10004">
                  <c:v>26</c:v>
                </c:pt>
                <c:pt idx="10005">
                  <c:v>25</c:v>
                </c:pt>
                <c:pt idx="10006">
                  <c:v>26</c:v>
                </c:pt>
                <c:pt idx="10007">
                  <c:v>25</c:v>
                </c:pt>
                <c:pt idx="10008">
                  <c:v>26</c:v>
                </c:pt>
                <c:pt idx="10009">
                  <c:v>27</c:v>
                </c:pt>
                <c:pt idx="10010">
                  <c:v>25</c:v>
                </c:pt>
                <c:pt idx="10011">
                  <c:v>25</c:v>
                </c:pt>
                <c:pt idx="10012">
                  <c:v>29</c:v>
                </c:pt>
                <c:pt idx="10013">
                  <c:v>26</c:v>
                </c:pt>
                <c:pt idx="10014">
                  <c:v>25</c:v>
                </c:pt>
                <c:pt idx="10015">
                  <c:v>25</c:v>
                </c:pt>
                <c:pt idx="10016">
                  <c:v>27</c:v>
                </c:pt>
                <c:pt idx="10017">
                  <c:v>26</c:v>
                </c:pt>
                <c:pt idx="10018">
                  <c:v>29</c:v>
                </c:pt>
                <c:pt idx="10019">
                  <c:v>25</c:v>
                </c:pt>
                <c:pt idx="10020">
                  <c:v>27</c:v>
                </c:pt>
                <c:pt idx="10021">
                  <c:v>19</c:v>
                </c:pt>
                <c:pt idx="10022">
                  <c:v>19</c:v>
                </c:pt>
                <c:pt idx="10023">
                  <c:v>19</c:v>
                </c:pt>
                <c:pt idx="10024">
                  <c:v>24</c:v>
                </c:pt>
                <c:pt idx="10025">
                  <c:v>26</c:v>
                </c:pt>
                <c:pt idx="10026">
                  <c:v>27</c:v>
                </c:pt>
                <c:pt idx="10027">
                  <c:v>24</c:v>
                </c:pt>
                <c:pt idx="10028">
                  <c:v>27</c:v>
                </c:pt>
                <c:pt idx="10029">
                  <c:v>27</c:v>
                </c:pt>
                <c:pt idx="10030">
                  <c:v>24</c:v>
                </c:pt>
                <c:pt idx="10031">
                  <c:v>27</c:v>
                </c:pt>
                <c:pt idx="10032">
                  <c:v>27</c:v>
                </c:pt>
                <c:pt idx="10033">
                  <c:v>27</c:v>
                </c:pt>
                <c:pt idx="10034">
                  <c:v>23</c:v>
                </c:pt>
                <c:pt idx="10035">
                  <c:v>23</c:v>
                </c:pt>
                <c:pt idx="10036">
                  <c:v>22</c:v>
                </c:pt>
                <c:pt idx="10037">
                  <c:v>22</c:v>
                </c:pt>
                <c:pt idx="10038">
                  <c:v>22</c:v>
                </c:pt>
                <c:pt idx="10039">
                  <c:v>23</c:v>
                </c:pt>
                <c:pt idx="10040">
                  <c:v>23</c:v>
                </c:pt>
                <c:pt idx="10041">
                  <c:v>22</c:v>
                </c:pt>
                <c:pt idx="10042">
                  <c:v>23</c:v>
                </c:pt>
                <c:pt idx="10043">
                  <c:v>22</c:v>
                </c:pt>
                <c:pt idx="10044">
                  <c:v>23</c:v>
                </c:pt>
                <c:pt idx="10045">
                  <c:v>22</c:v>
                </c:pt>
                <c:pt idx="10046">
                  <c:v>22</c:v>
                </c:pt>
                <c:pt idx="10047">
                  <c:v>23</c:v>
                </c:pt>
                <c:pt idx="10048">
                  <c:v>22</c:v>
                </c:pt>
                <c:pt idx="10049">
                  <c:v>22</c:v>
                </c:pt>
                <c:pt idx="10050">
                  <c:v>23</c:v>
                </c:pt>
                <c:pt idx="10051">
                  <c:v>23</c:v>
                </c:pt>
                <c:pt idx="10052">
                  <c:v>17</c:v>
                </c:pt>
                <c:pt idx="10053">
                  <c:v>15</c:v>
                </c:pt>
                <c:pt idx="10054">
                  <c:v>17</c:v>
                </c:pt>
                <c:pt idx="10055">
                  <c:v>17</c:v>
                </c:pt>
                <c:pt idx="10056">
                  <c:v>17</c:v>
                </c:pt>
                <c:pt idx="10057">
                  <c:v>17</c:v>
                </c:pt>
                <c:pt idx="10058">
                  <c:v>32</c:v>
                </c:pt>
                <c:pt idx="10059">
                  <c:v>26</c:v>
                </c:pt>
                <c:pt idx="10060">
                  <c:v>32</c:v>
                </c:pt>
                <c:pt idx="10061">
                  <c:v>32</c:v>
                </c:pt>
                <c:pt idx="10062">
                  <c:v>32</c:v>
                </c:pt>
                <c:pt idx="10063">
                  <c:v>32</c:v>
                </c:pt>
                <c:pt idx="10064">
                  <c:v>32</c:v>
                </c:pt>
                <c:pt idx="10065">
                  <c:v>32</c:v>
                </c:pt>
                <c:pt idx="10066">
                  <c:v>32</c:v>
                </c:pt>
                <c:pt idx="10067">
                  <c:v>32</c:v>
                </c:pt>
                <c:pt idx="10068">
                  <c:v>32</c:v>
                </c:pt>
                <c:pt idx="10069">
                  <c:v>26</c:v>
                </c:pt>
                <c:pt idx="10070">
                  <c:v>32</c:v>
                </c:pt>
                <c:pt idx="10071">
                  <c:v>32</c:v>
                </c:pt>
                <c:pt idx="10072">
                  <c:v>32</c:v>
                </c:pt>
                <c:pt idx="10073">
                  <c:v>26</c:v>
                </c:pt>
                <c:pt idx="10074">
                  <c:v>29</c:v>
                </c:pt>
                <c:pt idx="10075">
                  <c:v>29</c:v>
                </c:pt>
                <c:pt idx="10076">
                  <c:v>29</c:v>
                </c:pt>
                <c:pt idx="10077">
                  <c:v>29</c:v>
                </c:pt>
                <c:pt idx="10078">
                  <c:v>29</c:v>
                </c:pt>
                <c:pt idx="10079">
                  <c:v>29</c:v>
                </c:pt>
                <c:pt idx="10080">
                  <c:v>29</c:v>
                </c:pt>
                <c:pt idx="10081">
                  <c:v>29</c:v>
                </c:pt>
                <c:pt idx="10082">
                  <c:v>29</c:v>
                </c:pt>
                <c:pt idx="10083">
                  <c:v>29</c:v>
                </c:pt>
                <c:pt idx="10084">
                  <c:v>27</c:v>
                </c:pt>
                <c:pt idx="10085">
                  <c:v>27</c:v>
                </c:pt>
                <c:pt idx="10086">
                  <c:v>30</c:v>
                </c:pt>
                <c:pt idx="10087">
                  <c:v>30</c:v>
                </c:pt>
                <c:pt idx="10088">
                  <c:v>30</c:v>
                </c:pt>
                <c:pt idx="10089">
                  <c:v>33</c:v>
                </c:pt>
                <c:pt idx="10090">
                  <c:v>33</c:v>
                </c:pt>
                <c:pt idx="10091">
                  <c:v>32</c:v>
                </c:pt>
                <c:pt idx="10092">
                  <c:v>32</c:v>
                </c:pt>
                <c:pt idx="10093">
                  <c:v>15</c:v>
                </c:pt>
                <c:pt idx="10094">
                  <c:v>16</c:v>
                </c:pt>
                <c:pt idx="10095">
                  <c:v>19</c:v>
                </c:pt>
                <c:pt idx="10096">
                  <c:v>22</c:v>
                </c:pt>
                <c:pt idx="10097">
                  <c:v>22</c:v>
                </c:pt>
                <c:pt idx="10098">
                  <c:v>22</c:v>
                </c:pt>
                <c:pt idx="10099">
                  <c:v>22</c:v>
                </c:pt>
                <c:pt idx="10100">
                  <c:v>22</c:v>
                </c:pt>
                <c:pt idx="10101">
                  <c:v>22</c:v>
                </c:pt>
                <c:pt idx="10102">
                  <c:v>23</c:v>
                </c:pt>
                <c:pt idx="10103">
                  <c:v>23</c:v>
                </c:pt>
                <c:pt idx="10104">
                  <c:v>23</c:v>
                </c:pt>
                <c:pt idx="10105">
                  <c:v>23</c:v>
                </c:pt>
                <c:pt idx="10106">
                  <c:v>22</c:v>
                </c:pt>
                <c:pt idx="10107">
                  <c:v>22</c:v>
                </c:pt>
                <c:pt idx="10108">
                  <c:v>22</c:v>
                </c:pt>
                <c:pt idx="10109">
                  <c:v>22</c:v>
                </c:pt>
                <c:pt idx="10110">
                  <c:v>39</c:v>
                </c:pt>
                <c:pt idx="10111">
                  <c:v>38</c:v>
                </c:pt>
                <c:pt idx="10112">
                  <c:v>38</c:v>
                </c:pt>
                <c:pt idx="10113">
                  <c:v>31</c:v>
                </c:pt>
                <c:pt idx="10114">
                  <c:v>31</c:v>
                </c:pt>
                <c:pt idx="10115">
                  <c:v>38</c:v>
                </c:pt>
                <c:pt idx="10116">
                  <c:v>38</c:v>
                </c:pt>
                <c:pt idx="10117">
                  <c:v>30</c:v>
                </c:pt>
                <c:pt idx="10118">
                  <c:v>29</c:v>
                </c:pt>
                <c:pt idx="10119">
                  <c:v>30</c:v>
                </c:pt>
                <c:pt idx="10120">
                  <c:v>30</c:v>
                </c:pt>
                <c:pt idx="10121">
                  <c:v>30</c:v>
                </c:pt>
                <c:pt idx="10122">
                  <c:v>32</c:v>
                </c:pt>
                <c:pt idx="10123">
                  <c:v>30</c:v>
                </c:pt>
                <c:pt idx="10124">
                  <c:v>30</c:v>
                </c:pt>
                <c:pt idx="10125">
                  <c:v>33</c:v>
                </c:pt>
                <c:pt idx="10126">
                  <c:v>30</c:v>
                </c:pt>
                <c:pt idx="10127">
                  <c:v>33</c:v>
                </c:pt>
                <c:pt idx="10128">
                  <c:v>30</c:v>
                </c:pt>
                <c:pt idx="10129">
                  <c:v>30</c:v>
                </c:pt>
                <c:pt idx="10130">
                  <c:v>29</c:v>
                </c:pt>
                <c:pt idx="10131">
                  <c:v>30</c:v>
                </c:pt>
                <c:pt idx="10132">
                  <c:v>29</c:v>
                </c:pt>
                <c:pt idx="10133">
                  <c:v>29</c:v>
                </c:pt>
                <c:pt idx="10134">
                  <c:v>30</c:v>
                </c:pt>
                <c:pt idx="10135">
                  <c:v>32</c:v>
                </c:pt>
                <c:pt idx="10136">
                  <c:v>32</c:v>
                </c:pt>
                <c:pt idx="10137">
                  <c:v>33</c:v>
                </c:pt>
                <c:pt idx="10138">
                  <c:v>30</c:v>
                </c:pt>
                <c:pt idx="10139">
                  <c:v>33</c:v>
                </c:pt>
                <c:pt idx="10140">
                  <c:v>30</c:v>
                </c:pt>
                <c:pt idx="10141">
                  <c:v>30</c:v>
                </c:pt>
                <c:pt idx="10142">
                  <c:v>30</c:v>
                </c:pt>
                <c:pt idx="10143">
                  <c:v>30</c:v>
                </c:pt>
                <c:pt idx="10144">
                  <c:v>29</c:v>
                </c:pt>
                <c:pt idx="10145">
                  <c:v>32</c:v>
                </c:pt>
                <c:pt idx="10146">
                  <c:v>30</c:v>
                </c:pt>
                <c:pt idx="10147">
                  <c:v>30</c:v>
                </c:pt>
                <c:pt idx="10148">
                  <c:v>29</c:v>
                </c:pt>
                <c:pt idx="10149">
                  <c:v>33</c:v>
                </c:pt>
                <c:pt idx="10150">
                  <c:v>16</c:v>
                </c:pt>
                <c:pt idx="10151">
                  <c:v>20</c:v>
                </c:pt>
                <c:pt idx="10152">
                  <c:v>18</c:v>
                </c:pt>
                <c:pt idx="10153">
                  <c:v>20</c:v>
                </c:pt>
                <c:pt idx="10154">
                  <c:v>22</c:v>
                </c:pt>
                <c:pt idx="10155">
                  <c:v>18</c:v>
                </c:pt>
                <c:pt idx="10156">
                  <c:v>17</c:v>
                </c:pt>
                <c:pt idx="10157">
                  <c:v>19</c:v>
                </c:pt>
                <c:pt idx="10158">
                  <c:v>22</c:v>
                </c:pt>
                <c:pt idx="10159">
                  <c:v>17</c:v>
                </c:pt>
                <c:pt idx="10160">
                  <c:v>19</c:v>
                </c:pt>
                <c:pt idx="10161">
                  <c:v>22</c:v>
                </c:pt>
                <c:pt idx="10162">
                  <c:v>19</c:v>
                </c:pt>
                <c:pt idx="10163">
                  <c:v>18</c:v>
                </c:pt>
                <c:pt idx="10164">
                  <c:v>18</c:v>
                </c:pt>
                <c:pt idx="10165">
                  <c:v>19</c:v>
                </c:pt>
                <c:pt idx="10166">
                  <c:v>19</c:v>
                </c:pt>
                <c:pt idx="10167">
                  <c:v>24</c:v>
                </c:pt>
                <c:pt idx="10168">
                  <c:v>21</c:v>
                </c:pt>
                <c:pt idx="10169">
                  <c:v>20</c:v>
                </c:pt>
                <c:pt idx="10170">
                  <c:v>24</c:v>
                </c:pt>
                <c:pt idx="10171">
                  <c:v>19</c:v>
                </c:pt>
                <c:pt idx="10172">
                  <c:v>25</c:v>
                </c:pt>
                <c:pt idx="10173">
                  <c:v>24</c:v>
                </c:pt>
                <c:pt idx="10174">
                  <c:v>21</c:v>
                </c:pt>
                <c:pt idx="10175">
                  <c:v>21</c:v>
                </c:pt>
                <c:pt idx="10176">
                  <c:v>21</c:v>
                </c:pt>
                <c:pt idx="10177">
                  <c:v>19</c:v>
                </c:pt>
                <c:pt idx="10178">
                  <c:v>21</c:v>
                </c:pt>
                <c:pt idx="10179">
                  <c:v>19</c:v>
                </c:pt>
                <c:pt idx="10180">
                  <c:v>21</c:v>
                </c:pt>
                <c:pt idx="10181">
                  <c:v>21</c:v>
                </c:pt>
                <c:pt idx="10182">
                  <c:v>24</c:v>
                </c:pt>
                <c:pt idx="10183">
                  <c:v>21</c:v>
                </c:pt>
                <c:pt idx="10184">
                  <c:v>21</c:v>
                </c:pt>
                <c:pt idx="10185">
                  <c:v>21</c:v>
                </c:pt>
                <c:pt idx="10186">
                  <c:v>23</c:v>
                </c:pt>
                <c:pt idx="10187">
                  <c:v>23</c:v>
                </c:pt>
                <c:pt idx="10188">
                  <c:v>23</c:v>
                </c:pt>
                <c:pt idx="10189">
                  <c:v>23</c:v>
                </c:pt>
                <c:pt idx="10190">
                  <c:v>23</c:v>
                </c:pt>
                <c:pt idx="10191">
                  <c:v>24</c:v>
                </c:pt>
                <c:pt idx="10192">
                  <c:v>23</c:v>
                </c:pt>
                <c:pt idx="10193">
                  <c:v>23</c:v>
                </c:pt>
                <c:pt idx="10194">
                  <c:v>20</c:v>
                </c:pt>
                <c:pt idx="10195">
                  <c:v>20</c:v>
                </c:pt>
                <c:pt idx="10196">
                  <c:v>23</c:v>
                </c:pt>
                <c:pt idx="10197">
                  <c:v>24</c:v>
                </c:pt>
                <c:pt idx="10198">
                  <c:v>23</c:v>
                </c:pt>
                <c:pt idx="10199">
                  <c:v>24</c:v>
                </c:pt>
                <c:pt idx="10200">
                  <c:v>23</c:v>
                </c:pt>
                <c:pt idx="10201">
                  <c:v>23</c:v>
                </c:pt>
                <c:pt idx="10202">
                  <c:v>24</c:v>
                </c:pt>
                <c:pt idx="10203">
                  <c:v>24</c:v>
                </c:pt>
                <c:pt idx="10204">
                  <c:v>22</c:v>
                </c:pt>
                <c:pt idx="10205">
                  <c:v>24</c:v>
                </c:pt>
                <c:pt idx="10206">
                  <c:v>22</c:v>
                </c:pt>
                <c:pt idx="10207">
                  <c:v>21</c:v>
                </c:pt>
                <c:pt idx="10208">
                  <c:v>24</c:v>
                </c:pt>
                <c:pt idx="10209">
                  <c:v>23</c:v>
                </c:pt>
                <c:pt idx="10210">
                  <c:v>24</c:v>
                </c:pt>
                <c:pt idx="10211">
                  <c:v>23</c:v>
                </c:pt>
                <c:pt idx="10212">
                  <c:v>23</c:v>
                </c:pt>
                <c:pt idx="10213">
                  <c:v>23</c:v>
                </c:pt>
                <c:pt idx="10214">
                  <c:v>23</c:v>
                </c:pt>
                <c:pt idx="10215">
                  <c:v>20</c:v>
                </c:pt>
                <c:pt idx="10216">
                  <c:v>20</c:v>
                </c:pt>
                <c:pt idx="10217">
                  <c:v>21</c:v>
                </c:pt>
                <c:pt idx="10218">
                  <c:v>24</c:v>
                </c:pt>
                <c:pt idx="10219">
                  <c:v>23</c:v>
                </c:pt>
                <c:pt idx="10220">
                  <c:v>23</c:v>
                </c:pt>
                <c:pt idx="10221">
                  <c:v>23</c:v>
                </c:pt>
                <c:pt idx="10222">
                  <c:v>23</c:v>
                </c:pt>
                <c:pt idx="10223">
                  <c:v>23</c:v>
                </c:pt>
                <c:pt idx="10224">
                  <c:v>23</c:v>
                </c:pt>
                <c:pt idx="10225">
                  <c:v>23</c:v>
                </c:pt>
                <c:pt idx="10226">
                  <c:v>23</c:v>
                </c:pt>
                <c:pt idx="10227">
                  <c:v>24</c:v>
                </c:pt>
                <c:pt idx="10228">
                  <c:v>24</c:v>
                </c:pt>
                <c:pt idx="10229">
                  <c:v>20</c:v>
                </c:pt>
                <c:pt idx="10230">
                  <c:v>23</c:v>
                </c:pt>
                <c:pt idx="10231">
                  <c:v>24</c:v>
                </c:pt>
                <c:pt idx="10232">
                  <c:v>23</c:v>
                </c:pt>
                <c:pt idx="10233">
                  <c:v>22</c:v>
                </c:pt>
                <c:pt idx="10234">
                  <c:v>23</c:v>
                </c:pt>
                <c:pt idx="10235">
                  <c:v>24</c:v>
                </c:pt>
                <c:pt idx="10236">
                  <c:v>24</c:v>
                </c:pt>
                <c:pt idx="10237">
                  <c:v>23</c:v>
                </c:pt>
                <c:pt idx="10238">
                  <c:v>21</c:v>
                </c:pt>
                <c:pt idx="10239">
                  <c:v>22</c:v>
                </c:pt>
                <c:pt idx="10240">
                  <c:v>23</c:v>
                </c:pt>
                <c:pt idx="10241">
                  <c:v>24</c:v>
                </c:pt>
                <c:pt idx="10242">
                  <c:v>23</c:v>
                </c:pt>
                <c:pt idx="10243">
                  <c:v>23</c:v>
                </c:pt>
                <c:pt idx="10244">
                  <c:v>24</c:v>
                </c:pt>
                <c:pt idx="10245">
                  <c:v>24</c:v>
                </c:pt>
                <c:pt idx="10246">
                  <c:v>23</c:v>
                </c:pt>
                <c:pt idx="10247">
                  <c:v>23</c:v>
                </c:pt>
                <c:pt idx="10248">
                  <c:v>23</c:v>
                </c:pt>
                <c:pt idx="10249">
                  <c:v>23</c:v>
                </c:pt>
                <c:pt idx="10250">
                  <c:v>23</c:v>
                </c:pt>
                <c:pt idx="10251">
                  <c:v>23</c:v>
                </c:pt>
                <c:pt idx="10252">
                  <c:v>15</c:v>
                </c:pt>
                <c:pt idx="10253">
                  <c:v>16</c:v>
                </c:pt>
                <c:pt idx="10254">
                  <c:v>22</c:v>
                </c:pt>
                <c:pt idx="10255">
                  <c:v>23</c:v>
                </c:pt>
                <c:pt idx="10256">
                  <c:v>22</c:v>
                </c:pt>
                <c:pt idx="10257">
                  <c:v>23</c:v>
                </c:pt>
                <c:pt idx="10258">
                  <c:v>23</c:v>
                </c:pt>
                <c:pt idx="10259">
                  <c:v>22</c:v>
                </c:pt>
                <c:pt idx="10260">
                  <c:v>22</c:v>
                </c:pt>
                <c:pt idx="10261">
                  <c:v>23</c:v>
                </c:pt>
                <c:pt idx="10262">
                  <c:v>22</c:v>
                </c:pt>
                <c:pt idx="10263">
                  <c:v>23</c:v>
                </c:pt>
                <c:pt idx="10264">
                  <c:v>22</c:v>
                </c:pt>
                <c:pt idx="10265">
                  <c:v>23</c:v>
                </c:pt>
                <c:pt idx="10266">
                  <c:v>22</c:v>
                </c:pt>
                <c:pt idx="10267">
                  <c:v>22</c:v>
                </c:pt>
                <c:pt idx="10268">
                  <c:v>23</c:v>
                </c:pt>
                <c:pt idx="10269">
                  <c:v>23</c:v>
                </c:pt>
                <c:pt idx="10270">
                  <c:v>23</c:v>
                </c:pt>
                <c:pt idx="10271">
                  <c:v>22</c:v>
                </c:pt>
                <c:pt idx="10272">
                  <c:v>22</c:v>
                </c:pt>
                <c:pt idx="10273">
                  <c:v>22</c:v>
                </c:pt>
                <c:pt idx="10274">
                  <c:v>24</c:v>
                </c:pt>
                <c:pt idx="10275">
                  <c:v>24</c:v>
                </c:pt>
                <c:pt idx="10276">
                  <c:v>22</c:v>
                </c:pt>
                <c:pt idx="10277">
                  <c:v>24</c:v>
                </c:pt>
                <c:pt idx="10278">
                  <c:v>24</c:v>
                </c:pt>
                <c:pt idx="10279">
                  <c:v>22</c:v>
                </c:pt>
                <c:pt idx="10280">
                  <c:v>22</c:v>
                </c:pt>
                <c:pt idx="10281">
                  <c:v>24</c:v>
                </c:pt>
                <c:pt idx="10282">
                  <c:v>22</c:v>
                </c:pt>
                <c:pt idx="10283">
                  <c:v>24</c:v>
                </c:pt>
                <c:pt idx="10284">
                  <c:v>29</c:v>
                </c:pt>
                <c:pt idx="10285">
                  <c:v>29</c:v>
                </c:pt>
                <c:pt idx="10286">
                  <c:v>25</c:v>
                </c:pt>
                <c:pt idx="10287">
                  <c:v>26</c:v>
                </c:pt>
                <c:pt idx="10288">
                  <c:v>26</c:v>
                </c:pt>
                <c:pt idx="10289">
                  <c:v>29</c:v>
                </c:pt>
                <c:pt idx="10290">
                  <c:v>27</c:v>
                </c:pt>
                <c:pt idx="10291">
                  <c:v>27</c:v>
                </c:pt>
                <c:pt idx="10292">
                  <c:v>27</c:v>
                </c:pt>
                <c:pt idx="10293">
                  <c:v>24</c:v>
                </c:pt>
                <c:pt idx="10294">
                  <c:v>24</c:v>
                </c:pt>
                <c:pt idx="10295">
                  <c:v>24</c:v>
                </c:pt>
                <c:pt idx="10296">
                  <c:v>27</c:v>
                </c:pt>
                <c:pt idx="10297">
                  <c:v>27</c:v>
                </c:pt>
                <c:pt idx="10298">
                  <c:v>24</c:v>
                </c:pt>
                <c:pt idx="10299">
                  <c:v>24</c:v>
                </c:pt>
                <c:pt idx="10300">
                  <c:v>24</c:v>
                </c:pt>
                <c:pt idx="10301">
                  <c:v>27</c:v>
                </c:pt>
                <c:pt idx="10302">
                  <c:v>22</c:v>
                </c:pt>
                <c:pt idx="10303">
                  <c:v>23</c:v>
                </c:pt>
                <c:pt idx="10304">
                  <c:v>22</c:v>
                </c:pt>
                <c:pt idx="10305">
                  <c:v>31</c:v>
                </c:pt>
                <c:pt idx="10306">
                  <c:v>31</c:v>
                </c:pt>
                <c:pt idx="10307">
                  <c:v>31</c:v>
                </c:pt>
                <c:pt idx="10308">
                  <c:v>31</c:v>
                </c:pt>
                <c:pt idx="10309">
                  <c:v>31</c:v>
                </c:pt>
                <c:pt idx="10310">
                  <c:v>31</c:v>
                </c:pt>
                <c:pt idx="10311">
                  <c:v>31</c:v>
                </c:pt>
                <c:pt idx="10312">
                  <c:v>31</c:v>
                </c:pt>
                <c:pt idx="10313">
                  <c:v>31</c:v>
                </c:pt>
                <c:pt idx="10314">
                  <c:v>31</c:v>
                </c:pt>
                <c:pt idx="10315">
                  <c:v>31</c:v>
                </c:pt>
                <c:pt idx="10316">
                  <c:v>31</c:v>
                </c:pt>
                <c:pt idx="10317">
                  <c:v>31</c:v>
                </c:pt>
                <c:pt idx="10318">
                  <c:v>31</c:v>
                </c:pt>
                <c:pt idx="10319">
                  <c:v>30</c:v>
                </c:pt>
                <c:pt idx="10320">
                  <c:v>30</c:v>
                </c:pt>
                <c:pt idx="10321">
                  <c:v>26</c:v>
                </c:pt>
                <c:pt idx="10322">
                  <c:v>30</c:v>
                </c:pt>
                <c:pt idx="10323">
                  <c:v>26</c:v>
                </c:pt>
                <c:pt idx="10324">
                  <c:v>30</c:v>
                </c:pt>
                <c:pt idx="10325">
                  <c:v>30</c:v>
                </c:pt>
                <c:pt idx="10326">
                  <c:v>30</c:v>
                </c:pt>
                <c:pt idx="10327">
                  <c:v>30</c:v>
                </c:pt>
                <c:pt idx="10328">
                  <c:v>30</c:v>
                </c:pt>
                <c:pt idx="10329">
                  <c:v>30</c:v>
                </c:pt>
                <c:pt idx="10330">
                  <c:v>35</c:v>
                </c:pt>
                <c:pt idx="10331">
                  <c:v>35</c:v>
                </c:pt>
                <c:pt idx="10332">
                  <c:v>36</c:v>
                </c:pt>
                <c:pt idx="10333">
                  <c:v>35</c:v>
                </c:pt>
                <c:pt idx="10334">
                  <c:v>35</c:v>
                </c:pt>
                <c:pt idx="10335">
                  <c:v>35</c:v>
                </c:pt>
                <c:pt idx="10336">
                  <c:v>35</c:v>
                </c:pt>
                <c:pt idx="10337">
                  <c:v>32</c:v>
                </c:pt>
                <c:pt idx="10338">
                  <c:v>29</c:v>
                </c:pt>
                <c:pt idx="10339">
                  <c:v>32</c:v>
                </c:pt>
                <c:pt idx="10340">
                  <c:v>32</c:v>
                </c:pt>
                <c:pt idx="10341">
                  <c:v>29</c:v>
                </c:pt>
                <c:pt idx="10342">
                  <c:v>32</c:v>
                </c:pt>
                <c:pt idx="10343">
                  <c:v>29</c:v>
                </c:pt>
                <c:pt idx="10344">
                  <c:v>32</c:v>
                </c:pt>
                <c:pt idx="10345">
                  <c:v>29</c:v>
                </c:pt>
                <c:pt idx="10346">
                  <c:v>32</c:v>
                </c:pt>
                <c:pt idx="10347">
                  <c:v>29</c:v>
                </c:pt>
                <c:pt idx="10348">
                  <c:v>32</c:v>
                </c:pt>
                <c:pt idx="10349">
                  <c:v>32</c:v>
                </c:pt>
                <c:pt idx="10350">
                  <c:v>32</c:v>
                </c:pt>
                <c:pt idx="10351">
                  <c:v>29</c:v>
                </c:pt>
                <c:pt idx="10352">
                  <c:v>32</c:v>
                </c:pt>
                <c:pt idx="10353">
                  <c:v>29</c:v>
                </c:pt>
                <c:pt idx="10354">
                  <c:v>32</c:v>
                </c:pt>
                <c:pt idx="10355">
                  <c:v>29</c:v>
                </c:pt>
                <c:pt idx="10356">
                  <c:v>29</c:v>
                </c:pt>
                <c:pt idx="10357">
                  <c:v>28</c:v>
                </c:pt>
                <c:pt idx="10358">
                  <c:v>31</c:v>
                </c:pt>
                <c:pt idx="10359">
                  <c:v>28</c:v>
                </c:pt>
                <c:pt idx="10360">
                  <c:v>31</c:v>
                </c:pt>
                <c:pt idx="10361">
                  <c:v>31</c:v>
                </c:pt>
                <c:pt idx="10362">
                  <c:v>28</c:v>
                </c:pt>
                <c:pt idx="10363">
                  <c:v>31</c:v>
                </c:pt>
                <c:pt idx="10364">
                  <c:v>31</c:v>
                </c:pt>
                <c:pt idx="10365">
                  <c:v>28</c:v>
                </c:pt>
                <c:pt idx="10366">
                  <c:v>21</c:v>
                </c:pt>
                <c:pt idx="10367">
                  <c:v>23</c:v>
                </c:pt>
                <c:pt idx="10368">
                  <c:v>23</c:v>
                </c:pt>
                <c:pt idx="10369">
                  <c:v>21</c:v>
                </c:pt>
                <c:pt idx="10370">
                  <c:v>21</c:v>
                </c:pt>
                <c:pt idx="10371">
                  <c:v>23</c:v>
                </c:pt>
                <c:pt idx="10372">
                  <c:v>23</c:v>
                </c:pt>
                <c:pt idx="10373">
                  <c:v>21</c:v>
                </c:pt>
                <c:pt idx="10374">
                  <c:v>23</c:v>
                </c:pt>
                <c:pt idx="10375">
                  <c:v>23</c:v>
                </c:pt>
                <c:pt idx="10376">
                  <c:v>23</c:v>
                </c:pt>
                <c:pt idx="10377">
                  <c:v>22</c:v>
                </c:pt>
                <c:pt idx="10378">
                  <c:v>22</c:v>
                </c:pt>
                <c:pt idx="10379">
                  <c:v>22</c:v>
                </c:pt>
                <c:pt idx="10380">
                  <c:v>22</c:v>
                </c:pt>
                <c:pt idx="10381">
                  <c:v>21</c:v>
                </c:pt>
                <c:pt idx="10382">
                  <c:v>21</c:v>
                </c:pt>
                <c:pt idx="10383">
                  <c:v>22</c:v>
                </c:pt>
                <c:pt idx="10384">
                  <c:v>22</c:v>
                </c:pt>
                <c:pt idx="10385">
                  <c:v>27</c:v>
                </c:pt>
                <c:pt idx="10386">
                  <c:v>24</c:v>
                </c:pt>
                <c:pt idx="10387">
                  <c:v>24</c:v>
                </c:pt>
                <c:pt idx="10388">
                  <c:v>28</c:v>
                </c:pt>
                <c:pt idx="10389">
                  <c:v>24</c:v>
                </c:pt>
                <c:pt idx="10390">
                  <c:v>24</c:v>
                </c:pt>
                <c:pt idx="10391">
                  <c:v>24</c:v>
                </c:pt>
                <c:pt idx="10392">
                  <c:v>24</c:v>
                </c:pt>
                <c:pt idx="10393">
                  <c:v>24</c:v>
                </c:pt>
                <c:pt idx="10394">
                  <c:v>27</c:v>
                </c:pt>
                <c:pt idx="10395">
                  <c:v>24</c:v>
                </c:pt>
                <c:pt idx="10396">
                  <c:v>24</c:v>
                </c:pt>
                <c:pt idx="10397">
                  <c:v>28</c:v>
                </c:pt>
                <c:pt idx="10398">
                  <c:v>23</c:v>
                </c:pt>
                <c:pt idx="10399">
                  <c:v>27</c:v>
                </c:pt>
                <c:pt idx="10400">
                  <c:v>24</c:v>
                </c:pt>
                <c:pt idx="10401">
                  <c:v>24</c:v>
                </c:pt>
                <c:pt idx="10402">
                  <c:v>24</c:v>
                </c:pt>
                <c:pt idx="10403">
                  <c:v>28</c:v>
                </c:pt>
                <c:pt idx="10404">
                  <c:v>24</c:v>
                </c:pt>
                <c:pt idx="10405">
                  <c:v>26</c:v>
                </c:pt>
                <c:pt idx="10406">
                  <c:v>26</c:v>
                </c:pt>
                <c:pt idx="10407">
                  <c:v>26</c:v>
                </c:pt>
                <c:pt idx="10408">
                  <c:v>26</c:v>
                </c:pt>
                <c:pt idx="10409">
                  <c:v>26</c:v>
                </c:pt>
                <c:pt idx="10410">
                  <c:v>26</c:v>
                </c:pt>
                <c:pt idx="10411">
                  <c:v>26</c:v>
                </c:pt>
                <c:pt idx="10412">
                  <c:v>26</c:v>
                </c:pt>
                <c:pt idx="10413">
                  <c:v>26</c:v>
                </c:pt>
                <c:pt idx="10414">
                  <c:v>26</c:v>
                </c:pt>
                <c:pt idx="10415">
                  <c:v>26</c:v>
                </c:pt>
                <c:pt idx="10416">
                  <c:v>26</c:v>
                </c:pt>
                <c:pt idx="10417">
                  <c:v>26</c:v>
                </c:pt>
                <c:pt idx="10418">
                  <c:v>26</c:v>
                </c:pt>
                <c:pt idx="10419">
                  <c:v>26</c:v>
                </c:pt>
                <c:pt idx="10420">
                  <c:v>26</c:v>
                </c:pt>
                <c:pt idx="10421">
                  <c:v>26</c:v>
                </c:pt>
                <c:pt idx="10422">
                  <c:v>26</c:v>
                </c:pt>
                <c:pt idx="10423">
                  <c:v>24</c:v>
                </c:pt>
                <c:pt idx="10424">
                  <c:v>24</c:v>
                </c:pt>
                <c:pt idx="10425">
                  <c:v>24</c:v>
                </c:pt>
                <c:pt idx="10426">
                  <c:v>24</c:v>
                </c:pt>
                <c:pt idx="10427">
                  <c:v>24</c:v>
                </c:pt>
                <c:pt idx="10428">
                  <c:v>24</c:v>
                </c:pt>
                <c:pt idx="10429">
                  <c:v>24</c:v>
                </c:pt>
                <c:pt idx="10430">
                  <c:v>24</c:v>
                </c:pt>
                <c:pt idx="10431">
                  <c:v>17</c:v>
                </c:pt>
                <c:pt idx="10432">
                  <c:v>18</c:v>
                </c:pt>
                <c:pt idx="10433">
                  <c:v>17</c:v>
                </c:pt>
                <c:pt idx="10434">
                  <c:v>18</c:v>
                </c:pt>
                <c:pt idx="10435">
                  <c:v>17</c:v>
                </c:pt>
                <c:pt idx="10436">
                  <c:v>18</c:v>
                </c:pt>
                <c:pt idx="10437">
                  <c:v>18</c:v>
                </c:pt>
                <c:pt idx="10438">
                  <c:v>17</c:v>
                </c:pt>
                <c:pt idx="10439">
                  <c:v>17</c:v>
                </c:pt>
                <c:pt idx="10440">
                  <c:v>17</c:v>
                </c:pt>
                <c:pt idx="10441">
                  <c:v>18</c:v>
                </c:pt>
                <c:pt idx="10442">
                  <c:v>17</c:v>
                </c:pt>
                <c:pt idx="10443">
                  <c:v>18</c:v>
                </c:pt>
                <c:pt idx="10444">
                  <c:v>17</c:v>
                </c:pt>
                <c:pt idx="10445">
                  <c:v>18</c:v>
                </c:pt>
                <c:pt idx="10446">
                  <c:v>17</c:v>
                </c:pt>
                <c:pt idx="10447">
                  <c:v>18</c:v>
                </c:pt>
                <c:pt idx="10448">
                  <c:v>17</c:v>
                </c:pt>
                <c:pt idx="10449">
                  <c:v>18</c:v>
                </c:pt>
                <c:pt idx="10450">
                  <c:v>17</c:v>
                </c:pt>
                <c:pt idx="10451">
                  <c:v>18</c:v>
                </c:pt>
                <c:pt idx="10452">
                  <c:v>17</c:v>
                </c:pt>
                <c:pt idx="10453">
                  <c:v>17</c:v>
                </c:pt>
                <c:pt idx="10454">
                  <c:v>17</c:v>
                </c:pt>
                <c:pt idx="10455">
                  <c:v>18</c:v>
                </c:pt>
                <c:pt idx="10456">
                  <c:v>17</c:v>
                </c:pt>
                <c:pt idx="10457">
                  <c:v>21</c:v>
                </c:pt>
                <c:pt idx="10458">
                  <c:v>21</c:v>
                </c:pt>
                <c:pt idx="10459">
                  <c:v>21</c:v>
                </c:pt>
                <c:pt idx="10460">
                  <c:v>20</c:v>
                </c:pt>
                <c:pt idx="10461">
                  <c:v>21</c:v>
                </c:pt>
                <c:pt idx="10462">
                  <c:v>21</c:v>
                </c:pt>
                <c:pt idx="10463">
                  <c:v>21</c:v>
                </c:pt>
                <c:pt idx="10464">
                  <c:v>21</c:v>
                </c:pt>
                <c:pt idx="10465">
                  <c:v>21</c:v>
                </c:pt>
                <c:pt idx="10466">
                  <c:v>26</c:v>
                </c:pt>
                <c:pt idx="10467">
                  <c:v>29</c:v>
                </c:pt>
                <c:pt idx="10468">
                  <c:v>26</c:v>
                </c:pt>
                <c:pt idx="10469">
                  <c:v>26</c:v>
                </c:pt>
                <c:pt idx="10470">
                  <c:v>29</c:v>
                </c:pt>
                <c:pt idx="10471">
                  <c:v>25</c:v>
                </c:pt>
                <c:pt idx="10472">
                  <c:v>29</c:v>
                </c:pt>
                <c:pt idx="10473">
                  <c:v>29</c:v>
                </c:pt>
                <c:pt idx="10474">
                  <c:v>26</c:v>
                </c:pt>
                <c:pt idx="10475">
                  <c:v>26</c:v>
                </c:pt>
                <c:pt idx="10476">
                  <c:v>25</c:v>
                </c:pt>
                <c:pt idx="10477">
                  <c:v>29</c:v>
                </c:pt>
                <c:pt idx="10478">
                  <c:v>26</c:v>
                </c:pt>
                <c:pt idx="10479">
                  <c:v>29</c:v>
                </c:pt>
                <c:pt idx="10480">
                  <c:v>29</c:v>
                </c:pt>
                <c:pt idx="10481">
                  <c:v>29</c:v>
                </c:pt>
                <c:pt idx="10482">
                  <c:v>29</c:v>
                </c:pt>
                <c:pt idx="10483">
                  <c:v>25</c:v>
                </c:pt>
                <c:pt idx="10484">
                  <c:v>26</c:v>
                </c:pt>
                <c:pt idx="10485">
                  <c:v>29</c:v>
                </c:pt>
                <c:pt idx="10486">
                  <c:v>26</c:v>
                </c:pt>
                <c:pt idx="10487">
                  <c:v>26</c:v>
                </c:pt>
                <c:pt idx="10488">
                  <c:v>29</c:v>
                </c:pt>
                <c:pt idx="10489">
                  <c:v>31</c:v>
                </c:pt>
                <c:pt idx="10490">
                  <c:v>35</c:v>
                </c:pt>
                <c:pt idx="10491">
                  <c:v>34</c:v>
                </c:pt>
                <c:pt idx="10492">
                  <c:v>34</c:v>
                </c:pt>
                <c:pt idx="10493">
                  <c:v>31</c:v>
                </c:pt>
                <c:pt idx="10494">
                  <c:v>35</c:v>
                </c:pt>
                <c:pt idx="10495">
                  <c:v>34</c:v>
                </c:pt>
                <c:pt idx="10496">
                  <c:v>31</c:v>
                </c:pt>
                <c:pt idx="10497">
                  <c:v>34</c:v>
                </c:pt>
                <c:pt idx="10498">
                  <c:v>34</c:v>
                </c:pt>
                <c:pt idx="10499">
                  <c:v>35</c:v>
                </c:pt>
                <c:pt idx="10500">
                  <c:v>31</c:v>
                </c:pt>
                <c:pt idx="10501">
                  <c:v>34</c:v>
                </c:pt>
                <c:pt idx="10502">
                  <c:v>35</c:v>
                </c:pt>
                <c:pt idx="10503">
                  <c:v>34</c:v>
                </c:pt>
                <c:pt idx="10504">
                  <c:v>35</c:v>
                </c:pt>
                <c:pt idx="10505">
                  <c:v>31</c:v>
                </c:pt>
                <c:pt idx="10506">
                  <c:v>35</c:v>
                </c:pt>
                <c:pt idx="10507">
                  <c:v>31</c:v>
                </c:pt>
                <c:pt idx="10508">
                  <c:v>34</c:v>
                </c:pt>
                <c:pt idx="10509">
                  <c:v>34</c:v>
                </c:pt>
                <c:pt idx="10510">
                  <c:v>24</c:v>
                </c:pt>
                <c:pt idx="10511">
                  <c:v>24</c:v>
                </c:pt>
                <c:pt idx="10512">
                  <c:v>24</c:v>
                </c:pt>
                <c:pt idx="10513">
                  <c:v>24</c:v>
                </c:pt>
                <c:pt idx="10514">
                  <c:v>24</c:v>
                </c:pt>
                <c:pt idx="10515">
                  <c:v>24</c:v>
                </c:pt>
                <c:pt idx="10516">
                  <c:v>23</c:v>
                </c:pt>
                <c:pt idx="10517">
                  <c:v>24</c:v>
                </c:pt>
                <c:pt idx="10518">
                  <c:v>24</c:v>
                </c:pt>
                <c:pt idx="10519">
                  <c:v>24</c:v>
                </c:pt>
                <c:pt idx="10520">
                  <c:v>24</c:v>
                </c:pt>
                <c:pt idx="10521">
                  <c:v>24</c:v>
                </c:pt>
                <c:pt idx="10522">
                  <c:v>24</c:v>
                </c:pt>
                <c:pt idx="10523">
                  <c:v>24</c:v>
                </c:pt>
                <c:pt idx="10524">
                  <c:v>24</c:v>
                </c:pt>
                <c:pt idx="10525">
                  <c:v>24</c:v>
                </c:pt>
                <c:pt idx="10526">
                  <c:v>17</c:v>
                </c:pt>
                <c:pt idx="10527">
                  <c:v>20</c:v>
                </c:pt>
                <c:pt idx="10528">
                  <c:v>20</c:v>
                </c:pt>
                <c:pt idx="10529">
                  <c:v>25</c:v>
                </c:pt>
                <c:pt idx="10530">
                  <c:v>20</c:v>
                </c:pt>
                <c:pt idx="10531">
                  <c:v>18</c:v>
                </c:pt>
                <c:pt idx="10532">
                  <c:v>29</c:v>
                </c:pt>
                <c:pt idx="10533">
                  <c:v>29</c:v>
                </c:pt>
                <c:pt idx="10534">
                  <c:v>23</c:v>
                </c:pt>
                <c:pt idx="10535">
                  <c:v>23</c:v>
                </c:pt>
                <c:pt idx="10536">
                  <c:v>23</c:v>
                </c:pt>
                <c:pt idx="10537">
                  <c:v>23</c:v>
                </c:pt>
                <c:pt idx="10538">
                  <c:v>24</c:v>
                </c:pt>
                <c:pt idx="10539">
                  <c:v>29</c:v>
                </c:pt>
                <c:pt idx="10540">
                  <c:v>23</c:v>
                </c:pt>
                <c:pt idx="10541">
                  <c:v>23</c:v>
                </c:pt>
                <c:pt idx="10542">
                  <c:v>29</c:v>
                </c:pt>
                <c:pt idx="10543">
                  <c:v>23</c:v>
                </c:pt>
                <c:pt idx="10544">
                  <c:v>29</c:v>
                </c:pt>
                <c:pt idx="10545">
                  <c:v>23</c:v>
                </c:pt>
                <c:pt idx="10546">
                  <c:v>29</c:v>
                </c:pt>
                <c:pt idx="10547">
                  <c:v>23</c:v>
                </c:pt>
                <c:pt idx="10548">
                  <c:v>23</c:v>
                </c:pt>
                <c:pt idx="10549">
                  <c:v>23</c:v>
                </c:pt>
                <c:pt idx="10550">
                  <c:v>25</c:v>
                </c:pt>
                <c:pt idx="10551">
                  <c:v>25</c:v>
                </c:pt>
                <c:pt idx="10552">
                  <c:v>25</c:v>
                </c:pt>
                <c:pt idx="10553">
                  <c:v>25</c:v>
                </c:pt>
                <c:pt idx="10554">
                  <c:v>25</c:v>
                </c:pt>
                <c:pt idx="10555">
                  <c:v>25</c:v>
                </c:pt>
                <c:pt idx="10556">
                  <c:v>25</c:v>
                </c:pt>
                <c:pt idx="10557">
                  <c:v>25</c:v>
                </c:pt>
                <c:pt idx="10558">
                  <c:v>25</c:v>
                </c:pt>
                <c:pt idx="10559">
                  <c:v>25</c:v>
                </c:pt>
                <c:pt idx="10560">
                  <c:v>25</c:v>
                </c:pt>
                <c:pt idx="10561">
                  <c:v>25</c:v>
                </c:pt>
                <c:pt idx="10562">
                  <c:v>25</c:v>
                </c:pt>
                <c:pt idx="10563">
                  <c:v>25</c:v>
                </c:pt>
                <c:pt idx="10564">
                  <c:v>25</c:v>
                </c:pt>
                <c:pt idx="10565">
                  <c:v>25</c:v>
                </c:pt>
                <c:pt idx="10566">
                  <c:v>25</c:v>
                </c:pt>
                <c:pt idx="10567">
                  <c:v>24</c:v>
                </c:pt>
                <c:pt idx="10568">
                  <c:v>24</c:v>
                </c:pt>
                <c:pt idx="10569">
                  <c:v>24</c:v>
                </c:pt>
                <c:pt idx="10570">
                  <c:v>24</c:v>
                </c:pt>
                <c:pt idx="10571">
                  <c:v>24</c:v>
                </c:pt>
                <c:pt idx="10572">
                  <c:v>24</c:v>
                </c:pt>
                <c:pt idx="10573">
                  <c:v>24</c:v>
                </c:pt>
                <c:pt idx="10574">
                  <c:v>24</c:v>
                </c:pt>
                <c:pt idx="10575">
                  <c:v>23</c:v>
                </c:pt>
                <c:pt idx="10576">
                  <c:v>24</c:v>
                </c:pt>
                <c:pt idx="10577">
                  <c:v>23</c:v>
                </c:pt>
                <c:pt idx="10578">
                  <c:v>19</c:v>
                </c:pt>
                <c:pt idx="10579">
                  <c:v>23</c:v>
                </c:pt>
                <c:pt idx="10580">
                  <c:v>19</c:v>
                </c:pt>
                <c:pt idx="10581">
                  <c:v>24</c:v>
                </c:pt>
                <c:pt idx="10582">
                  <c:v>19</c:v>
                </c:pt>
                <c:pt idx="10583">
                  <c:v>19</c:v>
                </c:pt>
                <c:pt idx="10584">
                  <c:v>19</c:v>
                </c:pt>
                <c:pt idx="10585">
                  <c:v>23</c:v>
                </c:pt>
                <c:pt idx="10586">
                  <c:v>24</c:v>
                </c:pt>
                <c:pt idx="10587">
                  <c:v>24</c:v>
                </c:pt>
                <c:pt idx="10588">
                  <c:v>23</c:v>
                </c:pt>
                <c:pt idx="10589">
                  <c:v>19</c:v>
                </c:pt>
                <c:pt idx="10590">
                  <c:v>23</c:v>
                </c:pt>
                <c:pt idx="10591">
                  <c:v>20</c:v>
                </c:pt>
                <c:pt idx="10592">
                  <c:v>20</c:v>
                </c:pt>
                <c:pt idx="10593">
                  <c:v>20</c:v>
                </c:pt>
                <c:pt idx="10594">
                  <c:v>20</c:v>
                </c:pt>
                <c:pt idx="10595">
                  <c:v>20</c:v>
                </c:pt>
                <c:pt idx="10596">
                  <c:v>19</c:v>
                </c:pt>
                <c:pt idx="10597">
                  <c:v>19</c:v>
                </c:pt>
                <c:pt idx="10598">
                  <c:v>18</c:v>
                </c:pt>
                <c:pt idx="10599">
                  <c:v>18</c:v>
                </c:pt>
                <c:pt idx="10600">
                  <c:v>17</c:v>
                </c:pt>
                <c:pt idx="10601">
                  <c:v>18</c:v>
                </c:pt>
                <c:pt idx="10602">
                  <c:v>17</c:v>
                </c:pt>
                <c:pt idx="10603">
                  <c:v>18</c:v>
                </c:pt>
                <c:pt idx="10604">
                  <c:v>19</c:v>
                </c:pt>
                <c:pt idx="10605">
                  <c:v>19</c:v>
                </c:pt>
                <c:pt idx="10606">
                  <c:v>19</c:v>
                </c:pt>
                <c:pt idx="10607">
                  <c:v>19</c:v>
                </c:pt>
                <c:pt idx="10608">
                  <c:v>20</c:v>
                </c:pt>
                <c:pt idx="10609">
                  <c:v>17</c:v>
                </c:pt>
                <c:pt idx="10610">
                  <c:v>16</c:v>
                </c:pt>
                <c:pt idx="10611">
                  <c:v>20</c:v>
                </c:pt>
                <c:pt idx="10612">
                  <c:v>16</c:v>
                </c:pt>
                <c:pt idx="10613">
                  <c:v>17</c:v>
                </c:pt>
                <c:pt idx="10614">
                  <c:v>20</c:v>
                </c:pt>
                <c:pt idx="10615">
                  <c:v>20</c:v>
                </c:pt>
                <c:pt idx="10616">
                  <c:v>20</c:v>
                </c:pt>
                <c:pt idx="10617">
                  <c:v>20</c:v>
                </c:pt>
                <c:pt idx="10618">
                  <c:v>20</c:v>
                </c:pt>
                <c:pt idx="10619">
                  <c:v>20</c:v>
                </c:pt>
                <c:pt idx="10620">
                  <c:v>20</c:v>
                </c:pt>
                <c:pt idx="10621">
                  <c:v>20</c:v>
                </c:pt>
                <c:pt idx="10622">
                  <c:v>16</c:v>
                </c:pt>
                <c:pt idx="10623">
                  <c:v>20</c:v>
                </c:pt>
                <c:pt idx="10624">
                  <c:v>16</c:v>
                </c:pt>
                <c:pt idx="10625">
                  <c:v>16</c:v>
                </c:pt>
                <c:pt idx="10626">
                  <c:v>20</c:v>
                </c:pt>
                <c:pt idx="10627">
                  <c:v>16</c:v>
                </c:pt>
                <c:pt idx="10628">
                  <c:v>20</c:v>
                </c:pt>
                <c:pt idx="10629">
                  <c:v>20</c:v>
                </c:pt>
                <c:pt idx="10630">
                  <c:v>20</c:v>
                </c:pt>
                <c:pt idx="10631">
                  <c:v>20</c:v>
                </c:pt>
                <c:pt idx="10632">
                  <c:v>16</c:v>
                </c:pt>
                <c:pt idx="10633">
                  <c:v>20</c:v>
                </c:pt>
                <c:pt idx="10634">
                  <c:v>20</c:v>
                </c:pt>
                <c:pt idx="10635">
                  <c:v>16</c:v>
                </c:pt>
                <c:pt idx="10636">
                  <c:v>20</c:v>
                </c:pt>
                <c:pt idx="10637">
                  <c:v>20</c:v>
                </c:pt>
                <c:pt idx="10638">
                  <c:v>24</c:v>
                </c:pt>
                <c:pt idx="10639">
                  <c:v>23</c:v>
                </c:pt>
                <c:pt idx="10640">
                  <c:v>23</c:v>
                </c:pt>
                <c:pt idx="10641">
                  <c:v>23</c:v>
                </c:pt>
                <c:pt idx="10642">
                  <c:v>23</c:v>
                </c:pt>
                <c:pt idx="10643">
                  <c:v>23</c:v>
                </c:pt>
                <c:pt idx="10644">
                  <c:v>23</c:v>
                </c:pt>
                <c:pt idx="10645">
                  <c:v>28</c:v>
                </c:pt>
                <c:pt idx="10646">
                  <c:v>29</c:v>
                </c:pt>
                <c:pt idx="10647">
                  <c:v>28</c:v>
                </c:pt>
                <c:pt idx="10648">
                  <c:v>29</c:v>
                </c:pt>
                <c:pt idx="10649">
                  <c:v>28</c:v>
                </c:pt>
                <c:pt idx="10650">
                  <c:v>29</c:v>
                </c:pt>
                <c:pt idx="10651">
                  <c:v>29</c:v>
                </c:pt>
                <c:pt idx="10652">
                  <c:v>29</c:v>
                </c:pt>
                <c:pt idx="10653">
                  <c:v>28</c:v>
                </c:pt>
                <c:pt idx="10654">
                  <c:v>28</c:v>
                </c:pt>
                <c:pt idx="10655">
                  <c:v>28</c:v>
                </c:pt>
                <c:pt idx="10656">
                  <c:v>29</c:v>
                </c:pt>
                <c:pt idx="10657">
                  <c:v>29</c:v>
                </c:pt>
                <c:pt idx="10658">
                  <c:v>28</c:v>
                </c:pt>
                <c:pt idx="10659">
                  <c:v>29</c:v>
                </c:pt>
                <c:pt idx="10660">
                  <c:v>29</c:v>
                </c:pt>
                <c:pt idx="10661">
                  <c:v>28</c:v>
                </c:pt>
                <c:pt idx="10662">
                  <c:v>28</c:v>
                </c:pt>
                <c:pt idx="10663">
                  <c:v>28</c:v>
                </c:pt>
                <c:pt idx="10664">
                  <c:v>28</c:v>
                </c:pt>
                <c:pt idx="10665">
                  <c:v>29</c:v>
                </c:pt>
                <c:pt idx="10666">
                  <c:v>28</c:v>
                </c:pt>
                <c:pt idx="10667">
                  <c:v>29</c:v>
                </c:pt>
                <c:pt idx="10668">
                  <c:v>28</c:v>
                </c:pt>
                <c:pt idx="10669">
                  <c:v>29</c:v>
                </c:pt>
                <c:pt idx="10670">
                  <c:v>28</c:v>
                </c:pt>
                <c:pt idx="10671">
                  <c:v>29</c:v>
                </c:pt>
                <c:pt idx="10672">
                  <c:v>29</c:v>
                </c:pt>
                <c:pt idx="10673">
                  <c:v>29</c:v>
                </c:pt>
                <c:pt idx="10674">
                  <c:v>29</c:v>
                </c:pt>
                <c:pt idx="10675">
                  <c:v>27</c:v>
                </c:pt>
                <c:pt idx="10676">
                  <c:v>27</c:v>
                </c:pt>
                <c:pt idx="10677">
                  <c:v>27</c:v>
                </c:pt>
                <c:pt idx="10678">
                  <c:v>27</c:v>
                </c:pt>
                <c:pt idx="10679">
                  <c:v>27</c:v>
                </c:pt>
                <c:pt idx="10680">
                  <c:v>27</c:v>
                </c:pt>
                <c:pt idx="10681">
                  <c:v>27</c:v>
                </c:pt>
                <c:pt idx="10682">
                  <c:v>27</c:v>
                </c:pt>
                <c:pt idx="10683">
                  <c:v>27</c:v>
                </c:pt>
                <c:pt idx="10684">
                  <c:v>27</c:v>
                </c:pt>
                <c:pt idx="10685">
                  <c:v>27</c:v>
                </c:pt>
                <c:pt idx="10686">
                  <c:v>27</c:v>
                </c:pt>
                <c:pt idx="10687">
                  <c:v>27</c:v>
                </c:pt>
                <c:pt idx="10688">
                  <c:v>27</c:v>
                </c:pt>
                <c:pt idx="10689">
                  <c:v>27</c:v>
                </c:pt>
                <c:pt idx="10690">
                  <c:v>27</c:v>
                </c:pt>
                <c:pt idx="10691">
                  <c:v>19</c:v>
                </c:pt>
                <c:pt idx="10692">
                  <c:v>19</c:v>
                </c:pt>
                <c:pt idx="10693">
                  <c:v>19</c:v>
                </c:pt>
                <c:pt idx="10694">
                  <c:v>19</c:v>
                </c:pt>
                <c:pt idx="10695">
                  <c:v>19</c:v>
                </c:pt>
                <c:pt idx="10696">
                  <c:v>19</c:v>
                </c:pt>
                <c:pt idx="10697">
                  <c:v>19</c:v>
                </c:pt>
                <c:pt idx="10698">
                  <c:v>19</c:v>
                </c:pt>
                <c:pt idx="10699">
                  <c:v>19</c:v>
                </c:pt>
                <c:pt idx="10700">
                  <c:v>19</c:v>
                </c:pt>
                <c:pt idx="10701">
                  <c:v>19</c:v>
                </c:pt>
                <c:pt idx="10702">
                  <c:v>19</c:v>
                </c:pt>
                <c:pt idx="10703">
                  <c:v>19</c:v>
                </c:pt>
                <c:pt idx="10704">
                  <c:v>19</c:v>
                </c:pt>
                <c:pt idx="10705">
                  <c:v>19</c:v>
                </c:pt>
                <c:pt idx="10706">
                  <c:v>19</c:v>
                </c:pt>
                <c:pt idx="10707">
                  <c:v>19</c:v>
                </c:pt>
                <c:pt idx="10708">
                  <c:v>19</c:v>
                </c:pt>
                <c:pt idx="10709">
                  <c:v>19</c:v>
                </c:pt>
                <c:pt idx="10710">
                  <c:v>19</c:v>
                </c:pt>
                <c:pt idx="10711">
                  <c:v>19</c:v>
                </c:pt>
                <c:pt idx="10712">
                  <c:v>19</c:v>
                </c:pt>
                <c:pt idx="10713">
                  <c:v>19</c:v>
                </c:pt>
                <c:pt idx="10714">
                  <c:v>19</c:v>
                </c:pt>
                <c:pt idx="10715">
                  <c:v>19</c:v>
                </c:pt>
                <c:pt idx="10716">
                  <c:v>19</c:v>
                </c:pt>
                <c:pt idx="10717">
                  <c:v>19</c:v>
                </c:pt>
                <c:pt idx="10718">
                  <c:v>19</c:v>
                </c:pt>
                <c:pt idx="10719">
                  <c:v>19</c:v>
                </c:pt>
                <c:pt idx="10720">
                  <c:v>19</c:v>
                </c:pt>
                <c:pt idx="10721">
                  <c:v>19</c:v>
                </c:pt>
                <c:pt idx="10722">
                  <c:v>19</c:v>
                </c:pt>
                <c:pt idx="10723">
                  <c:v>19</c:v>
                </c:pt>
                <c:pt idx="10724">
                  <c:v>19</c:v>
                </c:pt>
                <c:pt idx="10725">
                  <c:v>19</c:v>
                </c:pt>
                <c:pt idx="10726">
                  <c:v>19</c:v>
                </c:pt>
                <c:pt idx="10727">
                  <c:v>19</c:v>
                </c:pt>
                <c:pt idx="10728">
                  <c:v>19</c:v>
                </c:pt>
                <c:pt idx="10729">
                  <c:v>19</c:v>
                </c:pt>
                <c:pt idx="10730">
                  <c:v>19</c:v>
                </c:pt>
                <c:pt idx="10731">
                  <c:v>19</c:v>
                </c:pt>
                <c:pt idx="10732">
                  <c:v>19</c:v>
                </c:pt>
                <c:pt idx="10733">
                  <c:v>19</c:v>
                </c:pt>
                <c:pt idx="10734">
                  <c:v>19</c:v>
                </c:pt>
                <c:pt idx="10735">
                  <c:v>19</c:v>
                </c:pt>
                <c:pt idx="10736">
                  <c:v>19</c:v>
                </c:pt>
                <c:pt idx="10737">
                  <c:v>19</c:v>
                </c:pt>
                <c:pt idx="10738">
                  <c:v>19</c:v>
                </c:pt>
                <c:pt idx="10739">
                  <c:v>23</c:v>
                </c:pt>
                <c:pt idx="10740">
                  <c:v>24</c:v>
                </c:pt>
                <c:pt idx="10741">
                  <c:v>23</c:v>
                </c:pt>
                <c:pt idx="10742">
                  <c:v>23</c:v>
                </c:pt>
                <c:pt idx="10743">
                  <c:v>24</c:v>
                </c:pt>
                <c:pt idx="10744">
                  <c:v>23</c:v>
                </c:pt>
                <c:pt idx="10745">
                  <c:v>24</c:v>
                </c:pt>
                <c:pt idx="10746">
                  <c:v>24</c:v>
                </c:pt>
                <c:pt idx="10747">
                  <c:v>22</c:v>
                </c:pt>
                <c:pt idx="10748">
                  <c:v>22</c:v>
                </c:pt>
                <c:pt idx="10749">
                  <c:v>22</c:v>
                </c:pt>
                <c:pt idx="10750">
                  <c:v>22</c:v>
                </c:pt>
                <c:pt idx="10751">
                  <c:v>22</c:v>
                </c:pt>
                <c:pt idx="10752">
                  <c:v>22</c:v>
                </c:pt>
                <c:pt idx="10753">
                  <c:v>22</c:v>
                </c:pt>
                <c:pt idx="10754">
                  <c:v>22</c:v>
                </c:pt>
                <c:pt idx="10755">
                  <c:v>22</c:v>
                </c:pt>
                <c:pt idx="10756">
                  <c:v>22</c:v>
                </c:pt>
                <c:pt idx="10757">
                  <c:v>22</c:v>
                </c:pt>
                <c:pt idx="10758">
                  <c:v>22</c:v>
                </c:pt>
                <c:pt idx="10759">
                  <c:v>22</c:v>
                </c:pt>
                <c:pt idx="10760">
                  <c:v>22</c:v>
                </c:pt>
                <c:pt idx="10761">
                  <c:v>22</c:v>
                </c:pt>
                <c:pt idx="10762">
                  <c:v>22</c:v>
                </c:pt>
                <c:pt idx="10763">
                  <c:v>22</c:v>
                </c:pt>
                <c:pt idx="10764">
                  <c:v>22</c:v>
                </c:pt>
                <c:pt idx="10765">
                  <c:v>34</c:v>
                </c:pt>
                <c:pt idx="10766">
                  <c:v>31</c:v>
                </c:pt>
                <c:pt idx="10767">
                  <c:v>31</c:v>
                </c:pt>
                <c:pt idx="10768">
                  <c:v>34</c:v>
                </c:pt>
                <c:pt idx="10769">
                  <c:v>31</c:v>
                </c:pt>
                <c:pt idx="10770">
                  <c:v>34</c:v>
                </c:pt>
                <c:pt idx="10771">
                  <c:v>34</c:v>
                </c:pt>
                <c:pt idx="10772">
                  <c:v>31</c:v>
                </c:pt>
                <c:pt idx="10773">
                  <c:v>31</c:v>
                </c:pt>
                <c:pt idx="10774">
                  <c:v>31</c:v>
                </c:pt>
                <c:pt idx="10775">
                  <c:v>34</c:v>
                </c:pt>
                <c:pt idx="10776">
                  <c:v>31</c:v>
                </c:pt>
                <c:pt idx="10777">
                  <c:v>34</c:v>
                </c:pt>
                <c:pt idx="10778">
                  <c:v>34</c:v>
                </c:pt>
                <c:pt idx="10779">
                  <c:v>31</c:v>
                </c:pt>
                <c:pt idx="10780">
                  <c:v>34</c:v>
                </c:pt>
                <c:pt idx="10781">
                  <c:v>30</c:v>
                </c:pt>
                <c:pt idx="10782">
                  <c:v>33</c:v>
                </c:pt>
                <c:pt idx="10783">
                  <c:v>30</c:v>
                </c:pt>
                <c:pt idx="10784">
                  <c:v>33</c:v>
                </c:pt>
                <c:pt idx="10785">
                  <c:v>30</c:v>
                </c:pt>
                <c:pt idx="10786">
                  <c:v>33</c:v>
                </c:pt>
                <c:pt idx="10787">
                  <c:v>21</c:v>
                </c:pt>
                <c:pt idx="10788">
                  <c:v>21</c:v>
                </c:pt>
                <c:pt idx="10789">
                  <c:v>21</c:v>
                </c:pt>
                <c:pt idx="10790">
                  <c:v>21</c:v>
                </c:pt>
                <c:pt idx="10791">
                  <c:v>21</c:v>
                </c:pt>
                <c:pt idx="10792">
                  <c:v>30</c:v>
                </c:pt>
                <c:pt idx="10793">
                  <c:v>27</c:v>
                </c:pt>
                <c:pt idx="10794">
                  <c:v>27</c:v>
                </c:pt>
                <c:pt idx="10795">
                  <c:v>30</c:v>
                </c:pt>
                <c:pt idx="10796">
                  <c:v>31</c:v>
                </c:pt>
                <c:pt idx="10797">
                  <c:v>31</c:v>
                </c:pt>
                <c:pt idx="10798">
                  <c:v>27</c:v>
                </c:pt>
                <c:pt idx="10799">
                  <c:v>27</c:v>
                </c:pt>
                <c:pt idx="10800">
                  <c:v>25</c:v>
                </c:pt>
                <c:pt idx="10801">
                  <c:v>28</c:v>
                </c:pt>
                <c:pt idx="10802">
                  <c:v>26</c:v>
                </c:pt>
                <c:pt idx="10803">
                  <c:v>28</c:v>
                </c:pt>
                <c:pt idx="10804">
                  <c:v>24</c:v>
                </c:pt>
                <c:pt idx="10805">
                  <c:v>25</c:v>
                </c:pt>
                <c:pt idx="10806">
                  <c:v>25</c:v>
                </c:pt>
                <c:pt idx="10807">
                  <c:v>24</c:v>
                </c:pt>
                <c:pt idx="10808">
                  <c:v>28</c:v>
                </c:pt>
                <c:pt idx="10809">
                  <c:v>28</c:v>
                </c:pt>
                <c:pt idx="10810">
                  <c:v>26</c:v>
                </c:pt>
                <c:pt idx="10811">
                  <c:v>26</c:v>
                </c:pt>
                <c:pt idx="10812">
                  <c:v>24</c:v>
                </c:pt>
                <c:pt idx="10813">
                  <c:v>26</c:v>
                </c:pt>
                <c:pt idx="10814">
                  <c:v>26</c:v>
                </c:pt>
                <c:pt idx="10815">
                  <c:v>28</c:v>
                </c:pt>
                <c:pt idx="10816">
                  <c:v>28</c:v>
                </c:pt>
                <c:pt idx="10817">
                  <c:v>28</c:v>
                </c:pt>
                <c:pt idx="10818">
                  <c:v>28</c:v>
                </c:pt>
                <c:pt idx="10819">
                  <c:v>25</c:v>
                </c:pt>
                <c:pt idx="10820">
                  <c:v>23</c:v>
                </c:pt>
                <c:pt idx="10821">
                  <c:v>26</c:v>
                </c:pt>
                <c:pt idx="10822">
                  <c:v>28</c:v>
                </c:pt>
                <c:pt idx="10823">
                  <c:v>26</c:v>
                </c:pt>
                <c:pt idx="10824">
                  <c:v>28</c:v>
                </c:pt>
                <c:pt idx="10825">
                  <c:v>23</c:v>
                </c:pt>
                <c:pt idx="10826">
                  <c:v>28</c:v>
                </c:pt>
                <c:pt idx="10827">
                  <c:v>26</c:v>
                </c:pt>
                <c:pt idx="10828">
                  <c:v>28</c:v>
                </c:pt>
                <c:pt idx="10829">
                  <c:v>26</c:v>
                </c:pt>
                <c:pt idx="10830">
                  <c:v>25</c:v>
                </c:pt>
                <c:pt idx="10831">
                  <c:v>25</c:v>
                </c:pt>
                <c:pt idx="10832">
                  <c:v>20</c:v>
                </c:pt>
                <c:pt idx="10833">
                  <c:v>21</c:v>
                </c:pt>
                <c:pt idx="10834">
                  <c:v>18</c:v>
                </c:pt>
                <c:pt idx="10835">
                  <c:v>21</c:v>
                </c:pt>
                <c:pt idx="10836">
                  <c:v>20</c:v>
                </c:pt>
                <c:pt idx="10837">
                  <c:v>17</c:v>
                </c:pt>
                <c:pt idx="10838">
                  <c:v>17</c:v>
                </c:pt>
                <c:pt idx="10839">
                  <c:v>21</c:v>
                </c:pt>
                <c:pt idx="10840">
                  <c:v>21</c:v>
                </c:pt>
                <c:pt idx="10841">
                  <c:v>26</c:v>
                </c:pt>
                <c:pt idx="10842">
                  <c:v>20</c:v>
                </c:pt>
                <c:pt idx="10843">
                  <c:v>21</c:v>
                </c:pt>
                <c:pt idx="10844">
                  <c:v>26</c:v>
                </c:pt>
                <c:pt idx="10845">
                  <c:v>17</c:v>
                </c:pt>
                <c:pt idx="10846">
                  <c:v>24</c:v>
                </c:pt>
                <c:pt idx="10847">
                  <c:v>20</c:v>
                </c:pt>
                <c:pt idx="10848">
                  <c:v>24</c:v>
                </c:pt>
                <c:pt idx="10849">
                  <c:v>24</c:v>
                </c:pt>
                <c:pt idx="10850">
                  <c:v>20</c:v>
                </c:pt>
                <c:pt idx="10851">
                  <c:v>19</c:v>
                </c:pt>
                <c:pt idx="10852">
                  <c:v>17</c:v>
                </c:pt>
                <c:pt idx="10853">
                  <c:v>17</c:v>
                </c:pt>
                <c:pt idx="10854">
                  <c:v>19</c:v>
                </c:pt>
                <c:pt idx="10855">
                  <c:v>24</c:v>
                </c:pt>
                <c:pt idx="10856">
                  <c:v>24</c:v>
                </c:pt>
                <c:pt idx="10857">
                  <c:v>18</c:v>
                </c:pt>
                <c:pt idx="10858">
                  <c:v>18</c:v>
                </c:pt>
                <c:pt idx="10859">
                  <c:v>18</c:v>
                </c:pt>
                <c:pt idx="10860">
                  <c:v>24</c:v>
                </c:pt>
                <c:pt idx="10861">
                  <c:v>24</c:v>
                </c:pt>
                <c:pt idx="10862">
                  <c:v>18</c:v>
                </c:pt>
                <c:pt idx="10863">
                  <c:v>23</c:v>
                </c:pt>
                <c:pt idx="10864">
                  <c:v>18</c:v>
                </c:pt>
                <c:pt idx="10865">
                  <c:v>23</c:v>
                </c:pt>
                <c:pt idx="10866">
                  <c:v>18</c:v>
                </c:pt>
                <c:pt idx="10867">
                  <c:v>23</c:v>
                </c:pt>
                <c:pt idx="10868">
                  <c:v>23</c:v>
                </c:pt>
                <c:pt idx="10869">
                  <c:v>30</c:v>
                </c:pt>
                <c:pt idx="10870">
                  <c:v>30</c:v>
                </c:pt>
                <c:pt idx="10871">
                  <c:v>30</c:v>
                </c:pt>
                <c:pt idx="10872">
                  <c:v>30</c:v>
                </c:pt>
                <c:pt idx="10873">
                  <c:v>30</c:v>
                </c:pt>
                <c:pt idx="10874">
                  <c:v>30</c:v>
                </c:pt>
                <c:pt idx="10875">
                  <c:v>31</c:v>
                </c:pt>
                <c:pt idx="10876">
                  <c:v>28</c:v>
                </c:pt>
                <c:pt idx="10877">
                  <c:v>28</c:v>
                </c:pt>
                <c:pt idx="10878">
                  <c:v>31</c:v>
                </c:pt>
                <c:pt idx="10879">
                  <c:v>31</c:v>
                </c:pt>
                <c:pt idx="10880">
                  <c:v>29</c:v>
                </c:pt>
                <c:pt idx="10881">
                  <c:v>31</c:v>
                </c:pt>
                <c:pt idx="10882">
                  <c:v>31</c:v>
                </c:pt>
                <c:pt idx="10883">
                  <c:v>29</c:v>
                </c:pt>
                <c:pt idx="10884">
                  <c:v>31</c:v>
                </c:pt>
                <c:pt idx="10885">
                  <c:v>28</c:v>
                </c:pt>
                <c:pt idx="10886">
                  <c:v>29</c:v>
                </c:pt>
                <c:pt idx="10887">
                  <c:v>31</c:v>
                </c:pt>
                <c:pt idx="10888">
                  <c:v>28</c:v>
                </c:pt>
                <c:pt idx="10889">
                  <c:v>31</c:v>
                </c:pt>
                <c:pt idx="10890">
                  <c:v>31</c:v>
                </c:pt>
                <c:pt idx="10891">
                  <c:v>25</c:v>
                </c:pt>
                <c:pt idx="10892">
                  <c:v>25</c:v>
                </c:pt>
                <c:pt idx="10893">
                  <c:v>31</c:v>
                </c:pt>
                <c:pt idx="10894">
                  <c:v>31</c:v>
                </c:pt>
                <c:pt idx="10895">
                  <c:v>30</c:v>
                </c:pt>
                <c:pt idx="10896">
                  <c:v>30</c:v>
                </c:pt>
                <c:pt idx="10897">
                  <c:v>30</c:v>
                </c:pt>
                <c:pt idx="10898">
                  <c:v>30</c:v>
                </c:pt>
                <c:pt idx="10899">
                  <c:v>31</c:v>
                </c:pt>
                <c:pt idx="10900">
                  <c:v>31</c:v>
                </c:pt>
                <c:pt idx="10901">
                  <c:v>27</c:v>
                </c:pt>
                <c:pt idx="10902">
                  <c:v>27</c:v>
                </c:pt>
                <c:pt idx="10903">
                  <c:v>28</c:v>
                </c:pt>
                <c:pt idx="10904">
                  <c:v>29</c:v>
                </c:pt>
                <c:pt idx="10905">
                  <c:v>25</c:v>
                </c:pt>
                <c:pt idx="10906">
                  <c:v>28</c:v>
                </c:pt>
                <c:pt idx="10907">
                  <c:v>25</c:v>
                </c:pt>
                <c:pt idx="10908">
                  <c:v>25</c:v>
                </c:pt>
                <c:pt idx="10909">
                  <c:v>25</c:v>
                </c:pt>
                <c:pt idx="10910">
                  <c:v>25</c:v>
                </c:pt>
                <c:pt idx="10911">
                  <c:v>33</c:v>
                </c:pt>
                <c:pt idx="10912">
                  <c:v>31</c:v>
                </c:pt>
                <c:pt idx="10913">
                  <c:v>30</c:v>
                </c:pt>
                <c:pt idx="10914">
                  <c:v>26</c:v>
                </c:pt>
                <c:pt idx="10915">
                  <c:v>28</c:v>
                </c:pt>
                <c:pt idx="10916">
                  <c:v>28</c:v>
                </c:pt>
                <c:pt idx="10917">
                  <c:v>30</c:v>
                </c:pt>
                <c:pt idx="10918">
                  <c:v>31</c:v>
                </c:pt>
                <c:pt idx="10919">
                  <c:v>30</c:v>
                </c:pt>
                <c:pt idx="10920">
                  <c:v>26</c:v>
                </c:pt>
                <c:pt idx="10921">
                  <c:v>30</c:v>
                </c:pt>
                <c:pt idx="10922">
                  <c:v>30</c:v>
                </c:pt>
                <c:pt idx="10923">
                  <c:v>28</c:v>
                </c:pt>
                <c:pt idx="10924">
                  <c:v>28</c:v>
                </c:pt>
                <c:pt idx="10925">
                  <c:v>32</c:v>
                </c:pt>
                <c:pt idx="10926">
                  <c:v>30</c:v>
                </c:pt>
                <c:pt idx="10927">
                  <c:v>18</c:v>
                </c:pt>
                <c:pt idx="10928">
                  <c:v>18</c:v>
                </c:pt>
                <c:pt idx="10929">
                  <c:v>18</c:v>
                </c:pt>
                <c:pt idx="10930">
                  <c:v>17</c:v>
                </c:pt>
                <c:pt idx="10931">
                  <c:v>18</c:v>
                </c:pt>
                <c:pt idx="10932">
                  <c:v>17</c:v>
                </c:pt>
                <c:pt idx="10933">
                  <c:v>17</c:v>
                </c:pt>
                <c:pt idx="10934">
                  <c:v>17</c:v>
                </c:pt>
                <c:pt idx="10935">
                  <c:v>17</c:v>
                </c:pt>
                <c:pt idx="10936">
                  <c:v>17</c:v>
                </c:pt>
                <c:pt idx="10937">
                  <c:v>19</c:v>
                </c:pt>
                <c:pt idx="10938">
                  <c:v>17</c:v>
                </c:pt>
                <c:pt idx="10939">
                  <c:v>17</c:v>
                </c:pt>
                <c:pt idx="10940">
                  <c:v>18</c:v>
                </c:pt>
                <c:pt idx="10941">
                  <c:v>17</c:v>
                </c:pt>
                <c:pt idx="10942">
                  <c:v>17</c:v>
                </c:pt>
                <c:pt idx="10943">
                  <c:v>17</c:v>
                </c:pt>
                <c:pt idx="10944">
                  <c:v>17</c:v>
                </c:pt>
                <c:pt idx="10945">
                  <c:v>17</c:v>
                </c:pt>
                <c:pt idx="10946">
                  <c:v>18</c:v>
                </c:pt>
                <c:pt idx="10947">
                  <c:v>17</c:v>
                </c:pt>
                <c:pt idx="10948">
                  <c:v>17</c:v>
                </c:pt>
                <c:pt idx="10949">
                  <c:v>17</c:v>
                </c:pt>
                <c:pt idx="10950">
                  <c:v>17</c:v>
                </c:pt>
                <c:pt idx="10951">
                  <c:v>18</c:v>
                </c:pt>
                <c:pt idx="10952">
                  <c:v>17</c:v>
                </c:pt>
                <c:pt idx="10953">
                  <c:v>17</c:v>
                </c:pt>
                <c:pt idx="10954">
                  <c:v>17</c:v>
                </c:pt>
                <c:pt idx="10955">
                  <c:v>17</c:v>
                </c:pt>
                <c:pt idx="10956">
                  <c:v>19</c:v>
                </c:pt>
                <c:pt idx="10957">
                  <c:v>18</c:v>
                </c:pt>
                <c:pt idx="10958">
                  <c:v>19</c:v>
                </c:pt>
                <c:pt idx="10959">
                  <c:v>17</c:v>
                </c:pt>
                <c:pt idx="10960">
                  <c:v>18</c:v>
                </c:pt>
                <c:pt idx="10961">
                  <c:v>18</c:v>
                </c:pt>
                <c:pt idx="10962">
                  <c:v>18</c:v>
                </c:pt>
                <c:pt idx="10963">
                  <c:v>17</c:v>
                </c:pt>
                <c:pt idx="10964">
                  <c:v>18</c:v>
                </c:pt>
                <c:pt idx="10965">
                  <c:v>17</c:v>
                </c:pt>
                <c:pt idx="10966">
                  <c:v>18</c:v>
                </c:pt>
                <c:pt idx="10967">
                  <c:v>17</c:v>
                </c:pt>
                <c:pt idx="10968">
                  <c:v>18</c:v>
                </c:pt>
                <c:pt idx="10969">
                  <c:v>18</c:v>
                </c:pt>
                <c:pt idx="10970">
                  <c:v>17</c:v>
                </c:pt>
                <c:pt idx="10971">
                  <c:v>18</c:v>
                </c:pt>
                <c:pt idx="10972">
                  <c:v>18</c:v>
                </c:pt>
                <c:pt idx="10973">
                  <c:v>18</c:v>
                </c:pt>
                <c:pt idx="10974">
                  <c:v>18</c:v>
                </c:pt>
                <c:pt idx="10975">
                  <c:v>18</c:v>
                </c:pt>
                <c:pt idx="10976">
                  <c:v>17</c:v>
                </c:pt>
                <c:pt idx="10977">
                  <c:v>17</c:v>
                </c:pt>
                <c:pt idx="10978">
                  <c:v>17</c:v>
                </c:pt>
                <c:pt idx="10979">
                  <c:v>18</c:v>
                </c:pt>
                <c:pt idx="10980">
                  <c:v>18</c:v>
                </c:pt>
                <c:pt idx="10981">
                  <c:v>17</c:v>
                </c:pt>
                <c:pt idx="10982">
                  <c:v>17</c:v>
                </c:pt>
                <c:pt idx="10983">
                  <c:v>18</c:v>
                </c:pt>
                <c:pt idx="10984">
                  <c:v>18</c:v>
                </c:pt>
                <c:pt idx="10985">
                  <c:v>17</c:v>
                </c:pt>
                <c:pt idx="10986">
                  <c:v>17</c:v>
                </c:pt>
                <c:pt idx="10987">
                  <c:v>19</c:v>
                </c:pt>
                <c:pt idx="10988">
                  <c:v>18</c:v>
                </c:pt>
                <c:pt idx="10989">
                  <c:v>19</c:v>
                </c:pt>
                <c:pt idx="10990">
                  <c:v>18</c:v>
                </c:pt>
                <c:pt idx="10991">
                  <c:v>17</c:v>
                </c:pt>
                <c:pt idx="10992">
                  <c:v>17</c:v>
                </c:pt>
                <c:pt idx="10993">
                  <c:v>18</c:v>
                </c:pt>
                <c:pt idx="10994">
                  <c:v>17</c:v>
                </c:pt>
                <c:pt idx="10995">
                  <c:v>17</c:v>
                </c:pt>
                <c:pt idx="10996">
                  <c:v>18</c:v>
                </c:pt>
                <c:pt idx="10997">
                  <c:v>17</c:v>
                </c:pt>
                <c:pt idx="10998">
                  <c:v>17</c:v>
                </c:pt>
                <c:pt idx="10999">
                  <c:v>18</c:v>
                </c:pt>
                <c:pt idx="11000">
                  <c:v>18</c:v>
                </c:pt>
                <c:pt idx="11001">
                  <c:v>18</c:v>
                </c:pt>
                <c:pt idx="11002">
                  <c:v>17</c:v>
                </c:pt>
                <c:pt idx="11003">
                  <c:v>18</c:v>
                </c:pt>
                <c:pt idx="11004">
                  <c:v>18</c:v>
                </c:pt>
                <c:pt idx="11005">
                  <c:v>19</c:v>
                </c:pt>
                <c:pt idx="11006">
                  <c:v>17</c:v>
                </c:pt>
                <c:pt idx="11007">
                  <c:v>17</c:v>
                </c:pt>
                <c:pt idx="11008">
                  <c:v>18</c:v>
                </c:pt>
                <c:pt idx="11009">
                  <c:v>17</c:v>
                </c:pt>
                <c:pt idx="11010">
                  <c:v>18</c:v>
                </c:pt>
                <c:pt idx="11011">
                  <c:v>17</c:v>
                </c:pt>
                <c:pt idx="11012">
                  <c:v>17</c:v>
                </c:pt>
                <c:pt idx="11013">
                  <c:v>17</c:v>
                </c:pt>
                <c:pt idx="11014">
                  <c:v>17</c:v>
                </c:pt>
                <c:pt idx="11015">
                  <c:v>18</c:v>
                </c:pt>
                <c:pt idx="11016">
                  <c:v>17</c:v>
                </c:pt>
                <c:pt idx="11017">
                  <c:v>17</c:v>
                </c:pt>
                <c:pt idx="11018">
                  <c:v>17</c:v>
                </c:pt>
                <c:pt idx="11019">
                  <c:v>18</c:v>
                </c:pt>
                <c:pt idx="11020">
                  <c:v>17</c:v>
                </c:pt>
                <c:pt idx="11021">
                  <c:v>19</c:v>
                </c:pt>
                <c:pt idx="11022">
                  <c:v>18</c:v>
                </c:pt>
                <c:pt idx="11023">
                  <c:v>17</c:v>
                </c:pt>
                <c:pt idx="11024">
                  <c:v>18</c:v>
                </c:pt>
                <c:pt idx="11025">
                  <c:v>17</c:v>
                </c:pt>
                <c:pt idx="11026">
                  <c:v>18</c:v>
                </c:pt>
                <c:pt idx="11027">
                  <c:v>18</c:v>
                </c:pt>
                <c:pt idx="11028">
                  <c:v>17</c:v>
                </c:pt>
                <c:pt idx="11029">
                  <c:v>18</c:v>
                </c:pt>
                <c:pt idx="11030">
                  <c:v>17</c:v>
                </c:pt>
                <c:pt idx="11031">
                  <c:v>18</c:v>
                </c:pt>
                <c:pt idx="11032">
                  <c:v>18</c:v>
                </c:pt>
                <c:pt idx="11033">
                  <c:v>17</c:v>
                </c:pt>
                <c:pt idx="11034">
                  <c:v>17</c:v>
                </c:pt>
                <c:pt idx="11035">
                  <c:v>19</c:v>
                </c:pt>
                <c:pt idx="11036">
                  <c:v>18</c:v>
                </c:pt>
                <c:pt idx="11037">
                  <c:v>18</c:v>
                </c:pt>
                <c:pt idx="11038">
                  <c:v>17</c:v>
                </c:pt>
                <c:pt idx="11039">
                  <c:v>18</c:v>
                </c:pt>
                <c:pt idx="11040">
                  <c:v>17</c:v>
                </c:pt>
                <c:pt idx="11041">
                  <c:v>18</c:v>
                </c:pt>
                <c:pt idx="11042">
                  <c:v>17</c:v>
                </c:pt>
                <c:pt idx="11043">
                  <c:v>18</c:v>
                </c:pt>
                <c:pt idx="11044">
                  <c:v>18</c:v>
                </c:pt>
                <c:pt idx="11045">
                  <c:v>17</c:v>
                </c:pt>
                <c:pt idx="11046">
                  <c:v>18</c:v>
                </c:pt>
                <c:pt idx="11047">
                  <c:v>18</c:v>
                </c:pt>
                <c:pt idx="11048">
                  <c:v>17</c:v>
                </c:pt>
                <c:pt idx="11049">
                  <c:v>18</c:v>
                </c:pt>
                <c:pt idx="11050">
                  <c:v>17</c:v>
                </c:pt>
                <c:pt idx="11051">
                  <c:v>18</c:v>
                </c:pt>
                <c:pt idx="11052">
                  <c:v>17</c:v>
                </c:pt>
                <c:pt idx="11053">
                  <c:v>17</c:v>
                </c:pt>
                <c:pt idx="11054">
                  <c:v>18</c:v>
                </c:pt>
                <c:pt idx="11055">
                  <c:v>19</c:v>
                </c:pt>
                <c:pt idx="11056">
                  <c:v>18</c:v>
                </c:pt>
                <c:pt idx="11057">
                  <c:v>18</c:v>
                </c:pt>
                <c:pt idx="11058">
                  <c:v>17</c:v>
                </c:pt>
                <c:pt idx="11059">
                  <c:v>18</c:v>
                </c:pt>
                <c:pt idx="11060">
                  <c:v>17</c:v>
                </c:pt>
                <c:pt idx="11061">
                  <c:v>17</c:v>
                </c:pt>
                <c:pt idx="11062">
                  <c:v>18</c:v>
                </c:pt>
                <c:pt idx="11063">
                  <c:v>17</c:v>
                </c:pt>
                <c:pt idx="11064">
                  <c:v>17</c:v>
                </c:pt>
                <c:pt idx="11065">
                  <c:v>17</c:v>
                </c:pt>
                <c:pt idx="11066">
                  <c:v>17</c:v>
                </c:pt>
                <c:pt idx="11067">
                  <c:v>17</c:v>
                </c:pt>
                <c:pt idx="11068">
                  <c:v>17</c:v>
                </c:pt>
                <c:pt idx="11069">
                  <c:v>23</c:v>
                </c:pt>
                <c:pt idx="11070">
                  <c:v>23</c:v>
                </c:pt>
                <c:pt idx="11071">
                  <c:v>23</c:v>
                </c:pt>
                <c:pt idx="11072">
                  <c:v>23</c:v>
                </c:pt>
                <c:pt idx="11073">
                  <c:v>23</c:v>
                </c:pt>
                <c:pt idx="11074">
                  <c:v>23</c:v>
                </c:pt>
                <c:pt idx="11075">
                  <c:v>23</c:v>
                </c:pt>
                <c:pt idx="11076">
                  <c:v>23</c:v>
                </c:pt>
                <c:pt idx="11077">
                  <c:v>21</c:v>
                </c:pt>
                <c:pt idx="11078">
                  <c:v>23</c:v>
                </c:pt>
                <c:pt idx="11079">
                  <c:v>23</c:v>
                </c:pt>
                <c:pt idx="11080">
                  <c:v>23</c:v>
                </c:pt>
                <c:pt idx="11081">
                  <c:v>23</c:v>
                </c:pt>
                <c:pt idx="11082">
                  <c:v>23</c:v>
                </c:pt>
                <c:pt idx="11083">
                  <c:v>23</c:v>
                </c:pt>
                <c:pt idx="11084">
                  <c:v>23</c:v>
                </c:pt>
                <c:pt idx="11085">
                  <c:v>23</c:v>
                </c:pt>
                <c:pt idx="11086">
                  <c:v>23</c:v>
                </c:pt>
                <c:pt idx="11087">
                  <c:v>23</c:v>
                </c:pt>
                <c:pt idx="11088">
                  <c:v>23</c:v>
                </c:pt>
                <c:pt idx="11089">
                  <c:v>23</c:v>
                </c:pt>
                <c:pt idx="11090">
                  <c:v>23</c:v>
                </c:pt>
                <c:pt idx="11091">
                  <c:v>23</c:v>
                </c:pt>
                <c:pt idx="11092">
                  <c:v>18</c:v>
                </c:pt>
                <c:pt idx="11093">
                  <c:v>16</c:v>
                </c:pt>
                <c:pt idx="11094">
                  <c:v>16</c:v>
                </c:pt>
                <c:pt idx="11095">
                  <c:v>16</c:v>
                </c:pt>
                <c:pt idx="11096">
                  <c:v>18</c:v>
                </c:pt>
                <c:pt idx="11097">
                  <c:v>18</c:v>
                </c:pt>
                <c:pt idx="11098">
                  <c:v>18</c:v>
                </c:pt>
                <c:pt idx="11099">
                  <c:v>17</c:v>
                </c:pt>
                <c:pt idx="11100">
                  <c:v>17</c:v>
                </c:pt>
                <c:pt idx="11101">
                  <c:v>17</c:v>
                </c:pt>
                <c:pt idx="11102">
                  <c:v>17</c:v>
                </c:pt>
                <c:pt idx="11103">
                  <c:v>17</c:v>
                </c:pt>
                <c:pt idx="11104">
                  <c:v>17</c:v>
                </c:pt>
                <c:pt idx="11105">
                  <c:v>27</c:v>
                </c:pt>
                <c:pt idx="11106">
                  <c:v>27</c:v>
                </c:pt>
                <c:pt idx="11107">
                  <c:v>27</c:v>
                </c:pt>
                <c:pt idx="11108">
                  <c:v>27</c:v>
                </c:pt>
                <c:pt idx="11109">
                  <c:v>31</c:v>
                </c:pt>
                <c:pt idx="11110">
                  <c:v>26</c:v>
                </c:pt>
                <c:pt idx="11111">
                  <c:v>26</c:v>
                </c:pt>
                <c:pt idx="11112">
                  <c:v>30</c:v>
                </c:pt>
                <c:pt idx="11113">
                  <c:v>30</c:v>
                </c:pt>
                <c:pt idx="11114">
                  <c:v>30</c:v>
                </c:pt>
                <c:pt idx="11115">
                  <c:v>28</c:v>
                </c:pt>
                <c:pt idx="11116">
                  <c:v>28</c:v>
                </c:pt>
                <c:pt idx="11117">
                  <c:v>28</c:v>
                </c:pt>
                <c:pt idx="11118">
                  <c:v>28</c:v>
                </c:pt>
                <c:pt idx="11119">
                  <c:v>30</c:v>
                </c:pt>
                <c:pt idx="11120">
                  <c:v>30</c:v>
                </c:pt>
                <c:pt idx="11121">
                  <c:v>28</c:v>
                </c:pt>
                <c:pt idx="11122">
                  <c:v>29</c:v>
                </c:pt>
                <c:pt idx="11123">
                  <c:v>37</c:v>
                </c:pt>
                <c:pt idx="11124">
                  <c:v>28</c:v>
                </c:pt>
                <c:pt idx="11125">
                  <c:v>29</c:v>
                </c:pt>
                <c:pt idx="11126">
                  <c:v>37</c:v>
                </c:pt>
                <c:pt idx="11127">
                  <c:v>31</c:v>
                </c:pt>
                <c:pt idx="11128">
                  <c:v>29</c:v>
                </c:pt>
                <c:pt idx="11129">
                  <c:v>27</c:v>
                </c:pt>
                <c:pt idx="11130">
                  <c:v>29</c:v>
                </c:pt>
                <c:pt idx="11131">
                  <c:v>31</c:v>
                </c:pt>
                <c:pt idx="11132">
                  <c:v>29</c:v>
                </c:pt>
                <c:pt idx="11133">
                  <c:v>29</c:v>
                </c:pt>
                <c:pt idx="11134">
                  <c:v>27</c:v>
                </c:pt>
                <c:pt idx="11135">
                  <c:v>27</c:v>
                </c:pt>
                <c:pt idx="11136">
                  <c:v>29</c:v>
                </c:pt>
                <c:pt idx="11137">
                  <c:v>29</c:v>
                </c:pt>
                <c:pt idx="11138">
                  <c:v>31</c:v>
                </c:pt>
                <c:pt idx="11139">
                  <c:v>36</c:v>
                </c:pt>
                <c:pt idx="11140">
                  <c:v>36</c:v>
                </c:pt>
                <c:pt idx="11141">
                  <c:v>36</c:v>
                </c:pt>
                <c:pt idx="11142">
                  <c:v>24</c:v>
                </c:pt>
                <c:pt idx="11143">
                  <c:v>25</c:v>
                </c:pt>
                <c:pt idx="11144">
                  <c:v>27</c:v>
                </c:pt>
                <c:pt idx="11145">
                  <c:v>27</c:v>
                </c:pt>
                <c:pt idx="11146">
                  <c:v>19</c:v>
                </c:pt>
                <c:pt idx="11147">
                  <c:v>19</c:v>
                </c:pt>
                <c:pt idx="11148">
                  <c:v>19</c:v>
                </c:pt>
                <c:pt idx="11149">
                  <c:v>21</c:v>
                </c:pt>
                <c:pt idx="11150">
                  <c:v>19</c:v>
                </c:pt>
                <c:pt idx="11151">
                  <c:v>21</c:v>
                </c:pt>
                <c:pt idx="11152">
                  <c:v>21</c:v>
                </c:pt>
                <c:pt idx="11153">
                  <c:v>21</c:v>
                </c:pt>
                <c:pt idx="11154">
                  <c:v>19</c:v>
                </c:pt>
                <c:pt idx="11155">
                  <c:v>19</c:v>
                </c:pt>
                <c:pt idx="11156">
                  <c:v>19</c:v>
                </c:pt>
                <c:pt idx="11157">
                  <c:v>19</c:v>
                </c:pt>
                <c:pt idx="11158">
                  <c:v>21</c:v>
                </c:pt>
                <c:pt idx="11159">
                  <c:v>21</c:v>
                </c:pt>
                <c:pt idx="11160">
                  <c:v>21</c:v>
                </c:pt>
                <c:pt idx="11161">
                  <c:v>19</c:v>
                </c:pt>
                <c:pt idx="11162">
                  <c:v>21</c:v>
                </c:pt>
                <c:pt idx="11163">
                  <c:v>21</c:v>
                </c:pt>
                <c:pt idx="11164">
                  <c:v>21</c:v>
                </c:pt>
                <c:pt idx="11165">
                  <c:v>19</c:v>
                </c:pt>
                <c:pt idx="11166">
                  <c:v>19</c:v>
                </c:pt>
                <c:pt idx="11167">
                  <c:v>19</c:v>
                </c:pt>
                <c:pt idx="11168">
                  <c:v>19</c:v>
                </c:pt>
                <c:pt idx="11169">
                  <c:v>21</c:v>
                </c:pt>
                <c:pt idx="11170">
                  <c:v>19</c:v>
                </c:pt>
                <c:pt idx="11171">
                  <c:v>21</c:v>
                </c:pt>
                <c:pt idx="11172">
                  <c:v>19</c:v>
                </c:pt>
                <c:pt idx="11173">
                  <c:v>21</c:v>
                </c:pt>
                <c:pt idx="11174">
                  <c:v>21</c:v>
                </c:pt>
                <c:pt idx="11175">
                  <c:v>21</c:v>
                </c:pt>
                <c:pt idx="11176">
                  <c:v>19</c:v>
                </c:pt>
                <c:pt idx="11177">
                  <c:v>21</c:v>
                </c:pt>
                <c:pt idx="11178">
                  <c:v>18</c:v>
                </c:pt>
                <c:pt idx="11179">
                  <c:v>18</c:v>
                </c:pt>
                <c:pt idx="11180">
                  <c:v>18</c:v>
                </c:pt>
                <c:pt idx="11181">
                  <c:v>23</c:v>
                </c:pt>
                <c:pt idx="11182">
                  <c:v>15</c:v>
                </c:pt>
                <c:pt idx="11183">
                  <c:v>16</c:v>
                </c:pt>
                <c:pt idx="11184">
                  <c:v>15</c:v>
                </c:pt>
                <c:pt idx="11185">
                  <c:v>18</c:v>
                </c:pt>
                <c:pt idx="11186">
                  <c:v>18</c:v>
                </c:pt>
                <c:pt idx="11187">
                  <c:v>18</c:v>
                </c:pt>
                <c:pt idx="11188">
                  <c:v>18</c:v>
                </c:pt>
                <c:pt idx="11189">
                  <c:v>18</c:v>
                </c:pt>
                <c:pt idx="11190">
                  <c:v>18</c:v>
                </c:pt>
                <c:pt idx="11191">
                  <c:v>18</c:v>
                </c:pt>
                <c:pt idx="11192">
                  <c:v>18</c:v>
                </c:pt>
                <c:pt idx="11193">
                  <c:v>20</c:v>
                </c:pt>
                <c:pt idx="11194">
                  <c:v>20</c:v>
                </c:pt>
                <c:pt idx="11195">
                  <c:v>20</c:v>
                </c:pt>
                <c:pt idx="11196">
                  <c:v>20</c:v>
                </c:pt>
                <c:pt idx="11197">
                  <c:v>16</c:v>
                </c:pt>
                <c:pt idx="11198">
                  <c:v>20</c:v>
                </c:pt>
                <c:pt idx="11199">
                  <c:v>20</c:v>
                </c:pt>
                <c:pt idx="11200">
                  <c:v>15</c:v>
                </c:pt>
                <c:pt idx="11201">
                  <c:v>20</c:v>
                </c:pt>
                <c:pt idx="11202">
                  <c:v>20</c:v>
                </c:pt>
                <c:pt idx="11203">
                  <c:v>20</c:v>
                </c:pt>
                <c:pt idx="11204">
                  <c:v>19</c:v>
                </c:pt>
                <c:pt idx="11205">
                  <c:v>20</c:v>
                </c:pt>
                <c:pt idx="11206">
                  <c:v>19</c:v>
                </c:pt>
                <c:pt idx="11207">
                  <c:v>19</c:v>
                </c:pt>
                <c:pt idx="11208">
                  <c:v>21</c:v>
                </c:pt>
                <c:pt idx="11209">
                  <c:v>21</c:v>
                </c:pt>
                <c:pt idx="11210">
                  <c:v>21</c:v>
                </c:pt>
                <c:pt idx="11211">
                  <c:v>21</c:v>
                </c:pt>
                <c:pt idx="11212">
                  <c:v>21</c:v>
                </c:pt>
                <c:pt idx="11213">
                  <c:v>21</c:v>
                </c:pt>
                <c:pt idx="11214">
                  <c:v>19</c:v>
                </c:pt>
                <c:pt idx="11215">
                  <c:v>20</c:v>
                </c:pt>
                <c:pt idx="11216">
                  <c:v>31</c:v>
                </c:pt>
                <c:pt idx="11217">
                  <c:v>36</c:v>
                </c:pt>
                <c:pt idx="11218">
                  <c:v>36</c:v>
                </c:pt>
                <c:pt idx="11219">
                  <c:v>36</c:v>
                </c:pt>
                <c:pt idx="11220">
                  <c:v>33</c:v>
                </c:pt>
                <c:pt idx="11221">
                  <c:v>33</c:v>
                </c:pt>
                <c:pt idx="11222">
                  <c:v>35</c:v>
                </c:pt>
                <c:pt idx="11223">
                  <c:v>35</c:v>
                </c:pt>
                <c:pt idx="11224">
                  <c:v>36</c:v>
                </c:pt>
                <c:pt idx="11225">
                  <c:v>35</c:v>
                </c:pt>
                <c:pt idx="11226">
                  <c:v>33</c:v>
                </c:pt>
                <c:pt idx="11227">
                  <c:v>31</c:v>
                </c:pt>
                <c:pt idx="11228">
                  <c:v>36</c:v>
                </c:pt>
                <c:pt idx="11229">
                  <c:v>36</c:v>
                </c:pt>
                <c:pt idx="11230">
                  <c:v>31</c:v>
                </c:pt>
                <c:pt idx="11231">
                  <c:v>36</c:v>
                </c:pt>
                <c:pt idx="11232">
                  <c:v>36</c:v>
                </c:pt>
                <c:pt idx="11233">
                  <c:v>35</c:v>
                </c:pt>
                <c:pt idx="11234">
                  <c:v>33</c:v>
                </c:pt>
                <c:pt idx="11235">
                  <c:v>33</c:v>
                </c:pt>
                <c:pt idx="11236">
                  <c:v>36</c:v>
                </c:pt>
                <c:pt idx="11237">
                  <c:v>35</c:v>
                </c:pt>
                <c:pt idx="11238">
                  <c:v>33</c:v>
                </c:pt>
                <c:pt idx="11239">
                  <c:v>33</c:v>
                </c:pt>
                <c:pt idx="11240">
                  <c:v>36</c:v>
                </c:pt>
                <c:pt idx="11241">
                  <c:v>35</c:v>
                </c:pt>
                <c:pt idx="11242">
                  <c:v>33</c:v>
                </c:pt>
                <c:pt idx="11243">
                  <c:v>33</c:v>
                </c:pt>
                <c:pt idx="11244">
                  <c:v>33</c:v>
                </c:pt>
                <c:pt idx="11245">
                  <c:v>33</c:v>
                </c:pt>
                <c:pt idx="11246">
                  <c:v>22</c:v>
                </c:pt>
                <c:pt idx="11247">
                  <c:v>22</c:v>
                </c:pt>
                <c:pt idx="11248">
                  <c:v>24</c:v>
                </c:pt>
                <c:pt idx="11249">
                  <c:v>24</c:v>
                </c:pt>
                <c:pt idx="11250">
                  <c:v>24</c:v>
                </c:pt>
                <c:pt idx="11251">
                  <c:v>22</c:v>
                </c:pt>
                <c:pt idx="11252">
                  <c:v>24</c:v>
                </c:pt>
                <c:pt idx="11253">
                  <c:v>24</c:v>
                </c:pt>
                <c:pt idx="11254">
                  <c:v>24</c:v>
                </c:pt>
                <c:pt idx="11255">
                  <c:v>24</c:v>
                </c:pt>
                <c:pt idx="11256">
                  <c:v>24</c:v>
                </c:pt>
                <c:pt idx="11257">
                  <c:v>24</c:v>
                </c:pt>
                <c:pt idx="11258">
                  <c:v>24</c:v>
                </c:pt>
                <c:pt idx="11259">
                  <c:v>22</c:v>
                </c:pt>
                <c:pt idx="11260">
                  <c:v>24</c:v>
                </c:pt>
                <c:pt idx="11261">
                  <c:v>24</c:v>
                </c:pt>
                <c:pt idx="11262">
                  <c:v>24</c:v>
                </c:pt>
                <c:pt idx="11263">
                  <c:v>24</c:v>
                </c:pt>
                <c:pt idx="11264">
                  <c:v>24</c:v>
                </c:pt>
                <c:pt idx="11265">
                  <c:v>24</c:v>
                </c:pt>
                <c:pt idx="11266">
                  <c:v>24</c:v>
                </c:pt>
                <c:pt idx="11267">
                  <c:v>24</c:v>
                </c:pt>
                <c:pt idx="11268">
                  <c:v>26</c:v>
                </c:pt>
                <c:pt idx="11269">
                  <c:v>25</c:v>
                </c:pt>
                <c:pt idx="11270">
                  <c:v>25</c:v>
                </c:pt>
                <c:pt idx="11271">
                  <c:v>26</c:v>
                </c:pt>
                <c:pt idx="11272">
                  <c:v>26</c:v>
                </c:pt>
                <c:pt idx="11273">
                  <c:v>26</c:v>
                </c:pt>
                <c:pt idx="11274">
                  <c:v>26</c:v>
                </c:pt>
                <c:pt idx="11275">
                  <c:v>26</c:v>
                </c:pt>
                <c:pt idx="11276">
                  <c:v>25</c:v>
                </c:pt>
                <c:pt idx="11277">
                  <c:v>26</c:v>
                </c:pt>
                <c:pt idx="11278">
                  <c:v>26</c:v>
                </c:pt>
                <c:pt idx="11279">
                  <c:v>25</c:v>
                </c:pt>
                <c:pt idx="11280">
                  <c:v>26</c:v>
                </c:pt>
                <c:pt idx="11281">
                  <c:v>26</c:v>
                </c:pt>
                <c:pt idx="11282">
                  <c:v>25</c:v>
                </c:pt>
                <c:pt idx="11283">
                  <c:v>25</c:v>
                </c:pt>
                <c:pt idx="11284">
                  <c:v>26</c:v>
                </c:pt>
                <c:pt idx="11285">
                  <c:v>26</c:v>
                </c:pt>
                <c:pt idx="11286">
                  <c:v>26</c:v>
                </c:pt>
                <c:pt idx="11287">
                  <c:v>26</c:v>
                </c:pt>
                <c:pt idx="11288">
                  <c:v>25</c:v>
                </c:pt>
                <c:pt idx="11289">
                  <c:v>26</c:v>
                </c:pt>
                <c:pt idx="11290">
                  <c:v>25</c:v>
                </c:pt>
                <c:pt idx="11291">
                  <c:v>26</c:v>
                </c:pt>
                <c:pt idx="11292">
                  <c:v>26</c:v>
                </c:pt>
                <c:pt idx="11293">
                  <c:v>26</c:v>
                </c:pt>
                <c:pt idx="11294">
                  <c:v>26</c:v>
                </c:pt>
                <c:pt idx="11295">
                  <c:v>22</c:v>
                </c:pt>
                <c:pt idx="11296">
                  <c:v>23</c:v>
                </c:pt>
                <c:pt idx="11297">
                  <c:v>23</c:v>
                </c:pt>
                <c:pt idx="11298">
                  <c:v>22</c:v>
                </c:pt>
                <c:pt idx="11299">
                  <c:v>22</c:v>
                </c:pt>
                <c:pt idx="11300">
                  <c:v>22</c:v>
                </c:pt>
                <c:pt idx="11301">
                  <c:v>21</c:v>
                </c:pt>
                <c:pt idx="11302">
                  <c:v>21</c:v>
                </c:pt>
                <c:pt idx="11303">
                  <c:v>21</c:v>
                </c:pt>
                <c:pt idx="11304">
                  <c:v>21</c:v>
                </c:pt>
                <c:pt idx="11305">
                  <c:v>22</c:v>
                </c:pt>
                <c:pt idx="11306">
                  <c:v>22</c:v>
                </c:pt>
                <c:pt idx="11307">
                  <c:v>32</c:v>
                </c:pt>
                <c:pt idx="11308">
                  <c:v>30</c:v>
                </c:pt>
                <c:pt idx="11309">
                  <c:v>32</c:v>
                </c:pt>
                <c:pt idx="11310">
                  <c:v>32</c:v>
                </c:pt>
                <c:pt idx="11311">
                  <c:v>32</c:v>
                </c:pt>
                <c:pt idx="11312">
                  <c:v>32</c:v>
                </c:pt>
                <c:pt idx="11313">
                  <c:v>32</c:v>
                </c:pt>
                <c:pt idx="11314">
                  <c:v>32</c:v>
                </c:pt>
                <c:pt idx="11315">
                  <c:v>32</c:v>
                </c:pt>
                <c:pt idx="11316">
                  <c:v>32</c:v>
                </c:pt>
                <c:pt idx="11317">
                  <c:v>30</c:v>
                </c:pt>
                <c:pt idx="11318">
                  <c:v>31</c:v>
                </c:pt>
                <c:pt idx="11319">
                  <c:v>31</c:v>
                </c:pt>
                <c:pt idx="11320">
                  <c:v>31</c:v>
                </c:pt>
                <c:pt idx="11321">
                  <c:v>25</c:v>
                </c:pt>
                <c:pt idx="11322">
                  <c:v>25</c:v>
                </c:pt>
                <c:pt idx="11323">
                  <c:v>25</c:v>
                </c:pt>
                <c:pt idx="11324">
                  <c:v>25</c:v>
                </c:pt>
                <c:pt idx="11325">
                  <c:v>25</c:v>
                </c:pt>
                <c:pt idx="11326">
                  <c:v>25</c:v>
                </c:pt>
                <c:pt idx="11327">
                  <c:v>25</c:v>
                </c:pt>
                <c:pt idx="11328">
                  <c:v>25</c:v>
                </c:pt>
                <c:pt idx="11329">
                  <c:v>25</c:v>
                </c:pt>
                <c:pt idx="11330">
                  <c:v>40</c:v>
                </c:pt>
                <c:pt idx="11331">
                  <c:v>40</c:v>
                </c:pt>
                <c:pt idx="11332">
                  <c:v>40</c:v>
                </c:pt>
                <c:pt idx="11333">
                  <c:v>40</c:v>
                </c:pt>
                <c:pt idx="11334">
                  <c:v>40</c:v>
                </c:pt>
                <c:pt idx="11335">
                  <c:v>36</c:v>
                </c:pt>
                <c:pt idx="11336">
                  <c:v>40</c:v>
                </c:pt>
                <c:pt idx="11337">
                  <c:v>40</c:v>
                </c:pt>
                <c:pt idx="11338">
                  <c:v>36</c:v>
                </c:pt>
                <c:pt idx="11339">
                  <c:v>40</c:v>
                </c:pt>
                <c:pt idx="11340">
                  <c:v>40</c:v>
                </c:pt>
                <c:pt idx="11341">
                  <c:v>40</c:v>
                </c:pt>
                <c:pt idx="11342">
                  <c:v>39</c:v>
                </c:pt>
                <c:pt idx="11343">
                  <c:v>39</c:v>
                </c:pt>
                <c:pt idx="11344">
                  <c:v>39</c:v>
                </c:pt>
                <c:pt idx="11345">
                  <c:v>39</c:v>
                </c:pt>
                <c:pt idx="11346">
                  <c:v>40</c:v>
                </c:pt>
                <c:pt idx="11347">
                  <c:v>40</c:v>
                </c:pt>
                <c:pt idx="11348">
                  <c:v>40</c:v>
                </c:pt>
                <c:pt idx="11349">
                  <c:v>36</c:v>
                </c:pt>
                <c:pt idx="11350">
                  <c:v>40</c:v>
                </c:pt>
                <c:pt idx="11351">
                  <c:v>35</c:v>
                </c:pt>
                <c:pt idx="11352">
                  <c:v>40</c:v>
                </c:pt>
                <c:pt idx="11353">
                  <c:v>35</c:v>
                </c:pt>
                <c:pt idx="11354">
                  <c:v>40</c:v>
                </c:pt>
                <c:pt idx="11355">
                  <c:v>40</c:v>
                </c:pt>
                <c:pt idx="11356">
                  <c:v>36</c:v>
                </c:pt>
                <c:pt idx="11357">
                  <c:v>39</c:v>
                </c:pt>
                <c:pt idx="11358">
                  <c:v>35</c:v>
                </c:pt>
                <c:pt idx="11359">
                  <c:v>36</c:v>
                </c:pt>
                <c:pt idx="11360">
                  <c:v>39</c:v>
                </c:pt>
                <c:pt idx="11361">
                  <c:v>39</c:v>
                </c:pt>
                <c:pt idx="11362">
                  <c:v>14</c:v>
                </c:pt>
                <c:pt idx="11363">
                  <c:v>14</c:v>
                </c:pt>
                <c:pt idx="11364">
                  <c:v>14</c:v>
                </c:pt>
                <c:pt idx="11365">
                  <c:v>33</c:v>
                </c:pt>
                <c:pt idx="11366">
                  <c:v>32</c:v>
                </c:pt>
                <c:pt idx="11367">
                  <c:v>28</c:v>
                </c:pt>
                <c:pt idx="11368">
                  <c:v>28</c:v>
                </c:pt>
                <c:pt idx="11369">
                  <c:v>26</c:v>
                </c:pt>
                <c:pt idx="11370">
                  <c:v>26</c:v>
                </c:pt>
                <c:pt idx="11371">
                  <c:v>32</c:v>
                </c:pt>
                <c:pt idx="11372">
                  <c:v>28</c:v>
                </c:pt>
                <c:pt idx="11373">
                  <c:v>28</c:v>
                </c:pt>
                <c:pt idx="11374">
                  <c:v>24</c:v>
                </c:pt>
                <c:pt idx="11375">
                  <c:v>24</c:v>
                </c:pt>
                <c:pt idx="11376">
                  <c:v>24</c:v>
                </c:pt>
                <c:pt idx="11377">
                  <c:v>24</c:v>
                </c:pt>
                <c:pt idx="11378">
                  <c:v>24</c:v>
                </c:pt>
                <c:pt idx="11379">
                  <c:v>24</c:v>
                </c:pt>
                <c:pt idx="11380">
                  <c:v>21</c:v>
                </c:pt>
                <c:pt idx="11381">
                  <c:v>21</c:v>
                </c:pt>
                <c:pt idx="11382">
                  <c:v>21</c:v>
                </c:pt>
                <c:pt idx="11383">
                  <c:v>21</c:v>
                </c:pt>
                <c:pt idx="11384">
                  <c:v>21</c:v>
                </c:pt>
                <c:pt idx="11385">
                  <c:v>21</c:v>
                </c:pt>
                <c:pt idx="11386">
                  <c:v>21</c:v>
                </c:pt>
                <c:pt idx="11387">
                  <c:v>21</c:v>
                </c:pt>
                <c:pt idx="11388">
                  <c:v>21</c:v>
                </c:pt>
                <c:pt idx="11389">
                  <c:v>19</c:v>
                </c:pt>
                <c:pt idx="11390">
                  <c:v>19</c:v>
                </c:pt>
                <c:pt idx="11391">
                  <c:v>19</c:v>
                </c:pt>
                <c:pt idx="11392">
                  <c:v>19</c:v>
                </c:pt>
                <c:pt idx="11393">
                  <c:v>19</c:v>
                </c:pt>
                <c:pt idx="11394">
                  <c:v>18</c:v>
                </c:pt>
                <c:pt idx="11395">
                  <c:v>18</c:v>
                </c:pt>
                <c:pt idx="11396">
                  <c:v>23</c:v>
                </c:pt>
                <c:pt idx="11397">
                  <c:v>23</c:v>
                </c:pt>
                <c:pt idx="11398">
                  <c:v>23</c:v>
                </c:pt>
                <c:pt idx="11399">
                  <c:v>23</c:v>
                </c:pt>
                <c:pt idx="11400">
                  <c:v>24</c:v>
                </c:pt>
                <c:pt idx="11401">
                  <c:v>23</c:v>
                </c:pt>
                <c:pt idx="11402">
                  <c:v>23</c:v>
                </c:pt>
                <c:pt idx="11403">
                  <c:v>23</c:v>
                </c:pt>
                <c:pt idx="11404">
                  <c:v>23</c:v>
                </c:pt>
                <c:pt idx="11405">
                  <c:v>23</c:v>
                </c:pt>
                <c:pt idx="11406">
                  <c:v>24</c:v>
                </c:pt>
                <c:pt idx="11407">
                  <c:v>23</c:v>
                </c:pt>
                <c:pt idx="11408">
                  <c:v>20</c:v>
                </c:pt>
                <c:pt idx="11409">
                  <c:v>20</c:v>
                </c:pt>
                <c:pt idx="11410">
                  <c:v>20</c:v>
                </c:pt>
                <c:pt idx="11411">
                  <c:v>21</c:v>
                </c:pt>
                <c:pt idx="11412">
                  <c:v>22</c:v>
                </c:pt>
                <c:pt idx="11413">
                  <c:v>22</c:v>
                </c:pt>
                <c:pt idx="11414">
                  <c:v>22</c:v>
                </c:pt>
                <c:pt idx="11415">
                  <c:v>24</c:v>
                </c:pt>
                <c:pt idx="11416">
                  <c:v>23</c:v>
                </c:pt>
                <c:pt idx="11417">
                  <c:v>25</c:v>
                </c:pt>
                <c:pt idx="11418">
                  <c:v>24</c:v>
                </c:pt>
                <c:pt idx="11419">
                  <c:v>24</c:v>
                </c:pt>
                <c:pt idx="11420">
                  <c:v>24</c:v>
                </c:pt>
                <c:pt idx="11421">
                  <c:v>24</c:v>
                </c:pt>
                <c:pt idx="11422">
                  <c:v>22</c:v>
                </c:pt>
                <c:pt idx="11423">
                  <c:v>22</c:v>
                </c:pt>
                <c:pt idx="11424">
                  <c:v>24</c:v>
                </c:pt>
                <c:pt idx="11425">
                  <c:v>23</c:v>
                </c:pt>
                <c:pt idx="11426">
                  <c:v>24</c:v>
                </c:pt>
                <c:pt idx="11427">
                  <c:v>22</c:v>
                </c:pt>
                <c:pt idx="11428">
                  <c:v>21</c:v>
                </c:pt>
                <c:pt idx="11429">
                  <c:v>22</c:v>
                </c:pt>
                <c:pt idx="11430">
                  <c:v>22</c:v>
                </c:pt>
                <c:pt idx="11431">
                  <c:v>22</c:v>
                </c:pt>
                <c:pt idx="11432">
                  <c:v>22</c:v>
                </c:pt>
                <c:pt idx="11433">
                  <c:v>22</c:v>
                </c:pt>
                <c:pt idx="11434">
                  <c:v>22</c:v>
                </c:pt>
                <c:pt idx="11435">
                  <c:v>22</c:v>
                </c:pt>
                <c:pt idx="11436">
                  <c:v>21</c:v>
                </c:pt>
                <c:pt idx="11437">
                  <c:v>21</c:v>
                </c:pt>
                <c:pt idx="11438">
                  <c:v>21</c:v>
                </c:pt>
                <c:pt idx="11439">
                  <c:v>21</c:v>
                </c:pt>
                <c:pt idx="11440">
                  <c:v>21</c:v>
                </c:pt>
                <c:pt idx="11441">
                  <c:v>21</c:v>
                </c:pt>
                <c:pt idx="11442">
                  <c:v>22</c:v>
                </c:pt>
                <c:pt idx="11443">
                  <c:v>22</c:v>
                </c:pt>
                <c:pt idx="11444">
                  <c:v>22</c:v>
                </c:pt>
                <c:pt idx="11445">
                  <c:v>22</c:v>
                </c:pt>
                <c:pt idx="11446">
                  <c:v>22</c:v>
                </c:pt>
                <c:pt idx="11447">
                  <c:v>22</c:v>
                </c:pt>
                <c:pt idx="11448">
                  <c:v>21</c:v>
                </c:pt>
                <c:pt idx="11449">
                  <c:v>21</c:v>
                </c:pt>
                <c:pt idx="11450">
                  <c:v>21</c:v>
                </c:pt>
                <c:pt idx="11451">
                  <c:v>23</c:v>
                </c:pt>
                <c:pt idx="11452">
                  <c:v>25</c:v>
                </c:pt>
                <c:pt idx="11453">
                  <c:v>23</c:v>
                </c:pt>
                <c:pt idx="11454">
                  <c:v>23</c:v>
                </c:pt>
                <c:pt idx="11455">
                  <c:v>28</c:v>
                </c:pt>
                <c:pt idx="11456">
                  <c:v>25</c:v>
                </c:pt>
                <c:pt idx="11457">
                  <c:v>28</c:v>
                </c:pt>
                <c:pt idx="11458">
                  <c:v>28</c:v>
                </c:pt>
                <c:pt idx="11459">
                  <c:v>23</c:v>
                </c:pt>
                <c:pt idx="11460">
                  <c:v>23</c:v>
                </c:pt>
                <c:pt idx="11461">
                  <c:v>27</c:v>
                </c:pt>
                <c:pt idx="11462">
                  <c:v>23</c:v>
                </c:pt>
                <c:pt idx="11463">
                  <c:v>27</c:v>
                </c:pt>
                <c:pt idx="11464">
                  <c:v>23</c:v>
                </c:pt>
                <c:pt idx="11465">
                  <c:v>24</c:v>
                </c:pt>
                <c:pt idx="11466">
                  <c:v>24</c:v>
                </c:pt>
                <c:pt idx="11467">
                  <c:v>27</c:v>
                </c:pt>
                <c:pt idx="11468">
                  <c:v>23</c:v>
                </c:pt>
                <c:pt idx="11469">
                  <c:v>27</c:v>
                </c:pt>
                <c:pt idx="11470">
                  <c:v>24</c:v>
                </c:pt>
                <c:pt idx="11471">
                  <c:v>23</c:v>
                </c:pt>
                <c:pt idx="11472">
                  <c:v>27</c:v>
                </c:pt>
                <c:pt idx="11473">
                  <c:v>24</c:v>
                </c:pt>
                <c:pt idx="11474">
                  <c:v>27</c:v>
                </c:pt>
                <c:pt idx="11475">
                  <c:v>23</c:v>
                </c:pt>
                <c:pt idx="11476">
                  <c:v>26</c:v>
                </c:pt>
                <c:pt idx="11477">
                  <c:v>26</c:v>
                </c:pt>
                <c:pt idx="11478">
                  <c:v>26</c:v>
                </c:pt>
                <c:pt idx="11479">
                  <c:v>26</c:v>
                </c:pt>
                <c:pt idx="11480">
                  <c:v>26</c:v>
                </c:pt>
                <c:pt idx="11481">
                  <c:v>26</c:v>
                </c:pt>
                <c:pt idx="11482">
                  <c:v>26</c:v>
                </c:pt>
                <c:pt idx="11483">
                  <c:v>34</c:v>
                </c:pt>
                <c:pt idx="11484">
                  <c:v>32</c:v>
                </c:pt>
                <c:pt idx="11485">
                  <c:v>27</c:v>
                </c:pt>
                <c:pt idx="11486">
                  <c:v>32</c:v>
                </c:pt>
                <c:pt idx="11487">
                  <c:v>32</c:v>
                </c:pt>
                <c:pt idx="11488">
                  <c:v>31</c:v>
                </c:pt>
                <c:pt idx="11489">
                  <c:v>26</c:v>
                </c:pt>
                <c:pt idx="11490">
                  <c:v>28</c:v>
                </c:pt>
                <c:pt idx="11491">
                  <c:v>34</c:v>
                </c:pt>
                <c:pt idx="11492">
                  <c:v>28</c:v>
                </c:pt>
                <c:pt idx="11493">
                  <c:v>28</c:v>
                </c:pt>
                <c:pt idx="11494">
                  <c:v>27</c:v>
                </c:pt>
                <c:pt idx="11495">
                  <c:v>28</c:v>
                </c:pt>
                <c:pt idx="11496">
                  <c:v>34</c:v>
                </c:pt>
                <c:pt idx="11497">
                  <c:v>34</c:v>
                </c:pt>
                <c:pt idx="11498">
                  <c:v>26</c:v>
                </c:pt>
                <c:pt idx="11499">
                  <c:v>28</c:v>
                </c:pt>
                <c:pt idx="11500">
                  <c:v>28</c:v>
                </c:pt>
                <c:pt idx="11501">
                  <c:v>28</c:v>
                </c:pt>
                <c:pt idx="11502">
                  <c:v>27</c:v>
                </c:pt>
                <c:pt idx="11503">
                  <c:v>25</c:v>
                </c:pt>
                <c:pt idx="11504">
                  <c:v>28</c:v>
                </c:pt>
                <c:pt idx="11505">
                  <c:v>27</c:v>
                </c:pt>
                <c:pt idx="11506">
                  <c:v>26</c:v>
                </c:pt>
                <c:pt idx="11507">
                  <c:v>28</c:v>
                </c:pt>
                <c:pt idx="11508">
                  <c:v>19</c:v>
                </c:pt>
                <c:pt idx="11509">
                  <c:v>19</c:v>
                </c:pt>
                <c:pt idx="11510">
                  <c:v>19</c:v>
                </c:pt>
                <c:pt idx="11511">
                  <c:v>31</c:v>
                </c:pt>
                <c:pt idx="11512">
                  <c:v>27</c:v>
                </c:pt>
                <c:pt idx="11513">
                  <c:v>27</c:v>
                </c:pt>
                <c:pt idx="11514">
                  <c:v>22</c:v>
                </c:pt>
                <c:pt idx="11515">
                  <c:v>24</c:v>
                </c:pt>
                <c:pt idx="11516">
                  <c:v>21</c:v>
                </c:pt>
                <c:pt idx="11517">
                  <c:v>30</c:v>
                </c:pt>
                <c:pt idx="11518">
                  <c:v>25</c:v>
                </c:pt>
                <c:pt idx="11519">
                  <c:v>24</c:v>
                </c:pt>
                <c:pt idx="11520">
                  <c:v>25</c:v>
                </c:pt>
                <c:pt idx="11521">
                  <c:v>30</c:v>
                </c:pt>
                <c:pt idx="11522">
                  <c:v>21</c:v>
                </c:pt>
                <c:pt idx="11523">
                  <c:v>19</c:v>
                </c:pt>
                <c:pt idx="11524">
                  <c:v>19</c:v>
                </c:pt>
                <c:pt idx="11525">
                  <c:v>19</c:v>
                </c:pt>
                <c:pt idx="11526">
                  <c:v>27</c:v>
                </c:pt>
                <c:pt idx="11527">
                  <c:v>22</c:v>
                </c:pt>
                <c:pt idx="11528">
                  <c:v>27</c:v>
                </c:pt>
                <c:pt idx="11529">
                  <c:v>24</c:v>
                </c:pt>
                <c:pt idx="11530">
                  <c:v>25</c:v>
                </c:pt>
                <c:pt idx="11531">
                  <c:v>21</c:v>
                </c:pt>
                <c:pt idx="11532">
                  <c:v>25</c:v>
                </c:pt>
                <c:pt idx="11533">
                  <c:v>21</c:v>
                </c:pt>
                <c:pt idx="11534">
                  <c:v>24</c:v>
                </c:pt>
                <c:pt idx="11535">
                  <c:v>34</c:v>
                </c:pt>
                <c:pt idx="11536">
                  <c:v>34</c:v>
                </c:pt>
                <c:pt idx="11537">
                  <c:v>35</c:v>
                </c:pt>
                <c:pt idx="11538">
                  <c:v>34</c:v>
                </c:pt>
                <c:pt idx="11539">
                  <c:v>35</c:v>
                </c:pt>
                <c:pt idx="11540">
                  <c:v>34</c:v>
                </c:pt>
                <c:pt idx="11541">
                  <c:v>28</c:v>
                </c:pt>
                <c:pt idx="11542">
                  <c:v>28</c:v>
                </c:pt>
                <c:pt idx="11543">
                  <c:v>28</c:v>
                </c:pt>
                <c:pt idx="11544">
                  <c:v>28</c:v>
                </c:pt>
                <c:pt idx="11545">
                  <c:v>28</c:v>
                </c:pt>
                <c:pt idx="11546">
                  <c:v>28</c:v>
                </c:pt>
                <c:pt idx="11547">
                  <c:v>28</c:v>
                </c:pt>
                <c:pt idx="11548">
                  <c:v>28</c:v>
                </c:pt>
                <c:pt idx="11549">
                  <c:v>28</c:v>
                </c:pt>
                <c:pt idx="11550">
                  <c:v>28</c:v>
                </c:pt>
                <c:pt idx="11551">
                  <c:v>24</c:v>
                </c:pt>
                <c:pt idx="11552">
                  <c:v>24</c:v>
                </c:pt>
                <c:pt idx="11553">
                  <c:v>30</c:v>
                </c:pt>
                <c:pt idx="11554">
                  <c:v>24</c:v>
                </c:pt>
                <c:pt idx="11555">
                  <c:v>24</c:v>
                </c:pt>
                <c:pt idx="11556">
                  <c:v>24</c:v>
                </c:pt>
                <c:pt idx="11557">
                  <c:v>31</c:v>
                </c:pt>
                <c:pt idx="11558">
                  <c:v>31</c:v>
                </c:pt>
                <c:pt idx="11559">
                  <c:v>24</c:v>
                </c:pt>
                <c:pt idx="11560">
                  <c:v>24</c:v>
                </c:pt>
                <c:pt idx="11561">
                  <c:v>31</c:v>
                </c:pt>
                <c:pt idx="11562">
                  <c:v>25</c:v>
                </c:pt>
                <c:pt idx="11563">
                  <c:v>30</c:v>
                </c:pt>
                <c:pt idx="11564">
                  <c:v>30</c:v>
                </c:pt>
                <c:pt idx="11565">
                  <c:v>31</c:v>
                </c:pt>
                <c:pt idx="11566">
                  <c:v>24</c:v>
                </c:pt>
                <c:pt idx="11567">
                  <c:v>31</c:v>
                </c:pt>
                <c:pt idx="11568">
                  <c:v>31</c:v>
                </c:pt>
                <c:pt idx="11569">
                  <c:v>24</c:v>
                </c:pt>
                <c:pt idx="11570">
                  <c:v>25</c:v>
                </c:pt>
                <c:pt idx="11571">
                  <c:v>25</c:v>
                </c:pt>
                <c:pt idx="11572">
                  <c:v>30</c:v>
                </c:pt>
                <c:pt idx="11573">
                  <c:v>31</c:v>
                </c:pt>
                <c:pt idx="11574">
                  <c:v>24</c:v>
                </c:pt>
                <c:pt idx="11575">
                  <c:v>24</c:v>
                </c:pt>
                <c:pt idx="11576">
                  <c:v>25</c:v>
                </c:pt>
                <c:pt idx="11577">
                  <c:v>30</c:v>
                </c:pt>
                <c:pt idx="11578">
                  <c:v>25</c:v>
                </c:pt>
                <c:pt idx="11579">
                  <c:v>30</c:v>
                </c:pt>
                <c:pt idx="11580">
                  <c:v>25</c:v>
                </c:pt>
                <c:pt idx="11581">
                  <c:v>24</c:v>
                </c:pt>
                <c:pt idx="11582">
                  <c:v>30</c:v>
                </c:pt>
                <c:pt idx="11583">
                  <c:v>25</c:v>
                </c:pt>
                <c:pt idx="11584">
                  <c:v>29</c:v>
                </c:pt>
                <c:pt idx="11585">
                  <c:v>26</c:v>
                </c:pt>
                <c:pt idx="11586">
                  <c:v>26</c:v>
                </c:pt>
                <c:pt idx="11587">
                  <c:v>23</c:v>
                </c:pt>
                <c:pt idx="11588">
                  <c:v>23</c:v>
                </c:pt>
                <c:pt idx="11589">
                  <c:v>28</c:v>
                </c:pt>
                <c:pt idx="11590">
                  <c:v>23</c:v>
                </c:pt>
                <c:pt idx="11591">
                  <c:v>31</c:v>
                </c:pt>
                <c:pt idx="11592">
                  <c:v>31</c:v>
                </c:pt>
                <c:pt idx="11593">
                  <c:v>28</c:v>
                </c:pt>
                <c:pt idx="11594">
                  <c:v>23</c:v>
                </c:pt>
                <c:pt idx="11595">
                  <c:v>26</c:v>
                </c:pt>
                <c:pt idx="11596">
                  <c:v>28</c:v>
                </c:pt>
                <c:pt idx="11597">
                  <c:v>28</c:v>
                </c:pt>
                <c:pt idx="11598">
                  <c:v>29</c:v>
                </c:pt>
                <c:pt idx="11599">
                  <c:v>31</c:v>
                </c:pt>
                <c:pt idx="11600">
                  <c:v>30</c:v>
                </c:pt>
                <c:pt idx="11601">
                  <c:v>29</c:v>
                </c:pt>
                <c:pt idx="11602">
                  <c:v>29</c:v>
                </c:pt>
                <c:pt idx="11603">
                  <c:v>29</c:v>
                </c:pt>
                <c:pt idx="11604">
                  <c:v>30</c:v>
                </c:pt>
                <c:pt idx="11605">
                  <c:v>26</c:v>
                </c:pt>
                <c:pt idx="11606">
                  <c:v>24</c:v>
                </c:pt>
                <c:pt idx="11607">
                  <c:v>24</c:v>
                </c:pt>
                <c:pt idx="11608">
                  <c:v>25</c:v>
                </c:pt>
                <c:pt idx="11609">
                  <c:v>31</c:v>
                </c:pt>
                <c:pt idx="11610">
                  <c:v>24</c:v>
                </c:pt>
                <c:pt idx="11611">
                  <c:v>25</c:v>
                </c:pt>
                <c:pt idx="11612">
                  <c:v>31</c:v>
                </c:pt>
                <c:pt idx="11613">
                  <c:v>31</c:v>
                </c:pt>
                <c:pt idx="11614">
                  <c:v>26</c:v>
                </c:pt>
                <c:pt idx="11615">
                  <c:v>26</c:v>
                </c:pt>
                <c:pt idx="11616">
                  <c:v>31</c:v>
                </c:pt>
                <c:pt idx="11617">
                  <c:v>26</c:v>
                </c:pt>
                <c:pt idx="11618">
                  <c:v>26</c:v>
                </c:pt>
                <c:pt idx="11619">
                  <c:v>31</c:v>
                </c:pt>
                <c:pt idx="11620">
                  <c:v>31</c:v>
                </c:pt>
                <c:pt idx="11621">
                  <c:v>26</c:v>
                </c:pt>
                <c:pt idx="11622">
                  <c:v>31</c:v>
                </c:pt>
                <c:pt idx="11623">
                  <c:v>25</c:v>
                </c:pt>
                <c:pt idx="11624">
                  <c:v>25</c:v>
                </c:pt>
                <c:pt idx="11625">
                  <c:v>25</c:v>
                </c:pt>
                <c:pt idx="11626">
                  <c:v>25</c:v>
                </c:pt>
                <c:pt idx="11627">
                  <c:v>26</c:v>
                </c:pt>
                <c:pt idx="11628">
                  <c:v>25</c:v>
                </c:pt>
                <c:pt idx="11629">
                  <c:v>25</c:v>
                </c:pt>
                <c:pt idx="11630">
                  <c:v>26</c:v>
                </c:pt>
                <c:pt idx="11631">
                  <c:v>25</c:v>
                </c:pt>
                <c:pt idx="11632">
                  <c:v>25</c:v>
                </c:pt>
                <c:pt idx="11633">
                  <c:v>25</c:v>
                </c:pt>
                <c:pt idx="11634">
                  <c:v>26</c:v>
                </c:pt>
                <c:pt idx="11635">
                  <c:v>26</c:v>
                </c:pt>
                <c:pt idx="11636">
                  <c:v>25</c:v>
                </c:pt>
                <c:pt idx="11637">
                  <c:v>25</c:v>
                </c:pt>
                <c:pt idx="11638">
                  <c:v>26</c:v>
                </c:pt>
                <c:pt idx="11639">
                  <c:v>25</c:v>
                </c:pt>
                <c:pt idx="11640">
                  <c:v>23</c:v>
                </c:pt>
                <c:pt idx="11641">
                  <c:v>33</c:v>
                </c:pt>
                <c:pt idx="11642">
                  <c:v>33</c:v>
                </c:pt>
                <c:pt idx="11643">
                  <c:v>33</c:v>
                </c:pt>
                <c:pt idx="11644">
                  <c:v>33</c:v>
                </c:pt>
                <c:pt idx="11645">
                  <c:v>33</c:v>
                </c:pt>
                <c:pt idx="11646">
                  <c:v>33</c:v>
                </c:pt>
                <c:pt idx="11647">
                  <c:v>33</c:v>
                </c:pt>
                <c:pt idx="11648">
                  <c:v>33</c:v>
                </c:pt>
                <c:pt idx="11649">
                  <c:v>33</c:v>
                </c:pt>
                <c:pt idx="11650">
                  <c:v>33</c:v>
                </c:pt>
                <c:pt idx="11651">
                  <c:v>25</c:v>
                </c:pt>
                <c:pt idx="11652">
                  <c:v>25</c:v>
                </c:pt>
                <c:pt idx="11653">
                  <c:v>24</c:v>
                </c:pt>
                <c:pt idx="11654">
                  <c:v>24</c:v>
                </c:pt>
                <c:pt idx="11655">
                  <c:v>24</c:v>
                </c:pt>
                <c:pt idx="11656">
                  <c:v>24</c:v>
                </c:pt>
                <c:pt idx="11657">
                  <c:v>24</c:v>
                </c:pt>
                <c:pt idx="11658">
                  <c:v>24</c:v>
                </c:pt>
                <c:pt idx="11659">
                  <c:v>21</c:v>
                </c:pt>
                <c:pt idx="11660">
                  <c:v>20</c:v>
                </c:pt>
                <c:pt idx="11661">
                  <c:v>20</c:v>
                </c:pt>
                <c:pt idx="11662">
                  <c:v>21</c:v>
                </c:pt>
                <c:pt idx="11663">
                  <c:v>21</c:v>
                </c:pt>
                <c:pt idx="11664">
                  <c:v>20</c:v>
                </c:pt>
                <c:pt idx="11665">
                  <c:v>20</c:v>
                </c:pt>
                <c:pt idx="11666">
                  <c:v>20</c:v>
                </c:pt>
                <c:pt idx="11667">
                  <c:v>20</c:v>
                </c:pt>
                <c:pt idx="11668">
                  <c:v>21</c:v>
                </c:pt>
                <c:pt idx="11669">
                  <c:v>20</c:v>
                </c:pt>
                <c:pt idx="11670">
                  <c:v>20</c:v>
                </c:pt>
                <c:pt idx="11671">
                  <c:v>20</c:v>
                </c:pt>
                <c:pt idx="11672">
                  <c:v>21</c:v>
                </c:pt>
                <c:pt idx="11673">
                  <c:v>20</c:v>
                </c:pt>
                <c:pt idx="11674">
                  <c:v>20</c:v>
                </c:pt>
                <c:pt idx="11675">
                  <c:v>21</c:v>
                </c:pt>
                <c:pt idx="11676">
                  <c:v>20</c:v>
                </c:pt>
                <c:pt idx="11677">
                  <c:v>21</c:v>
                </c:pt>
                <c:pt idx="11678">
                  <c:v>21</c:v>
                </c:pt>
                <c:pt idx="11679">
                  <c:v>21</c:v>
                </c:pt>
                <c:pt idx="11680">
                  <c:v>20</c:v>
                </c:pt>
                <c:pt idx="11681">
                  <c:v>21</c:v>
                </c:pt>
                <c:pt idx="11682">
                  <c:v>20</c:v>
                </c:pt>
                <c:pt idx="11683">
                  <c:v>20</c:v>
                </c:pt>
                <c:pt idx="11684">
                  <c:v>20</c:v>
                </c:pt>
                <c:pt idx="11685">
                  <c:v>21</c:v>
                </c:pt>
                <c:pt idx="11686">
                  <c:v>21</c:v>
                </c:pt>
                <c:pt idx="11687">
                  <c:v>21</c:v>
                </c:pt>
                <c:pt idx="11688">
                  <c:v>22</c:v>
                </c:pt>
                <c:pt idx="11689">
                  <c:v>21</c:v>
                </c:pt>
                <c:pt idx="11690">
                  <c:v>22</c:v>
                </c:pt>
                <c:pt idx="11691">
                  <c:v>21</c:v>
                </c:pt>
                <c:pt idx="11692">
                  <c:v>22</c:v>
                </c:pt>
                <c:pt idx="11693">
                  <c:v>21</c:v>
                </c:pt>
                <c:pt idx="11694">
                  <c:v>21</c:v>
                </c:pt>
                <c:pt idx="11695">
                  <c:v>21</c:v>
                </c:pt>
                <c:pt idx="11696">
                  <c:v>21</c:v>
                </c:pt>
                <c:pt idx="11697">
                  <c:v>22</c:v>
                </c:pt>
                <c:pt idx="11698">
                  <c:v>21</c:v>
                </c:pt>
                <c:pt idx="11699">
                  <c:v>21</c:v>
                </c:pt>
                <c:pt idx="11700">
                  <c:v>22</c:v>
                </c:pt>
                <c:pt idx="11701">
                  <c:v>21</c:v>
                </c:pt>
                <c:pt idx="11702">
                  <c:v>22</c:v>
                </c:pt>
                <c:pt idx="11703">
                  <c:v>22</c:v>
                </c:pt>
                <c:pt idx="11704">
                  <c:v>22</c:v>
                </c:pt>
                <c:pt idx="11705">
                  <c:v>22</c:v>
                </c:pt>
                <c:pt idx="11706">
                  <c:v>22</c:v>
                </c:pt>
                <c:pt idx="11707">
                  <c:v>22</c:v>
                </c:pt>
                <c:pt idx="11708">
                  <c:v>22</c:v>
                </c:pt>
                <c:pt idx="11709">
                  <c:v>22</c:v>
                </c:pt>
                <c:pt idx="11710">
                  <c:v>22</c:v>
                </c:pt>
                <c:pt idx="11711">
                  <c:v>22</c:v>
                </c:pt>
                <c:pt idx="11712">
                  <c:v>22</c:v>
                </c:pt>
                <c:pt idx="11713">
                  <c:v>22</c:v>
                </c:pt>
                <c:pt idx="11714">
                  <c:v>22</c:v>
                </c:pt>
                <c:pt idx="11715">
                  <c:v>22</c:v>
                </c:pt>
                <c:pt idx="11716">
                  <c:v>22</c:v>
                </c:pt>
                <c:pt idx="11717">
                  <c:v>22</c:v>
                </c:pt>
                <c:pt idx="11718">
                  <c:v>22</c:v>
                </c:pt>
                <c:pt idx="11719">
                  <c:v>24</c:v>
                </c:pt>
                <c:pt idx="11720">
                  <c:v>23</c:v>
                </c:pt>
                <c:pt idx="11721">
                  <c:v>24</c:v>
                </c:pt>
                <c:pt idx="11722">
                  <c:v>23</c:v>
                </c:pt>
                <c:pt idx="11723">
                  <c:v>24</c:v>
                </c:pt>
                <c:pt idx="11724">
                  <c:v>24</c:v>
                </c:pt>
                <c:pt idx="11725">
                  <c:v>23</c:v>
                </c:pt>
                <c:pt idx="11726">
                  <c:v>23</c:v>
                </c:pt>
                <c:pt idx="11727">
                  <c:v>20</c:v>
                </c:pt>
                <c:pt idx="11728">
                  <c:v>21</c:v>
                </c:pt>
                <c:pt idx="11729">
                  <c:v>21</c:v>
                </c:pt>
                <c:pt idx="11730">
                  <c:v>23</c:v>
                </c:pt>
                <c:pt idx="11731">
                  <c:v>24</c:v>
                </c:pt>
                <c:pt idx="11732">
                  <c:v>24</c:v>
                </c:pt>
                <c:pt idx="11733">
                  <c:v>24</c:v>
                </c:pt>
                <c:pt idx="11734">
                  <c:v>24</c:v>
                </c:pt>
                <c:pt idx="11735">
                  <c:v>24</c:v>
                </c:pt>
                <c:pt idx="11736">
                  <c:v>24</c:v>
                </c:pt>
                <c:pt idx="11737">
                  <c:v>24</c:v>
                </c:pt>
                <c:pt idx="11738">
                  <c:v>26</c:v>
                </c:pt>
                <c:pt idx="11739">
                  <c:v>27</c:v>
                </c:pt>
                <c:pt idx="11740">
                  <c:v>27</c:v>
                </c:pt>
                <c:pt idx="11741">
                  <c:v>26</c:v>
                </c:pt>
                <c:pt idx="11742">
                  <c:v>27</c:v>
                </c:pt>
                <c:pt idx="11743">
                  <c:v>26</c:v>
                </c:pt>
                <c:pt idx="11744">
                  <c:v>20</c:v>
                </c:pt>
                <c:pt idx="11745">
                  <c:v>20</c:v>
                </c:pt>
                <c:pt idx="11746">
                  <c:v>20</c:v>
                </c:pt>
                <c:pt idx="11747">
                  <c:v>20</c:v>
                </c:pt>
                <c:pt idx="11748">
                  <c:v>22</c:v>
                </c:pt>
                <c:pt idx="11749">
                  <c:v>20</c:v>
                </c:pt>
                <c:pt idx="11750">
                  <c:v>22</c:v>
                </c:pt>
                <c:pt idx="11751">
                  <c:v>20</c:v>
                </c:pt>
                <c:pt idx="11752">
                  <c:v>22</c:v>
                </c:pt>
                <c:pt idx="11753">
                  <c:v>20</c:v>
                </c:pt>
                <c:pt idx="11754">
                  <c:v>20</c:v>
                </c:pt>
                <c:pt idx="11755">
                  <c:v>20</c:v>
                </c:pt>
                <c:pt idx="11756">
                  <c:v>22</c:v>
                </c:pt>
                <c:pt idx="11757">
                  <c:v>20</c:v>
                </c:pt>
                <c:pt idx="11758">
                  <c:v>20</c:v>
                </c:pt>
                <c:pt idx="11759">
                  <c:v>20</c:v>
                </c:pt>
                <c:pt idx="11760">
                  <c:v>20</c:v>
                </c:pt>
                <c:pt idx="11761">
                  <c:v>20</c:v>
                </c:pt>
                <c:pt idx="11762">
                  <c:v>22</c:v>
                </c:pt>
                <c:pt idx="11763">
                  <c:v>20</c:v>
                </c:pt>
                <c:pt idx="11764">
                  <c:v>22</c:v>
                </c:pt>
                <c:pt idx="11765">
                  <c:v>26</c:v>
                </c:pt>
                <c:pt idx="11766">
                  <c:v>28</c:v>
                </c:pt>
                <c:pt idx="11767">
                  <c:v>28</c:v>
                </c:pt>
                <c:pt idx="11768">
                  <c:v>24</c:v>
                </c:pt>
                <c:pt idx="11769">
                  <c:v>26</c:v>
                </c:pt>
                <c:pt idx="11770">
                  <c:v>26</c:v>
                </c:pt>
                <c:pt idx="11771">
                  <c:v>28</c:v>
                </c:pt>
                <c:pt idx="11772">
                  <c:v>24</c:v>
                </c:pt>
                <c:pt idx="11773">
                  <c:v>28</c:v>
                </c:pt>
                <c:pt idx="11774">
                  <c:v>28</c:v>
                </c:pt>
                <c:pt idx="11775">
                  <c:v>28</c:v>
                </c:pt>
                <c:pt idx="11776">
                  <c:v>28</c:v>
                </c:pt>
                <c:pt idx="11777">
                  <c:v>26</c:v>
                </c:pt>
                <c:pt idx="11778">
                  <c:v>23</c:v>
                </c:pt>
                <c:pt idx="11779">
                  <c:v>26</c:v>
                </c:pt>
                <c:pt idx="11780">
                  <c:v>23</c:v>
                </c:pt>
                <c:pt idx="11781">
                  <c:v>28</c:v>
                </c:pt>
                <c:pt idx="11782">
                  <c:v>26</c:v>
                </c:pt>
                <c:pt idx="11783">
                  <c:v>28</c:v>
                </c:pt>
                <c:pt idx="11784">
                  <c:v>26</c:v>
                </c:pt>
                <c:pt idx="11785">
                  <c:v>28</c:v>
                </c:pt>
                <c:pt idx="11786">
                  <c:v>26</c:v>
                </c:pt>
                <c:pt idx="11787">
                  <c:v>26</c:v>
                </c:pt>
                <c:pt idx="11788">
                  <c:v>23</c:v>
                </c:pt>
                <c:pt idx="11789">
                  <c:v>23</c:v>
                </c:pt>
                <c:pt idx="11790">
                  <c:v>28</c:v>
                </c:pt>
                <c:pt idx="11791">
                  <c:v>28</c:v>
                </c:pt>
                <c:pt idx="11792">
                  <c:v>29</c:v>
                </c:pt>
                <c:pt idx="11793">
                  <c:v>26</c:v>
                </c:pt>
                <c:pt idx="11794">
                  <c:v>23</c:v>
                </c:pt>
                <c:pt idx="11795">
                  <c:v>30</c:v>
                </c:pt>
                <c:pt idx="11796">
                  <c:v>33</c:v>
                </c:pt>
                <c:pt idx="11797">
                  <c:v>33</c:v>
                </c:pt>
                <c:pt idx="11798">
                  <c:v>33</c:v>
                </c:pt>
                <c:pt idx="11799">
                  <c:v>33</c:v>
                </c:pt>
                <c:pt idx="11800">
                  <c:v>33</c:v>
                </c:pt>
                <c:pt idx="11801">
                  <c:v>33</c:v>
                </c:pt>
                <c:pt idx="11802">
                  <c:v>30</c:v>
                </c:pt>
                <c:pt idx="11803">
                  <c:v>34</c:v>
                </c:pt>
                <c:pt idx="11804">
                  <c:v>34</c:v>
                </c:pt>
                <c:pt idx="11805">
                  <c:v>34</c:v>
                </c:pt>
                <c:pt idx="11806">
                  <c:v>31</c:v>
                </c:pt>
                <c:pt idx="11807">
                  <c:v>31</c:v>
                </c:pt>
                <c:pt idx="11808">
                  <c:v>34</c:v>
                </c:pt>
                <c:pt idx="11809">
                  <c:v>39</c:v>
                </c:pt>
                <c:pt idx="11810">
                  <c:v>40</c:v>
                </c:pt>
                <c:pt idx="11811">
                  <c:v>37</c:v>
                </c:pt>
                <c:pt idx="11812">
                  <c:v>36</c:v>
                </c:pt>
                <c:pt idx="11813">
                  <c:v>36</c:v>
                </c:pt>
                <c:pt idx="11814">
                  <c:v>36</c:v>
                </c:pt>
                <c:pt idx="11815">
                  <c:v>37</c:v>
                </c:pt>
                <c:pt idx="11816">
                  <c:v>36</c:v>
                </c:pt>
                <c:pt idx="11817">
                  <c:v>36</c:v>
                </c:pt>
                <c:pt idx="11818">
                  <c:v>36</c:v>
                </c:pt>
                <c:pt idx="11819">
                  <c:v>37</c:v>
                </c:pt>
                <c:pt idx="11820">
                  <c:v>36</c:v>
                </c:pt>
                <c:pt idx="11821">
                  <c:v>36</c:v>
                </c:pt>
                <c:pt idx="11822">
                  <c:v>37</c:v>
                </c:pt>
                <c:pt idx="11823">
                  <c:v>36</c:v>
                </c:pt>
                <c:pt idx="11824">
                  <c:v>36</c:v>
                </c:pt>
                <c:pt idx="11825">
                  <c:v>35</c:v>
                </c:pt>
                <c:pt idx="11826">
                  <c:v>35</c:v>
                </c:pt>
                <c:pt idx="11827">
                  <c:v>36</c:v>
                </c:pt>
                <c:pt idx="11828">
                  <c:v>35</c:v>
                </c:pt>
                <c:pt idx="11829">
                  <c:v>35</c:v>
                </c:pt>
                <c:pt idx="11830">
                  <c:v>35</c:v>
                </c:pt>
                <c:pt idx="11831">
                  <c:v>36</c:v>
                </c:pt>
                <c:pt idx="11832">
                  <c:v>15</c:v>
                </c:pt>
                <c:pt idx="11833">
                  <c:v>23</c:v>
                </c:pt>
                <c:pt idx="11834">
                  <c:v>23</c:v>
                </c:pt>
                <c:pt idx="11835">
                  <c:v>23</c:v>
                </c:pt>
                <c:pt idx="11836">
                  <c:v>23</c:v>
                </c:pt>
                <c:pt idx="11837">
                  <c:v>23</c:v>
                </c:pt>
                <c:pt idx="11838">
                  <c:v>23</c:v>
                </c:pt>
                <c:pt idx="11839">
                  <c:v>23</c:v>
                </c:pt>
                <c:pt idx="11840">
                  <c:v>23</c:v>
                </c:pt>
                <c:pt idx="11841">
                  <c:v>23</c:v>
                </c:pt>
                <c:pt idx="11842">
                  <c:v>23</c:v>
                </c:pt>
                <c:pt idx="11843">
                  <c:v>23</c:v>
                </c:pt>
                <c:pt idx="11844">
                  <c:v>23</c:v>
                </c:pt>
                <c:pt idx="11845">
                  <c:v>22</c:v>
                </c:pt>
                <c:pt idx="11846">
                  <c:v>23</c:v>
                </c:pt>
                <c:pt idx="11847">
                  <c:v>22</c:v>
                </c:pt>
                <c:pt idx="11848">
                  <c:v>21</c:v>
                </c:pt>
                <c:pt idx="11849">
                  <c:v>20</c:v>
                </c:pt>
                <c:pt idx="11850">
                  <c:v>23</c:v>
                </c:pt>
                <c:pt idx="11851">
                  <c:v>23</c:v>
                </c:pt>
                <c:pt idx="11852">
                  <c:v>23</c:v>
                </c:pt>
                <c:pt idx="11853">
                  <c:v>22</c:v>
                </c:pt>
                <c:pt idx="11854">
                  <c:v>22</c:v>
                </c:pt>
                <c:pt idx="11855">
                  <c:v>22</c:v>
                </c:pt>
                <c:pt idx="11856">
                  <c:v>20</c:v>
                </c:pt>
                <c:pt idx="11857">
                  <c:v>22</c:v>
                </c:pt>
                <c:pt idx="11858">
                  <c:v>22</c:v>
                </c:pt>
                <c:pt idx="11859">
                  <c:v>20</c:v>
                </c:pt>
                <c:pt idx="11860">
                  <c:v>22</c:v>
                </c:pt>
                <c:pt idx="11861">
                  <c:v>23</c:v>
                </c:pt>
                <c:pt idx="11862">
                  <c:v>23</c:v>
                </c:pt>
                <c:pt idx="11863">
                  <c:v>22</c:v>
                </c:pt>
                <c:pt idx="11864">
                  <c:v>23</c:v>
                </c:pt>
                <c:pt idx="11865">
                  <c:v>22</c:v>
                </c:pt>
                <c:pt idx="11866">
                  <c:v>23</c:v>
                </c:pt>
                <c:pt idx="11867">
                  <c:v>21</c:v>
                </c:pt>
                <c:pt idx="11868">
                  <c:v>21</c:v>
                </c:pt>
                <c:pt idx="11869">
                  <c:v>22</c:v>
                </c:pt>
                <c:pt idx="11870">
                  <c:v>22</c:v>
                </c:pt>
                <c:pt idx="11871">
                  <c:v>21</c:v>
                </c:pt>
                <c:pt idx="11872">
                  <c:v>23</c:v>
                </c:pt>
                <c:pt idx="11873">
                  <c:v>23</c:v>
                </c:pt>
                <c:pt idx="11874">
                  <c:v>22</c:v>
                </c:pt>
                <c:pt idx="11875">
                  <c:v>20</c:v>
                </c:pt>
                <c:pt idx="11876">
                  <c:v>23</c:v>
                </c:pt>
                <c:pt idx="11877">
                  <c:v>22</c:v>
                </c:pt>
                <c:pt idx="11878">
                  <c:v>22</c:v>
                </c:pt>
                <c:pt idx="11879">
                  <c:v>22</c:v>
                </c:pt>
                <c:pt idx="11880">
                  <c:v>23</c:v>
                </c:pt>
                <c:pt idx="11881">
                  <c:v>24</c:v>
                </c:pt>
                <c:pt idx="11882">
                  <c:v>24</c:v>
                </c:pt>
                <c:pt idx="11883">
                  <c:v>25</c:v>
                </c:pt>
                <c:pt idx="11884">
                  <c:v>26</c:v>
                </c:pt>
                <c:pt idx="11885">
                  <c:v>25</c:v>
                </c:pt>
                <c:pt idx="11886">
                  <c:v>26</c:v>
                </c:pt>
                <c:pt idx="11887">
                  <c:v>26</c:v>
                </c:pt>
                <c:pt idx="11888">
                  <c:v>25</c:v>
                </c:pt>
                <c:pt idx="11889">
                  <c:v>26</c:v>
                </c:pt>
                <c:pt idx="11890">
                  <c:v>22</c:v>
                </c:pt>
                <c:pt idx="11891">
                  <c:v>22</c:v>
                </c:pt>
                <c:pt idx="11892">
                  <c:v>23</c:v>
                </c:pt>
                <c:pt idx="11893">
                  <c:v>23</c:v>
                </c:pt>
                <c:pt idx="11894">
                  <c:v>34</c:v>
                </c:pt>
                <c:pt idx="11895">
                  <c:v>26</c:v>
                </c:pt>
                <c:pt idx="11896">
                  <c:v>24</c:v>
                </c:pt>
                <c:pt idx="11897">
                  <c:v>34</c:v>
                </c:pt>
                <c:pt idx="11898">
                  <c:v>24</c:v>
                </c:pt>
                <c:pt idx="11899">
                  <c:v>24</c:v>
                </c:pt>
                <c:pt idx="11900">
                  <c:v>24</c:v>
                </c:pt>
                <c:pt idx="11901">
                  <c:v>34</c:v>
                </c:pt>
                <c:pt idx="11902">
                  <c:v>24</c:v>
                </c:pt>
                <c:pt idx="11903">
                  <c:v>19</c:v>
                </c:pt>
                <c:pt idx="11904">
                  <c:v>19</c:v>
                </c:pt>
                <c:pt idx="11905">
                  <c:v>19</c:v>
                </c:pt>
                <c:pt idx="11906">
                  <c:v>23</c:v>
                </c:pt>
                <c:pt idx="11907">
                  <c:v>23</c:v>
                </c:pt>
                <c:pt idx="11908">
                  <c:v>23</c:v>
                </c:pt>
                <c:pt idx="11909">
                  <c:v>23</c:v>
                </c:pt>
                <c:pt idx="11910">
                  <c:v>23</c:v>
                </c:pt>
                <c:pt idx="11911">
                  <c:v>23</c:v>
                </c:pt>
                <c:pt idx="11912">
                  <c:v>23</c:v>
                </c:pt>
                <c:pt idx="11913">
                  <c:v>26</c:v>
                </c:pt>
              </c:numCache>
            </c:numRef>
          </c:yVal>
          <c:smooth val="0"/>
          <c:extLst>
            <c:ext xmlns:c16="http://schemas.microsoft.com/office/drawing/2014/chart" uri="{C3380CC4-5D6E-409C-BE32-E72D297353CC}">
              <c16:uniqueId val="{00000000-AFBF-4B41-A3B9-B47E7354E216}"/>
            </c:ext>
          </c:extLst>
        </c:ser>
        <c:dLbls>
          <c:showLegendKey val="0"/>
          <c:showVal val="0"/>
          <c:showCatName val="0"/>
          <c:showSerName val="0"/>
          <c:showPercent val="0"/>
          <c:showBubbleSize val="0"/>
        </c:dLbls>
        <c:axId val="1209203759"/>
        <c:axId val="1209187119"/>
      </c:scatterChart>
      <c:valAx>
        <c:axId val="1209203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CYLINDERS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187119"/>
        <c:crosses val="autoZero"/>
        <c:crossBetween val="midCat"/>
      </c:valAx>
      <c:valAx>
        <c:axId val="1209187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MPG</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20375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07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6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76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48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19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8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036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837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789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26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f9c2c1477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f9c2c1477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848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573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364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29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f9c2c1477b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f9c2c1477b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f9c2c1477b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f9c2c1477b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04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f9c2c1477b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f9c2c1477b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48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800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09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6cb72d21e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86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96500" y="1541675"/>
            <a:ext cx="3901800" cy="14397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Clr>
                <a:schemeClr val="accent1"/>
              </a:buClr>
              <a:buSzPts val="5200"/>
              <a:buFont typeface="Rubik"/>
              <a:buNone/>
              <a:defRPr sz="5500"/>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10" name="Google Shape;10;p2"/>
          <p:cNvSpPr txBox="1">
            <a:spLocks noGrp="1"/>
          </p:cNvSpPr>
          <p:nvPr>
            <p:ph type="subTitle" idx="1"/>
          </p:nvPr>
        </p:nvSpPr>
        <p:spPr>
          <a:xfrm>
            <a:off x="796500" y="3053125"/>
            <a:ext cx="3901800" cy="548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accent1"/>
              </a:buClr>
              <a:buSzPts val="2800"/>
              <a:buNone/>
              <a:defRPr sz="1600">
                <a:solidFill>
                  <a:schemeClr val="dk1"/>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014225" y="3242000"/>
            <a:ext cx="6867900" cy="3501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400">
                <a:solidFill>
                  <a:schemeClr val="accent6"/>
                </a:solidFill>
                <a:latin typeface="Montserrat"/>
                <a:ea typeface="Montserrat"/>
                <a:cs typeface="Montserrat"/>
                <a:sym typeface="Montserrat"/>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
        <p:nvSpPr>
          <p:cNvPr id="40" name="Google Shape;40;p11"/>
          <p:cNvSpPr txBox="1">
            <a:spLocks noGrp="1"/>
          </p:cNvSpPr>
          <p:nvPr>
            <p:ph type="title" idx="2" hasCustomPrompt="1"/>
          </p:nvPr>
        </p:nvSpPr>
        <p:spPr>
          <a:xfrm>
            <a:off x="1096571" y="2019900"/>
            <a:ext cx="6922200" cy="110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85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4" name="Google Shape;44;p13"/>
          <p:cNvSpPr txBox="1">
            <a:spLocks noGrp="1"/>
          </p:cNvSpPr>
          <p:nvPr>
            <p:ph type="subTitle" idx="1"/>
          </p:nvPr>
        </p:nvSpPr>
        <p:spPr>
          <a:xfrm>
            <a:off x="1815600" y="140382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5" name="Google Shape;45;p13"/>
          <p:cNvSpPr txBox="1">
            <a:spLocks noGrp="1"/>
          </p:cNvSpPr>
          <p:nvPr>
            <p:ph type="subTitle" idx="2"/>
          </p:nvPr>
        </p:nvSpPr>
        <p:spPr>
          <a:xfrm>
            <a:off x="1815600" y="1683125"/>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6" name="Google Shape;46;p13"/>
          <p:cNvSpPr txBox="1">
            <a:spLocks noGrp="1"/>
          </p:cNvSpPr>
          <p:nvPr>
            <p:ph type="title" idx="3" hasCustomPrompt="1"/>
          </p:nvPr>
        </p:nvSpPr>
        <p:spPr>
          <a:xfrm>
            <a:off x="960075" y="1403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7" name="Google Shape;47;p13"/>
          <p:cNvSpPr txBox="1">
            <a:spLocks noGrp="1"/>
          </p:cNvSpPr>
          <p:nvPr>
            <p:ph type="subTitle" idx="4"/>
          </p:nvPr>
        </p:nvSpPr>
        <p:spPr>
          <a:xfrm>
            <a:off x="1815600" y="2524750"/>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13"/>
          <p:cNvSpPr txBox="1">
            <a:spLocks noGrp="1"/>
          </p:cNvSpPr>
          <p:nvPr>
            <p:ph type="subTitle" idx="5"/>
          </p:nvPr>
        </p:nvSpPr>
        <p:spPr>
          <a:xfrm>
            <a:off x="1815600" y="2780800"/>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 name="Google Shape;49;p13"/>
          <p:cNvSpPr txBox="1">
            <a:spLocks noGrp="1"/>
          </p:cNvSpPr>
          <p:nvPr>
            <p:ph type="title" idx="6" hasCustomPrompt="1"/>
          </p:nvPr>
        </p:nvSpPr>
        <p:spPr>
          <a:xfrm>
            <a:off x="960075" y="2524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0" name="Google Shape;50;p13"/>
          <p:cNvSpPr txBox="1">
            <a:spLocks noGrp="1"/>
          </p:cNvSpPr>
          <p:nvPr>
            <p:ph type="subTitle" idx="7"/>
          </p:nvPr>
        </p:nvSpPr>
        <p:spPr>
          <a:xfrm>
            <a:off x="1815600" y="364567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 name="Google Shape;51;p13"/>
          <p:cNvSpPr txBox="1">
            <a:spLocks noGrp="1"/>
          </p:cNvSpPr>
          <p:nvPr>
            <p:ph type="subTitle" idx="8"/>
          </p:nvPr>
        </p:nvSpPr>
        <p:spPr>
          <a:xfrm>
            <a:off x="1815600" y="3878475"/>
            <a:ext cx="2680200" cy="67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 name="Google Shape;52;p13"/>
          <p:cNvSpPr txBox="1">
            <a:spLocks noGrp="1"/>
          </p:cNvSpPr>
          <p:nvPr>
            <p:ph type="title" idx="9" hasCustomPrompt="1"/>
          </p:nvPr>
        </p:nvSpPr>
        <p:spPr>
          <a:xfrm>
            <a:off x="960075" y="3645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3" name="Google Shape;53;p13"/>
          <p:cNvSpPr txBox="1">
            <a:spLocks noGrp="1"/>
          </p:cNvSpPr>
          <p:nvPr>
            <p:ph type="subTitle" idx="13"/>
          </p:nvPr>
        </p:nvSpPr>
        <p:spPr>
          <a:xfrm>
            <a:off x="5503725" y="140382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subTitle" idx="14"/>
          </p:nvPr>
        </p:nvSpPr>
        <p:spPr>
          <a:xfrm>
            <a:off x="5503725" y="1683125"/>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 name="Google Shape;55;p13"/>
          <p:cNvSpPr txBox="1">
            <a:spLocks noGrp="1"/>
          </p:cNvSpPr>
          <p:nvPr>
            <p:ph type="title" idx="15" hasCustomPrompt="1"/>
          </p:nvPr>
        </p:nvSpPr>
        <p:spPr>
          <a:xfrm>
            <a:off x="4648200" y="140397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 name="Google Shape;56;p13"/>
          <p:cNvSpPr txBox="1">
            <a:spLocks noGrp="1"/>
          </p:cNvSpPr>
          <p:nvPr>
            <p:ph type="subTitle" idx="16"/>
          </p:nvPr>
        </p:nvSpPr>
        <p:spPr>
          <a:xfrm>
            <a:off x="5503725" y="2524750"/>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subTitle" idx="17"/>
          </p:nvPr>
        </p:nvSpPr>
        <p:spPr>
          <a:xfrm>
            <a:off x="5503725" y="2780800"/>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18" hasCustomPrompt="1"/>
          </p:nvPr>
        </p:nvSpPr>
        <p:spPr>
          <a:xfrm>
            <a:off x="4648200" y="2524900"/>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9" name="Google Shape;59;p13"/>
          <p:cNvSpPr txBox="1">
            <a:spLocks noGrp="1"/>
          </p:cNvSpPr>
          <p:nvPr>
            <p:ph type="subTitle" idx="19"/>
          </p:nvPr>
        </p:nvSpPr>
        <p:spPr>
          <a:xfrm>
            <a:off x="5503725" y="364567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subTitle" idx="20"/>
          </p:nvPr>
        </p:nvSpPr>
        <p:spPr>
          <a:xfrm>
            <a:off x="5503725" y="3878475"/>
            <a:ext cx="2680200" cy="67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Google Shape;61;p13"/>
          <p:cNvSpPr txBox="1">
            <a:spLocks noGrp="1"/>
          </p:cNvSpPr>
          <p:nvPr>
            <p:ph type="title" idx="21" hasCustomPrompt="1"/>
          </p:nvPr>
        </p:nvSpPr>
        <p:spPr>
          <a:xfrm>
            <a:off x="4648200" y="3645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33974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4"/>
          <p:cNvSpPr txBox="1">
            <a:spLocks noGrp="1"/>
          </p:cNvSpPr>
          <p:nvPr>
            <p:ph type="subTitle" idx="2"/>
          </p:nvPr>
        </p:nvSpPr>
        <p:spPr>
          <a:xfrm>
            <a:off x="33974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4"/>
          <p:cNvSpPr txBox="1">
            <a:spLocks noGrp="1"/>
          </p:cNvSpPr>
          <p:nvPr>
            <p:ph type="subTitle" idx="3"/>
          </p:nvPr>
        </p:nvSpPr>
        <p:spPr>
          <a:xfrm>
            <a:off x="8198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4"/>
          <p:cNvSpPr txBox="1">
            <a:spLocks noGrp="1"/>
          </p:cNvSpPr>
          <p:nvPr>
            <p:ph type="subTitle" idx="4"/>
          </p:nvPr>
        </p:nvSpPr>
        <p:spPr>
          <a:xfrm>
            <a:off x="8198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4"/>
          <p:cNvSpPr txBox="1">
            <a:spLocks noGrp="1"/>
          </p:cNvSpPr>
          <p:nvPr>
            <p:ph type="subTitle" idx="5"/>
          </p:nvPr>
        </p:nvSpPr>
        <p:spPr>
          <a:xfrm>
            <a:off x="59750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8" name="Google Shape;68;p14"/>
          <p:cNvSpPr txBox="1">
            <a:spLocks noGrp="1"/>
          </p:cNvSpPr>
          <p:nvPr>
            <p:ph type="subTitle" idx="6"/>
          </p:nvPr>
        </p:nvSpPr>
        <p:spPr>
          <a:xfrm>
            <a:off x="59750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4"/>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72" name="Google Shape;72;p15"/>
          <p:cNvSpPr txBox="1">
            <a:spLocks noGrp="1"/>
          </p:cNvSpPr>
          <p:nvPr>
            <p:ph type="subTitle" idx="1"/>
          </p:nvPr>
        </p:nvSpPr>
        <p:spPr>
          <a:xfrm>
            <a:off x="2271525" y="1406049"/>
            <a:ext cx="2349900" cy="28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5"/>
          <p:cNvSpPr txBox="1">
            <a:spLocks noGrp="1"/>
          </p:cNvSpPr>
          <p:nvPr>
            <p:ph type="subTitle" idx="2"/>
          </p:nvPr>
        </p:nvSpPr>
        <p:spPr>
          <a:xfrm>
            <a:off x="2271525" y="1599478"/>
            <a:ext cx="2349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 name="Google Shape;74;p15"/>
          <p:cNvSpPr txBox="1">
            <a:spLocks noGrp="1"/>
          </p:cNvSpPr>
          <p:nvPr>
            <p:ph type="subTitle" idx="3"/>
          </p:nvPr>
        </p:nvSpPr>
        <p:spPr>
          <a:xfrm>
            <a:off x="2271525" y="3245222"/>
            <a:ext cx="2349900" cy="28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5"/>
          <p:cNvSpPr txBox="1">
            <a:spLocks noGrp="1"/>
          </p:cNvSpPr>
          <p:nvPr>
            <p:ph type="subTitle" idx="4"/>
          </p:nvPr>
        </p:nvSpPr>
        <p:spPr>
          <a:xfrm>
            <a:off x="2271525" y="3438651"/>
            <a:ext cx="2349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6" name="Google Shape;76;p15"/>
          <p:cNvSpPr txBox="1">
            <a:spLocks noGrp="1"/>
          </p:cNvSpPr>
          <p:nvPr>
            <p:ph type="subTitle" idx="5"/>
          </p:nvPr>
        </p:nvSpPr>
        <p:spPr>
          <a:xfrm>
            <a:off x="4522575" y="1406049"/>
            <a:ext cx="2349900" cy="283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900">
                <a:latin typeface="Changa One"/>
                <a:ea typeface="Changa One"/>
                <a:cs typeface="Changa One"/>
                <a:sym typeface="Chang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7" name="Google Shape;77;p15"/>
          <p:cNvSpPr txBox="1">
            <a:spLocks noGrp="1"/>
          </p:cNvSpPr>
          <p:nvPr>
            <p:ph type="subTitle" idx="6"/>
          </p:nvPr>
        </p:nvSpPr>
        <p:spPr>
          <a:xfrm>
            <a:off x="4522575" y="1599478"/>
            <a:ext cx="2349900" cy="83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8" name="Google Shape;78;p15"/>
          <p:cNvSpPr txBox="1">
            <a:spLocks noGrp="1"/>
          </p:cNvSpPr>
          <p:nvPr>
            <p:ph type="subTitle" idx="7"/>
          </p:nvPr>
        </p:nvSpPr>
        <p:spPr>
          <a:xfrm>
            <a:off x="4522575" y="3245222"/>
            <a:ext cx="2349900" cy="283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900">
                <a:latin typeface="Changa One"/>
                <a:ea typeface="Changa One"/>
                <a:cs typeface="Changa One"/>
                <a:sym typeface="Chang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9" name="Google Shape;79;p15"/>
          <p:cNvSpPr txBox="1">
            <a:spLocks noGrp="1"/>
          </p:cNvSpPr>
          <p:nvPr>
            <p:ph type="subTitle" idx="8"/>
          </p:nvPr>
        </p:nvSpPr>
        <p:spPr>
          <a:xfrm>
            <a:off x="4522575" y="3438651"/>
            <a:ext cx="2349900" cy="83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5470538" y="1829019"/>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82" name="Google Shape;82;p16"/>
          <p:cNvSpPr txBox="1">
            <a:spLocks noGrp="1"/>
          </p:cNvSpPr>
          <p:nvPr>
            <p:ph type="subTitle" idx="1"/>
          </p:nvPr>
        </p:nvSpPr>
        <p:spPr>
          <a:xfrm>
            <a:off x="5410988" y="2426475"/>
            <a:ext cx="2965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930750" y="1829019"/>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85" name="Google Shape;85;p17"/>
          <p:cNvSpPr txBox="1">
            <a:spLocks noGrp="1"/>
          </p:cNvSpPr>
          <p:nvPr>
            <p:ph type="subTitle" idx="1"/>
          </p:nvPr>
        </p:nvSpPr>
        <p:spPr>
          <a:xfrm>
            <a:off x="723901" y="2426481"/>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description">
  <p:cSld name="CUSTOM_3">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ubTitle" idx="1"/>
          </p:nvPr>
        </p:nvSpPr>
        <p:spPr>
          <a:xfrm>
            <a:off x="723900" y="1072150"/>
            <a:ext cx="7696200" cy="294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Clr>
                <a:srgbClr val="434343"/>
              </a:buClr>
              <a:buSzPts val="1200"/>
              <a:buFont typeface="Anaheim"/>
              <a:buChar char="●"/>
              <a:defRPr sz="1200"/>
            </a:lvl1pPr>
            <a:lvl2pPr lvl="1">
              <a:lnSpc>
                <a:spcPct val="115000"/>
              </a:lnSpc>
              <a:spcBef>
                <a:spcPts val="1600"/>
              </a:spcBef>
              <a:spcAft>
                <a:spcPts val="0"/>
              </a:spcAft>
              <a:buClr>
                <a:srgbClr val="434343"/>
              </a:buClr>
              <a:buSzPts val="1200"/>
              <a:buFont typeface="Roboto Condensed"/>
              <a:buChar char="○"/>
              <a:defRPr sz="1200"/>
            </a:lvl2pPr>
            <a:lvl3pPr lvl="2">
              <a:spcBef>
                <a:spcPts val="0"/>
              </a:spcBef>
              <a:spcAft>
                <a:spcPts val="0"/>
              </a:spcAft>
              <a:buClr>
                <a:srgbClr val="434343"/>
              </a:buClr>
              <a:buSzPts val="1200"/>
              <a:buFont typeface="Roboto Condensed"/>
              <a:buChar char="■"/>
              <a:defRPr/>
            </a:lvl3pPr>
            <a:lvl4pPr lvl="3">
              <a:spcBef>
                <a:spcPts val="0"/>
              </a:spcBef>
              <a:spcAft>
                <a:spcPts val="0"/>
              </a:spcAft>
              <a:buClr>
                <a:srgbClr val="434343"/>
              </a:buClr>
              <a:buSzPts val="1200"/>
              <a:buFont typeface="Roboto Condensed"/>
              <a:buChar char="●"/>
              <a:defRPr/>
            </a:lvl4pPr>
            <a:lvl5pPr lvl="4">
              <a:spcBef>
                <a:spcPts val="0"/>
              </a:spcBef>
              <a:spcAft>
                <a:spcPts val="0"/>
              </a:spcAft>
              <a:buClr>
                <a:srgbClr val="434343"/>
              </a:buClr>
              <a:buSzPts val="1200"/>
              <a:buFont typeface="Roboto Condensed"/>
              <a:buChar char="○"/>
              <a:defRPr/>
            </a:lvl5pPr>
            <a:lvl6pPr lvl="5">
              <a:spcBef>
                <a:spcPts val="0"/>
              </a:spcBef>
              <a:spcAft>
                <a:spcPts val="0"/>
              </a:spcAft>
              <a:buClr>
                <a:srgbClr val="434343"/>
              </a:buClr>
              <a:buSzPts val="1200"/>
              <a:buFont typeface="Roboto Condensed"/>
              <a:buChar char="■"/>
              <a:defRPr/>
            </a:lvl6pPr>
            <a:lvl7pPr lvl="6">
              <a:spcBef>
                <a:spcPts val="0"/>
              </a:spcBef>
              <a:spcAft>
                <a:spcPts val="0"/>
              </a:spcAft>
              <a:buClr>
                <a:srgbClr val="434343"/>
              </a:buClr>
              <a:buSzPts val="1200"/>
              <a:buFont typeface="Roboto Condensed"/>
              <a:buChar char="●"/>
              <a:defRPr/>
            </a:lvl7pPr>
            <a:lvl8pPr lvl="7">
              <a:spcBef>
                <a:spcPts val="0"/>
              </a:spcBef>
              <a:spcAft>
                <a:spcPts val="0"/>
              </a:spcAft>
              <a:buClr>
                <a:srgbClr val="434343"/>
              </a:buClr>
              <a:buSzPts val="1200"/>
              <a:buFont typeface="Roboto Condensed"/>
              <a:buChar char="○"/>
              <a:defRPr/>
            </a:lvl8pPr>
            <a:lvl9pPr lvl="8">
              <a:spcBef>
                <a:spcPts val="0"/>
              </a:spcBef>
              <a:spcAft>
                <a:spcPts val="0"/>
              </a:spcAft>
              <a:buClr>
                <a:srgbClr val="434343"/>
              </a:buClr>
              <a:buSzPts val="1200"/>
              <a:buFont typeface="Roboto Condensed"/>
              <a:buChar char="■"/>
              <a:defRPr/>
            </a:lvl9pPr>
          </a:lstStyle>
          <a:p>
            <a:endParaRPr/>
          </a:p>
        </p:txBody>
      </p:sp>
      <p:sp>
        <p:nvSpPr>
          <p:cNvPr id="88" name="Google Shape;88;p18"/>
          <p:cNvSpPr txBox="1">
            <a:spLocks noGrp="1"/>
          </p:cNvSpPr>
          <p:nvPr>
            <p:ph type="title"/>
          </p:nvPr>
        </p:nvSpPr>
        <p:spPr>
          <a:xfrm>
            <a:off x="457200" y="539500"/>
            <a:ext cx="8229600" cy="31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9"/>
        <p:cNvGrpSpPr/>
        <p:nvPr/>
      </p:nvGrpSpPr>
      <p:grpSpPr>
        <a:xfrm>
          <a:off x="0" y="0"/>
          <a:ext cx="0" cy="0"/>
          <a:chOff x="0" y="0"/>
          <a:chExt cx="0" cy="0"/>
        </a:xfrm>
      </p:grpSpPr>
      <p:sp>
        <p:nvSpPr>
          <p:cNvPr id="90" name="Google Shape;90;p19"/>
          <p:cNvSpPr txBox="1">
            <a:spLocks noGrp="1"/>
          </p:cNvSpPr>
          <p:nvPr>
            <p:ph type="subTitle" idx="1"/>
          </p:nvPr>
        </p:nvSpPr>
        <p:spPr>
          <a:xfrm>
            <a:off x="3378750"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19"/>
          <p:cNvSpPr txBox="1">
            <a:spLocks noGrp="1"/>
          </p:cNvSpPr>
          <p:nvPr>
            <p:ph type="subTitle" idx="2"/>
          </p:nvPr>
        </p:nvSpPr>
        <p:spPr>
          <a:xfrm>
            <a:off x="3378750"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19"/>
          <p:cNvSpPr txBox="1">
            <a:spLocks noGrp="1"/>
          </p:cNvSpPr>
          <p:nvPr>
            <p:ph type="subTitle" idx="3"/>
          </p:nvPr>
        </p:nvSpPr>
        <p:spPr>
          <a:xfrm>
            <a:off x="774119"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9"/>
          <p:cNvSpPr txBox="1">
            <a:spLocks noGrp="1"/>
          </p:cNvSpPr>
          <p:nvPr>
            <p:ph type="subTitle" idx="4"/>
          </p:nvPr>
        </p:nvSpPr>
        <p:spPr>
          <a:xfrm>
            <a:off x="774119"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19"/>
          <p:cNvSpPr txBox="1">
            <a:spLocks noGrp="1"/>
          </p:cNvSpPr>
          <p:nvPr>
            <p:ph type="subTitle" idx="5"/>
          </p:nvPr>
        </p:nvSpPr>
        <p:spPr>
          <a:xfrm>
            <a:off x="5983381"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9"/>
          <p:cNvSpPr txBox="1">
            <a:spLocks noGrp="1"/>
          </p:cNvSpPr>
          <p:nvPr>
            <p:ph type="subTitle" idx="6"/>
          </p:nvPr>
        </p:nvSpPr>
        <p:spPr>
          <a:xfrm>
            <a:off x="5983381"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9"/>
          <p:cNvSpPr txBox="1">
            <a:spLocks noGrp="1"/>
          </p:cNvSpPr>
          <p:nvPr>
            <p:ph type="subTitle" idx="7"/>
          </p:nvPr>
        </p:nvSpPr>
        <p:spPr>
          <a:xfrm>
            <a:off x="3378750"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 name="Google Shape;97;p19"/>
          <p:cNvSpPr txBox="1">
            <a:spLocks noGrp="1"/>
          </p:cNvSpPr>
          <p:nvPr>
            <p:ph type="subTitle" idx="8"/>
          </p:nvPr>
        </p:nvSpPr>
        <p:spPr>
          <a:xfrm>
            <a:off x="3378750"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8" name="Google Shape;98;p19"/>
          <p:cNvSpPr txBox="1">
            <a:spLocks noGrp="1"/>
          </p:cNvSpPr>
          <p:nvPr>
            <p:ph type="subTitle" idx="9"/>
          </p:nvPr>
        </p:nvSpPr>
        <p:spPr>
          <a:xfrm>
            <a:off x="774119"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9"/>
          <p:cNvSpPr txBox="1">
            <a:spLocks noGrp="1"/>
          </p:cNvSpPr>
          <p:nvPr>
            <p:ph type="subTitle" idx="13"/>
          </p:nvPr>
        </p:nvSpPr>
        <p:spPr>
          <a:xfrm>
            <a:off x="774119"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0" name="Google Shape;100;p19"/>
          <p:cNvSpPr txBox="1">
            <a:spLocks noGrp="1"/>
          </p:cNvSpPr>
          <p:nvPr>
            <p:ph type="subTitle" idx="14"/>
          </p:nvPr>
        </p:nvSpPr>
        <p:spPr>
          <a:xfrm>
            <a:off x="5983381"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1" name="Google Shape;101;p19"/>
          <p:cNvSpPr txBox="1">
            <a:spLocks noGrp="1"/>
          </p:cNvSpPr>
          <p:nvPr>
            <p:ph type="subTitle" idx="15"/>
          </p:nvPr>
        </p:nvSpPr>
        <p:spPr>
          <a:xfrm>
            <a:off x="5983381"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19"/>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3"/>
        <p:cNvGrpSpPr/>
        <p:nvPr/>
      </p:nvGrpSpPr>
      <p:grpSpPr>
        <a:xfrm>
          <a:off x="0" y="0"/>
          <a:ext cx="0" cy="0"/>
          <a:chOff x="0" y="0"/>
          <a:chExt cx="0" cy="0"/>
        </a:xfrm>
      </p:grpSpPr>
      <p:sp>
        <p:nvSpPr>
          <p:cNvPr id="104" name="Google Shape;104;p20"/>
          <p:cNvSpPr txBox="1">
            <a:spLocks noGrp="1"/>
          </p:cNvSpPr>
          <p:nvPr>
            <p:ph type="title" hasCustomPrompt="1"/>
          </p:nvPr>
        </p:nvSpPr>
        <p:spPr>
          <a:xfrm>
            <a:off x="2822850" y="1930375"/>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5" name="Google Shape;105;p20"/>
          <p:cNvSpPr txBox="1">
            <a:spLocks noGrp="1"/>
          </p:cNvSpPr>
          <p:nvPr>
            <p:ph type="subTitle" idx="1"/>
          </p:nvPr>
        </p:nvSpPr>
        <p:spPr>
          <a:xfrm>
            <a:off x="2822975" y="28654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20"/>
          <p:cNvSpPr txBox="1">
            <a:spLocks noGrp="1"/>
          </p:cNvSpPr>
          <p:nvPr>
            <p:ph type="title" idx="2" hasCustomPrompt="1"/>
          </p:nvPr>
        </p:nvSpPr>
        <p:spPr>
          <a:xfrm>
            <a:off x="2822850" y="532463"/>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7" name="Google Shape;107;p20"/>
          <p:cNvSpPr txBox="1">
            <a:spLocks noGrp="1"/>
          </p:cNvSpPr>
          <p:nvPr>
            <p:ph type="subTitle" idx="3"/>
          </p:nvPr>
        </p:nvSpPr>
        <p:spPr>
          <a:xfrm>
            <a:off x="2822975" y="14692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20"/>
          <p:cNvSpPr txBox="1">
            <a:spLocks noGrp="1"/>
          </p:cNvSpPr>
          <p:nvPr>
            <p:ph type="title" idx="4" hasCustomPrompt="1"/>
          </p:nvPr>
        </p:nvSpPr>
        <p:spPr>
          <a:xfrm>
            <a:off x="2822850" y="324935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9" name="Google Shape;109;p20"/>
          <p:cNvSpPr txBox="1">
            <a:spLocks noGrp="1"/>
          </p:cNvSpPr>
          <p:nvPr>
            <p:ph type="subTitle" idx="5"/>
          </p:nvPr>
        </p:nvSpPr>
        <p:spPr>
          <a:xfrm>
            <a:off x="2822975" y="41857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solidFill>
                  <a:schemeClr val="accent6"/>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3133400" y="3760252"/>
            <a:ext cx="2877300" cy="59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3082350" y="820325"/>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12000"/>
              <a:buNone/>
              <a:defRPr sz="11000">
                <a:solidFill>
                  <a:schemeClr val="accent5"/>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10"/>
        <p:cNvGrpSpPr/>
        <p:nvPr/>
      </p:nvGrpSpPr>
      <p:grpSpPr>
        <a:xfrm>
          <a:off x="0" y="0"/>
          <a:ext cx="0" cy="0"/>
          <a:chOff x="0" y="0"/>
          <a:chExt cx="0" cy="0"/>
        </a:xfrm>
      </p:grpSpPr>
      <p:sp>
        <p:nvSpPr>
          <p:cNvPr id="111" name="Google Shape;111;p21"/>
          <p:cNvSpPr txBox="1">
            <a:spLocks noGrp="1"/>
          </p:cNvSpPr>
          <p:nvPr>
            <p:ph type="subTitle" idx="1"/>
          </p:nvPr>
        </p:nvSpPr>
        <p:spPr>
          <a:xfrm>
            <a:off x="2822913" y="1453572"/>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21"/>
          <p:cNvSpPr txBox="1">
            <a:spLocks noGrp="1"/>
          </p:cNvSpPr>
          <p:nvPr>
            <p:ph type="subTitle" idx="2"/>
          </p:nvPr>
        </p:nvSpPr>
        <p:spPr>
          <a:xfrm>
            <a:off x="2647950" y="1900325"/>
            <a:ext cx="3848100" cy="7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21"/>
          <p:cNvSpPr txBox="1"/>
          <p:nvPr/>
        </p:nvSpPr>
        <p:spPr>
          <a:xfrm>
            <a:off x="2647950" y="3414425"/>
            <a:ext cx="3848100" cy="7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solidFill>
                  <a:schemeClr val="accent6"/>
                </a:solidFill>
                <a:latin typeface="Montserrat"/>
                <a:ea typeface="Montserrat"/>
                <a:cs typeface="Montserrat"/>
                <a:sym typeface="Montserrat"/>
              </a:rPr>
              <a:t>CREDITS</a:t>
            </a:r>
            <a:r>
              <a:rPr lang="en" sz="1300">
                <a:solidFill>
                  <a:schemeClr val="accent6"/>
                </a:solidFill>
                <a:latin typeface="Montserrat"/>
                <a:ea typeface="Montserrat"/>
                <a:cs typeface="Montserrat"/>
                <a:sym typeface="Montserrat"/>
              </a:rPr>
              <a:t>: This presentation template was created by </a:t>
            </a:r>
            <a:r>
              <a:rPr lang="en" sz="1300" b="1">
                <a:solidFill>
                  <a:schemeClr val="accent6"/>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300">
                <a:solidFill>
                  <a:schemeClr val="accent6"/>
                </a:solidFill>
                <a:latin typeface="Montserrat"/>
                <a:ea typeface="Montserrat"/>
                <a:cs typeface="Montserrat"/>
                <a:sym typeface="Montserrat"/>
              </a:rPr>
              <a:t>, including icons by </a:t>
            </a:r>
            <a:r>
              <a:rPr lang="en" sz="1300" b="1">
                <a:solidFill>
                  <a:schemeClr val="accent6"/>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300">
                <a:solidFill>
                  <a:schemeClr val="accent6"/>
                </a:solidFill>
                <a:latin typeface="Montserrat"/>
                <a:ea typeface="Montserrat"/>
                <a:cs typeface="Montserrat"/>
                <a:sym typeface="Montserrat"/>
              </a:rPr>
              <a:t>, infographics &amp; images by </a:t>
            </a:r>
            <a:r>
              <a:rPr lang="en" sz="1300" b="1">
                <a:solidFill>
                  <a:schemeClr val="accent6"/>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300">
                <a:solidFill>
                  <a:schemeClr val="accent6"/>
                </a:solidFill>
                <a:latin typeface="Montserrat"/>
                <a:ea typeface="Montserrat"/>
                <a:cs typeface="Montserrat"/>
                <a:sym typeface="Montserrat"/>
              </a:rPr>
              <a:t>.</a:t>
            </a:r>
            <a:endParaRPr sz="1300">
              <a:solidFill>
                <a:schemeClr val="accent6"/>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endParaRPr>
              <a:solidFill>
                <a:schemeClr val="accent3"/>
              </a:solidFill>
              <a:latin typeface="Montserrat"/>
              <a:ea typeface="Montserrat"/>
              <a:cs typeface="Montserrat"/>
              <a:sym typeface="Montserrat"/>
            </a:endParaRPr>
          </a:p>
        </p:txBody>
      </p:sp>
      <p:sp>
        <p:nvSpPr>
          <p:cNvPr id="114" name="Google Shape;114;p21"/>
          <p:cNvSpPr txBox="1">
            <a:spLocks noGrp="1"/>
          </p:cNvSpPr>
          <p:nvPr>
            <p:ph type="title"/>
          </p:nvPr>
        </p:nvSpPr>
        <p:spPr>
          <a:xfrm>
            <a:off x="2710300" y="542925"/>
            <a:ext cx="3648000" cy="809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6800">
                <a:solidFill>
                  <a:schemeClr val="accent6"/>
                </a:solidFill>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MAIN_POINT_1">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2716500" y="3264875"/>
            <a:ext cx="3711000" cy="39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6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7" name="Google Shape;117;p22"/>
          <p:cNvSpPr txBox="1">
            <a:spLocks noGrp="1"/>
          </p:cNvSpPr>
          <p:nvPr>
            <p:ph type="subTitle" idx="1"/>
          </p:nvPr>
        </p:nvSpPr>
        <p:spPr>
          <a:xfrm>
            <a:off x="2143200" y="1484725"/>
            <a:ext cx="4857600" cy="171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
  <p:cSld name="CUSTOM_11_2">
    <p:spTree>
      <p:nvGrpSpPr>
        <p:cNvPr id="1" name="Shape 11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
  <p:cSld name="CUSTOM_11_1_1">
    <p:spTree>
      <p:nvGrpSpPr>
        <p:cNvPr id="1" name="Shape 1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3900" y="1594800"/>
            <a:ext cx="3210000" cy="2411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solidFill>
                  <a:schemeClr val="accent6"/>
                </a:solidFill>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1691744" y="2739104"/>
            <a:ext cx="2349900" cy="832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5102356" y="2739104"/>
            <a:ext cx="2349900" cy="832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2" name="Google Shape;22;p5"/>
          <p:cNvSpPr txBox="1">
            <a:spLocks noGrp="1"/>
          </p:cNvSpPr>
          <p:nvPr>
            <p:ph type="subTitle" idx="3"/>
          </p:nvPr>
        </p:nvSpPr>
        <p:spPr>
          <a:xfrm>
            <a:off x="1691744" y="2458675"/>
            <a:ext cx="2349900" cy="28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900">
                <a:latin typeface="Changa One"/>
                <a:ea typeface="Changa One"/>
                <a:cs typeface="Changa One"/>
                <a:sym typeface="Changa 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
          <p:cNvSpPr txBox="1">
            <a:spLocks noGrp="1"/>
          </p:cNvSpPr>
          <p:nvPr>
            <p:ph type="subTitle" idx="4"/>
          </p:nvPr>
        </p:nvSpPr>
        <p:spPr>
          <a:xfrm>
            <a:off x="5102356" y="2458675"/>
            <a:ext cx="23499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900">
                <a:latin typeface="Changa One"/>
                <a:ea typeface="Changa One"/>
                <a:cs typeface="Changa One"/>
                <a:sym typeface="Changa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600"/>
              <a:buNone/>
              <a:defRPr sz="3000"/>
            </a:lvl1pPr>
            <a:lvl2pPr lvl="1" algn="ctr" rtl="0">
              <a:spcBef>
                <a:spcPts val="0"/>
              </a:spcBef>
              <a:spcAft>
                <a:spcPts val="0"/>
              </a:spcAft>
              <a:buClr>
                <a:schemeClr val="accent4"/>
              </a:buClr>
              <a:buSzPts val="3300"/>
              <a:buNone/>
              <a:defRPr>
                <a:solidFill>
                  <a:schemeClr val="accent4"/>
                </a:solidFill>
              </a:defRPr>
            </a:lvl2pPr>
            <a:lvl3pPr lvl="2" algn="ctr" rtl="0">
              <a:spcBef>
                <a:spcPts val="0"/>
              </a:spcBef>
              <a:spcAft>
                <a:spcPts val="0"/>
              </a:spcAft>
              <a:buClr>
                <a:schemeClr val="accent4"/>
              </a:buClr>
              <a:buSzPts val="3300"/>
              <a:buNone/>
              <a:defRPr>
                <a:solidFill>
                  <a:schemeClr val="accent4"/>
                </a:solidFill>
              </a:defRPr>
            </a:lvl3pPr>
            <a:lvl4pPr lvl="3" algn="ctr" rtl="0">
              <a:spcBef>
                <a:spcPts val="0"/>
              </a:spcBef>
              <a:spcAft>
                <a:spcPts val="0"/>
              </a:spcAft>
              <a:buClr>
                <a:schemeClr val="accent4"/>
              </a:buClr>
              <a:buSzPts val="3300"/>
              <a:buNone/>
              <a:defRPr>
                <a:solidFill>
                  <a:schemeClr val="accent4"/>
                </a:solidFill>
              </a:defRPr>
            </a:lvl4pPr>
            <a:lvl5pPr lvl="4" algn="ctr" rtl="0">
              <a:spcBef>
                <a:spcPts val="0"/>
              </a:spcBef>
              <a:spcAft>
                <a:spcPts val="0"/>
              </a:spcAft>
              <a:buClr>
                <a:schemeClr val="accent4"/>
              </a:buClr>
              <a:buSzPts val="3300"/>
              <a:buNone/>
              <a:defRPr>
                <a:solidFill>
                  <a:schemeClr val="accent4"/>
                </a:solidFill>
              </a:defRPr>
            </a:lvl5pPr>
            <a:lvl6pPr lvl="5" algn="ctr" rtl="0">
              <a:spcBef>
                <a:spcPts val="0"/>
              </a:spcBef>
              <a:spcAft>
                <a:spcPts val="0"/>
              </a:spcAft>
              <a:buClr>
                <a:schemeClr val="accent4"/>
              </a:buClr>
              <a:buSzPts val="3300"/>
              <a:buNone/>
              <a:defRPr>
                <a:solidFill>
                  <a:schemeClr val="accent4"/>
                </a:solidFill>
              </a:defRPr>
            </a:lvl6pPr>
            <a:lvl7pPr lvl="6" algn="ctr" rtl="0">
              <a:spcBef>
                <a:spcPts val="0"/>
              </a:spcBef>
              <a:spcAft>
                <a:spcPts val="0"/>
              </a:spcAft>
              <a:buClr>
                <a:schemeClr val="accent4"/>
              </a:buClr>
              <a:buSzPts val="3300"/>
              <a:buNone/>
              <a:defRPr>
                <a:solidFill>
                  <a:schemeClr val="accent4"/>
                </a:solidFill>
              </a:defRPr>
            </a:lvl7pPr>
            <a:lvl8pPr lvl="7" algn="ctr" rtl="0">
              <a:spcBef>
                <a:spcPts val="0"/>
              </a:spcBef>
              <a:spcAft>
                <a:spcPts val="0"/>
              </a:spcAft>
              <a:buClr>
                <a:schemeClr val="accent4"/>
              </a:buClr>
              <a:buSzPts val="3300"/>
              <a:buNone/>
              <a:defRPr>
                <a:solidFill>
                  <a:schemeClr val="accent4"/>
                </a:solidFill>
              </a:defRPr>
            </a:lvl8pPr>
            <a:lvl9pPr lvl="8" algn="ctr" rtl="0">
              <a:spcBef>
                <a:spcPts val="0"/>
              </a:spcBef>
              <a:spcAft>
                <a:spcPts val="0"/>
              </a:spcAft>
              <a:buClr>
                <a:schemeClr val="accent4"/>
              </a:buClr>
              <a:buSzPts val="3300"/>
              <a:buNone/>
              <a:defRPr>
                <a:solidFill>
                  <a:schemeClr val="accent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1105626" y="1228150"/>
            <a:ext cx="28116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solidFill>
                  <a:schemeClr val="accent6"/>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7"/>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166900" y="1573238"/>
            <a:ext cx="4810200" cy="123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18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ubTitle" idx="1"/>
          </p:nvPr>
        </p:nvSpPr>
        <p:spPr>
          <a:xfrm>
            <a:off x="2143200" y="2992463"/>
            <a:ext cx="4857600" cy="57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subTitle" idx="1"/>
          </p:nvPr>
        </p:nvSpPr>
        <p:spPr>
          <a:xfrm>
            <a:off x="4905000" y="2193700"/>
            <a:ext cx="3105600" cy="1645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1000"/>
              </a:spcBef>
              <a:spcAft>
                <a:spcPts val="0"/>
              </a:spcAft>
              <a:buClr>
                <a:srgbClr val="E9E2C9"/>
              </a:buClr>
              <a:buSzPts val="1400"/>
              <a:buChar char="○"/>
              <a:defRPr/>
            </a:lvl2pPr>
            <a:lvl3pPr lvl="2" rtl="0">
              <a:spcBef>
                <a:spcPts val="0"/>
              </a:spcBef>
              <a:spcAft>
                <a:spcPts val="0"/>
              </a:spcAft>
              <a:buClr>
                <a:srgbClr val="E9E2C9"/>
              </a:buClr>
              <a:buSzPts val="1400"/>
              <a:buChar char="■"/>
              <a:defRPr/>
            </a:lvl3pPr>
            <a:lvl4pPr lvl="3" rtl="0">
              <a:spcBef>
                <a:spcPts val="0"/>
              </a:spcBef>
              <a:spcAft>
                <a:spcPts val="0"/>
              </a:spcAft>
              <a:buClr>
                <a:srgbClr val="E9E2C9"/>
              </a:buClr>
              <a:buSzPts val="1400"/>
              <a:buChar char="●"/>
              <a:defRPr/>
            </a:lvl4pPr>
            <a:lvl5pPr lvl="4" rtl="0">
              <a:spcBef>
                <a:spcPts val="0"/>
              </a:spcBef>
              <a:spcAft>
                <a:spcPts val="0"/>
              </a:spcAft>
              <a:buClr>
                <a:srgbClr val="E9E2C9"/>
              </a:buClr>
              <a:buSzPts val="1400"/>
              <a:buChar char="○"/>
              <a:defRPr/>
            </a:lvl5pPr>
            <a:lvl6pPr lvl="5" rtl="0">
              <a:spcBef>
                <a:spcPts val="0"/>
              </a:spcBef>
              <a:spcAft>
                <a:spcPts val="0"/>
              </a:spcAft>
              <a:buClr>
                <a:srgbClr val="E9E2C9"/>
              </a:buClr>
              <a:buSzPts val="1400"/>
              <a:buChar char="■"/>
              <a:defRPr/>
            </a:lvl6pPr>
            <a:lvl7pPr lvl="6" rtl="0">
              <a:spcBef>
                <a:spcPts val="0"/>
              </a:spcBef>
              <a:spcAft>
                <a:spcPts val="0"/>
              </a:spcAft>
              <a:buClr>
                <a:srgbClr val="E9E2C9"/>
              </a:buClr>
              <a:buSzPts val="1400"/>
              <a:buChar char="●"/>
              <a:defRPr/>
            </a:lvl7pPr>
            <a:lvl8pPr lvl="7" rtl="0">
              <a:spcBef>
                <a:spcPts val="0"/>
              </a:spcBef>
              <a:spcAft>
                <a:spcPts val="0"/>
              </a:spcAft>
              <a:buClr>
                <a:srgbClr val="E9E2C9"/>
              </a:buClr>
              <a:buSzPts val="1400"/>
              <a:buChar char="○"/>
              <a:defRPr/>
            </a:lvl8pPr>
            <a:lvl9pPr lvl="8" rtl="0">
              <a:spcBef>
                <a:spcPts val="0"/>
              </a:spcBef>
              <a:spcAft>
                <a:spcPts val="0"/>
              </a:spcAft>
              <a:buClr>
                <a:srgbClr val="E9E2C9"/>
              </a:buClr>
              <a:buSzPts val="1400"/>
              <a:buChar char="■"/>
              <a:defRPr/>
            </a:lvl9pPr>
          </a:lstStyle>
          <a:p>
            <a:endParaRPr/>
          </a:p>
        </p:txBody>
      </p:sp>
      <p:sp>
        <p:nvSpPr>
          <p:cNvPr id="34" name="Google Shape;34;p9"/>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35" name="Google Shape;35;p9"/>
          <p:cNvSpPr txBox="1">
            <a:spLocks noGrp="1"/>
          </p:cNvSpPr>
          <p:nvPr>
            <p:ph type="subTitle" idx="2"/>
          </p:nvPr>
        </p:nvSpPr>
        <p:spPr>
          <a:xfrm>
            <a:off x="4905000" y="2066000"/>
            <a:ext cx="2349900" cy="283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900">
                <a:latin typeface="Changa One"/>
                <a:ea typeface="Changa One"/>
                <a:cs typeface="Changa One"/>
                <a:sym typeface="Changa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409700" y="3686050"/>
            <a:ext cx="4455000" cy="88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sz="3600">
                <a:solidFill>
                  <a:schemeClr val="accent6"/>
                </a:solidFill>
              </a:defRPr>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Fira Sans Extra Condensed SemiBold"/>
              <a:buNone/>
              <a:defRPr sz="16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2pPr>
            <a:lvl3pPr lvl="2"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3pPr>
            <a:lvl4pPr lvl="3"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4pPr>
            <a:lvl5pPr lvl="4"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5pPr>
            <a:lvl6pPr lvl="5"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6pPr>
            <a:lvl7pPr lvl="6"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7pPr>
            <a:lvl8pPr lvl="7"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8pPr>
            <a:lvl9pPr lvl="8"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spreadsheets/d/1NQs6b4bp7ZC3kab5dSnX5t9u1LqanEw-/edit?usp=share_link&amp;ouid=113119245928557471712&amp;rtpof=true&amp;sd=true"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hyperlink" Target="https://drive.google.com/file/d/169Fgd8jZxCsK2H-LXhewCf9XwUPFhk7I/view?usp=share_link"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subTitle" idx="1"/>
          </p:nvPr>
        </p:nvSpPr>
        <p:spPr>
          <a:xfrm>
            <a:off x="796500" y="3053125"/>
            <a:ext cx="39018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is where this template begins</a:t>
            </a:r>
            <a:endParaRPr/>
          </a:p>
        </p:txBody>
      </p:sp>
      <p:sp>
        <p:nvSpPr>
          <p:cNvPr id="129" name="Google Shape;129;p27"/>
          <p:cNvSpPr txBox="1">
            <a:spLocks noGrp="1"/>
          </p:cNvSpPr>
          <p:nvPr>
            <p:ph type="ctrTitle"/>
          </p:nvPr>
        </p:nvSpPr>
        <p:spPr>
          <a:xfrm>
            <a:off x="796500" y="2027357"/>
            <a:ext cx="3901800" cy="954018"/>
          </a:xfrm>
          <a:prstGeom prst="rect">
            <a:avLst/>
          </a:prstGeom>
        </p:spPr>
        <p:txBody>
          <a:bodyPr spcFirstLastPara="1" wrap="square" lIns="91425" tIns="91425" rIns="91425" bIns="91425" anchor="ctr" anchorCtr="0">
            <a:noAutofit/>
          </a:bodyPr>
          <a:lstStyle/>
          <a:p>
            <a:r>
              <a:rPr lang="en-US" sz="4800" b="1" dirty="0"/>
              <a:t>Impact of Car Features on Price and Profitability</a:t>
            </a:r>
            <a:r>
              <a:rPr lang="en-US" dirty="0"/>
              <a:t/>
            </a:r>
            <a:br>
              <a:rPr lang="en-US" dirty="0"/>
            </a:br>
            <a:r>
              <a:rPr lang="en-US" dirty="0"/>
              <a:t/>
            </a:r>
            <a:br>
              <a:rPr lang="en-US" dirty="0"/>
            </a:br>
            <a:endParaRPr lang="en-IN" b="1" dirty="0"/>
          </a:p>
        </p:txBody>
      </p:sp>
      <p:grpSp>
        <p:nvGrpSpPr>
          <p:cNvPr id="130" name="Google Shape;130;p27"/>
          <p:cNvGrpSpPr/>
          <p:nvPr/>
        </p:nvGrpSpPr>
        <p:grpSpPr>
          <a:xfrm>
            <a:off x="4841792" y="938570"/>
            <a:ext cx="3437527" cy="3266361"/>
            <a:chOff x="1053350" y="238125"/>
            <a:chExt cx="5513275" cy="5238750"/>
          </a:xfrm>
        </p:grpSpPr>
        <p:sp>
          <p:nvSpPr>
            <p:cNvPr id="131" name="Google Shape;131;p27"/>
            <p:cNvSpPr/>
            <p:nvPr/>
          </p:nvSpPr>
          <p:spPr>
            <a:xfrm>
              <a:off x="1175125" y="2120600"/>
              <a:ext cx="589325" cy="519675"/>
            </a:xfrm>
            <a:custGeom>
              <a:avLst/>
              <a:gdLst/>
              <a:ahLst/>
              <a:cxnLst/>
              <a:rect l="l" t="t" r="r" b="b"/>
              <a:pathLst>
                <a:path w="23573" h="20787" extrusionOk="0">
                  <a:moveTo>
                    <a:pt x="5904" y="0"/>
                  </a:moveTo>
                  <a:lnTo>
                    <a:pt x="5635" y="21"/>
                  </a:lnTo>
                  <a:lnTo>
                    <a:pt x="5367" y="83"/>
                  </a:lnTo>
                  <a:lnTo>
                    <a:pt x="5099" y="18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1175125" y="2120600"/>
              <a:ext cx="589325" cy="519675"/>
            </a:xfrm>
            <a:custGeom>
              <a:avLst/>
              <a:gdLst/>
              <a:ahLst/>
              <a:cxnLst/>
              <a:rect l="l" t="t" r="r" b="b"/>
              <a:pathLst>
                <a:path w="23573" h="20787" fill="none" extrusionOk="0">
                  <a:moveTo>
                    <a:pt x="23573" y="11952"/>
                  </a:move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lnTo>
                    <a:pt x="5904" y="0"/>
                  </a:lnTo>
                  <a:lnTo>
                    <a:pt x="5635" y="21"/>
                  </a:lnTo>
                  <a:lnTo>
                    <a:pt x="5367" y="83"/>
                  </a:lnTo>
                  <a:lnTo>
                    <a:pt x="5099" y="186"/>
                  </a:lnTo>
                  <a:lnTo>
                    <a:pt x="0" y="693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1359850" y="2292950"/>
              <a:ext cx="202325" cy="206950"/>
            </a:xfrm>
            <a:custGeom>
              <a:avLst/>
              <a:gdLst/>
              <a:ahLst/>
              <a:cxnLst/>
              <a:rect l="l" t="t" r="r" b="b"/>
              <a:pathLst>
                <a:path w="8093" h="8278" extrusionOk="0">
                  <a:moveTo>
                    <a:pt x="3283" y="0"/>
                  </a:moveTo>
                  <a:lnTo>
                    <a:pt x="2911" y="21"/>
                  </a:lnTo>
                  <a:lnTo>
                    <a:pt x="2560" y="83"/>
                  </a:lnTo>
                  <a:lnTo>
                    <a:pt x="2395" y="124"/>
                  </a:lnTo>
                  <a:lnTo>
                    <a:pt x="2210" y="186"/>
                  </a:lnTo>
                  <a:lnTo>
                    <a:pt x="2044" y="269"/>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686" y="8278"/>
                  </a:lnTo>
                  <a:lnTo>
                    <a:pt x="4893" y="8257"/>
                  </a:lnTo>
                  <a:lnTo>
                    <a:pt x="5120" y="8216"/>
                  </a:lnTo>
                  <a:lnTo>
                    <a:pt x="5326" y="8174"/>
                  </a:lnTo>
                  <a:lnTo>
                    <a:pt x="5553" y="8092"/>
                  </a:lnTo>
                  <a:lnTo>
                    <a:pt x="5760" y="8030"/>
                  </a:lnTo>
                  <a:lnTo>
                    <a:pt x="5966" y="7927"/>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1359850" y="2292950"/>
              <a:ext cx="202325" cy="206950"/>
            </a:xfrm>
            <a:custGeom>
              <a:avLst/>
              <a:gdLst/>
              <a:ahLst/>
              <a:cxnLst/>
              <a:rect l="l" t="t" r="r" b="b"/>
              <a:pathLst>
                <a:path w="8093" h="8278" fill="none" extrusionOk="0">
                  <a:moveTo>
                    <a:pt x="3283" y="0"/>
                  </a:moveTo>
                  <a:lnTo>
                    <a:pt x="3283" y="0"/>
                  </a:lnTo>
                  <a:lnTo>
                    <a:pt x="2911" y="21"/>
                  </a:lnTo>
                  <a:lnTo>
                    <a:pt x="2560" y="83"/>
                  </a:lnTo>
                  <a:lnTo>
                    <a:pt x="2395" y="124"/>
                  </a:lnTo>
                  <a:lnTo>
                    <a:pt x="2210" y="186"/>
                  </a:lnTo>
                  <a:lnTo>
                    <a:pt x="2044" y="269"/>
                  </a:lnTo>
                  <a:lnTo>
                    <a:pt x="1879" y="351"/>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480" y="8278"/>
                  </a:lnTo>
                  <a:lnTo>
                    <a:pt x="4480" y="8278"/>
                  </a:lnTo>
                  <a:lnTo>
                    <a:pt x="4686" y="8278"/>
                  </a:lnTo>
                  <a:lnTo>
                    <a:pt x="4893" y="8257"/>
                  </a:lnTo>
                  <a:lnTo>
                    <a:pt x="5120" y="8216"/>
                  </a:lnTo>
                  <a:lnTo>
                    <a:pt x="5326" y="8174"/>
                  </a:lnTo>
                  <a:lnTo>
                    <a:pt x="5553" y="8092"/>
                  </a:lnTo>
                  <a:lnTo>
                    <a:pt x="5760" y="8030"/>
                  </a:lnTo>
                  <a:lnTo>
                    <a:pt x="5966" y="7927"/>
                  </a:lnTo>
                  <a:lnTo>
                    <a:pt x="6173" y="7803"/>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1395975" y="2342500"/>
              <a:ext cx="120275" cy="107875"/>
            </a:xfrm>
            <a:custGeom>
              <a:avLst/>
              <a:gdLst/>
              <a:ahLst/>
              <a:cxnLst/>
              <a:rect l="l" t="t" r="r" b="b"/>
              <a:pathLst>
                <a:path w="4811" h="4315" extrusionOk="0">
                  <a:moveTo>
                    <a:pt x="2870" y="867"/>
                  </a:moveTo>
                  <a:lnTo>
                    <a:pt x="2952" y="888"/>
                  </a:lnTo>
                  <a:lnTo>
                    <a:pt x="3056" y="908"/>
                  </a:lnTo>
                  <a:lnTo>
                    <a:pt x="3138" y="950"/>
                  </a:lnTo>
                  <a:lnTo>
                    <a:pt x="3241" y="1011"/>
                  </a:lnTo>
                  <a:lnTo>
                    <a:pt x="2622" y="1589"/>
                  </a:lnTo>
                  <a:lnTo>
                    <a:pt x="2540" y="1404"/>
                  </a:lnTo>
                  <a:lnTo>
                    <a:pt x="2519" y="1239"/>
                  </a:lnTo>
                  <a:lnTo>
                    <a:pt x="2519" y="1177"/>
                  </a:lnTo>
                  <a:lnTo>
                    <a:pt x="2540" y="1115"/>
                  </a:lnTo>
                  <a:lnTo>
                    <a:pt x="2560" y="1053"/>
                  </a:lnTo>
                  <a:lnTo>
                    <a:pt x="2602" y="991"/>
                  </a:lnTo>
                  <a:lnTo>
                    <a:pt x="2664" y="950"/>
                  </a:lnTo>
                  <a:lnTo>
                    <a:pt x="2725" y="908"/>
                  </a:lnTo>
                  <a:lnTo>
                    <a:pt x="2808" y="888"/>
                  </a:lnTo>
                  <a:lnTo>
                    <a:pt x="2870" y="867"/>
                  </a:lnTo>
                  <a:close/>
                  <a:moveTo>
                    <a:pt x="2271" y="2725"/>
                  </a:moveTo>
                  <a:lnTo>
                    <a:pt x="2354" y="2910"/>
                  </a:lnTo>
                  <a:lnTo>
                    <a:pt x="2375" y="3076"/>
                  </a:lnTo>
                  <a:lnTo>
                    <a:pt x="2375" y="3138"/>
                  </a:lnTo>
                  <a:lnTo>
                    <a:pt x="2354" y="3220"/>
                  </a:lnTo>
                  <a:lnTo>
                    <a:pt x="2313" y="3282"/>
                  </a:lnTo>
                  <a:lnTo>
                    <a:pt x="2271" y="3323"/>
                  </a:lnTo>
                  <a:lnTo>
                    <a:pt x="2209" y="3385"/>
                  </a:lnTo>
                  <a:lnTo>
                    <a:pt x="2147" y="3406"/>
                  </a:lnTo>
                  <a:lnTo>
                    <a:pt x="2086" y="3426"/>
                  </a:lnTo>
                  <a:lnTo>
                    <a:pt x="1941" y="3426"/>
                  </a:lnTo>
                  <a:lnTo>
                    <a:pt x="1858" y="3406"/>
                  </a:lnTo>
                  <a:lnTo>
                    <a:pt x="1776" y="3365"/>
                  </a:lnTo>
                  <a:lnTo>
                    <a:pt x="1673" y="3303"/>
                  </a:lnTo>
                  <a:lnTo>
                    <a:pt x="2271" y="2725"/>
                  </a:lnTo>
                  <a:close/>
                  <a:moveTo>
                    <a:pt x="2519" y="0"/>
                  </a:moveTo>
                  <a:lnTo>
                    <a:pt x="2313" y="62"/>
                  </a:lnTo>
                  <a:lnTo>
                    <a:pt x="2106" y="165"/>
                  </a:lnTo>
                  <a:lnTo>
                    <a:pt x="1920" y="310"/>
                  </a:lnTo>
                  <a:lnTo>
                    <a:pt x="1817" y="433"/>
                  </a:lnTo>
                  <a:lnTo>
                    <a:pt x="1714" y="537"/>
                  </a:lnTo>
                  <a:lnTo>
                    <a:pt x="1652" y="661"/>
                  </a:lnTo>
                  <a:lnTo>
                    <a:pt x="1611" y="764"/>
                  </a:lnTo>
                  <a:lnTo>
                    <a:pt x="1590" y="888"/>
                  </a:lnTo>
                  <a:lnTo>
                    <a:pt x="1570" y="1011"/>
                  </a:lnTo>
                  <a:lnTo>
                    <a:pt x="1570" y="1135"/>
                  </a:lnTo>
                  <a:lnTo>
                    <a:pt x="1590" y="1259"/>
                  </a:lnTo>
                  <a:lnTo>
                    <a:pt x="1652" y="1486"/>
                  </a:lnTo>
                  <a:lnTo>
                    <a:pt x="1735" y="1734"/>
                  </a:lnTo>
                  <a:lnTo>
                    <a:pt x="1858" y="1961"/>
                  </a:lnTo>
                  <a:lnTo>
                    <a:pt x="1982" y="2188"/>
                  </a:lnTo>
                  <a:lnTo>
                    <a:pt x="1239" y="2890"/>
                  </a:lnTo>
                  <a:lnTo>
                    <a:pt x="1053" y="2601"/>
                  </a:lnTo>
                  <a:lnTo>
                    <a:pt x="909" y="2312"/>
                  </a:lnTo>
                  <a:lnTo>
                    <a:pt x="806" y="2023"/>
                  </a:lnTo>
                  <a:lnTo>
                    <a:pt x="765" y="1734"/>
                  </a:lnTo>
                  <a:lnTo>
                    <a:pt x="1" y="2002"/>
                  </a:lnTo>
                  <a:lnTo>
                    <a:pt x="21" y="2167"/>
                  </a:lnTo>
                  <a:lnTo>
                    <a:pt x="63" y="2332"/>
                  </a:lnTo>
                  <a:lnTo>
                    <a:pt x="125" y="2518"/>
                  </a:lnTo>
                  <a:lnTo>
                    <a:pt x="207" y="2704"/>
                  </a:lnTo>
                  <a:lnTo>
                    <a:pt x="310" y="2890"/>
                  </a:lnTo>
                  <a:lnTo>
                    <a:pt x="414" y="3055"/>
                  </a:lnTo>
                  <a:lnTo>
                    <a:pt x="537" y="3241"/>
                  </a:lnTo>
                  <a:lnTo>
                    <a:pt x="682" y="3426"/>
                  </a:lnTo>
                  <a:lnTo>
                    <a:pt x="187" y="3860"/>
                  </a:lnTo>
                  <a:lnTo>
                    <a:pt x="599" y="4314"/>
                  </a:lnTo>
                  <a:lnTo>
                    <a:pt x="1095" y="3839"/>
                  </a:lnTo>
                  <a:lnTo>
                    <a:pt x="1363" y="4046"/>
                  </a:lnTo>
                  <a:lnTo>
                    <a:pt x="1631" y="4190"/>
                  </a:lnTo>
                  <a:lnTo>
                    <a:pt x="1900" y="4273"/>
                  </a:lnTo>
                  <a:lnTo>
                    <a:pt x="2147" y="4314"/>
                  </a:lnTo>
                  <a:lnTo>
                    <a:pt x="2375" y="4293"/>
                  </a:lnTo>
                  <a:lnTo>
                    <a:pt x="2602" y="4231"/>
                  </a:lnTo>
                  <a:lnTo>
                    <a:pt x="2808" y="4128"/>
                  </a:lnTo>
                  <a:lnTo>
                    <a:pt x="2994" y="3984"/>
                  </a:lnTo>
                  <a:lnTo>
                    <a:pt x="3097" y="3881"/>
                  </a:lnTo>
                  <a:lnTo>
                    <a:pt x="3180" y="3757"/>
                  </a:lnTo>
                  <a:lnTo>
                    <a:pt x="3241" y="3654"/>
                  </a:lnTo>
                  <a:lnTo>
                    <a:pt x="3283" y="3530"/>
                  </a:lnTo>
                  <a:lnTo>
                    <a:pt x="3324" y="3426"/>
                  </a:lnTo>
                  <a:lnTo>
                    <a:pt x="3324" y="3303"/>
                  </a:lnTo>
                  <a:lnTo>
                    <a:pt x="3324" y="3179"/>
                  </a:lnTo>
                  <a:lnTo>
                    <a:pt x="3324" y="3055"/>
                  </a:lnTo>
                  <a:lnTo>
                    <a:pt x="3262" y="2828"/>
                  </a:lnTo>
                  <a:lnTo>
                    <a:pt x="3159" y="2580"/>
                  </a:lnTo>
                  <a:lnTo>
                    <a:pt x="3056" y="2353"/>
                  </a:lnTo>
                  <a:lnTo>
                    <a:pt x="2911" y="2126"/>
                  </a:lnTo>
                  <a:lnTo>
                    <a:pt x="3654" y="1424"/>
                  </a:lnTo>
                  <a:lnTo>
                    <a:pt x="3799" y="1631"/>
                  </a:lnTo>
                  <a:lnTo>
                    <a:pt x="3902" y="1837"/>
                  </a:lnTo>
                  <a:lnTo>
                    <a:pt x="3985" y="2064"/>
                  </a:lnTo>
                  <a:lnTo>
                    <a:pt x="4067" y="2312"/>
                  </a:lnTo>
                  <a:lnTo>
                    <a:pt x="4810" y="2023"/>
                  </a:lnTo>
                  <a:lnTo>
                    <a:pt x="4728" y="1734"/>
                  </a:lnTo>
                  <a:lnTo>
                    <a:pt x="4604" y="1445"/>
                  </a:lnTo>
                  <a:lnTo>
                    <a:pt x="4439" y="1156"/>
                  </a:lnTo>
                  <a:lnTo>
                    <a:pt x="4232" y="888"/>
                  </a:lnTo>
                  <a:lnTo>
                    <a:pt x="4728" y="433"/>
                  </a:lnTo>
                  <a:lnTo>
                    <a:pt x="4315" y="0"/>
                  </a:lnTo>
                  <a:lnTo>
                    <a:pt x="3819" y="454"/>
                  </a:lnTo>
                  <a:lnTo>
                    <a:pt x="3551" y="248"/>
                  </a:lnTo>
                  <a:lnTo>
                    <a:pt x="3283" y="103"/>
                  </a:lnTo>
                  <a:lnTo>
                    <a:pt x="3014" y="21"/>
                  </a:lnTo>
                  <a:lnTo>
                    <a:pt x="2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1203500" y="2137625"/>
              <a:ext cx="460850" cy="469600"/>
            </a:xfrm>
            <a:custGeom>
              <a:avLst/>
              <a:gdLst/>
              <a:ahLst/>
              <a:cxnLst/>
              <a:rect l="l" t="t" r="r" b="b"/>
              <a:pathLst>
                <a:path w="18434" h="18784" extrusionOk="0">
                  <a:moveTo>
                    <a:pt x="4666" y="0"/>
                  </a:moveTo>
                  <a:lnTo>
                    <a:pt x="1" y="6131"/>
                  </a:lnTo>
                  <a:lnTo>
                    <a:pt x="124" y="6213"/>
                  </a:lnTo>
                  <a:lnTo>
                    <a:pt x="310" y="6317"/>
                  </a:lnTo>
                  <a:lnTo>
                    <a:pt x="826" y="6647"/>
                  </a:lnTo>
                  <a:lnTo>
                    <a:pt x="1549" y="7122"/>
                  </a:lnTo>
                  <a:lnTo>
                    <a:pt x="1962" y="7431"/>
                  </a:lnTo>
                  <a:lnTo>
                    <a:pt x="2416" y="7762"/>
                  </a:lnTo>
                  <a:lnTo>
                    <a:pt x="2870" y="8133"/>
                  </a:lnTo>
                  <a:lnTo>
                    <a:pt x="3344" y="8525"/>
                  </a:lnTo>
                  <a:lnTo>
                    <a:pt x="3819" y="8959"/>
                  </a:lnTo>
                  <a:lnTo>
                    <a:pt x="4273" y="9392"/>
                  </a:lnTo>
                  <a:lnTo>
                    <a:pt x="4686" y="9846"/>
                  </a:lnTo>
                  <a:lnTo>
                    <a:pt x="5099" y="10321"/>
                  </a:lnTo>
                  <a:lnTo>
                    <a:pt x="5450" y="10796"/>
                  </a:lnTo>
                  <a:lnTo>
                    <a:pt x="5615" y="11044"/>
                  </a:lnTo>
                  <a:lnTo>
                    <a:pt x="5760" y="11291"/>
                  </a:lnTo>
                  <a:lnTo>
                    <a:pt x="6069" y="11828"/>
                  </a:lnTo>
                  <a:lnTo>
                    <a:pt x="6441" y="12385"/>
                  </a:lnTo>
                  <a:lnTo>
                    <a:pt x="6853" y="12943"/>
                  </a:lnTo>
                  <a:lnTo>
                    <a:pt x="7308" y="13500"/>
                  </a:lnTo>
                  <a:lnTo>
                    <a:pt x="7824" y="14078"/>
                  </a:lnTo>
                  <a:lnTo>
                    <a:pt x="8360" y="14635"/>
                  </a:lnTo>
                  <a:lnTo>
                    <a:pt x="8959" y="15172"/>
                  </a:lnTo>
                  <a:lnTo>
                    <a:pt x="9599" y="15708"/>
                  </a:lnTo>
                  <a:lnTo>
                    <a:pt x="10259" y="16224"/>
                  </a:lnTo>
                  <a:lnTo>
                    <a:pt x="10982" y="16699"/>
                  </a:lnTo>
                  <a:lnTo>
                    <a:pt x="11353" y="16926"/>
                  </a:lnTo>
                  <a:lnTo>
                    <a:pt x="11745" y="17153"/>
                  </a:lnTo>
                  <a:lnTo>
                    <a:pt x="12138" y="17360"/>
                  </a:lnTo>
                  <a:lnTo>
                    <a:pt x="12530" y="17566"/>
                  </a:lnTo>
                  <a:lnTo>
                    <a:pt x="12943" y="17773"/>
                  </a:lnTo>
                  <a:lnTo>
                    <a:pt x="13355" y="17938"/>
                  </a:lnTo>
                  <a:lnTo>
                    <a:pt x="13789" y="18123"/>
                  </a:lnTo>
                  <a:lnTo>
                    <a:pt x="14222" y="18268"/>
                  </a:lnTo>
                  <a:lnTo>
                    <a:pt x="14677" y="18412"/>
                  </a:lnTo>
                  <a:lnTo>
                    <a:pt x="15131" y="18536"/>
                  </a:lnTo>
                  <a:lnTo>
                    <a:pt x="15605" y="18660"/>
                  </a:lnTo>
                  <a:lnTo>
                    <a:pt x="16080" y="18763"/>
                  </a:lnTo>
                  <a:lnTo>
                    <a:pt x="16163" y="18784"/>
                  </a:lnTo>
                  <a:lnTo>
                    <a:pt x="18433" y="15688"/>
                  </a:lnTo>
                  <a:lnTo>
                    <a:pt x="18351" y="15358"/>
                  </a:lnTo>
                  <a:lnTo>
                    <a:pt x="16039" y="18474"/>
                  </a:lnTo>
                  <a:lnTo>
                    <a:pt x="15585" y="18371"/>
                  </a:lnTo>
                  <a:lnTo>
                    <a:pt x="15131" y="18268"/>
                  </a:lnTo>
                  <a:lnTo>
                    <a:pt x="14677" y="18144"/>
                  </a:lnTo>
                  <a:lnTo>
                    <a:pt x="14243" y="18000"/>
                  </a:lnTo>
                  <a:lnTo>
                    <a:pt x="13830" y="17834"/>
                  </a:lnTo>
                  <a:lnTo>
                    <a:pt x="13397" y="17669"/>
                  </a:lnTo>
                  <a:lnTo>
                    <a:pt x="12984" y="17484"/>
                  </a:lnTo>
                  <a:lnTo>
                    <a:pt x="12592" y="17298"/>
                  </a:lnTo>
                  <a:lnTo>
                    <a:pt x="12200" y="17091"/>
                  </a:lnTo>
                  <a:lnTo>
                    <a:pt x="11828" y="16885"/>
                  </a:lnTo>
                  <a:lnTo>
                    <a:pt x="11085" y="16452"/>
                  </a:lnTo>
                  <a:lnTo>
                    <a:pt x="10383" y="15977"/>
                  </a:lnTo>
                  <a:lnTo>
                    <a:pt x="9723" y="15481"/>
                  </a:lnTo>
                  <a:lnTo>
                    <a:pt x="9103" y="14965"/>
                  </a:lnTo>
                  <a:lnTo>
                    <a:pt x="8546" y="14429"/>
                  </a:lnTo>
                  <a:lnTo>
                    <a:pt x="8009" y="13871"/>
                  </a:lnTo>
                  <a:lnTo>
                    <a:pt x="7514" y="13314"/>
                  </a:lnTo>
                  <a:lnTo>
                    <a:pt x="7060" y="12777"/>
                  </a:lnTo>
                  <a:lnTo>
                    <a:pt x="6668" y="12220"/>
                  </a:lnTo>
                  <a:lnTo>
                    <a:pt x="6296" y="11683"/>
                  </a:lnTo>
                  <a:lnTo>
                    <a:pt x="5987" y="11167"/>
                  </a:lnTo>
                  <a:lnTo>
                    <a:pt x="5718" y="10693"/>
                  </a:lnTo>
                  <a:lnTo>
                    <a:pt x="5388" y="10259"/>
                  </a:lnTo>
                  <a:lnTo>
                    <a:pt x="5037" y="9805"/>
                  </a:lnTo>
                  <a:lnTo>
                    <a:pt x="4645" y="9392"/>
                  </a:lnTo>
                  <a:lnTo>
                    <a:pt x="4232" y="8979"/>
                  </a:lnTo>
                  <a:lnTo>
                    <a:pt x="3819" y="8587"/>
                  </a:lnTo>
                  <a:lnTo>
                    <a:pt x="3386" y="8195"/>
                  </a:lnTo>
                  <a:lnTo>
                    <a:pt x="2952" y="7844"/>
                  </a:lnTo>
                  <a:lnTo>
                    <a:pt x="2539" y="7514"/>
                  </a:lnTo>
                  <a:lnTo>
                    <a:pt x="2127" y="7204"/>
                  </a:lnTo>
                  <a:lnTo>
                    <a:pt x="1384" y="6688"/>
                  </a:lnTo>
                  <a:lnTo>
                    <a:pt x="785" y="6296"/>
                  </a:lnTo>
                  <a:lnTo>
                    <a:pt x="393" y="6048"/>
                  </a:lnTo>
                  <a:lnTo>
                    <a:pt x="4789" y="289"/>
                  </a:lnTo>
                  <a:lnTo>
                    <a:pt x="5120" y="351"/>
                  </a:lnTo>
                  <a:lnTo>
                    <a:pt x="5429" y="434"/>
                  </a:lnTo>
                  <a:lnTo>
                    <a:pt x="5760" y="537"/>
                  </a:lnTo>
                  <a:lnTo>
                    <a:pt x="6090" y="661"/>
                  </a:lnTo>
                  <a:lnTo>
                    <a:pt x="6399" y="805"/>
                  </a:lnTo>
                  <a:lnTo>
                    <a:pt x="6709" y="971"/>
                  </a:lnTo>
                  <a:lnTo>
                    <a:pt x="7039" y="1156"/>
                  </a:lnTo>
                  <a:lnTo>
                    <a:pt x="7349" y="1342"/>
                  </a:lnTo>
                  <a:lnTo>
                    <a:pt x="7659" y="1569"/>
                  </a:lnTo>
                  <a:lnTo>
                    <a:pt x="7947" y="1776"/>
                  </a:lnTo>
                  <a:lnTo>
                    <a:pt x="8546" y="2271"/>
                  </a:lnTo>
                  <a:lnTo>
                    <a:pt x="9145" y="2787"/>
                  </a:lnTo>
                  <a:lnTo>
                    <a:pt x="9702" y="3365"/>
                  </a:lnTo>
                  <a:lnTo>
                    <a:pt x="10259" y="3943"/>
                  </a:lnTo>
                  <a:lnTo>
                    <a:pt x="10796" y="4562"/>
                  </a:lnTo>
                  <a:lnTo>
                    <a:pt x="11312" y="5181"/>
                  </a:lnTo>
                  <a:lnTo>
                    <a:pt x="11807" y="5801"/>
                  </a:lnTo>
                  <a:lnTo>
                    <a:pt x="12757" y="7039"/>
                  </a:lnTo>
                  <a:lnTo>
                    <a:pt x="13583" y="8195"/>
                  </a:lnTo>
                  <a:lnTo>
                    <a:pt x="14140" y="8959"/>
                  </a:lnTo>
                  <a:lnTo>
                    <a:pt x="14635" y="9619"/>
                  </a:lnTo>
                  <a:lnTo>
                    <a:pt x="14945" y="9991"/>
                  </a:lnTo>
                  <a:lnTo>
                    <a:pt x="15275" y="10342"/>
                  </a:lnTo>
                  <a:lnTo>
                    <a:pt x="15626" y="10651"/>
                  </a:lnTo>
                  <a:lnTo>
                    <a:pt x="15977" y="10920"/>
                  </a:lnTo>
                  <a:lnTo>
                    <a:pt x="16328" y="11147"/>
                  </a:lnTo>
                  <a:lnTo>
                    <a:pt x="16699" y="11353"/>
                  </a:lnTo>
                  <a:lnTo>
                    <a:pt x="17071" y="11539"/>
                  </a:lnTo>
                  <a:lnTo>
                    <a:pt x="17422" y="11683"/>
                  </a:lnTo>
                  <a:lnTo>
                    <a:pt x="17422" y="11683"/>
                  </a:lnTo>
                  <a:lnTo>
                    <a:pt x="17360" y="11374"/>
                  </a:lnTo>
                  <a:lnTo>
                    <a:pt x="17009" y="11229"/>
                  </a:lnTo>
                  <a:lnTo>
                    <a:pt x="16679" y="11044"/>
                  </a:lnTo>
                  <a:lnTo>
                    <a:pt x="16348" y="10858"/>
                  </a:lnTo>
                  <a:lnTo>
                    <a:pt x="16039" y="10631"/>
                  </a:lnTo>
                  <a:lnTo>
                    <a:pt x="15709" y="10383"/>
                  </a:lnTo>
                  <a:lnTo>
                    <a:pt x="15420" y="10094"/>
                  </a:lnTo>
                  <a:lnTo>
                    <a:pt x="15110" y="9784"/>
                  </a:lnTo>
                  <a:lnTo>
                    <a:pt x="14842" y="9454"/>
                  </a:lnTo>
                  <a:lnTo>
                    <a:pt x="14346" y="8794"/>
                  </a:lnTo>
                  <a:lnTo>
                    <a:pt x="13810" y="8051"/>
                  </a:lnTo>
                  <a:lnTo>
                    <a:pt x="12943" y="6874"/>
                  </a:lnTo>
                  <a:lnTo>
                    <a:pt x="12489" y="6234"/>
                  </a:lnTo>
                  <a:lnTo>
                    <a:pt x="11993" y="5594"/>
                  </a:lnTo>
                  <a:lnTo>
                    <a:pt x="11498" y="4954"/>
                  </a:lnTo>
                  <a:lnTo>
                    <a:pt x="10961" y="4335"/>
                  </a:lnTo>
                  <a:lnTo>
                    <a:pt x="10404" y="3716"/>
                  </a:lnTo>
                  <a:lnTo>
                    <a:pt x="9846" y="3097"/>
                  </a:lnTo>
                  <a:lnTo>
                    <a:pt x="9248" y="2539"/>
                  </a:lnTo>
                  <a:lnTo>
                    <a:pt x="8649" y="2003"/>
                  </a:lnTo>
                  <a:lnTo>
                    <a:pt x="8030" y="1507"/>
                  </a:lnTo>
                  <a:lnTo>
                    <a:pt x="7720" y="1280"/>
                  </a:lnTo>
                  <a:lnTo>
                    <a:pt x="7390" y="1074"/>
                  </a:lnTo>
                  <a:lnTo>
                    <a:pt x="7081" y="867"/>
                  </a:lnTo>
                  <a:lnTo>
                    <a:pt x="6750" y="682"/>
                  </a:lnTo>
                  <a:lnTo>
                    <a:pt x="6420" y="516"/>
                  </a:lnTo>
                  <a:lnTo>
                    <a:pt x="6090" y="372"/>
                  </a:lnTo>
                  <a:lnTo>
                    <a:pt x="5760" y="248"/>
                  </a:lnTo>
                  <a:lnTo>
                    <a:pt x="5429" y="145"/>
                  </a:lnTo>
                  <a:lnTo>
                    <a:pt x="5078" y="62"/>
                  </a:lnTo>
                  <a:lnTo>
                    <a:pt x="4748"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5285825" y="1365650"/>
              <a:ext cx="1094000" cy="1091425"/>
            </a:xfrm>
            <a:custGeom>
              <a:avLst/>
              <a:gdLst/>
              <a:ahLst/>
              <a:cxnLst/>
              <a:rect l="l" t="t" r="r" b="b"/>
              <a:pathLst>
                <a:path w="43760" h="43657" extrusionOk="0">
                  <a:moveTo>
                    <a:pt x="21529" y="0"/>
                  </a:moveTo>
                  <a:lnTo>
                    <a:pt x="20972" y="21"/>
                  </a:lnTo>
                  <a:lnTo>
                    <a:pt x="20415" y="41"/>
                  </a:lnTo>
                  <a:lnTo>
                    <a:pt x="19857" y="83"/>
                  </a:lnTo>
                  <a:lnTo>
                    <a:pt x="19300" y="145"/>
                  </a:lnTo>
                  <a:lnTo>
                    <a:pt x="18743" y="227"/>
                  </a:lnTo>
                  <a:lnTo>
                    <a:pt x="18185" y="310"/>
                  </a:lnTo>
                  <a:lnTo>
                    <a:pt x="17628" y="413"/>
                  </a:lnTo>
                  <a:lnTo>
                    <a:pt x="17071" y="516"/>
                  </a:lnTo>
                  <a:lnTo>
                    <a:pt x="16534" y="661"/>
                  </a:lnTo>
                  <a:lnTo>
                    <a:pt x="15997" y="805"/>
                  </a:lnTo>
                  <a:lnTo>
                    <a:pt x="15481" y="950"/>
                  </a:lnTo>
                  <a:lnTo>
                    <a:pt x="14945" y="1115"/>
                  </a:lnTo>
                  <a:lnTo>
                    <a:pt x="14429" y="1301"/>
                  </a:lnTo>
                  <a:lnTo>
                    <a:pt x="13933" y="1486"/>
                  </a:lnTo>
                  <a:lnTo>
                    <a:pt x="13417" y="1693"/>
                  </a:lnTo>
                  <a:lnTo>
                    <a:pt x="12922" y="1899"/>
                  </a:lnTo>
                  <a:lnTo>
                    <a:pt x="12447" y="2126"/>
                  </a:lnTo>
                  <a:lnTo>
                    <a:pt x="11952" y="2374"/>
                  </a:lnTo>
                  <a:lnTo>
                    <a:pt x="11477" y="2622"/>
                  </a:lnTo>
                  <a:lnTo>
                    <a:pt x="11023" y="2869"/>
                  </a:lnTo>
                  <a:lnTo>
                    <a:pt x="10548" y="3138"/>
                  </a:lnTo>
                  <a:lnTo>
                    <a:pt x="10094" y="3427"/>
                  </a:lnTo>
                  <a:lnTo>
                    <a:pt x="9661" y="3716"/>
                  </a:lnTo>
                  <a:lnTo>
                    <a:pt x="9227" y="4025"/>
                  </a:lnTo>
                  <a:lnTo>
                    <a:pt x="8794" y="4335"/>
                  </a:lnTo>
                  <a:lnTo>
                    <a:pt x="8381" y="4644"/>
                  </a:lnTo>
                  <a:lnTo>
                    <a:pt x="7968" y="4975"/>
                  </a:lnTo>
                  <a:lnTo>
                    <a:pt x="7555" y="5326"/>
                  </a:lnTo>
                  <a:lnTo>
                    <a:pt x="7163" y="5676"/>
                  </a:lnTo>
                  <a:lnTo>
                    <a:pt x="6771" y="6027"/>
                  </a:lnTo>
                  <a:lnTo>
                    <a:pt x="6399" y="6399"/>
                  </a:lnTo>
                  <a:lnTo>
                    <a:pt x="6028" y="6770"/>
                  </a:lnTo>
                  <a:lnTo>
                    <a:pt x="5677" y="7163"/>
                  </a:lnTo>
                  <a:lnTo>
                    <a:pt x="5326" y="7555"/>
                  </a:lnTo>
                  <a:lnTo>
                    <a:pt x="4996" y="7947"/>
                  </a:lnTo>
                  <a:lnTo>
                    <a:pt x="4665" y="8360"/>
                  </a:lnTo>
                  <a:lnTo>
                    <a:pt x="4335" y="8773"/>
                  </a:lnTo>
                  <a:lnTo>
                    <a:pt x="4025" y="9206"/>
                  </a:lnTo>
                  <a:lnTo>
                    <a:pt x="3737" y="9640"/>
                  </a:lnTo>
                  <a:lnTo>
                    <a:pt x="3448" y="10073"/>
                  </a:lnTo>
                  <a:lnTo>
                    <a:pt x="3159" y="10507"/>
                  </a:lnTo>
                  <a:lnTo>
                    <a:pt x="2890" y="10961"/>
                  </a:lnTo>
                  <a:lnTo>
                    <a:pt x="2643" y="11415"/>
                  </a:lnTo>
                  <a:lnTo>
                    <a:pt x="2395" y="11890"/>
                  </a:lnTo>
                  <a:lnTo>
                    <a:pt x="2168" y="12364"/>
                  </a:lnTo>
                  <a:lnTo>
                    <a:pt x="1941" y="12839"/>
                  </a:lnTo>
                  <a:lnTo>
                    <a:pt x="1734" y="13314"/>
                  </a:lnTo>
                  <a:lnTo>
                    <a:pt x="1528" y="13809"/>
                  </a:lnTo>
                  <a:lnTo>
                    <a:pt x="1342" y="14305"/>
                  </a:lnTo>
                  <a:lnTo>
                    <a:pt x="1156" y="14800"/>
                  </a:lnTo>
                  <a:lnTo>
                    <a:pt x="991" y="15295"/>
                  </a:lnTo>
                  <a:lnTo>
                    <a:pt x="847" y="15811"/>
                  </a:lnTo>
                  <a:lnTo>
                    <a:pt x="702" y="16327"/>
                  </a:lnTo>
                  <a:lnTo>
                    <a:pt x="578" y="16843"/>
                  </a:lnTo>
                  <a:lnTo>
                    <a:pt x="455" y="17359"/>
                  </a:lnTo>
                  <a:lnTo>
                    <a:pt x="351" y="17875"/>
                  </a:lnTo>
                  <a:lnTo>
                    <a:pt x="269" y="18412"/>
                  </a:lnTo>
                  <a:lnTo>
                    <a:pt x="186" y="18949"/>
                  </a:lnTo>
                  <a:lnTo>
                    <a:pt x="124" y="19485"/>
                  </a:lnTo>
                  <a:lnTo>
                    <a:pt x="62" y="20022"/>
                  </a:lnTo>
                  <a:lnTo>
                    <a:pt x="21" y="20559"/>
                  </a:lnTo>
                  <a:lnTo>
                    <a:pt x="0" y="21096"/>
                  </a:lnTo>
                  <a:lnTo>
                    <a:pt x="0" y="21653"/>
                  </a:lnTo>
                  <a:lnTo>
                    <a:pt x="0" y="22189"/>
                  </a:lnTo>
                  <a:lnTo>
                    <a:pt x="0" y="22747"/>
                  </a:lnTo>
                  <a:lnTo>
                    <a:pt x="42" y="23304"/>
                  </a:lnTo>
                  <a:lnTo>
                    <a:pt x="83" y="23861"/>
                  </a:lnTo>
                  <a:lnTo>
                    <a:pt x="145" y="24419"/>
                  </a:lnTo>
                  <a:lnTo>
                    <a:pt x="228" y="24976"/>
                  </a:lnTo>
                  <a:lnTo>
                    <a:pt x="310" y="25533"/>
                  </a:lnTo>
                  <a:lnTo>
                    <a:pt x="413" y="26091"/>
                  </a:lnTo>
                  <a:lnTo>
                    <a:pt x="516" y="26627"/>
                  </a:lnTo>
                  <a:lnTo>
                    <a:pt x="661" y="27164"/>
                  </a:lnTo>
                  <a:lnTo>
                    <a:pt x="785" y="27701"/>
                  </a:lnTo>
                  <a:lnTo>
                    <a:pt x="950" y="28237"/>
                  </a:lnTo>
                  <a:lnTo>
                    <a:pt x="1115" y="28753"/>
                  </a:lnTo>
                  <a:lnTo>
                    <a:pt x="1301" y="29269"/>
                  </a:lnTo>
                  <a:lnTo>
                    <a:pt x="1487" y="29765"/>
                  </a:lnTo>
                  <a:lnTo>
                    <a:pt x="1693" y="30281"/>
                  </a:lnTo>
                  <a:lnTo>
                    <a:pt x="1899" y="30776"/>
                  </a:lnTo>
                  <a:lnTo>
                    <a:pt x="2126" y="31251"/>
                  </a:lnTo>
                  <a:lnTo>
                    <a:pt x="2374" y="31746"/>
                  </a:lnTo>
                  <a:lnTo>
                    <a:pt x="2622" y="32221"/>
                  </a:lnTo>
                  <a:lnTo>
                    <a:pt x="2870" y="32675"/>
                  </a:lnTo>
                  <a:lnTo>
                    <a:pt x="3138" y="33129"/>
                  </a:lnTo>
                  <a:lnTo>
                    <a:pt x="3427" y="33583"/>
                  </a:lnTo>
                  <a:lnTo>
                    <a:pt x="3716" y="34038"/>
                  </a:lnTo>
                  <a:lnTo>
                    <a:pt x="4025" y="34471"/>
                  </a:lnTo>
                  <a:lnTo>
                    <a:pt x="4335" y="34905"/>
                  </a:lnTo>
                  <a:lnTo>
                    <a:pt x="4645" y="35317"/>
                  </a:lnTo>
                  <a:lnTo>
                    <a:pt x="4975" y="35730"/>
                  </a:lnTo>
                  <a:lnTo>
                    <a:pt x="5326" y="36122"/>
                  </a:lnTo>
                  <a:lnTo>
                    <a:pt x="5677" y="36515"/>
                  </a:lnTo>
                  <a:lnTo>
                    <a:pt x="6028" y="36907"/>
                  </a:lnTo>
                  <a:lnTo>
                    <a:pt x="6399" y="37278"/>
                  </a:lnTo>
                  <a:lnTo>
                    <a:pt x="6771" y="37650"/>
                  </a:lnTo>
                  <a:lnTo>
                    <a:pt x="7163" y="38001"/>
                  </a:lnTo>
                  <a:lnTo>
                    <a:pt x="7555" y="38352"/>
                  </a:lnTo>
                  <a:lnTo>
                    <a:pt x="7947" y="38682"/>
                  </a:lnTo>
                  <a:lnTo>
                    <a:pt x="8360" y="39012"/>
                  </a:lnTo>
                  <a:lnTo>
                    <a:pt x="8773" y="39322"/>
                  </a:lnTo>
                  <a:lnTo>
                    <a:pt x="9206" y="39631"/>
                  </a:lnTo>
                  <a:lnTo>
                    <a:pt x="9640" y="39941"/>
                  </a:lnTo>
                  <a:lnTo>
                    <a:pt x="10073" y="40230"/>
                  </a:lnTo>
                  <a:lnTo>
                    <a:pt x="10527" y="40498"/>
                  </a:lnTo>
                  <a:lnTo>
                    <a:pt x="10982" y="40767"/>
                  </a:lnTo>
                  <a:lnTo>
                    <a:pt x="11436" y="41035"/>
                  </a:lnTo>
                  <a:lnTo>
                    <a:pt x="11890" y="41262"/>
                  </a:lnTo>
                  <a:lnTo>
                    <a:pt x="12365" y="41510"/>
                  </a:lnTo>
                  <a:lnTo>
                    <a:pt x="12839" y="41737"/>
                  </a:lnTo>
                  <a:lnTo>
                    <a:pt x="13335" y="41943"/>
                  </a:lnTo>
                  <a:lnTo>
                    <a:pt x="13830" y="42129"/>
                  </a:lnTo>
                  <a:lnTo>
                    <a:pt x="14305" y="42335"/>
                  </a:lnTo>
                  <a:lnTo>
                    <a:pt x="14821" y="42500"/>
                  </a:lnTo>
                  <a:lnTo>
                    <a:pt x="15316" y="42666"/>
                  </a:lnTo>
                  <a:lnTo>
                    <a:pt x="15832" y="42831"/>
                  </a:lnTo>
                  <a:lnTo>
                    <a:pt x="16348" y="42955"/>
                  </a:lnTo>
                  <a:lnTo>
                    <a:pt x="16864" y="43099"/>
                  </a:lnTo>
                  <a:lnTo>
                    <a:pt x="17380" y="43202"/>
                  </a:lnTo>
                  <a:lnTo>
                    <a:pt x="17896" y="43305"/>
                  </a:lnTo>
                  <a:lnTo>
                    <a:pt x="18433" y="43409"/>
                  </a:lnTo>
                  <a:lnTo>
                    <a:pt x="18970" y="43471"/>
                  </a:lnTo>
                  <a:lnTo>
                    <a:pt x="19506" y="43533"/>
                  </a:lnTo>
                  <a:lnTo>
                    <a:pt x="20043" y="43594"/>
                  </a:lnTo>
                  <a:lnTo>
                    <a:pt x="20580" y="43636"/>
                  </a:lnTo>
                  <a:lnTo>
                    <a:pt x="21137" y="43656"/>
                  </a:lnTo>
                  <a:lnTo>
                    <a:pt x="22231" y="43656"/>
                  </a:lnTo>
                  <a:lnTo>
                    <a:pt x="22788" y="43636"/>
                  </a:lnTo>
                  <a:lnTo>
                    <a:pt x="23346" y="43615"/>
                  </a:lnTo>
                  <a:lnTo>
                    <a:pt x="23903" y="43574"/>
                  </a:lnTo>
                  <a:lnTo>
                    <a:pt x="24460" y="43512"/>
                  </a:lnTo>
                  <a:lnTo>
                    <a:pt x="25018" y="43429"/>
                  </a:lnTo>
                  <a:lnTo>
                    <a:pt x="25575" y="43347"/>
                  </a:lnTo>
                  <a:lnTo>
                    <a:pt x="26132" y="43244"/>
                  </a:lnTo>
                  <a:lnTo>
                    <a:pt x="26669" y="43120"/>
                  </a:lnTo>
                  <a:lnTo>
                    <a:pt x="27206" y="42996"/>
                  </a:lnTo>
                  <a:lnTo>
                    <a:pt x="27742" y="42851"/>
                  </a:lnTo>
                  <a:lnTo>
                    <a:pt x="28279" y="42707"/>
                  </a:lnTo>
                  <a:lnTo>
                    <a:pt x="28795" y="42542"/>
                  </a:lnTo>
                  <a:lnTo>
                    <a:pt x="29311" y="42356"/>
                  </a:lnTo>
                  <a:lnTo>
                    <a:pt x="29827" y="42170"/>
                  </a:lnTo>
                  <a:lnTo>
                    <a:pt x="30322" y="41964"/>
                  </a:lnTo>
                  <a:lnTo>
                    <a:pt x="30818" y="41757"/>
                  </a:lnTo>
                  <a:lnTo>
                    <a:pt x="31313" y="41530"/>
                  </a:lnTo>
                  <a:lnTo>
                    <a:pt x="31788" y="41283"/>
                  </a:lnTo>
                  <a:lnTo>
                    <a:pt x="32263" y="41035"/>
                  </a:lnTo>
                  <a:lnTo>
                    <a:pt x="32737" y="40787"/>
                  </a:lnTo>
                  <a:lnTo>
                    <a:pt x="33192" y="40519"/>
                  </a:lnTo>
                  <a:lnTo>
                    <a:pt x="33646" y="40230"/>
                  </a:lnTo>
                  <a:lnTo>
                    <a:pt x="34100" y="39941"/>
                  </a:lnTo>
                  <a:lnTo>
                    <a:pt x="34533" y="39631"/>
                  </a:lnTo>
                  <a:lnTo>
                    <a:pt x="34967" y="39322"/>
                  </a:lnTo>
                  <a:lnTo>
                    <a:pt x="35380" y="39012"/>
                  </a:lnTo>
                  <a:lnTo>
                    <a:pt x="35792" y="38682"/>
                  </a:lnTo>
                  <a:lnTo>
                    <a:pt x="36185" y="38331"/>
                  </a:lnTo>
                  <a:lnTo>
                    <a:pt x="36597" y="37980"/>
                  </a:lnTo>
                  <a:lnTo>
                    <a:pt x="36969" y="37629"/>
                  </a:lnTo>
                  <a:lnTo>
                    <a:pt x="37340" y="37258"/>
                  </a:lnTo>
                  <a:lnTo>
                    <a:pt x="37712" y="36886"/>
                  </a:lnTo>
                  <a:lnTo>
                    <a:pt x="38084" y="36494"/>
                  </a:lnTo>
                  <a:lnTo>
                    <a:pt x="38414" y="36102"/>
                  </a:lnTo>
                  <a:lnTo>
                    <a:pt x="38765" y="35710"/>
                  </a:lnTo>
                  <a:lnTo>
                    <a:pt x="39095" y="35297"/>
                  </a:lnTo>
                  <a:lnTo>
                    <a:pt x="39405" y="34884"/>
                  </a:lnTo>
                  <a:lnTo>
                    <a:pt x="39714" y="34450"/>
                  </a:lnTo>
                  <a:lnTo>
                    <a:pt x="40024" y="34017"/>
                  </a:lnTo>
                  <a:lnTo>
                    <a:pt x="40313" y="33583"/>
                  </a:lnTo>
                  <a:lnTo>
                    <a:pt x="40581" y="33150"/>
                  </a:lnTo>
                  <a:lnTo>
                    <a:pt x="40849" y="32696"/>
                  </a:lnTo>
                  <a:lnTo>
                    <a:pt x="41118" y="32242"/>
                  </a:lnTo>
                  <a:lnTo>
                    <a:pt x="41345" y="31767"/>
                  </a:lnTo>
                  <a:lnTo>
                    <a:pt x="41593" y="31292"/>
                  </a:lnTo>
                  <a:lnTo>
                    <a:pt x="41820" y="30818"/>
                  </a:lnTo>
                  <a:lnTo>
                    <a:pt x="42026" y="30343"/>
                  </a:lnTo>
                  <a:lnTo>
                    <a:pt x="42232" y="29847"/>
                  </a:lnTo>
                  <a:lnTo>
                    <a:pt x="42418" y="29352"/>
                  </a:lnTo>
                  <a:lnTo>
                    <a:pt x="42583" y="28857"/>
                  </a:lnTo>
                  <a:lnTo>
                    <a:pt x="42748" y="28361"/>
                  </a:lnTo>
                  <a:lnTo>
                    <a:pt x="42914" y="27845"/>
                  </a:lnTo>
                  <a:lnTo>
                    <a:pt x="43058" y="27329"/>
                  </a:lnTo>
                  <a:lnTo>
                    <a:pt x="43182" y="26813"/>
                  </a:lnTo>
                  <a:lnTo>
                    <a:pt x="43306" y="26297"/>
                  </a:lnTo>
                  <a:lnTo>
                    <a:pt x="43409" y="25781"/>
                  </a:lnTo>
                  <a:lnTo>
                    <a:pt x="43492" y="25244"/>
                  </a:lnTo>
                  <a:lnTo>
                    <a:pt x="43574" y="24708"/>
                  </a:lnTo>
                  <a:lnTo>
                    <a:pt x="43636" y="24171"/>
                  </a:lnTo>
                  <a:lnTo>
                    <a:pt x="43677" y="23634"/>
                  </a:lnTo>
                  <a:lnTo>
                    <a:pt x="43719" y="23098"/>
                  </a:lnTo>
                  <a:lnTo>
                    <a:pt x="43760" y="22561"/>
                  </a:lnTo>
                  <a:lnTo>
                    <a:pt x="43760" y="22004"/>
                  </a:lnTo>
                  <a:lnTo>
                    <a:pt x="43760" y="21467"/>
                  </a:lnTo>
                  <a:lnTo>
                    <a:pt x="43739" y="20910"/>
                  </a:lnTo>
                  <a:lnTo>
                    <a:pt x="43719" y="20352"/>
                  </a:lnTo>
                  <a:lnTo>
                    <a:pt x="43657" y="19795"/>
                  </a:lnTo>
                  <a:lnTo>
                    <a:pt x="43615" y="19238"/>
                  </a:lnTo>
                  <a:lnTo>
                    <a:pt x="43533" y="18680"/>
                  </a:lnTo>
                  <a:lnTo>
                    <a:pt x="43450" y="18123"/>
                  </a:lnTo>
                  <a:lnTo>
                    <a:pt x="43347" y="17566"/>
                  </a:lnTo>
                  <a:lnTo>
                    <a:pt x="43223" y="17029"/>
                  </a:lnTo>
                  <a:lnTo>
                    <a:pt x="43099" y="16493"/>
                  </a:lnTo>
                  <a:lnTo>
                    <a:pt x="42955" y="15956"/>
                  </a:lnTo>
                  <a:lnTo>
                    <a:pt x="42810" y="15419"/>
                  </a:lnTo>
                  <a:lnTo>
                    <a:pt x="42645" y="14903"/>
                  </a:lnTo>
                  <a:lnTo>
                    <a:pt x="42459" y="14387"/>
                  </a:lnTo>
                  <a:lnTo>
                    <a:pt x="42274" y="13871"/>
                  </a:lnTo>
                  <a:lnTo>
                    <a:pt x="42067" y="13376"/>
                  </a:lnTo>
                  <a:lnTo>
                    <a:pt x="41861" y="12880"/>
                  </a:lnTo>
                  <a:lnTo>
                    <a:pt x="41634" y="12406"/>
                  </a:lnTo>
                  <a:lnTo>
                    <a:pt x="41386" y="11910"/>
                  </a:lnTo>
                  <a:lnTo>
                    <a:pt x="41138" y="11435"/>
                  </a:lnTo>
                  <a:lnTo>
                    <a:pt x="40870" y="10981"/>
                  </a:lnTo>
                  <a:lnTo>
                    <a:pt x="40602" y="10527"/>
                  </a:lnTo>
                  <a:lnTo>
                    <a:pt x="40333" y="10073"/>
                  </a:lnTo>
                  <a:lnTo>
                    <a:pt x="40044" y="9619"/>
                  </a:lnTo>
                  <a:lnTo>
                    <a:pt x="39735" y="9185"/>
                  </a:lnTo>
                  <a:lnTo>
                    <a:pt x="39425" y="8752"/>
                  </a:lnTo>
                  <a:lnTo>
                    <a:pt x="39095" y="8339"/>
                  </a:lnTo>
                  <a:lnTo>
                    <a:pt x="38765" y="7926"/>
                  </a:lnTo>
                  <a:lnTo>
                    <a:pt x="38434" y="7534"/>
                  </a:lnTo>
                  <a:lnTo>
                    <a:pt x="38084" y="7142"/>
                  </a:lnTo>
                  <a:lnTo>
                    <a:pt x="37712" y="6750"/>
                  </a:lnTo>
                  <a:lnTo>
                    <a:pt x="37361" y="6378"/>
                  </a:lnTo>
                  <a:lnTo>
                    <a:pt x="36969" y="6007"/>
                  </a:lnTo>
                  <a:lnTo>
                    <a:pt x="36597" y="5656"/>
                  </a:lnTo>
                  <a:lnTo>
                    <a:pt x="36205" y="5305"/>
                  </a:lnTo>
                  <a:lnTo>
                    <a:pt x="35792" y="4975"/>
                  </a:lnTo>
                  <a:lnTo>
                    <a:pt x="35380" y="4644"/>
                  </a:lnTo>
                  <a:lnTo>
                    <a:pt x="34967" y="4314"/>
                  </a:lnTo>
                  <a:lnTo>
                    <a:pt x="34554" y="4025"/>
                  </a:lnTo>
                  <a:lnTo>
                    <a:pt x="34120" y="3716"/>
                  </a:lnTo>
                  <a:lnTo>
                    <a:pt x="33666" y="3427"/>
                  </a:lnTo>
                  <a:lnTo>
                    <a:pt x="33233" y="3158"/>
                  </a:lnTo>
                  <a:lnTo>
                    <a:pt x="32779" y="2890"/>
                  </a:lnTo>
                  <a:lnTo>
                    <a:pt x="32325" y="2622"/>
                  </a:lnTo>
                  <a:lnTo>
                    <a:pt x="31850" y="2395"/>
                  </a:lnTo>
                  <a:lnTo>
                    <a:pt x="31375" y="2147"/>
                  </a:lnTo>
                  <a:lnTo>
                    <a:pt x="30900" y="1920"/>
                  </a:lnTo>
                  <a:lnTo>
                    <a:pt x="30426" y="1713"/>
                  </a:lnTo>
                  <a:lnTo>
                    <a:pt x="29930" y="1507"/>
                  </a:lnTo>
                  <a:lnTo>
                    <a:pt x="29435" y="1321"/>
                  </a:lnTo>
                  <a:lnTo>
                    <a:pt x="28939" y="1156"/>
                  </a:lnTo>
                  <a:lnTo>
                    <a:pt x="28444" y="991"/>
                  </a:lnTo>
                  <a:lnTo>
                    <a:pt x="27928" y="826"/>
                  </a:lnTo>
                  <a:lnTo>
                    <a:pt x="27412" y="702"/>
                  </a:lnTo>
                  <a:lnTo>
                    <a:pt x="26896" y="557"/>
                  </a:lnTo>
                  <a:lnTo>
                    <a:pt x="26380" y="454"/>
                  </a:lnTo>
                  <a:lnTo>
                    <a:pt x="25843" y="351"/>
                  </a:lnTo>
                  <a:lnTo>
                    <a:pt x="25327" y="248"/>
                  </a:lnTo>
                  <a:lnTo>
                    <a:pt x="24791" y="186"/>
                  </a:lnTo>
                  <a:lnTo>
                    <a:pt x="24254" y="124"/>
                  </a:lnTo>
                  <a:lnTo>
                    <a:pt x="23717" y="62"/>
                  </a:lnTo>
                  <a:lnTo>
                    <a:pt x="23160" y="21"/>
                  </a:lnTo>
                  <a:lnTo>
                    <a:pt x="22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5415875" y="1495175"/>
              <a:ext cx="833925" cy="832375"/>
            </a:xfrm>
            <a:custGeom>
              <a:avLst/>
              <a:gdLst/>
              <a:ahLst/>
              <a:cxnLst/>
              <a:rect l="l" t="t" r="r" b="b"/>
              <a:pathLst>
                <a:path w="33357" h="33295" extrusionOk="0">
                  <a:moveTo>
                    <a:pt x="16823" y="0"/>
                  </a:moveTo>
                  <a:lnTo>
                    <a:pt x="15976" y="21"/>
                  </a:lnTo>
                  <a:lnTo>
                    <a:pt x="15130" y="83"/>
                  </a:lnTo>
                  <a:lnTo>
                    <a:pt x="14284" y="186"/>
                  </a:lnTo>
                  <a:lnTo>
                    <a:pt x="13437" y="330"/>
                  </a:lnTo>
                  <a:lnTo>
                    <a:pt x="12612" y="516"/>
                  </a:lnTo>
                  <a:lnTo>
                    <a:pt x="11786" y="743"/>
                  </a:lnTo>
                  <a:lnTo>
                    <a:pt x="11002" y="991"/>
                  </a:lnTo>
                  <a:lnTo>
                    <a:pt x="10238" y="1300"/>
                  </a:lnTo>
                  <a:lnTo>
                    <a:pt x="9474" y="1631"/>
                  </a:lnTo>
                  <a:lnTo>
                    <a:pt x="8752" y="2002"/>
                  </a:lnTo>
                  <a:lnTo>
                    <a:pt x="8050" y="2415"/>
                  </a:lnTo>
                  <a:lnTo>
                    <a:pt x="7369" y="2849"/>
                  </a:lnTo>
                  <a:lnTo>
                    <a:pt x="6708" y="3303"/>
                  </a:lnTo>
                  <a:lnTo>
                    <a:pt x="6069" y="3798"/>
                  </a:lnTo>
                  <a:lnTo>
                    <a:pt x="5470" y="4335"/>
                  </a:lnTo>
                  <a:lnTo>
                    <a:pt x="4892" y="4892"/>
                  </a:lnTo>
                  <a:lnTo>
                    <a:pt x="4335" y="5470"/>
                  </a:lnTo>
                  <a:lnTo>
                    <a:pt x="3798" y="6069"/>
                  </a:lnTo>
                  <a:lnTo>
                    <a:pt x="3303" y="6709"/>
                  </a:lnTo>
                  <a:lnTo>
                    <a:pt x="2849" y="7348"/>
                  </a:lnTo>
                  <a:lnTo>
                    <a:pt x="2415" y="8030"/>
                  </a:lnTo>
                  <a:lnTo>
                    <a:pt x="2023" y="8711"/>
                  </a:lnTo>
                  <a:lnTo>
                    <a:pt x="1651" y="9433"/>
                  </a:lnTo>
                  <a:lnTo>
                    <a:pt x="1321" y="10156"/>
                  </a:lnTo>
                  <a:lnTo>
                    <a:pt x="1011" y="10899"/>
                  </a:lnTo>
                  <a:lnTo>
                    <a:pt x="764" y="11662"/>
                  </a:lnTo>
                  <a:lnTo>
                    <a:pt x="537" y="12447"/>
                  </a:lnTo>
                  <a:lnTo>
                    <a:pt x="351" y="13231"/>
                  </a:lnTo>
                  <a:lnTo>
                    <a:pt x="206" y="14036"/>
                  </a:lnTo>
                  <a:lnTo>
                    <a:pt x="83" y="14862"/>
                  </a:lnTo>
                  <a:lnTo>
                    <a:pt x="21" y="15687"/>
                  </a:lnTo>
                  <a:lnTo>
                    <a:pt x="0" y="16513"/>
                  </a:lnTo>
                  <a:lnTo>
                    <a:pt x="21" y="17359"/>
                  </a:lnTo>
                  <a:lnTo>
                    <a:pt x="62" y="18185"/>
                  </a:lnTo>
                  <a:lnTo>
                    <a:pt x="165" y="19052"/>
                  </a:lnTo>
                  <a:lnTo>
                    <a:pt x="310" y="19898"/>
                  </a:lnTo>
                  <a:lnTo>
                    <a:pt x="495" y="20724"/>
                  </a:lnTo>
                  <a:lnTo>
                    <a:pt x="722" y="21529"/>
                  </a:lnTo>
                  <a:lnTo>
                    <a:pt x="991" y="22313"/>
                  </a:lnTo>
                  <a:lnTo>
                    <a:pt x="1280" y="23077"/>
                  </a:lnTo>
                  <a:lnTo>
                    <a:pt x="1631" y="23841"/>
                  </a:lnTo>
                  <a:lnTo>
                    <a:pt x="2002" y="24563"/>
                  </a:lnTo>
                  <a:lnTo>
                    <a:pt x="2394" y="25265"/>
                  </a:lnTo>
                  <a:lnTo>
                    <a:pt x="2828" y="25946"/>
                  </a:lnTo>
                  <a:lnTo>
                    <a:pt x="3303" y="26607"/>
                  </a:lnTo>
                  <a:lnTo>
                    <a:pt x="3798" y="27226"/>
                  </a:lnTo>
                  <a:lnTo>
                    <a:pt x="4335" y="27845"/>
                  </a:lnTo>
                  <a:lnTo>
                    <a:pt x="4871" y="28423"/>
                  </a:lnTo>
                  <a:lnTo>
                    <a:pt x="5470" y="28980"/>
                  </a:lnTo>
                  <a:lnTo>
                    <a:pt x="6069" y="29496"/>
                  </a:lnTo>
                  <a:lnTo>
                    <a:pt x="6688" y="29992"/>
                  </a:lnTo>
                  <a:lnTo>
                    <a:pt x="7348" y="30446"/>
                  </a:lnTo>
                  <a:lnTo>
                    <a:pt x="8029" y="30879"/>
                  </a:lnTo>
                  <a:lnTo>
                    <a:pt x="8711" y="31272"/>
                  </a:lnTo>
                  <a:lnTo>
                    <a:pt x="9433" y="31643"/>
                  </a:lnTo>
                  <a:lnTo>
                    <a:pt x="10156" y="31973"/>
                  </a:lnTo>
                  <a:lnTo>
                    <a:pt x="10919" y="32262"/>
                  </a:lnTo>
                  <a:lnTo>
                    <a:pt x="11683" y="32531"/>
                  </a:lnTo>
                  <a:lnTo>
                    <a:pt x="12447" y="32758"/>
                  </a:lnTo>
                  <a:lnTo>
                    <a:pt x="13252" y="32944"/>
                  </a:lnTo>
                  <a:lnTo>
                    <a:pt x="14057" y="33088"/>
                  </a:lnTo>
                  <a:lnTo>
                    <a:pt x="14862" y="33191"/>
                  </a:lnTo>
                  <a:lnTo>
                    <a:pt x="15687" y="33253"/>
                  </a:lnTo>
                  <a:lnTo>
                    <a:pt x="16534" y="33294"/>
                  </a:lnTo>
                  <a:lnTo>
                    <a:pt x="17359" y="33274"/>
                  </a:lnTo>
                  <a:lnTo>
                    <a:pt x="18206" y="33212"/>
                  </a:lnTo>
                  <a:lnTo>
                    <a:pt x="19073" y="33109"/>
                  </a:lnTo>
                  <a:lnTo>
                    <a:pt x="19919" y="32964"/>
                  </a:lnTo>
                  <a:lnTo>
                    <a:pt x="20744" y="32778"/>
                  </a:lnTo>
                  <a:lnTo>
                    <a:pt x="21549" y="32551"/>
                  </a:lnTo>
                  <a:lnTo>
                    <a:pt x="22355" y="32304"/>
                  </a:lnTo>
                  <a:lnTo>
                    <a:pt x="23118" y="31994"/>
                  </a:lnTo>
                  <a:lnTo>
                    <a:pt x="23861" y="31664"/>
                  </a:lnTo>
                  <a:lnTo>
                    <a:pt x="24604" y="31292"/>
                  </a:lnTo>
                  <a:lnTo>
                    <a:pt x="25306" y="30879"/>
                  </a:lnTo>
                  <a:lnTo>
                    <a:pt x="25987" y="30446"/>
                  </a:lnTo>
                  <a:lnTo>
                    <a:pt x="26648" y="29992"/>
                  </a:lnTo>
                  <a:lnTo>
                    <a:pt x="27288" y="29476"/>
                  </a:lnTo>
                  <a:lnTo>
                    <a:pt x="27886" y="28960"/>
                  </a:lnTo>
                  <a:lnTo>
                    <a:pt x="28464" y="28402"/>
                  </a:lnTo>
                  <a:lnTo>
                    <a:pt x="29022" y="27825"/>
                  </a:lnTo>
                  <a:lnTo>
                    <a:pt x="29538" y="27226"/>
                  </a:lnTo>
                  <a:lnTo>
                    <a:pt x="30033" y="26586"/>
                  </a:lnTo>
                  <a:lnTo>
                    <a:pt x="30508" y="25946"/>
                  </a:lnTo>
                  <a:lnTo>
                    <a:pt x="30941" y="25265"/>
                  </a:lnTo>
                  <a:lnTo>
                    <a:pt x="31333" y="24584"/>
                  </a:lnTo>
                  <a:lnTo>
                    <a:pt x="31705" y="23861"/>
                  </a:lnTo>
                  <a:lnTo>
                    <a:pt x="32035" y="23139"/>
                  </a:lnTo>
                  <a:lnTo>
                    <a:pt x="32324" y="22396"/>
                  </a:lnTo>
                  <a:lnTo>
                    <a:pt x="32593" y="21632"/>
                  </a:lnTo>
                  <a:lnTo>
                    <a:pt x="32820" y="20848"/>
                  </a:lnTo>
                  <a:lnTo>
                    <a:pt x="33005" y="20063"/>
                  </a:lnTo>
                  <a:lnTo>
                    <a:pt x="33150" y="19258"/>
                  </a:lnTo>
                  <a:lnTo>
                    <a:pt x="33253" y="18433"/>
                  </a:lnTo>
                  <a:lnTo>
                    <a:pt x="33315" y="17607"/>
                  </a:lnTo>
                  <a:lnTo>
                    <a:pt x="33356" y="16781"/>
                  </a:lnTo>
                  <a:lnTo>
                    <a:pt x="33336" y="15935"/>
                  </a:lnTo>
                  <a:lnTo>
                    <a:pt x="33274" y="15089"/>
                  </a:lnTo>
                  <a:lnTo>
                    <a:pt x="33171" y="14243"/>
                  </a:lnTo>
                  <a:lnTo>
                    <a:pt x="33026" y="13396"/>
                  </a:lnTo>
                  <a:lnTo>
                    <a:pt x="32840" y="12571"/>
                  </a:lnTo>
                  <a:lnTo>
                    <a:pt x="32613" y="11766"/>
                  </a:lnTo>
                  <a:lnTo>
                    <a:pt x="32366" y="10981"/>
                  </a:lnTo>
                  <a:lnTo>
                    <a:pt x="32056" y="10218"/>
                  </a:lnTo>
                  <a:lnTo>
                    <a:pt x="31726" y="9454"/>
                  </a:lnTo>
                  <a:lnTo>
                    <a:pt x="31354" y="8731"/>
                  </a:lnTo>
                  <a:lnTo>
                    <a:pt x="30941" y="8030"/>
                  </a:lnTo>
                  <a:lnTo>
                    <a:pt x="30508" y="7348"/>
                  </a:lnTo>
                  <a:lnTo>
                    <a:pt x="30054" y="6688"/>
                  </a:lnTo>
                  <a:lnTo>
                    <a:pt x="29538" y="6048"/>
                  </a:lnTo>
                  <a:lnTo>
                    <a:pt x="29022" y="5449"/>
                  </a:lnTo>
                  <a:lnTo>
                    <a:pt x="28464" y="4871"/>
                  </a:lnTo>
                  <a:lnTo>
                    <a:pt x="27886" y="4314"/>
                  </a:lnTo>
                  <a:lnTo>
                    <a:pt x="27288" y="3798"/>
                  </a:lnTo>
                  <a:lnTo>
                    <a:pt x="26648" y="3303"/>
                  </a:lnTo>
                  <a:lnTo>
                    <a:pt x="26008" y="2849"/>
                  </a:lnTo>
                  <a:lnTo>
                    <a:pt x="25327" y="2415"/>
                  </a:lnTo>
                  <a:lnTo>
                    <a:pt x="24625" y="2023"/>
                  </a:lnTo>
                  <a:lnTo>
                    <a:pt x="23923" y="1651"/>
                  </a:lnTo>
                  <a:lnTo>
                    <a:pt x="23180" y="1321"/>
                  </a:lnTo>
                  <a:lnTo>
                    <a:pt x="22437" y="1032"/>
                  </a:lnTo>
                  <a:lnTo>
                    <a:pt x="21673" y="764"/>
                  </a:lnTo>
                  <a:lnTo>
                    <a:pt x="20889" y="537"/>
                  </a:lnTo>
                  <a:lnTo>
                    <a:pt x="20105" y="351"/>
                  </a:lnTo>
                  <a:lnTo>
                    <a:pt x="19300" y="207"/>
                  </a:lnTo>
                  <a:lnTo>
                    <a:pt x="18474" y="103"/>
                  </a:lnTo>
                  <a:lnTo>
                    <a:pt x="17648" y="41"/>
                  </a:lnTo>
                  <a:lnTo>
                    <a:pt x="1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5408125" y="1479675"/>
              <a:ext cx="836000" cy="504700"/>
            </a:xfrm>
            <a:custGeom>
              <a:avLst/>
              <a:gdLst/>
              <a:ahLst/>
              <a:cxnLst/>
              <a:rect l="l" t="t" r="r" b="b"/>
              <a:pathLst>
                <a:path w="33440" h="20188" extrusionOk="0">
                  <a:moveTo>
                    <a:pt x="16740" y="1"/>
                  </a:moveTo>
                  <a:lnTo>
                    <a:pt x="16039" y="21"/>
                  </a:lnTo>
                  <a:lnTo>
                    <a:pt x="15358" y="63"/>
                  </a:lnTo>
                  <a:lnTo>
                    <a:pt x="14656" y="145"/>
                  </a:lnTo>
                  <a:lnTo>
                    <a:pt x="13975" y="249"/>
                  </a:lnTo>
                  <a:lnTo>
                    <a:pt x="13273" y="393"/>
                  </a:lnTo>
                  <a:lnTo>
                    <a:pt x="12612" y="558"/>
                  </a:lnTo>
                  <a:lnTo>
                    <a:pt x="11931" y="744"/>
                  </a:lnTo>
                  <a:lnTo>
                    <a:pt x="11291" y="971"/>
                  </a:lnTo>
                  <a:lnTo>
                    <a:pt x="10631" y="1198"/>
                  </a:lnTo>
                  <a:lnTo>
                    <a:pt x="10011" y="1466"/>
                  </a:lnTo>
                  <a:lnTo>
                    <a:pt x="9413" y="1755"/>
                  </a:lnTo>
                  <a:lnTo>
                    <a:pt x="8814" y="2044"/>
                  </a:lnTo>
                  <a:lnTo>
                    <a:pt x="8236" y="2375"/>
                  </a:lnTo>
                  <a:lnTo>
                    <a:pt x="7679" y="2726"/>
                  </a:lnTo>
                  <a:lnTo>
                    <a:pt x="7142" y="3097"/>
                  </a:lnTo>
                  <a:lnTo>
                    <a:pt x="6626" y="3469"/>
                  </a:lnTo>
                  <a:lnTo>
                    <a:pt x="6131" y="3861"/>
                  </a:lnTo>
                  <a:lnTo>
                    <a:pt x="5656" y="4253"/>
                  </a:lnTo>
                  <a:lnTo>
                    <a:pt x="5202" y="4686"/>
                  </a:lnTo>
                  <a:lnTo>
                    <a:pt x="4769" y="5120"/>
                  </a:lnTo>
                  <a:lnTo>
                    <a:pt x="4356" y="5553"/>
                  </a:lnTo>
                  <a:lnTo>
                    <a:pt x="3964" y="6007"/>
                  </a:lnTo>
                  <a:lnTo>
                    <a:pt x="3592" y="6462"/>
                  </a:lnTo>
                  <a:lnTo>
                    <a:pt x="3241" y="6916"/>
                  </a:lnTo>
                  <a:lnTo>
                    <a:pt x="2911" y="7370"/>
                  </a:lnTo>
                  <a:lnTo>
                    <a:pt x="2601" y="7845"/>
                  </a:lnTo>
                  <a:lnTo>
                    <a:pt x="2312" y="8319"/>
                  </a:lnTo>
                  <a:lnTo>
                    <a:pt x="2023" y="8794"/>
                  </a:lnTo>
                  <a:lnTo>
                    <a:pt x="1776" y="9269"/>
                  </a:lnTo>
                  <a:lnTo>
                    <a:pt x="1549" y="9723"/>
                  </a:lnTo>
                  <a:lnTo>
                    <a:pt x="1342" y="10198"/>
                  </a:lnTo>
                  <a:lnTo>
                    <a:pt x="1156" y="10672"/>
                  </a:lnTo>
                  <a:lnTo>
                    <a:pt x="971" y="11126"/>
                  </a:lnTo>
                  <a:lnTo>
                    <a:pt x="826" y="11581"/>
                  </a:lnTo>
                  <a:lnTo>
                    <a:pt x="682" y="12035"/>
                  </a:lnTo>
                  <a:lnTo>
                    <a:pt x="558" y="12468"/>
                  </a:lnTo>
                  <a:lnTo>
                    <a:pt x="434" y="12922"/>
                  </a:lnTo>
                  <a:lnTo>
                    <a:pt x="351" y="13335"/>
                  </a:lnTo>
                  <a:lnTo>
                    <a:pt x="186" y="14181"/>
                  </a:lnTo>
                  <a:lnTo>
                    <a:pt x="83" y="14966"/>
                  </a:lnTo>
                  <a:lnTo>
                    <a:pt x="21" y="15709"/>
                  </a:lnTo>
                  <a:lnTo>
                    <a:pt x="0" y="16390"/>
                  </a:lnTo>
                  <a:lnTo>
                    <a:pt x="0" y="17030"/>
                  </a:lnTo>
                  <a:lnTo>
                    <a:pt x="42" y="17628"/>
                  </a:lnTo>
                  <a:lnTo>
                    <a:pt x="83" y="18145"/>
                  </a:lnTo>
                  <a:lnTo>
                    <a:pt x="145" y="18619"/>
                  </a:lnTo>
                  <a:lnTo>
                    <a:pt x="227" y="19032"/>
                  </a:lnTo>
                  <a:lnTo>
                    <a:pt x="289" y="19383"/>
                  </a:lnTo>
                  <a:lnTo>
                    <a:pt x="351" y="19672"/>
                  </a:lnTo>
                  <a:lnTo>
                    <a:pt x="434" y="19899"/>
                  </a:lnTo>
                  <a:lnTo>
                    <a:pt x="475" y="20064"/>
                  </a:lnTo>
                  <a:lnTo>
                    <a:pt x="537" y="20147"/>
                  </a:lnTo>
                  <a:lnTo>
                    <a:pt x="558" y="20188"/>
                  </a:lnTo>
                  <a:lnTo>
                    <a:pt x="578" y="20167"/>
                  </a:lnTo>
                  <a:lnTo>
                    <a:pt x="599" y="20147"/>
                  </a:lnTo>
                  <a:lnTo>
                    <a:pt x="620" y="20044"/>
                  </a:lnTo>
                  <a:lnTo>
                    <a:pt x="620" y="19631"/>
                  </a:lnTo>
                  <a:lnTo>
                    <a:pt x="599" y="18991"/>
                  </a:lnTo>
                  <a:lnTo>
                    <a:pt x="578" y="18124"/>
                  </a:lnTo>
                  <a:lnTo>
                    <a:pt x="599" y="17608"/>
                  </a:lnTo>
                  <a:lnTo>
                    <a:pt x="620" y="17051"/>
                  </a:lnTo>
                  <a:lnTo>
                    <a:pt x="661" y="16431"/>
                  </a:lnTo>
                  <a:lnTo>
                    <a:pt x="744" y="15771"/>
                  </a:lnTo>
                  <a:lnTo>
                    <a:pt x="847" y="15069"/>
                  </a:lnTo>
                  <a:lnTo>
                    <a:pt x="991" y="14326"/>
                  </a:lnTo>
                  <a:lnTo>
                    <a:pt x="1177" y="13542"/>
                  </a:lnTo>
                  <a:lnTo>
                    <a:pt x="1425" y="12737"/>
                  </a:lnTo>
                  <a:lnTo>
                    <a:pt x="1714" y="11890"/>
                  </a:lnTo>
                  <a:lnTo>
                    <a:pt x="1879" y="11477"/>
                  </a:lnTo>
                  <a:lnTo>
                    <a:pt x="2065" y="11044"/>
                  </a:lnTo>
                  <a:lnTo>
                    <a:pt x="2250" y="10610"/>
                  </a:lnTo>
                  <a:lnTo>
                    <a:pt x="2477" y="10177"/>
                  </a:lnTo>
                  <a:lnTo>
                    <a:pt x="2704" y="9744"/>
                  </a:lnTo>
                  <a:lnTo>
                    <a:pt x="2952" y="9310"/>
                  </a:lnTo>
                  <a:lnTo>
                    <a:pt x="3220" y="8877"/>
                  </a:lnTo>
                  <a:lnTo>
                    <a:pt x="3509" y="8443"/>
                  </a:lnTo>
                  <a:lnTo>
                    <a:pt x="3819" y="8010"/>
                  </a:lnTo>
                  <a:lnTo>
                    <a:pt x="4129" y="7597"/>
                  </a:lnTo>
                  <a:lnTo>
                    <a:pt x="4459" y="7163"/>
                  </a:lnTo>
                  <a:lnTo>
                    <a:pt x="4830" y="6751"/>
                  </a:lnTo>
                  <a:lnTo>
                    <a:pt x="5202" y="6338"/>
                  </a:lnTo>
                  <a:lnTo>
                    <a:pt x="5594" y="5946"/>
                  </a:lnTo>
                  <a:lnTo>
                    <a:pt x="6007" y="5553"/>
                  </a:lnTo>
                  <a:lnTo>
                    <a:pt x="6440" y="5161"/>
                  </a:lnTo>
                  <a:lnTo>
                    <a:pt x="6895" y="4790"/>
                  </a:lnTo>
                  <a:lnTo>
                    <a:pt x="7369" y="4439"/>
                  </a:lnTo>
                  <a:lnTo>
                    <a:pt x="7844" y="4088"/>
                  </a:lnTo>
                  <a:lnTo>
                    <a:pt x="8339" y="3758"/>
                  </a:lnTo>
                  <a:lnTo>
                    <a:pt x="8876" y="3448"/>
                  </a:lnTo>
                  <a:lnTo>
                    <a:pt x="9413" y="3159"/>
                  </a:lnTo>
                  <a:lnTo>
                    <a:pt x="9950" y="2870"/>
                  </a:lnTo>
                  <a:lnTo>
                    <a:pt x="10527" y="2622"/>
                  </a:lnTo>
                  <a:lnTo>
                    <a:pt x="11105" y="2375"/>
                  </a:lnTo>
                  <a:lnTo>
                    <a:pt x="11704" y="2168"/>
                  </a:lnTo>
                  <a:lnTo>
                    <a:pt x="12303" y="1962"/>
                  </a:lnTo>
                  <a:lnTo>
                    <a:pt x="12922" y="1797"/>
                  </a:lnTo>
                  <a:lnTo>
                    <a:pt x="13562" y="1632"/>
                  </a:lnTo>
                  <a:lnTo>
                    <a:pt x="14181" y="1508"/>
                  </a:lnTo>
                  <a:lnTo>
                    <a:pt x="14841" y="1404"/>
                  </a:lnTo>
                  <a:lnTo>
                    <a:pt x="15481" y="1343"/>
                  </a:lnTo>
                  <a:lnTo>
                    <a:pt x="16121" y="1281"/>
                  </a:lnTo>
                  <a:lnTo>
                    <a:pt x="16761" y="1260"/>
                  </a:lnTo>
                  <a:lnTo>
                    <a:pt x="17380" y="1260"/>
                  </a:lnTo>
                  <a:lnTo>
                    <a:pt x="18020" y="1281"/>
                  </a:lnTo>
                  <a:lnTo>
                    <a:pt x="18639" y="1343"/>
                  </a:lnTo>
                  <a:lnTo>
                    <a:pt x="19238" y="1404"/>
                  </a:lnTo>
                  <a:lnTo>
                    <a:pt x="19857" y="1508"/>
                  </a:lnTo>
                  <a:lnTo>
                    <a:pt x="20456" y="1611"/>
                  </a:lnTo>
                  <a:lnTo>
                    <a:pt x="21034" y="1755"/>
                  </a:lnTo>
                  <a:lnTo>
                    <a:pt x="21612" y="1920"/>
                  </a:lnTo>
                  <a:lnTo>
                    <a:pt x="22169" y="2086"/>
                  </a:lnTo>
                  <a:lnTo>
                    <a:pt x="22726" y="2271"/>
                  </a:lnTo>
                  <a:lnTo>
                    <a:pt x="23263" y="2478"/>
                  </a:lnTo>
                  <a:lnTo>
                    <a:pt x="23779" y="2705"/>
                  </a:lnTo>
                  <a:lnTo>
                    <a:pt x="24295" y="2953"/>
                  </a:lnTo>
                  <a:lnTo>
                    <a:pt x="24791" y="3200"/>
                  </a:lnTo>
                  <a:lnTo>
                    <a:pt x="25265" y="3469"/>
                  </a:lnTo>
                  <a:lnTo>
                    <a:pt x="25719" y="3758"/>
                  </a:lnTo>
                  <a:lnTo>
                    <a:pt x="26174" y="4047"/>
                  </a:lnTo>
                  <a:lnTo>
                    <a:pt x="26607" y="4336"/>
                  </a:lnTo>
                  <a:lnTo>
                    <a:pt x="27020" y="4645"/>
                  </a:lnTo>
                  <a:lnTo>
                    <a:pt x="27433" y="4975"/>
                  </a:lnTo>
                  <a:lnTo>
                    <a:pt x="27804" y="5285"/>
                  </a:lnTo>
                  <a:lnTo>
                    <a:pt x="28176" y="5615"/>
                  </a:lnTo>
                  <a:lnTo>
                    <a:pt x="28527" y="5946"/>
                  </a:lnTo>
                  <a:lnTo>
                    <a:pt x="28857" y="6296"/>
                  </a:lnTo>
                  <a:lnTo>
                    <a:pt x="29187" y="6627"/>
                  </a:lnTo>
                  <a:lnTo>
                    <a:pt x="29476" y="6978"/>
                  </a:lnTo>
                  <a:lnTo>
                    <a:pt x="30054" y="7659"/>
                  </a:lnTo>
                  <a:lnTo>
                    <a:pt x="30549" y="8319"/>
                  </a:lnTo>
                  <a:lnTo>
                    <a:pt x="30983" y="9000"/>
                  </a:lnTo>
                  <a:lnTo>
                    <a:pt x="31375" y="9640"/>
                  </a:lnTo>
                  <a:lnTo>
                    <a:pt x="31726" y="10260"/>
                  </a:lnTo>
                  <a:lnTo>
                    <a:pt x="32015" y="10858"/>
                  </a:lnTo>
                  <a:lnTo>
                    <a:pt x="32283" y="11415"/>
                  </a:lnTo>
                  <a:lnTo>
                    <a:pt x="32490" y="11952"/>
                  </a:lnTo>
                  <a:lnTo>
                    <a:pt x="32676" y="12427"/>
                  </a:lnTo>
                  <a:lnTo>
                    <a:pt x="32964" y="13253"/>
                  </a:lnTo>
                  <a:lnTo>
                    <a:pt x="33171" y="13851"/>
                  </a:lnTo>
                  <a:lnTo>
                    <a:pt x="33315" y="14223"/>
                  </a:lnTo>
                  <a:lnTo>
                    <a:pt x="33377" y="14326"/>
                  </a:lnTo>
                  <a:lnTo>
                    <a:pt x="33398" y="14347"/>
                  </a:lnTo>
                  <a:lnTo>
                    <a:pt x="33419" y="14347"/>
                  </a:lnTo>
                  <a:lnTo>
                    <a:pt x="33439" y="14305"/>
                  </a:lnTo>
                  <a:lnTo>
                    <a:pt x="33439" y="14202"/>
                  </a:lnTo>
                  <a:lnTo>
                    <a:pt x="33439" y="14037"/>
                  </a:lnTo>
                  <a:lnTo>
                    <a:pt x="33439" y="13810"/>
                  </a:lnTo>
                  <a:lnTo>
                    <a:pt x="33398" y="13500"/>
                  </a:lnTo>
                  <a:lnTo>
                    <a:pt x="33336" y="13149"/>
                  </a:lnTo>
                  <a:lnTo>
                    <a:pt x="33274" y="12757"/>
                  </a:lnTo>
                  <a:lnTo>
                    <a:pt x="33150" y="12282"/>
                  </a:lnTo>
                  <a:lnTo>
                    <a:pt x="33026" y="11766"/>
                  </a:lnTo>
                  <a:lnTo>
                    <a:pt x="32841" y="11209"/>
                  </a:lnTo>
                  <a:lnTo>
                    <a:pt x="32634" y="10610"/>
                  </a:lnTo>
                  <a:lnTo>
                    <a:pt x="32366" y="9950"/>
                  </a:lnTo>
                  <a:lnTo>
                    <a:pt x="32056" y="9289"/>
                  </a:lnTo>
                  <a:lnTo>
                    <a:pt x="31685" y="8588"/>
                  </a:lnTo>
                  <a:lnTo>
                    <a:pt x="31272" y="7845"/>
                  </a:lnTo>
                  <a:lnTo>
                    <a:pt x="31024" y="7494"/>
                  </a:lnTo>
                  <a:lnTo>
                    <a:pt x="30777" y="7122"/>
                  </a:lnTo>
                  <a:lnTo>
                    <a:pt x="30508" y="6730"/>
                  </a:lnTo>
                  <a:lnTo>
                    <a:pt x="30219" y="6358"/>
                  </a:lnTo>
                  <a:lnTo>
                    <a:pt x="29910" y="5987"/>
                  </a:lnTo>
                  <a:lnTo>
                    <a:pt x="29579" y="5615"/>
                  </a:lnTo>
                  <a:lnTo>
                    <a:pt x="29249" y="5244"/>
                  </a:lnTo>
                  <a:lnTo>
                    <a:pt x="28878" y="4872"/>
                  </a:lnTo>
                  <a:lnTo>
                    <a:pt x="28506" y="4521"/>
                  </a:lnTo>
                  <a:lnTo>
                    <a:pt x="28114" y="4150"/>
                  </a:lnTo>
                  <a:lnTo>
                    <a:pt x="27701" y="3819"/>
                  </a:lnTo>
                  <a:lnTo>
                    <a:pt x="27268" y="3469"/>
                  </a:lnTo>
                  <a:lnTo>
                    <a:pt x="26813" y="3138"/>
                  </a:lnTo>
                  <a:lnTo>
                    <a:pt x="26339" y="2808"/>
                  </a:lnTo>
                  <a:lnTo>
                    <a:pt x="25843" y="2498"/>
                  </a:lnTo>
                  <a:lnTo>
                    <a:pt x="25348" y="2209"/>
                  </a:lnTo>
                  <a:lnTo>
                    <a:pt x="24811" y="1920"/>
                  </a:lnTo>
                  <a:lnTo>
                    <a:pt x="24275" y="1652"/>
                  </a:lnTo>
                  <a:lnTo>
                    <a:pt x="23717" y="1404"/>
                  </a:lnTo>
                  <a:lnTo>
                    <a:pt x="23160" y="1157"/>
                  </a:lnTo>
                  <a:lnTo>
                    <a:pt x="22561" y="930"/>
                  </a:lnTo>
                  <a:lnTo>
                    <a:pt x="21963" y="744"/>
                  </a:lnTo>
                  <a:lnTo>
                    <a:pt x="21343" y="558"/>
                  </a:lnTo>
                  <a:lnTo>
                    <a:pt x="20724" y="414"/>
                  </a:lnTo>
                  <a:lnTo>
                    <a:pt x="20084" y="269"/>
                  </a:lnTo>
                  <a:lnTo>
                    <a:pt x="19424" y="166"/>
                  </a:lnTo>
                  <a:lnTo>
                    <a:pt x="18763" y="83"/>
                  </a:lnTo>
                  <a:lnTo>
                    <a:pt x="18082" y="21"/>
                  </a:lnTo>
                  <a:lnTo>
                    <a:pt x="17422"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5647550" y="1620550"/>
              <a:ext cx="396875" cy="612050"/>
            </a:xfrm>
            <a:custGeom>
              <a:avLst/>
              <a:gdLst/>
              <a:ahLst/>
              <a:cxnLst/>
              <a:rect l="l" t="t" r="r" b="b"/>
              <a:pathLst>
                <a:path w="15875" h="24482" extrusionOk="0">
                  <a:moveTo>
                    <a:pt x="5739" y="6647"/>
                  </a:moveTo>
                  <a:lnTo>
                    <a:pt x="6338" y="10301"/>
                  </a:lnTo>
                  <a:lnTo>
                    <a:pt x="5904" y="10218"/>
                  </a:lnTo>
                  <a:lnTo>
                    <a:pt x="5512" y="10115"/>
                  </a:lnTo>
                  <a:lnTo>
                    <a:pt x="5161" y="9991"/>
                  </a:lnTo>
                  <a:lnTo>
                    <a:pt x="4996" y="9929"/>
                  </a:lnTo>
                  <a:lnTo>
                    <a:pt x="4852" y="9847"/>
                  </a:lnTo>
                  <a:lnTo>
                    <a:pt x="4728" y="9764"/>
                  </a:lnTo>
                  <a:lnTo>
                    <a:pt x="4604" y="9661"/>
                  </a:lnTo>
                  <a:lnTo>
                    <a:pt x="4480" y="9558"/>
                  </a:lnTo>
                  <a:lnTo>
                    <a:pt x="4398" y="9434"/>
                  </a:lnTo>
                  <a:lnTo>
                    <a:pt x="4315" y="9310"/>
                  </a:lnTo>
                  <a:lnTo>
                    <a:pt x="4253" y="9166"/>
                  </a:lnTo>
                  <a:lnTo>
                    <a:pt x="4191" y="9021"/>
                  </a:lnTo>
                  <a:lnTo>
                    <a:pt x="4150" y="8856"/>
                  </a:lnTo>
                  <a:lnTo>
                    <a:pt x="4129" y="8691"/>
                  </a:lnTo>
                  <a:lnTo>
                    <a:pt x="4129" y="8546"/>
                  </a:lnTo>
                  <a:lnTo>
                    <a:pt x="4150" y="8381"/>
                  </a:lnTo>
                  <a:lnTo>
                    <a:pt x="4170" y="8237"/>
                  </a:lnTo>
                  <a:lnTo>
                    <a:pt x="4212" y="8072"/>
                  </a:lnTo>
                  <a:lnTo>
                    <a:pt x="4253" y="7927"/>
                  </a:lnTo>
                  <a:lnTo>
                    <a:pt x="4336" y="7783"/>
                  </a:lnTo>
                  <a:lnTo>
                    <a:pt x="4418" y="7638"/>
                  </a:lnTo>
                  <a:lnTo>
                    <a:pt x="4521" y="7494"/>
                  </a:lnTo>
                  <a:lnTo>
                    <a:pt x="4625" y="7370"/>
                  </a:lnTo>
                  <a:lnTo>
                    <a:pt x="4769" y="7225"/>
                  </a:lnTo>
                  <a:lnTo>
                    <a:pt x="4934" y="7102"/>
                  </a:lnTo>
                  <a:lnTo>
                    <a:pt x="5099" y="6978"/>
                  </a:lnTo>
                  <a:lnTo>
                    <a:pt x="5306" y="6874"/>
                  </a:lnTo>
                  <a:lnTo>
                    <a:pt x="5512" y="6751"/>
                  </a:lnTo>
                  <a:lnTo>
                    <a:pt x="5739" y="6647"/>
                  </a:lnTo>
                  <a:close/>
                  <a:moveTo>
                    <a:pt x="9599" y="14285"/>
                  </a:moveTo>
                  <a:lnTo>
                    <a:pt x="10012" y="14367"/>
                  </a:lnTo>
                  <a:lnTo>
                    <a:pt x="10404" y="14470"/>
                  </a:lnTo>
                  <a:lnTo>
                    <a:pt x="10734" y="14615"/>
                  </a:lnTo>
                  <a:lnTo>
                    <a:pt x="11044" y="14759"/>
                  </a:lnTo>
                  <a:lnTo>
                    <a:pt x="11168" y="14863"/>
                  </a:lnTo>
                  <a:lnTo>
                    <a:pt x="11292" y="14966"/>
                  </a:lnTo>
                  <a:lnTo>
                    <a:pt x="11395" y="15069"/>
                  </a:lnTo>
                  <a:lnTo>
                    <a:pt x="11498" y="15172"/>
                  </a:lnTo>
                  <a:lnTo>
                    <a:pt x="11581" y="15317"/>
                  </a:lnTo>
                  <a:lnTo>
                    <a:pt x="11643" y="15441"/>
                  </a:lnTo>
                  <a:lnTo>
                    <a:pt x="11684" y="15606"/>
                  </a:lnTo>
                  <a:lnTo>
                    <a:pt x="11725" y="15771"/>
                  </a:lnTo>
                  <a:lnTo>
                    <a:pt x="11746" y="15915"/>
                  </a:lnTo>
                  <a:lnTo>
                    <a:pt x="11746" y="16060"/>
                  </a:lnTo>
                  <a:lnTo>
                    <a:pt x="11746" y="16204"/>
                  </a:lnTo>
                  <a:lnTo>
                    <a:pt x="11705" y="16369"/>
                  </a:lnTo>
                  <a:lnTo>
                    <a:pt x="11663" y="16514"/>
                  </a:lnTo>
                  <a:lnTo>
                    <a:pt x="11622" y="16638"/>
                  </a:lnTo>
                  <a:lnTo>
                    <a:pt x="11539" y="16782"/>
                  </a:lnTo>
                  <a:lnTo>
                    <a:pt x="11457" y="16927"/>
                  </a:lnTo>
                  <a:lnTo>
                    <a:pt x="11354" y="17051"/>
                  </a:lnTo>
                  <a:lnTo>
                    <a:pt x="11230" y="17174"/>
                  </a:lnTo>
                  <a:lnTo>
                    <a:pt x="11106" y="17298"/>
                  </a:lnTo>
                  <a:lnTo>
                    <a:pt x="10941" y="17401"/>
                  </a:lnTo>
                  <a:lnTo>
                    <a:pt x="10776" y="17525"/>
                  </a:lnTo>
                  <a:lnTo>
                    <a:pt x="10590" y="17629"/>
                  </a:lnTo>
                  <a:lnTo>
                    <a:pt x="10384" y="17732"/>
                  </a:lnTo>
                  <a:lnTo>
                    <a:pt x="10156" y="17814"/>
                  </a:lnTo>
                  <a:lnTo>
                    <a:pt x="9599" y="14285"/>
                  </a:lnTo>
                  <a:close/>
                  <a:moveTo>
                    <a:pt x="7308" y="1"/>
                  </a:moveTo>
                  <a:lnTo>
                    <a:pt x="4748" y="414"/>
                  </a:lnTo>
                  <a:lnTo>
                    <a:pt x="5203" y="3242"/>
                  </a:lnTo>
                  <a:lnTo>
                    <a:pt x="4831" y="3365"/>
                  </a:lnTo>
                  <a:lnTo>
                    <a:pt x="4480" y="3469"/>
                  </a:lnTo>
                  <a:lnTo>
                    <a:pt x="4150" y="3592"/>
                  </a:lnTo>
                  <a:lnTo>
                    <a:pt x="3820" y="3737"/>
                  </a:lnTo>
                  <a:lnTo>
                    <a:pt x="3510" y="3881"/>
                  </a:lnTo>
                  <a:lnTo>
                    <a:pt x="3221" y="4026"/>
                  </a:lnTo>
                  <a:lnTo>
                    <a:pt x="2932" y="4191"/>
                  </a:lnTo>
                  <a:lnTo>
                    <a:pt x="2664" y="4356"/>
                  </a:lnTo>
                  <a:lnTo>
                    <a:pt x="2416" y="4521"/>
                  </a:lnTo>
                  <a:lnTo>
                    <a:pt x="2168" y="4686"/>
                  </a:lnTo>
                  <a:lnTo>
                    <a:pt x="1941" y="4872"/>
                  </a:lnTo>
                  <a:lnTo>
                    <a:pt x="1714" y="5079"/>
                  </a:lnTo>
                  <a:lnTo>
                    <a:pt x="1508" y="5264"/>
                  </a:lnTo>
                  <a:lnTo>
                    <a:pt x="1322" y="5471"/>
                  </a:lnTo>
                  <a:lnTo>
                    <a:pt x="1157" y="5677"/>
                  </a:lnTo>
                  <a:lnTo>
                    <a:pt x="992" y="5884"/>
                  </a:lnTo>
                  <a:lnTo>
                    <a:pt x="827" y="6090"/>
                  </a:lnTo>
                  <a:lnTo>
                    <a:pt x="703" y="6317"/>
                  </a:lnTo>
                  <a:lnTo>
                    <a:pt x="558" y="6544"/>
                  </a:lnTo>
                  <a:lnTo>
                    <a:pt x="455" y="6771"/>
                  </a:lnTo>
                  <a:lnTo>
                    <a:pt x="352" y="6998"/>
                  </a:lnTo>
                  <a:lnTo>
                    <a:pt x="269" y="7246"/>
                  </a:lnTo>
                  <a:lnTo>
                    <a:pt x="187" y="7473"/>
                  </a:lnTo>
                  <a:lnTo>
                    <a:pt x="125" y="7721"/>
                  </a:lnTo>
                  <a:lnTo>
                    <a:pt x="84" y="7968"/>
                  </a:lnTo>
                  <a:lnTo>
                    <a:pt x="42" y="8216"/>
                  </a:lnTo>
                  <a:lnTo>
                    <a:pt x="1" y="8712"/>
                  </a:lnTo>
                  <a:lnTo>
                    <a:pt x="1" y="9207"/>
                  </a:lnTo>
                  <a:lnTo>
                    <a:pt x="63" y="9723"/>
                  </a:lnTo>
                  <a:lnTo>
                    <a:pt x="125" y="10053"/>
                  </a:lnTo>
                  <a:lnTo>
                    <a:pt x="207" y="10363"/>
                  </a:lnTo>
                  <a:lnTo>
                    <a:pt x="311" y="10672"/>
                  </a:lnTo>
                  <a:lnTo>
                    <a:pt x="414" y="10941"/>
                  </a:lnTo>
                  <a:lnTo>
                    <a:pt x="538" y="11209"/>
                  </a:lnTo>
                  <a:lnTo>
                    <a:pt x="661" y="11457"/>
                  </a:lnTo>
                  <a:lnTo>
                    <a:pt x="806" y="11684"/>
                  </a:lnTo>
                  <a:lnTo>
                    <a:pt x="971" y="11911"/>
                  </a:lnTo>
                  <a:lnTo>
                    <a:pt x="1136" y="12117"/>
                  </a:lnTo>
                  <a:lnTo>
                    <a:pt x="1322" y="12303"/>
                  </a:lnTo>
                  <a:lnTo>
                    <a:pt x="1508" y="12468"/>
                  </a:lnTo>
                  <a:lnTo>
                    <a:pt x="1714" y="12633"/>
                  </a:lnTo>
                  <a:lnTo>
                    <a:pt x="1921" y="12798"/>
                  </a:lnTo>
                  <a:lnTo>
                    <a:pt x="2148" y="12922"/>
                  </a:lnTo>
                  <a:lnTo>
                    <a:pt x="2375" y="13067"/>
                  </a:lnTo>
                  <a:lnTo>
                    <a:pt x="2622" y="13170"/>
                  </a:lnTo>
                  <a:lnTo>
                    <a:pt x="3097" y="13376"/>
                  </a:lnTo>
                  <a:lnTo>
                    <a:pt x="3613" y="13542"/>
                  </a:lnTo>
                  <a:lnTo>
                    <a:pt x="4150" y="13686"/>
                  </a:lnTo>
                  <a:lnTo>
                    <a:pt x="4707" y="13789"/>
                  </a:lnTo>
                  <a:lnTo>
                    <a:pt x="5244" y="13892"/>
                  </a:lnTo>
                  <a:lnTo>
                    <a:pt x="5822" y="13954"/>
                  </a:lnTo>
                  <a:lnTo>
                    <a:pt x="6936" y="14058"/>
                  </a:lnTo>
                  <a:lnTo>
                    <a:pt x="7618" y="18330"/>
                  </a:lnTo>
                  <a:lnTo>
                    <a:pt x="6916" y="18351"/>
                  </a:lnTo>
                  <a:lnTo>
                    <a:pt x="6214" y="18330"/>
                  </a:lnTo>
                  <a:lnTo>
                    <a:pt x="5512" y="18268"/>
                  </a:lnTo>
                  <a:lnTo>
                    <a:pt x="4831" y="18145"/>
                  </a:lnTo>
                  <a:lnTo>
                    <a:pt x="4150" y="18000"/>
                  </a:lnTo>
                  <a:lnTo>
                    <a:pt x="3531" y="17794"/>
                  </a:lnTo>
                  <a:lnTo>
                    <a:pt x="2911" y="17567"/>
                  </a:lnTo>
                  <a:lnTo>
                    <a:pt x="2643" y="17443"/>
                  </a:lnTo>
                  <a:lnTo>
                    <a:pt x="2354" y="17319"/>
                  </a:lnTo>
                  <a:lnTo>
                    <a:pt x="1446" y="20663"/>
                  </a:lnTo>
                  <a:lnTo>
                    <a:pt x="1755" y="20828"/>
                  </a:lnTo>
                  <a:lnTo>
                    <a:pt x="2086" y="20972"/>
                  </a:lnTo>
                  <a:lnTo>
                    <a:pt x="2437" y="21096"/>
                  </a:lnTo>
                  <a:lnTo>
                    <a:pt x="2808" y="21220"/>
                  </a:lnTo>
                  <a:lnTo>
                    <a:pt x="3200" y="21344"/>
                  </a:lnTo>
                  <a:lnTo>
                    <a:pt x="3593" y="21447"/>
                  </a:lnTo>
                  <a:lnTo>
                    <a:pt x="4005" y="21530"/>
                  </a:lnTo>
                  <a:lnTo>
                    <a:pt x="4439" y="21592"/>
                  </a:lnTo>
                  <a:lnTo>
                    <a:pt x="4872" y="21654"/>
                  </a:lnTo>
                  <a:lnTo>
                    <a:pt x="5326" y="21716"/>
                  </a:lnTo>
                  <a:lnTo>
                    <a:pt x="5781" y="21736"/>
                  </a:lnTo>
                  <a:lnTo>
                    <a:pt x="6255" y="21757"/>
                  </a:lnTo>
                  <a:lnTo>
                    <a:pt x="7205" y="21757"/>
                  </a:lnTo>
                  <a:lnTo>
                    <a:pt x="7680" y="21736"/>
                  </a:lnTo>
                  <a:lnTo>
                    <a:pt x="8154" y="21695"/>
                  </a:lnTo>
                  <a:lnTo>
                    <a:pt x="8608" y="24481"/>
                  </a:lnTo>
                  <a:lnTo>
                    <a:pt x="11168" y="24069"/>
                  </a:lnTo>
                  <a:lnTo>
                    <a:pt x="10714" y="21199"/>
                  </a:lnTo>
                  <a:lnTo>
                    <a:pt x="11416" y="20972"/>
                  </a:lnTo>
                  <a:lnTo>
                    <a:pt x="11746" y="20849"/>
                  </a:lnTo>
                  <a:lnTo>
                    <a:pt x="12076" y="20704"/>
                  </a:lnTo>
                  <a:lnTo>
                    <a:pt x="12386" y="20580"/>
                  </a:lnTo>
                  <a:lnTo>
                    <a:pt x="12675" y="20415"/>
                  </a:lnTo>
                  <a:lnTo>
                    <a:pt x="12964" y="20271"/>
                  </a:lnTo>
                  <a:lnTo>
                    <a:pt x="13232" y="20106"/>
                  </a:lnTo>
                  <a:lnTo>
                    <a:pt x="13480" y="19920"/>
                  </a:lnTo>
                  <a:lnTo>
                    <a:pt x="13727" y="19755"/>
                  </a:lnTo>
                  <a:lnTo>
                    <a:pt x="13954" y="19569"/>
                  </a:lnTo>
                  <a:lnTo>
                    <a:pt x="14161" y="19383"/>
                  </a:lnTo>
                  <a:lnTo>
                    <a:pt x="14367" y="19197"/>
                  </a:lnTo>
                  <a:lnTo>
                    <a:pt x="14553" y="18991"/>
                  </a:lnTo>
                  <a:lnTo>
                    <a:pt x="14718" y="18784"/>
                  </a:lnTo>
                  <a:lnTo>
                    <a:pt x="14883" y="18578"/>
                  </a:lnTo>
                  <a:lnTo>
                    <a:pt x="15048" y="18351"/>
                  </a:lnTo>
                  <a:lnTo>
                    <a:pt x="15172" y="18145"/>
                  </a:lnTo>
                  <a:lnTo>
                    <a:pt x="15296" y="17918"/>
                  </a:lnTo>
                  <a:lnTo>
                    <a:pt x="15420" y="17690"/>
                  </a:lnTo>
                  <a:lnTo>
                    <a:pt x="15523" y="17463"/>
                  </a:lnTo>
                  <a:lnTo>
                    <a:pt x="15606" y="17236"/>
                  </a:lnTo>
                  <a:lnTo>
                    <a:pt x="15668" y="16989"/>
                  </a:lnTo>
                  <a:lnTo>
                    <a:pt x="15730" y="16762"/>
                  </a:lnTo>
                  <a:lnTo>
                    <a:pt x="15792" y="16514"/>
                  </a:lnTo>
                  <a:lnTo>
                    <a:pt x="15833" y="16287"/>
                  </a:lnTo>
                  <a:lnTo>
                    <a:pt x="15874" y="15791"/>
                  </a:lnTo>
                  <a:lnTo>
                    <a:pt x="15853" y="15296"/>
                  </a:lnTo>
                  <a:lnTo>
                    <a:pt x="15792" y="14801"/>
                  </a:lnTo>
                  <a:lnTo>
                    <a:pt x="15730" y="14470"/>
                  </a:lnTo>
                  <a:lnTo>
                    <a:pt x="15668" y="14161"/>
                  </a:lnTo>
                  <a:lnTo>
                    <a:pt x="15564" y="13851"/>
                  </a:lnTo>
                  <a:lnTo>
                    <a:pt x="15461" y="13583"/>
                  </a:lnTo>
                  <a:lnTo>
                    <a:pt x="15337" y="13315"/>
                  </a:lnTo>
                  <a:lnTo>
                    <a:pt x="15214" y="13067"/>
                  </a:lnTo>
                  <a:lnTo>
                    <a:pt x="15069" y="12840"/>
                  </a:lnTo>
                  <a:lnTo>
                    <a:pt x="14904" y="12633"/>
                  </a:lnTo>
                  <a:lnTo>
                    <a:pt x="14739" y="12427"/>
                  </a:lnTo>
                  <a:lnTo>
                    <a:pt x="14553" y="12241"/>
                  </a:lnTo>
                  <a:lnTo>
                    <a:pt x="14367" y="12076"/>
                  </a:lnTo>
                  <a:lnTo>
                    <a:pt x="14161" y="11911"/>
                  </a:lnTo>
                  <a:lnTo>
                    <a:pt x="13954" y="11766"/>
                  </a:lnTo>
                  <a:lnTo>
                    <a:pt x="13748" y="11622"/>
                  </a:lnTo>
                  <a:lnTo>
                    <a:pt x="13521" y="11498"/>
                  </a:lnTo>
                  <a:lnTo>
                    <a:pt x="13294" y="11374"/>
                  </a:lnTo>
                  <a:lnTo>
                    <a:pt x="12799" y="11188"/>
                  </a:lnTo>
                  <a:lnTo>
                    <a:pt x="12282" y="11023"/>
                  </a:lnTo>
                  <a:lnTo>
                    <a:pt x="11766" y="10879"/>
                  </a:lnTo>
                  <a:lnTo>
                    <a:pt x="11230" y="10776"/>
                  </a:lnTo>
                  <a:lnTo>
                    <a:pt x="10672" y="10693"/>
                  </a:lnTo>
                  <a:lnTo>
                    <a:pt x="10115" y="10611"/>
                  </a:lnTo>
                  <a:lnTo>
                    <a:pt x="9001" y="10528"/>
                  </a:lnTo>
                  <a:lnTo>
                    <a:pt x="8299" y="6173"/>
                  </a:lnTo>
                  <a:lnTo>
                    <a:pt x="8794" y="6173"/>
                  </a:lnTo>
                  <a:lnTo>
                    <a:pt x="9290" y="6193"/>
                  </a:lnTo>
                  <a:lnTo>
                    <a:pt x="9806" y="6235"/>
                  </a:lnTo>
                  <a:lnTo>
                    <a:pt x="10322" y="6297"/>
                  </a:lnTo>
                  <a:lnTo>
                    <a:pt x="10838" y="6400"/>
                  </a:lnTo>
                  <a:lnTo>
                    <a:pt x="11374" y="6524"/>
                  </a:lnTo>
                  <a:lnTo>
                    <a:pt x="11890" y="6689"/>
                  </a:lnTo>
                  <a:lnTo>
                    <a:pt x="12427" y="6874"/>
                  </a:lnTo>
                  <a:lnTo>
                    <a:pt x="13211" y="3510"/>
                  </a:lnTo>
                  <a:lnTo>
                    <a:pt x="12902" y="3407"/>
                  </a:lnTo>
                  <a:lnTo>
                    <a:pt x="12613" y="3283"/>
                  </a:lnTo>
                  <a:lnTo>
                    <a:pt x="11973" y="3097"/>
                  </a:lnTo>
                  <a:lnTo>
                    <a:pt x="11312" y="2953"/>
                  </a:lnTo>
                  <a:lnTo>
                    <a:pt x="10631" y="2849"/>
                  </a:lnTo>
                  <a:lnTo>
                    <a:pt x="9929" y="2767"/>
                  </a:lnTo>
                  <a:lnTo>
                    <a:pt x="9207" y="2746"/>
                  </a:lnTo>
                  <a:lnTo>
                    <a:pt x="8485" y="2746"/>
                  </a:lnTo>
                  <a:lnTo>
                    <a:pt x="7762" y="2787"/>
                  </a:lnTo>
                  <a:lnTo>
                    <a:pt x="730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3990575" y="238125"/>
              <a:ext cx="637850" cy="638850"/>
            </a:xfrm>
            <a:custGeom>
              <a:avLst/>
              <a:gdLst/>
              <a:ahLst/>
              <a:cxnLst/>
              <a:rect l="l" t="t" r="r" b="b"/>
              <a:pathLst>
                <a:path w="25514" h="25554" extrusionOk="0">
                  <a:moveTo>
                    <a:pt x="12510" y="0"/>
                  </a:moveTo>
                  <a:lnTo>
                    <a:pt x="11911" y="41"/>
                  </a:lnTo>
                  <a:lnTo>
                    <a:pt x="11292" y="83"/>
                  </a:lnTo>
                  <a:lnTo>
                    <a:pt x="10672" y="165"/>
                  </a:lnTo>
                  <a:lnTo>
                    <a:pt x="10053" y="289"/>
                  </a:lnTo>
                  <a:lnTo>
                    <a:pt x="9455" y="433"/>
                  </a:lnTo>
                  <a:lnTo>
                    <a:pt x="8856" y="619"/>
                  </a:lnTo>
                  <a:lnTo>
                    <a:pt x="8257" y="826"/>
                  </a:lnTo>
                  <a:lnTo>
                    <a:pt x="7659" y="1053"/>
                  </a:lnTo>
                  <a:lnTo>
                    <a:pt x="7081" y="1321"/>
                  </a:lnTo>
                  <a:lnTo>
                    <a:pt x="6503" y="1631"/>
                  </a:lnTo>
                  <a:lnTo>
                    <a:pt x="5946" y="1961"/>
                  </a:lnTo>
                  <a:lnTo>
                    <a:pt x="5388" y="2332"/>
                  </a:lnTo>
                  <a:lnTo>
                    <a:pt x="4872" y="2725"/>
                  </a:lnTo>
                  <a:lnTo>
                    <a:pt x="4377" y="3137"/>
                  </a:lnTo>
                  <a:lnTo>
                    <a:pt x="3902" y="3550"/>
                  </a:lnTo>
                  <a:lnTo>
                    <a:pt x="3448" y="4004"/>
                  </a:lnTo>
                  <a:lnTo>
                    <a:pt x="3035" y="4479"/>
                  </a:lnTo>
                  <a:lnTo>
                    <a:pt x="2643" y="4954"/>
                  </a:lnTo>
                  <a:lnTo>
                    <a:pt x="2271" y="5470"/>
                  </a:lnTo>
                  <a:lnTo>
                    <a:pt x="1941" y="5986"/>
                  </a:lnTo>
                  <a:lnTo>
                    <a:pt x="1611" y="6523"/>
                  </a:lnTo>
                  <a:lnTo>
                    <a:pt x="1322" y="7059"/>
                  </a:lnTo>
                  <a:lnTo>
                    <a:pt x="1074" y="7617"/>
                  </a:lnTo>
                  <a:lnTo>
                    <a:pt x="847" y="8195"/>
                  </a:lnTo>
                  <a:lnTo>
                    <a:pt x="641" y="8773"/>
                  </a:lnTo>
                  <a:lnTo>
                    <a:pt x="455" y="9350"/>
                  </a:lnTo>
                  <a:lnTo>
                    <a:pt x="311" y="9949"/>
                  </a:lnTo>
                  <a:lnTo>
                    <a:pt x="187" y="10548"/>
                  </a:lnTo>
                  <a:lnTo>
                    <a:pt x="104" y="11146"/>
                  </a:lnTo>
                  <a:lnTo>
                    <a:pt x="42" y="11766"/>
                  </a:lnTo>
                  <a:lnTo>
                    <a:pt x="1" y="12385"/>
                  </a:lnTo>
                  <a:lnTo>
                    <a:pt x="1" y="12983"/>
                  </a:lnTo>
                  <a:lnTo>
                    <a:pt x="22" y="13603"/>
                  </a:lnTo>
                  <a:lnTo>
                    <a:pt x="84" y="14222"/>
                  </a:lnTo>
                  <a:lnTo>
                    <a:pt x="166" y="14841"/>
                  </a:lnTo>
                  <a:lnTo>
                    <a:pt x="269" y="15460"/>
                  </a:lnTo>
                  <a:lnTo>
                    <a:pt x="434" y="16059"/>
                  </a:lnTo>
                  <a:lnTo>
                    <a:pt x="600" y="16657"/>
                  </a:lnTo>
                  <a:lnTo>
                    <a:pt x="806" y="17256"/>
                  </a:lnTo>
                  <a:lnTo>
                    <a:pt x="1054" y="17855"/>
                  </a:lnTo>
                  <a:lnTo>
                    <a:pt x="1322" y="18433"/>
                  </a:lnTo>
                  <a:lnTo>
                    <a:pt x="1632" y="19011"/>
                  </a:lnTo>
                  <a:lnTo>
                    <a:pt x="1962" y="19589"/>
                  </a:lnTo>
                  <a:lnTo>
                    <a:pt x="2333" y="20125"/>
                  </a:lnTo>
                  <a:lnTo>
                    <a:pt x="2726" y="20662"/>
                  </a:lnTo>
                  <a:lnTo>
                    <a:pt x="3138" y="21157"/>
                  </a:lnTo>
                  <a:lnTo>
                    <a:pt x="3551" y="21632"/>
                  </a:lnTo>
                  <a:lnTo>
                    <a:pt x="4005" y="22066"/>
                  </a:lnTo>
                  <a:lnTo>
                    <a:pt x="4480" y="22499"/>
                  </a:lnTo>
                  <a:lnTo>
                    <a:pt x="4975" y="22891"/>
                  </a:lnTo>
                  <a:lnTo>
                    <a:pt x="5471" y="23263"/>
                  </a:lnTo>
                  <a:lnTo>
                    <a:pt x="5987" y="23593"/>
                  </a:lnTo>
                  <a:lnTo>
                    <a:pt x="6524" y="23923"/>
                  </a:lnTo>
                  <a:lnTo>
                    <a:pt x="7060" y="24212"/>
                  </a:lnTo>
                  <a:lnTo>
                    <a:pt x="7618" y="24460"/>
                  </a:lnTo>
                  <a:lnTo>
                    <a:pt x="8196" y="24708"/>
                  </a:lnTo>
                  <a:lnTo>
                    <a:pt x="8773" y="24914"/>
                  </a:lnTo>
                  <a:lnTo>
                    <a:pt x="9351" y="25079"/>
                  </a:lnTo>
                  <a:lnTo>
                    <a:pt x="9950" y="25244"/>
                  </a:lnTo>
                  <a:lnTo>
                    <a:pt x="10549" y="25347"/>
                  </a:lnTo>
                  <a:lnTo>
                    <a:pt x="11147" y="25451"/>
                  </a:lnTo>
                  <a:lnTo>
                    <a:pt x="11766" y="25513"/>
                  </a:lnTo>
                  <a:lnTo>
                    <a:pt x="12386" y="25554"/>
                  </a:lnTo>
                  <a:lnTo>
                    <a:pt x="12984" y="25554"/>
                  </a:lnTo>
                  <a:lnTo>
                    <a:pt x="13604" y="25533"/>
                  </a:lnTo>
                  <a:lnTo>
                    <a:pt x="14223" y="25471"/>
                  </a:lnTo>
                  <a:lnTo>
                    <a:pt x="14842" y="25389"/>
                  </a:lnTo>
                  <a:lnTo>
                    <a:pt x="15441" y="25265"/>
                  </a:lnTo>
                  <a:lnTo>
                    <a:pt x="16060" y="25120"/>
                  </a:lnTo>
                  <a:lnTo>
                    <a:pt x="16658" y="24955"/>
                  </a:lnTo>
                  <a:lnTo>
                    <a:pt x="17257" y="24749"/>
                  </a:lnTo>
                  <a:lnTo>
                    <a:pt x="17856" y="24501"/>
                  </a:lnTo>
                  <a:lnTo>
                    <a:pt x="18434" y="24233"/>
                  </a:lnTo>
                  <a:lnTo>
                    <a:pt x="19012" y="23923"/>
                  </a:lnTo>
                  <a:lnTo>
                    <a:pt x="19569" y="23593"/>
                  </a:lnTo>
                  <a:lnTo>
                    <a:pt x="20126" y="23221"/>
                  </a:lnTo>
                  <a:lnTo>
                    <a:pt x="20642" y="22850"/>
                  </a:lnTo>
                  <a:lnTo>
                    <a:pt x="21138" y="22437"/>
                  </a:lnTo>
                  <a:lnTo>
                    <a:pt x="21612" y="22004"/>
                  </a:lnTo>
                  <a:lnTo>
                    <a:pt x="22046" y="21549"/>
                  </a:lnTo>
                  <a:lnTo>
                    <a:pt x="22479" y="21075"/>
                  </a:lnTo>
                  <a:lnTo>
                    <a:pt x="22871" y="20600"/>
                  </a:lnTo>
                  <a:lnTo>
                    <a:pt x="23243" y="20105"/>
                  </a:lnTo>
                  <a:lnTo>
                    <a:pt x="23573" y="19568"/>
                  </a:lnTo>
                  <a:lnTo>
                    <a:pt x="23883" y="19052"/>
                  </a:lnTo>
                  <a:lnTo>
                    <a:pt x="24172" y="18495"/>
                  </a:lnTo>
                  <a:lnTo>
                    <a:pt x="24440" y="17937"/>
                  </a:lnTo>
                  <a:lnTo>
                    <a:pt x="24667" y="17380"/>
                  </a:lnTo>
                  <a:lnTo>
                    <a:pt x="24874" y="16802"/>
                  </a:lnTo>
                  <a:lnTo>
                    <a:pt x="25059" y="16203"/>
                  </a:lnTo>
                  <a:lnTo>
                    <a:pt x="25204" y="15625"/>
                  </a:lnTo>
                  <a:lnTo>
                    <a:pt x="25328" y="15006"/>
                  </a:lnTo>
                  <a:lnTo>
                    <a:pt x="25410" y="14408"/>
                  </a:lnTo>
                  <a:lnTo>
                    <a:pt x="25472" y="13809"/>
                  </a:lnTo>
                  <a:lnTo>
                    <a:pt x="25514" y="13190"/>
                  </a:lnTo>
                  <a:lnTo>
                    <a:pt x="25514" y="12571"/>
                  </a:lnTo>
                  <a:lnTo>
                    <a:pt x="25493" y="11951"/>
                  </a:lnTo>
                  <a:lnTo>
                    <a:pt x="25431" y="11332"/>
                  </a:lnTo>
                  <a:lnTo>
                    <a:pt x="25348" y="10713"/>
                  </a:lnTo>
                  <a:lnTo>
                    <a:pt x="25225" y="10114"/>
                  </a:lnTo>
                  <a:lnTo>
                    <a:pt x="25080" y="9495"/>
                  </a:lnTo>
                  <a:lnTo>
                    <a:pt x="24915" y="8896"/>
                  </a:lnTo>
                  <a:lnTo>
                    <a:pt x="24688" y="8298"/>
                  </a:lnTo>
                  <a:lnTo>
                    <a:pt x="24461" y="7699"/>
                  </a:lnTo>
                  <a:lnTo>
                    <a:pt x="24172" y="7121"/>
                  </a:lnTo>
                  <a:lnTo>
                    <a:pt x="23883" y="6543"/>
                  </a:lnTo>
                  <a:lnTo>
                    <a:pt x="23532" y="5986"/>
                  </a:lnTo>
                  <a:lnTo>
                    <a:pt x="23181" y="5429"/>
                  </a:lnTo>
                  <a:lnTo>
                    <a:pt x="22789" y="4913"/>
                  </a:lnTo>
                  <a:lnTo>
                    <a:pt x="22376" y="4417"/>
                  </a:lnTo>
                  <a:lnTo>
                    <a:pt x="21943" y="3942"/>
                  </a:lnTo>
                  <a:lnTo>
                    <a:pt x="21488" y="3488"/>
                  </a:lnTo>
                  <a:lnTo>
                    <a:pt x="21034" y="3076"/>
                  </a:lnTo>
                  <a:lnTo>
                    <a:pt x="20539" y="2683"/>
                  </a:lnTo>
                  <a:lnTo>
                    <a:pt x="20044" y="2312"/>
                  </a:lnTo>
                  <a:lnTo>
                    <a:pt x="19528" y="1961"/>
                  </a:lnTo>
                  <a:lnTo>
                    <a:pt x="18991" y="1651"/>
                  </a:lnTo>
                  <a:lnTo>
                    <a:pt x="18454" y="1362"/>
                  </a:lnTo>
                  <a:lnTo>
                    <a:pt x="17897" y="1094"/>
                  </a:lnTo>
                  <a:lnTo>
                    <a:pt x="17319" y="867"/>
                  </a:lnTo>
                  <a:lnTo>
                    <a:pt x="16741" y="661"/>
                  </a:lnTo>
                  <a:lnTo>
                    <a:pt x="16163" y="475"/>
                  </a:lnTo>
                  <a:lnTo>
                    <a:pt x="15564" y="330"/>
                  </a:lnTo>
                  <a:lnTo>
                    <a:pt x="14966" y="206"/>
                  </a:lnTo>
                  <a:lnTo>
                    <a:pt x="14347" y="103"/>
                  </a:lnTo>
                  <a:lnTo>
                    <a:pt x="13748" y="41"/>
                  </a:lnTo>
                  <a:lnTo>
                    <a:pt x="13129" y="21"/>
                  </a:lnTo>
                  <a:lnTo>
                    <a:pt x="12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4066450" y="314475"/>
              <a:ext cx="486125" cy="486650"/>
            </a:xfrm>
            <a:custGeom>
              <a:avLst/>
              <a:gdLst/>
              <a:ahLst/>
              <a:cxnLst/>
              <a:rect l="l" t="t" r="r" b="b"/>
              <a:pathLst>
                <a:path w="19445" h="19466" extrusionOk="0">
                  <a:moveTo>
                    <a:pt x="9536" y="1"/>
                  </a:moveTo>
                  <a:lnTo>
                    <a:pt x="9062" y="22"/>
                  </a:lnTo>
                  <a:lnTo>
                    <a:pt x="8608" y="63"/>
                  </a:lnTo>
                  <a:lnTo>
                    <a:pt x="8133" y="125"/>
                  </a:lnTo>
                  <a:lnTo>
                    <a:pt x="7658" y="207"/>
                  </a:lnTo>
                  <a:lnTo>
                    <a:pt x="7204" y="311"/>
                  </a:lnTo>
                  <a:lnTo>
                    <a:pt x="6750" y="455"/>
                  </a:lnTo>
                  <a:lnTo>
                    <a:pt x="6296" y="620"/>
                  </a:lnTo>
                  <a:lnTo>
                    <a:pt x="5842" y="785"/>
                  </a:lnTo>
                  <a:lnTo>
                    <a:pt x="5388" y="992"/>
                  </a:lnTo>
                  <a:lnTo>
                    <a:pt x="4954" y="1239"/>
                  </a:lnTo>
                  <a:lnTo>
                    <a:pt x="4521" y="1487"/>
                  </a:lnTo>
                  <a:lnTo>
                    <a:pt x="4108" y="1755"/>
                  </a:lnTo>
                  <a:lnTo>
                    <a:pt x="3716" y="2065"/>
                  </a:lnTo>
                  <a:lnTo>
                    <a:pt x="3323" y="2375"/>
                  </a:lnTo>
                  <a:lnTo>
                    <a:pt x="2973" y="2705"/>
                  </a:lnTo>
                  <a:lnTo>
                    <a:pt x="2642" y="3035"/>
                  </a:lnTo>
                  <a:lnTo>
                    <a:pt x="2312" y="3407"/>
                  </a:lnTo>
                  <a:lnTo>
                    <a:pt x="2023" y="3778"/>
                  </a:lnTo>
                  <a:lnTo>
                    <a:pt x="1734" y="4150"/>
                  </a:lnTo>
                  <a:lnTo>
                    <a:pt x="1466" y="4542"/>
                  </a:lnTo>
                  <a:lnTo>
                    <a:pt x="1239" y="4955"/>
                  </a:lnTo>
                  <a:lnTo>
                    <a:pt x="1012" y="5368"/>
                  </a:lnTo>
                  <a:lnTo>
                    <a:pt x="826" y="5801"/>
                  </a:lnTo>
                  <a:lnTo>
                    <a:pt x="640" y="6235"/>
                  </a:lnTo>
                  <a:lnTo>
                    <a:pt x="475" y="6668"/>
                  </a:lnTo>
                  <a:lnTo>
                    <a:pt x="351" y="7122"/>
                  </a:lnTo>
                  <a:lnTo>
                    <a:pt x="227" y="7576"/>
                  </a:lnTo>
                  <a:lnTo>
                    <a:pt x="145" y="8030"/>
                  </a:lnTo>
                  <a:lnTo>
                    <a:pt x="62" y="8484"/>
                  </a:lnTo>
                  <a:lnTo>
                    <a:pt x="21" y="8959"/>
                  </a:lnTo>
                  <a:lnTo>
                    <a:pt x="0" y="9413"/>
                  </a:lnTo>
                  <a:lnTo>
                    <a:pt x="0" y="9888"/>
                  </a:lnTo>
                  <a:lnTo>
                    <a:pt x="21" y="10363"/>
                  </a:lnTo>
                  <a:lnTo>
                    <a:pt x="62" y="10817"/>
                  </a:lnTo>
                  <a:lnTo>
                    <a:pt x="124" y="11292"/>
                  </a:lnTo>
                  <a:lnTo>
                    <a:pt x="207" y="11766"/>
                  </a:lnTo>
                  <a:lnTo>
                    <a:pt x="330" y="12221"/>
                  </a:lnTo>
                  <a:lnTo>
                    <a:pt x="454" y="12695"/>
                  </a:lnTo>
                  <a:lnTo>
                    <a:pt x="619" y="13149"/>
                  </a:lnTo>
                  <a:lnTo>
                    <a:pt x="805" y="13603"/>
                  </a:lnTo>
                  <a:lnTo>
                    <a:pt x="1012" y="14037"/>
                  </a:lnTo>
                  <a:lnTo>
                    <a:pt x="1239" y="14470"/>
                  </a:lnTo>
                  <a:lnTo>
                    <a:pt x="1507" y="14904"/>
                  </a:lnTo>
                  <a:lnTo>
                    <a:pt x="1775" y="15337"/>
                  </a:lnTo>
                  <a:lnTo>
                    <a:pt x="2064" y="15730"/>
                  </a:lnTo>
                  <a:lnTo>
                    <a:pt x="2395" y="16101"/>
                  </a:lnTo>
                  <a:lnTo>
                    <a:pt x="2704" y="16473"/>
                  </a:lnTo>
                  <a:lnTo>
                    <a:pt x="3055" y="16803"/>
                  </a:lnTo>
                  <a:lnTo>
                    <a:pt x="3406" y="17133"/>
                  </a:lnTo>
                  <a:lnTo>
                    <a:pt x="3778" y="17422"/>
                  </a:lnTo>
                  <a:lnTo>
                    <a:pt x="4170" y="17711"/>
                  </a:lnTo>
                  <a:lnTo>
                    <a:pt x="4562" y="17979"/>
                  </a:lnTo>
                  <a:lnTo>
                    <a:pt x="4975" y="18206"/>
                  </a:lnTo>
                  <a:lnTo>
                    <a:pt x="5388" y="18434"/>
                  </a:lnTo>
                  <a:lnTo>
                    <a:pt x="5800" y="18640"/>
                  </a:lnTo>
                  <a:lnTo>
                    <a:pt x="6234" y="18805"/>
                  </a:lnTo>
                  <a:lnTo>
                    <a:pt x="6688" y="18970"/>
                  </a:lnTo>
                  <a:lnTo>
                    <a:pt x="7121" y="19094"/>
                  </a:lnTo>
                  <a:lnTo>
                    <a:pt x="7576" y="19218"/>
                  </a:lnTo>
                  <a:lnTo>
                    <a:pt x="8030" y="19300"/>
                  </a:lnTo>
                  <a:lnTo>
                    <a:pt x="8504" y="19383"/>
                  </a:lnTo>
                  <a:lnTo>
                    <a:pt x="8959" y="19424"/>
                  </a:lnTo>
                  <a:lnTo>
                    <a:pt x="9433" y="19466"/>
                  </a:lnTo>
                  <a:lnTo>
                    <a:pt x="9908" y="19466"/>
                  </a:lnTo>
                  <a:lnTo>
                    <a:pt x="10362" y="19445"/>
                  </a:lnTo>
                  <a:lnTo>
                    <a:pt x="10837" y="19404"/>
                  </a:lnTo>
                  <a:lnTo>
                    <a:pt x="11312" y="19342"/>
                  </a:lnTo>
                  <a:lnTo>
                    <a:pt x="11766" y="19239"/>
                  </a:lnTo>
                  <a:lnTo>
                    <a:pt x="12240" y="19135"/>
                  </a:lnTo>
                  <a:lnTo>
                    <a:pt x="12695" y="19012"/>
                  </a:lnTo>
                  <a:lnTo>
                    <a:pt x="13149" y="18846"/>
                  </a:lnTo>
                  <a:lnTo>
                    <a:pt x="13603" y="18661"/>
                  </a:lnTo>
                  <a:lnTo>
                    <a:pt x="14057" y="18454"/>
                  </a:lnTo>
                  <a:lnTo>
                    <a:pt x="14490" y="18227"/>
                  </a:lnTo>
                  <a:lnTo>
                    <a:pt x="14924" y="17959"/>
                  </a:lnTo>
                  <a:lnTo>
                    <a:pt x="15337" y="17690"/>
                  </a:lnTo>
                  <a:lnTo>
                    <a:pt x="15729" y="17401"/>
                  </a:lnTo>
                  <a:lnTo>
                    <a:pt x="16100" y="17092"/>
                  </a:lnTo>
                  <a:lnTo>
                    <a:pt x="16472" y="16762"/>
                  </a:lnTo>
                  <a:lnTo>
                    <a:pt x="16802" y="16411"/>
                  </a:lnTo>
                  <a:lnTo>
                    <a:pt x="17132" y="16060"/>
                  </a:lnTo>
                  <a:lnTo>
                    <a:pt x="17421" y="15688"/>
                  </a:lnTo>
                  <a:lnTo>
                    <a:pt x="17710" y="15296"/>
                  </a:lnTo>
                  <a:lnTo>
                    <a:pt x="17958" y="14904"/>
                  </a:lnTo>
                  <a:lnTo>
                    <a:pt x="18206" y="14491"/>
                  </a:lnTo>
                  <a:lnTo>
                    <a:pt x="18433" y="14078"/>
                  </a:lnTo>
                  <a:lnTo>
                    <a:pt x="18619" y="13665"/>
                  </a:lnTo>
                  <a:lnTo>
                    <a:pt x="18804" y="13232"/>
                  </a:lnTo>
                  <a:lnTo>
                    <a:pt x="18949" y="12778"/>
                  </a:lnTo>
                  <a:lnTo>
                    <a:pt x="19093" y="12344"/>
                  </a:lnTo>
                  <a:lnTo>
                    <a:pt x="19197" y="11890"/>
                  </a:lnTo>
                  <a:lnTo>
                    <a:pt x="19300" y="11436"/>
                  </a:lnTo>
                  <a:lnTo>
                    <a:pt x="19362" y="10961"/>
                  </a:lnTo>
                  <a:lnTo>
                    <a:pt x="19424" y="10507"/>
                  </a:lnTo>
                  <a:lnTo>
                    <a:pt x="19444" y="10033"/>
                  </a:lnTo>
                  <a:lnTo>
                    <a:pt x="19444" y="9558"/>
                  </a:lnTo>
                  <a:lnTo>
                    <a:pt x="19424" y="9104"/>
                  </a:lnTo>
                  <a:lnTo>
                    <a:pt x="19382" y="8629"/>
                  </a:lnTo>
                  <a:lnTo>
                    <a:pt x="19320" y="8154"/>
                  </a:lnTo>
                  <a:lnTo>
                    <a:pt x="19217" y="7700"/>
                  </a:lnTo>
                  <a:lnTo>
                    <a:pt x="19114" y="7225"/>
                  </a:lnTo>
                  <a:lnTo>
                    <a:pt x="18970" y="6771"/>
                  </a:lnTo>
                  <a:lnTo>
                    <a:pt x="18825" y="6317"/>
                  </a:lnTo>
                  <a:lnTo>
                    <a:pt x="18639" y="5863"/>
                  </a:lnTo>
                  <a:lnTo>
                    <a:pt x="18433" y="5409"/>
                  </a:lnTo>
                  <a:lnTo>
                    <a:pt x="18206" y="4975"/>
                  </a:lnTo>
                  <a:lnTo>
                    <a:pt x="17937" y="4542"/>
                  </a:lnTo>
                  <a:lnTo>
                    <a:pt x="17669" y="4129"/>
                  </a:lnTo>
                  <a:lnTo>
                    <a:pt x="17359" y="3737"/>
                  </a:lnTo>
                  <a:lnTo>
                    <a:pt x="17050" y="3345"/>
                  </a:lnTo>
                  <a:lnTo>
                    <a:pt x="16720" y="2994"/>
                  </a:lnTo>
                  <a:lnTo>
                    <a:pt x="16389" y="2643"/>
                  </a:lnTo>
                  <a:lnTo>
                    <a:pt x="16018" y="2333"/>
                  </a:lnTo>
                  <a:lnTo>
                    <a:pt x="15646" y="2024"/>
                  </a:lnTo>
                  <a:lnTo>
                    <a:pt x="15275" y="1735"/>
                  </a:lnTo>
                  <a:lnTo>
                    <a:pt x="14883" y="1487"/>
                  </a:lnTo>
                  <a:lnTo>
                    <a:pt x="14470" y="1239"/>
                  </a:lnTo>
                  <a:lnTo>
                    <a:pt x="14057" y="1012"/>
                  </a:lnTo>
                  <a:lnTo>
                    <a:pt x="13623" y="827"/>
                  </a:lnTo>
                  <a:lnTo>
                    <a:pt x="13190" y="641"/>
                  </a:lnTo>
                  <a:lnTo>
                    <a:pt x="12756" y="496"/>
                  </a:lnTo>
                  <a:lnTo>
                    <a:pt x="12302" y="352"/>
                  </a:lnTo>
                  <a:lnTo>
                    <a:pt x="11848" y="228"/>
                  </a:lnTo>
                  <a:lnTo>
                    <a:pt x="11394" y="145"/>
                  </a:lnTo>
                  <a:lnTo>
                    <a:pt x="10940" y="63"/>
                  </a:lnTo>
                  <a:lnTo>
                    <a:pt x="10465" y="22"/>
                  </a:lnTo>
                  <a:lnTo>
                    <a:pt x="10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4173250" y="307250"/>
              <a:ext cx="388100" cy="452600"/>
            </a:xfrm>
            <a:custGeom>
              <a:avLst/>
              <a:gdLst/>
              <a:ahLst/>
              <a:cxnLst/>
              <a:rect l="l" t="t" r="r" b="b"/>
              <a:pathLst>
                <a:path w="15524" h="18104" extrusionOk="0">
                  <a:moveTo>
                    <a:pt x="5223" y="1"/>
                  </a:moveTo>
                  <a:lnTo>
                    <a:pt x="4645" y="42"/>
                  </a:lnTo>
                  <a:lnTo>
                    <a:pt x="4109" y="104"/>
                  </a:lnTo>
                  <a:lnTo>
                    <a:pt x="3593" y="207"/>
                  </a:lnTo>
                  <a:lnTo>
                    <a:pt x="3118" y="311"/>
                  </a:lnTo>
                  <a:lnTo>
                    <a:pt x="2664" y="455"/>
                  </a:lnTo>
                  <a:lnTo>
                    <a:pt x="2251" y="600"/>
                  </a:lnTo>
                  <a:lnTo>
                    <a:pt x="1879" y="744"/>
                  </a:lnTo>
                  <a:lnTo>
                    <a:pt x="1549" y="909"/>
                  </a:lnTo>
                  <a:lnTo>
                    <a:pt x="1239" y="1054"/>
                  </a:lnTo>
                  <a:lnTo>
                    <a:pt x="971" y="1219"/>
                  </a:lnTo>
                  <a:lnTo>
                    <a:pt x="517" y="1487"/>
                  </a:lnTo>
                  <a:lnTo>
                    <a:pt x="228" y="1714"/>
                  </a:lnTo>
                  <a:lnTo>
                    <a:pt x="42" y="1879"/>
                  </a:lnTo>
                  <a:lnTo>
                    <a:pt x="1" y="1921"/>
                  </a:lnTo>
                  <a:lnTo>
                    <a:pt x="1" y="1941"/>
                  </a:lnTo>
                  <a:lnTo>
                    <a:pt x="22" y="1962"/>
                  </a:lnTo>
                  <a:lnTo>
                    <a:pt x="84" y="1941"/>
                  </a:lnTo>
                  <a:lnTo>
                    <a:pt x="290" y="1838"/>
                  </a:lnTo>
                  <a:lnTo>
                    <a:pt x="1095" y="1466"/>
                  </a:lnTo>
                  <a:lnTo>
                    <a:pt x="1694" y="1239"/>
                  </a:lnTo>
                  <a:lnTo>
                    <a:pt x="2024" y="1116"/>
                  </a:lnTo>
                  <a:lnTo>
                    <a:pt x="2395" y="992"/>
                  </a:lnTo>
                  <a:lnTo>
                    <a:pt x="2788" y="889"/>
                  </a:lnTo>
                  <a:lnTo>
                    <a:pt x="3221" y="785"/>
                  </a:lnTo>
                  <a:lnTo>
                    <a:pt x="3696" y="703"/>
                  </a:lnTo>
                  <a:lnTo>
                    <a:pt x="4170" y="641"/>
                  </a:lnTo>
                  <a:lnTo>
                    <a:pt x="4687" y="600"/>
                  </a:lnTo>
                  <a:lnTo>
                    <a:pt x="5223" y="579"/>
                  </a:lnTo>
                  <a:lnTo>
                    <a:pt x="5780" y="600"/>
                  </a:lnTo>
                  <a:lnTo>
                    <a:pt x="6358" y="641"/>
                  </a:lnTo>
                  <a:lnTo>
                    <a:pt x="6957" y="723"/>
                  </a:lnTo>
                  <a:lnTo>
                    <a:pt x="7556" y="868"/>
                  </a:lnTo>
                  <a:lnTo>
                    <a:pt x="8175" y="1033"/>
                  </a:lnTo>
                  <a:lnTo>
                    <a:pt x="8794" y="1260"/>
                  </a:lnTo>
                  <a:lnTo>
                    <a:pt x="9413" y="1528"/>
                  </a:lnTo>
                  <a:lnTo>
                    <a:pt x="9702" y="1673"/>
                  </a:lnTo>
                  <a:lnTo>
                    <a:pt x="10012" y="1838"/>
                  </a:lnTo>
                  <a:lnTo>
                    <a:pt x="10611" y="2210"/>
                  </a:lnTo>
                  <a:lnTo>
                    <a:pt x="10900" y="2416"/>
                  </a:lnTo>
                  <a:lnTo>
                    <a:pt x="11188" y="2622"/>
                  </a:lnTo>
                  <a:lnTo>
                    <a:pt x="11457" y="2849"/>
                  </a:lnTo>
                  <a:lnTo>
                    <a:pt x="11725" y="3097"/>
                  </a:lnTo>
                  <a:lnTo>
                    <a:pt x="11994" y="3345"/>
                  </a:lnTo>
                  <a:lnTo>
                    <a:pt x="12262" y="3613"/>
                  </a:lnTo>
                  <a:lnTo>
                    <a:pt x="12510" y="3881"/>
                  </a:lnTo>
                  <a:lnTo>
                    <a:pt x="12737" y="4170"/>
                  </a:lnTo>
                  <a:lnTo>
                    <a:pt x="12964" y="4480"/>
                  </a:lnTo>
                  <a:lnTo>
                    <a:pt x="13191" y="4790"/>
                  </a:lnTo>
                  <a:lnTo>
                    <a:pt x="13397" y="5099"/>
                  </a:lnTo>
                  <a:lnTo>
                    <a:pt x="13583" y="5430"/>
                  </a:lnTo>
                  <a:lnTo>
                    <a:pt x="13769" y="5760"/>
                  </a:lnTo>
                  <a:lnTo>
                    <a:pt x="13934" y="6090"/>
                  </a:lnTo>
                  <a:lnTo>
                    <a:pt x="14078" y="6441"/>
                  </a:lnTo>
                  <a:lnTo>
                    <a:pt x="14223" y="6771"/>
                  </a:lnTo>
                  <a:lnTo>
                    <a:pt x="14347" y="7122"/>
                  </a:lnTo>
                  <a:lnTo>
                    <a:pt x="14450" y="7452"/>
                  </a:lnTo>
                  <a:lnTo>
                    <a:pt x="14532" y="7803"/>
                  </a:lnTo>
                  <a:lnTo>
                    <a:pt x="14615" y="8154"/>
                  </a:lnTo>
                  <a:lnTo>
                    <a:pt x="14677" y="8505"/>
                  </a:lnTo>
                  <a:lnTo>
                    <a:pt x="14739" y="8835"/>
                  </a:lnTo>
                  <a:lnTo>
                    <a:pt x="14780" y="9186"/>
                  </a:lnTo>
                  <a:lnTo>
                    <a:pt x="14801" y="9517"/>
                  </a:lnTo>
                  <a:lnTo>
                    <a:pt x="14821" y="10198"/>
                  </a:lnTo>
                  <a:lnTo>
                    <a:pt x="14801" y="10838"/>
                  </a:lnTo>
                  <a:lnTo>
                    <a:pt x="14739" y="11477"/>
                  </a:lnTo>
                  <a:lnTo>
                    <a:pt x="14636" y="12076"/>
                  </a:lnTo>
                  <a:lnTo>
                    <a:pt x="14491" y="12675"/>
                  </a:lnTo>
                  <a:lnTo>
                    <a:pt x="14326" y="13232"/>
                  </a:lnTo>
                  <a:lnTo>
                    <a:pt x="14120" y="13748"/>
                  </a:lnTo>
                  <a:lnTo>
                    <a:pt x="13913" y="14243"/>
                  </a:lnTo>
                  <a:lnTo>
                    <a:pt x="13686" y="14698"/>
                  </a:lnTo>
                  <a:lnTo>
                    <a:pt x="13438" y="15131"/>
                  </a:lnTo>
                  <a:lnTo>
                    <a:pt x="13191" y="15523"/>
                  </a:lnTo>
                  <a:lnTo>
                    <a:pt x="12943" y="15895"/>
                  </a:lnTo>
                  <a:lnTo>
                    <a:pt x="12675" y="16225"/>
                  </a:lnTo>
                  <a:lnTo>
                    <a:pt x="12427" y="16514"/>
                  </a:lnTo>
                  <a:lnTo>
                    <a:pt x="12200" y="16803"/>
                  </a:lnTo>
                  <a:lnTo>
                    <a:pt x="11746" y="17257"/>
                  </a:lnTo>
                  <a:lnTo>
                    <a:pt x="11106" y="17856"/>
                  </a:lnTo>
                  <a:lnTo>
                    <a:pt x="10941" y="18021"/>
                  </a:lnTo>
                  <a:lnTo>
                    <a:pt x="10900" y="18062"/>
                  </a:lnTo>
                  <a:lnTo>
                    <a:pt x="10900" y="18083"/>
                  </a:lnTo>
                  <a:lnTo>
                    <a:pt x="10920" y="18103"/>
                  </a:lnTo>
                  <a:lnTo>
                    <a:pt x="10982" y="18083"/>
                  </a:lnTo>
                  <a:lnTo>
                    <a:pt x="11188" y="17979"/>
                  </a:lnTo>
                  <a:lnTo>
                    <a:pt x="11519" y="17773"/>
                  </a:lnTo>
                  <a:lnTo>
                    <a:pt x="11952" y="17463"/>
                  </a:lnTo>
                  <a:lnTo>
                    <a:pt x="12179" y="17278"/>
                  </a:lnTo>
                  <a:lnTo>
                    <a:pt x="12448" y="17051"/>
                  </a:lnTo>
                  <a:lnTo>
                    <a:pt x="12716" y="16782"/>
                  </a:lnTo>
                  <a:lnTo>
                    <a:pt x="13005" y="16493"/>
                  </a:lnTo>
                  <a:lnTo>
                    <a:pt x="13294" y="16163"/>
                  </a:lnTo>
                  <a:lnTo>
                    <a:pt x="13583" y="15812"/>
                  </a:lnTo>
                  <a:lnTo>
                    <a:pt x="13851" y="15399"/>
                  </a:lnTo>
                  <a:lnTo>
                    <a:pt x="14140" y="14966"/>
                  </a:lnTo>
                  <a:lnTo>
                    <a:pt x="14409" y="14491"/>
                  </a:lnTo>
                  <a:lnTo>
                    <a:pt x="14656" y="13975"/>
                  </a:lnTo>
                  <a:lnTo>
                    <a:pt x="14883" y="13418"/>
                  </a:lnTo>
                  <a:lnTo>
                    <a:pt x="15090" y="12840"/>
                  </a:lnTo>
                  <a:lnTo>
                    <a:pt x="15255" y="12221"/>
                  </a:lnTo>
                  <a:lnTo>
                    <a:pt x="15379" y="11581"/>
                  </a:lnTo>
                  <a:lnTo>
                    <a:pt x="15461" y="10900"/>
                  </a:lnTo>
                  <a:lnTo>
                    <a:pt x="15503" y="10549"/>
                  </a:lnTo>
                  <a:lnTo>
                    <a:pt x="15523" y="10198"/>
                  </a:lnTo>
                  <a:lnTo>
                    <a:pt x="15523" y="9847"/>
                  </a:lnTo>
                  <a:lnTo>
                    <a:pt x="15503" y="9475"/>
                  </a:lnTo>
                  <a:lnTo>
                    <a:pt x="15482" y="9124"/>
                  </a:lnTo>
                  <a:lnTo>
                    <a:pt x="15441" y="8753"/>
                  </a:lnTo>
                  <a:lnTo>
                    <a:pt x="15399" y="8381"/>
                  </a:lnTo>
                  <a:lnTo>
                    <a:pt x="15337" y="8010"/>
                  </a:lnTo>
                  <a:lnTo>
                    <a:pt x="15255" y="7638"/>
                  </a:lnTo>
                  <a:lnTo>
                    <a:pt x="15152" y="7267"/>
                  </a:lnTo>
                  <a:lnTo>
                    <a:pt x="15028" y="6895"/>
                  </a:lnTo>
                  <a:lnTo>
                    <a:pt x="14904" y="6524"/>
                  </a:lnTo>
                  <a:lnTo>
                    <a:pt x="14759" y="6152"/>
                  </a:lnTo>
                  <a:lnTo>
                    <a:pt x="14615" y="5780"/>
                  </a:lnTo>
                  <a:lnTo>
                    <a:pt x="14429" y="5430"/>
                  </a:lnTo>
                  <a:lnTo>
                    <a:pt x="14243" y="5058"/>
                  </a:lnTo>
                  <a:lnTo>
                    <a:pt x="14037" y="4707"/>
                  </a:lnTo>
                  <a:lnTo>
                    <a:pt x="13810" y="4377"/>
                  </a:lnTo>
                  <a:lnTo>
                    <a:pt x="13562" y="4047"/>
                  </a:lnTo>
                  <a:lnTo>
                    <a:pt x="13315" y="3716"/>
                  </a:lnTo>
                  <a:lnTo>
                    <a:pt x="13067" y="3407"/>
                  </a:lnTo>
                  <a:lnTo>
                    <a:pt x="12799" y="3097"/>
                  </a:lnTo>
                  <a:lnTo>
                    <a:pt x="12510" y="2829"/>
                  </a:lnTo>
                  <a:lnTo>
                    <a:pt x="12221" y="2540"/>
                  </a:lnTo>
                  <a:lnTo>
                    <a:pt x="11932" y="2292"/>
                  </a:lnTo>
                  <a:lnTo>
                    <a:pt x="11622" y="2044"/>
                  </a:lnTo>
                  <a:lnTo>
                    <a:pt x="11312" y="1817"/>
                  </a:lnTo>
                  <a:lnTo>
                    <a:pt x="11003" y="1611"/>
                  </a:lnTo>
                  <a:lnTo>
                    <a:pt x="10672" y="1405"/>
                  </a:lnTo>
                  <a:lnTo>
                    <a:pt x="10363" y="1219"/>
                  </a:lnTo>
                  <a:lnTo>
                    <a:pt x="10033" y="1033"/>
                  </a:lnTo>
                  <a:lnTo>
                    <a:pt x="9702" y="889"/>
                  </a:lnTo>
                  <a:lnTo>
                    <a:pt x="9372" y="744"/>
                  </a:lnTo>
                  <a:lnTo>
                    <a:pt x="9042" y="620"/>
                  </a:lnTo>
                  <a:lnTo>
                    <a:pt x="8712" y="496"/>
                  </a:lnTo>
                  <a:lnTo>
                    <a:pt x="8361" y="393"/>
                  </a:lnTo>
                  <a:lnTo>
                    <a:pt x="7700" y="228"/>
                  </a:lnTo>
                  <a:lnTo>
                    <a:pt x="7060" y="104"/>
                  </a:lnTo>
                  <a:lnTo>
                    <a:pt x="6420" y="22"/>
                  </a:lnTo>
                  <a:lnTo>
                    <a:pt x="5801"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4144875" y="436275"/>
              <a:ext cx="319450" cy="264225"/>
            </a:xfrm>
            <a:custGeom>
              <a:avLst/>
              <a:gdLst/>
              <a:ahLst/>
              <a:cxnLst/>
              <a:rect l="l" t="t" r="r" b="b"/>
              <a:pathLst>
                <a:path w="12778" h="10569" extrusionOk="0">
                  <a:moveTo>
                    <a:pt x="7803" y="2291"/>
                  </a:moveTo>
                  <a:lnTo>
                    <a:pt x="8009" y="2312"/>
                  </a:lnTo>
                  <a:lnTo>
                    <a:pt x="8195" y="2353"/>
                  </a:lnTo>
                  <a:lnTo>
                    <a:pt x="8402" y="2457"/>
                  </a:lnTo>
                  <a:lnTo>
                    <a:pt x="8629" y="2601"/>
                  </a:lnTo>
                  <a:lnTo>
                    <a:pt x="8835" y="2787"/>
                  </a:lnTo>
                  <a:lnTo>
                    <a:pt x="7039" y="3963"/>
                  </a:lnTo>
                  <a:lnTo>
                    <a:pt x="6977" y="3716"/>
                  </a:lnTo>
                  <a:lnTo>
                    <a:pt x="6936" y="3489"/>
                  </a:lnTo>
                  <a:lnTo>
                    <a:pt x="6915" y="3262"/>
                  </a:lnTo>
                  <a:lnTo>
                    <a:pt x="6936" y="3076"/>
                  </a:lnTo>
                  <a:lnTo>
                    <a:pt x="6977" y="2890"/>
                  </a:lnTo>
                  <a:lnTo>
                    <a:pt x="7039" y="2725"/>
                  </a:lnTo>
                  <a:lnTo>
                    <a:pt x="7143" y="2580"/>
                  </a:lnTo>
                  <a:lnTo>
                    <a:pt x="7287" y="2457"/>
                  </a:lnTo>
                  <a:lnTo>
                    <a:pt x="7452" y="2374"/>
                  </a:lnTo>
                  <a:lnTo>
                    <a:pt x="7638" y="2312"/>
                  </a:lnTo>
                  <a:lnTo>
                    <a:pt x="7803" y="2291"/>
                  </a:lnTo>
                  <a:close/>
                  <a:moveTo>
                    <a:pt x="5677" y="6647"/>
                  </a:moveTo>
                  <a:lnTo>
                    <a:pt x="5739" y="6894"/>
                  </a:lnTo>
                  <a:lnTo>
                    <a:pt x="5780" y="7121"/>
                  </a:lnTo>
                  <a:lnTo>
                    <a:pt x="5780" y="7349"/>
                  </a:lnTo>
                  <a:lnTo>
                    <a:pt x="5780" y="7534"/>
                  </a:lnTo>
                  <a:lnTo>
                    <a:pt x="5739" y="7720"/>
                  </a:lnTo>
                  <a:lnTo>
                    <a:pt x="5656" y="7885"/>
                  </a:lnTo>
                  <a:lnTo>
                    <a:pt x="5553" y="8030"/>
                  </a:lnTo>
                  <a:lnTo>
                    <a:pt x="5409" y="8133"/>
                  </a:lnTo>
                  <a:lnTo>
                    <a:pt x="5244" y="8215"/>
                  </a:lnTo>
                  <a:lnTo>
                    <a:pt x="5078" y="8277"/>
                  </a:lnTo>
                  <a:lnTo>
                    <a:pt x="4913" y="8298"/>
                  </a:lnTo>
                  <a:lnTo>
                    <a:pt x="4728" y="8277"/>
                  </a:lnTo>
                  <a:lnTo>
                    <a:pt x="4542" y="8215"/>
                  </a:lnTo>
                  <a:lnTo>
                    <a:pt x="4335" y="8112"/>
                  </a:lnTo>
                  <a:lnTo>
                    <a:pt x="4129" y="7968"/>
                  </a:lnTo>
                  <a:lnTo>
                    <a:pt x="3923" y="7803"/>
                  </a:lnTo>
                  <a:lnTo>
                    <a:pt x="5677" y="6647"/>
                  </a:lnTo>
                  <a:close/>
                  <a:moveTo>
                    <a:pt x="7225" y="0"/>
                  </a:moveTo>
                  <a:lnTo>
                    <a:pt x="6936" y="42"/>
                  </a:lnTo>
                  <a:lnTo>
                    <a:pt x="6668" y="103"/>
                  </a:lnTo>
                  <a:lnTo>
                    <a:pt x="6379" y="207"/>
                  </a:lnTo>
                  <a:lnTo>
                    <a:pt x="6110" y="331"/>
                  </a:lnTo>
                  <a:lnTo>
                    <a:pt x="5863" y="475"/>
                  </a:lnTo>
                  <a:lnTo>
                    <a:pt x="5553" y="723"/>
                  </a:lnTo>
                  <a:lnTo>
                    <a:pt x="5285" y="950"/>
                  </a:lnTo>
                  <a:lnTo>
                    <a:pt x="5078" y="1218"/>
                  </a:lnTo>
                  <a:lnTo>
                    <a:pt x="4913" y="1486"/>
                  </a:lnTo>
                  <a:lnTo>
                    <a:pt x="4789" y="1775"/>
                  </a:lnTo>
                  <a:lnTo>
                    <a:pt x="4686" y="2064"/>
                  </a:lnTo>
                  <a:lnTo>
                    <a:pt x="4645" y="2353"/>
                  </a:lnTo>
                  <a:lnTo>
                    <a:pt x="4624" y="2663"/>
                  </a:lnTo>
                  <a:lnTo>
                    <a:pt x="4624" y="2973"/>
                  </a:lnTo>
                  <a:lnTo>
                    <a:pt x="4666" y="3282"/>
                  </a:lnTo>
                  <a:lnTo>
                    <a:pt x="4707" y="3612"/>
                  </a:lnTo>
                  <a:lnTo>
                    <a:pt x="4789" y="3922"/>
                  </a:lnTo>
                  <a:lnTo>
                    <a:pt x="4975" y="4562"/>
                  </a:lnTo>
                  <a:lnTo>
                    <a:pt x="5182" y="5181"/>
                  </a:lnTo>
                  <a:lnTo>
                    <a:pt x="3056" y="6564"/>
                  </a:lnTo>
                  <a:lnTo>
                    <a:pt x="2870" y="6193"/>
                  </a:lnTo>
                  <a:lnTo>
                    <a:pt x="2725" y="5800"/>
                  </a:lnTo>
                  <a:lnTo>
                    <a:pt x="2601" y="5408"/>
                  </a:lnTo>
                  <a:lnTo>
                    <a:pt x="2498" y="5016"/>
                  </a:lnTo>
                  <a:lnTo>
                    <a:pt x="2416" y="4624"/>
                  </a:lnTo>
                  <a:lnTo>
                    <a:pt x="2374" y="4252"/>
                  </a:lnTo>
                  <a:lnTo>
                    <a:pt x="2354" y="3860"/>
                  </a:lnTo>
                  <a:lnTo>
                    <a:pt x="2354" y="3509"/>
                  </a:lnTo>
                  <a:lnTo>
                    <a:pt x="352" y="3819"/>
                  </a:lnTo>
                  <a:lnTo>
                    <a:pt x="331" y="4232"/>
                  </a:lnTo>
                  <a:lnTo>
                    <a:pt x="372" y="4686"/>
                  </a:lnTo>
                  <a:lnTo>
                    <a:pt x="434" y="5140"/>
                  </a:lnTo>
                  <a:lnTo>
                    <a:pt x="558" y="5635"/>
                  </a:lnTo>
                  <a:lnTo>
                    <a:pt x="702" y="6131"/>
                  </a:lnTo>
                  <a:lnTo>
                    <a:pt x="909" y="6647"/>
                  </a:lnTo>
                  <a:lnTo>
                    <a:pt x="1136" y="7142"/>
                  </a:lnTo>
                  <a:lnTo>
                    <a:pt x="1384" y="7638"/>
                  </a:lnTo>
                  <a:lnTo>
                    <a:pt x="1" y="8546"/>
                  </a:lnTo>
                  <a:lnTo>
                    <a:pt x="826" y="9805"/>
                  </a:lnTo>
                  <a:lnTo>
                    <a:pt x="2251" y="8876"/>
                  </a:lnTo>
                  <a:lnTo>
                    <a:pt x="2540" y="9206"/>
                  </a:lnTo>
                  <a:lnTo>
                    <a:pt x="2849" y="9495"/>
                  </a:lnTo>
                  <a:lnTo>
                    <a:pt x="3138" y="9743"/>
                  </a:lnTo>
                  <a:lnTo>
                    <a:pt x="3448" y="9970"/>
                  </a:lnTo>
                  <a:lnTo>
                    <a:pt x="3737" y="10156"/>
                  </a:lnTo>
                  <a:lnTo>
                    <a:pt x="4046" y="10300"/>
                  </a:lnTo>
                  <a:lnTo>
                    <a:pt x="4356" y="10403"/>
                  </a:lnTo>
                  <a:lnTo>
                    <a:pt x="4645" y="10486"/>
                  </a:lnTo>
                  <a:lnTo>
                    <a:pt x="4955" y="10548"/>
                  </a:lnTo>
                  <a:lnTo>
                    <a:pt x="5244" y="10569"/>
                  </a:lnTo>
                  <a:lnTo>
                    <a:pt x="5533" y="10548"/>
                  </a:lnTo>
                  <a:lnTo>
                    <a:pt x="5822" y="10527"/>
                  </a:lnTo>
                  <a:lnTo>
                    <a:pt x="6090" y="10445"/>
                  </a:lnTo>
                  <a:lnTo>
                    <a:pt x="6379" y="10362"/>
                  </a:lnTo>
                  <a:lnTo>
                    <a:pt x="6627" y="10238"/>
                  </a:lnTo>
                  <a:lnTo>
                    <a:pt x="6895" y="10094"/>
                  </a:lnTo>
                  <a:lnTo>
                    <a:pt x="7204" y="9867"/>
                  </a:lnTo>
                  <a:lnTo>
                    <a:pt x="7452" y="9619"/>
                  </a:lnTo>
                  <a:lnTo>
                    <a:pt x="7659" y="9371"/>
                  </a:lnTo>
                  <a:lnTo>
                    <a:pt x="7824" y="9103"/>
                  </a:lnTo>
                  <a:lnTo>
                    <a:pt x="7948" y="8814"/>
                  </a:lnTo>
                  <a:lnTo>
                    <a:pt x="8030" y="8525"/>
                  </a:lnTo>
                  <a:lnTo>
                    <a:pt x="8092" y="8236"/>
                  </a:lnTo>
                  <a:lnTo>
                    <a:pt x="8113" y="7926"/>
                  </a:lnTo>
                  <a:lnTo>
                    <a:pt x="8092" y="7617"/>
                  </a:lnTo>
                  <a:lnTo>
                    <a:pt x="8071" y="7307"/>
                  </a:lnTo>
                  <a:lnTo>
                    <a:pt x="8009" y="6998"/>
                  </a:lnTo>
                  <a:lnTo>
                    <a:pt x="7948" y="6688"/>
                  </a:lnTo>
                  <a:lnTo>
                    <a:pt x="7762" y="6048"/>
                  </a:lnTo>
                  <a:lnTo>
                    <a:pt x="7555" y="5450"/>
                  </a:lnTo>
                  <a:lnTo>
                    <a:pt x="9702" y="4025"/>
                  </a:lnTo>
                  <a:lnTo>
                    <a:pt x="9826" y="4294"/>
                  </a:lnTo>
                  <a:lnTo>
                    <a:pt x="9929" y="4562"/>
                  </a:lnTo>
                  <a:lnTo>
                    <a:pt x="10032" y="4851"/>
                  </a:lnTo>
                  <a:lnTo>
                    <a:pt x="10115" y="5140"/>
                  </a:lnTo>
                  <a:lnTo>
                    <a:pt x="10177" y="5450"/>
                  </a:lnTo>
                  <a:lnTo>
                    <a:pt x="10239" y="5759"/>
                  </a:lnTo>
                  <a:lnTo>
                    <a:pt x="10280" y="6069"/>
                  </a:lnTo>
                  <a:lnTo>
                    <a:pt x="10321" y="6399"/>
                  </a:lnTo>
                  <a:lnTo>
                    <a:pt x="12282" y="6027"/>
                  </a:lnTo>
                  <a:lnTo>
                    <a:pt x="12262" y="5656"/>
                  </a:lnTo>
                  <a:lnTo>
                    <a:pt x="12220" y="5264"/>
                  </a:lnTo>
                  <a:lnTo>
                    <a:pt x="12138" y="4872"/>
                  </a:lnTo>
                  <a:lnTo>
                    <a:pt x="12035" y="4500"/>
                  </a:lnTo>
                  <a:lnTo>
                    <a:pt x="11911" y="4108"/>
                  </a:lnTo>
                  <a:lnTo>
                    <a:pt x="11746" y="3716"/>
                  </a:lnTo>
                  <a:lnTo>
                    <a:pt x="11580" y="3323"/>
                  </a:lnTo>
                  <a:lnTo>
                    <a:pt x="11374" y="2952"/>
                  </a:lnTo>
                  <a:lnTo>
                    <a:pt x="12778" y="2044"/>
                  </a:lnTo>
                  <a:lnTo>
                    <a:pt x="11952" y="764"/>
                  </a:lnTo>
                  <a:lnTo>
                    <a:pt x="10528" y="1693"/>
                  </a:lnTo>
                  <a:lnTo>
                    <a:pt x="10239" y="1363"/>
                  </a:lnTo>
                  <a:lnTo>
                    <a:pt x="9950" y="1074"/>
                  </a:lnTo>
                  <a:lnTo>
                    <a:pt x="9640" y="805"/>
                  </a:lnTo>
                  <a:lnTo>
                    <a:pt x="9351" y="599"/>
                  </a:lnTo>
                  <a:lnTo>
                    <a:pt x="9042" y="413"/>
                  </a:lnTo>
                  <a:lnTo>
                    <a:pt x="8732" y="269"/>
                  </a:lnTo>
                  <a:lnTo>
                    <a:pt x="8422" y="145"/>
                  </a:lnTo>
                  <a:lnTo>
                    <a:pt x="8133" y="62"/>
                  </a:lnTo>
                  <a:lnTo>
                    <a:pt x="7824" y="21"/>
                  </a:lnTo>
                  <a:lnTo>
                    <a:pt x="7535"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5570675" y="3855500"/>
              <a:ext cx="638875" cy="637825"/>
            </a:xfrm>
            <a:custGeom>
              <a:avLst/>
              <a:gdLst/>
              <a:ahLst/>
              <a:cxnLst/>
              <a:rect l="l" t="t" r="r" b="b"/>
              <a:pathLst>
                <a:path w="25555" h="25513" extrusionOk="0">
                  <a:moveTo>
                    <a:pt x="12488" y="0"/>
                  </a:moveTo>
                  <a:lnTo>
                    <a:pt x="11848" y="21"/>
                  </a:lnTo>
                  <a:lnTo>
                    <a:pt x="11229" y="83"/>
                  </a:lnTo>
                  <a:lnTo>
                    <a:pt x="10589" y="186"/>
                  </a:lnTo>
                  <a:lnTo>
                    <a:pt x="9970" y="310"/>
                  </a:lnTo>
                  <a:lnTo>
                    <a:pt x="9351" y="475"/>
                  </a:lnTo>
                  <a:lnTo>
                    <a:pt x="8732" y="661"/>
                  </a:lnTo>
                  <a:lnTo>
                    <a:pt x="8112" y="888"/>
                  </a:lnTo>
                  <a:lnTo>
                    <a:pt x="7493" y="1135"/>
                  </a:lnTo>
                  <a:lnTo>
                    <a:pt x="6915" y="1424"/>
                  </a:lnTo>
                  <a:lnTo>
                    <a:pt x="6358" y="1734"/>
                  </a:lnTo>
                  <a:lnTo>
                    <a:pt x="5801" y="2064"/>
                  </a:lnTo>
                  <a:lnTo>
                    <a:pt x="5285" y="2436"/>
                  </a:lnTo>
                  <a:lnTo>
                    <a:pt x="4789" y="2807"/>
                  </a:lnTo>
                  <a:lnTo>
                    <a:pt x="4294" y="3220"/>
                  </a:lnTo>
                  <a:lnTo>
                    <a:pt x="3840" y="3633"/>
                  </a:lnTo>
                  <a:lnTo>
                    <a:pt x="3406" y="4087"/>
                  </a:lnTo>
                  <a:lnTo>
                    <a:pt x="2993" y="4541"/>
                  </a:lnTo>
                  <a:lnTo>
                    <a:pt x="2622" y="5037"/>
                  </a:lnTo>
                  <a:lnTo>
                    <a:pt x="2250" y="5532"/>
                  </a:lnTo>
                  <a:lnTo>
                    <a:pt x="1920" y="6048"/>
                  </a:lnTo>
                  <a:lnTo>
                    <a:pt x="1610" y="6564"/>
                  </a:lnTo>
                  <a:lnTo>
                    <a:pt x="1321" y="7121"/>
                  </a:lnTo>
                  <a:lnTo>
                    <a:pt x="1074" y="7679"/>
                  </a:lnTo>
                  <a:lnTo>
                    <a:pt x="826" y="8236"/>
                  </a:lnTo>
                  <a:lnTo>
                    <a:pt x="640" y="8814"/>
                  </a:lnTo>
                  <a:lnTo>
                    <a:pt x="455" y="9413"/>
                  </a:lnTo>
                  <a:lnTo>
                    <a:pt x="310" y="9991"/>
                  </a:lnTo>
                  <a:lnTo>
                    <a:pt x="186" y="10610"/>
                  </a:lnTo>
                  <a:lnTo>
                    <a:pt x="104" y="11208"/>
                  </a:lnTo>
                  <a:lnTo>
                    <a:pt x="42" y="11828"/>
                  </a:lnTo>
                  <a:lnTo>
                    <a:pt x="0" y="12447"/>
                  </a:lnTo>
                  <a:lnTo>
                    <a:pt x="0" y="13066"/>
                  </a:lnTo>
                  <a:lnTo>
                    <a:pt x="42" y="13685"/>
                  </a:lnTo>
                  <a:lnTo>
                    <a:pt x="104" y="14325"/>
                  </a:lnTo>
                  <a:lnTo>
                    <a:pt x="186" y="14944"/>
                  </a:lnTo>
                  <a:lnTo>
                    <a:pt x="310" y="15564"/>
                  </a:lnTo>
                  <a:lnTo>
                    <a:pt x="475" y="16204"/>
                  </a:lnTo>
                  <a:lnTo>
                    <a:pt x="661" y="16823"/>
                  </a:lnTo>
                  <a:lnTo>
                    <a:pt x="888" y="17442"/>
                  </a:lnTo>
                  <a:lnTo>
                    <a:pt x="1136" y="18041"/>
                  </a:lnTo>
                  <a:lnTo>
                    <a:pt x="1425" y="18619"/>
                  </a:lnTo>
                  <a:lnTo>
                    <a:pt x="1734" y="19176"/>
                  </a:lnTo>
                  <a:lnTo>
                    <a:pt x="2065" y="19733"/>
                  </a:lnTo>
                  <a:lnTo>
                    <a:pt x="2436" y="20249"/>
                  </a:lnTo>
                  <a:lnTo>
                    <a:pt x="2808" y="20745"/>
                  </a:lnTo>
                  <a:lnTo>
                    <a:pt x="3220" y="21219"/>
                  </a:lnTo>
                  <a:lnTo>
                    <a:pt x="3633" y="21674"/>
                  </a:lnTo>
                  <a:lnTo>
                    <a:pt x="4087" y="22107"/>
                  </a:lnTo>
                  <a:lnTo>
                    <a:pt x="4562" y="22520"/>
                  </a:lnTo>
                  <a:lnTo>
                    <a:pt x="5037" y="22912"/>
                  </a:lnTo>
                  <a:lnTo>
                    <a:pt x="5532" y="23263"/>
                  </a:lnTo>
                  <a:lnTo>
                    <a:pt x="6048" y="23593"/>
                  </a:lnTo>
                  <a:lnTo>
                    <a:pt x="6585" y="23903"/>
                  </a:lnTo>
                  <a:lnTo>
                    <a:pt x="7122" y="24192"/>
                  </a:lnTo>
                  <a:lnTo>
                    <a:pt x="7679" y="24460"/>
                  </a:lnTo>
                  <a:lnTo>
                    <a:pt x="8236" y="24687"/>
                  </a:lnTo>
                  <a:lnTo>
                    <a:pt x="8814" y="24894"/>
                  </a:lnTo>
                  <a:lnTo>
                    <a:pt x="9413" y="25059"/>
                  </a:lnTo>
                  <a:lnTo>
                    <a:pt x="10011" y="25203"/>
                  </a:lnTo>
                  <a:lnTo>
                    <a:pt x="10610" y="25327"/>
                  </a:lnTo>
                  <a:lnTo>
                    <a:pt x="11229" y="25410"/>
                  </a:lnTo>
                  <a:lnTo>
                    <a:pt x="11828" y="25471"/>
                  </a:lnTo>
                  <a:lnTo>
                    <a:pt x="12468" y="25513"/>
                  </a:lnTo>
                  <a:lnTo>
                    <a:pt x="13087" y="25513"/>
                  </a:lnTo>
                  <a:lnTo>
                    <a:pt x="13706" y="25471"/>
                  </a:lnTo>
                  <a:lnTo>
                    <a:pt x="14325" y="25410"/>
                  </a:lnTo>
                  <a:lnTo>
                    <a:pt x="14965" y="25306"/>
                  </a:lnTo>
                  <a:lnTo>
                    <a:pt x="15585" y="25183"/>
                  </a:lnTo>
                  <a:lnTo>
                    <a:pt x="16224" y="25038"/>
                  </a:lnTo>
                  <a:lnTo>
                    <a:pt x="16844" y="24832"/>
                  </a:lnTo>
                  <a:lnTo>
                    <a:pt x="17463" y="24605"/>
                  </a:lnTo>
                  <a:lnTo>
                    <a:pt x="18062" y="24357"/>
                  </a:lnTo>
                  <a:lnTo>
                    <a:pt x="18639" y="24068"/>
                  </a:lnTo>
                  <a:lnTo>
                    <a:pt x="19217" y="23758"/>
                  </a:lnTo>
                  <a:lnTo>
                    <a:pt x="19754" y="23428"/>
                  </a:lnTo>
                  <a:lnTo>
                    <a:pt x="20270" y="23077"/>
                  </a:lnTo>
                  <a:lnTo>
                    <a:pt x="20786" y="22685"/>
                  </a:lnTo>
                  <a:lnTo>
                    <a:pt x="21261" y="22272"/>
                  </a:lnTo>
                  <a:lnTo>
                    <a:pt x="21715" y="21859"/>
                  </a:lnTo>
                  <a:lnTo>
                    <a:pt x="22148" y="21405"/>
                  </a:lnTo>
                  <a:lnTo>
                    <a:pt x="22561" y="20951"/>
                  </a:lnTo>
                  <a:lnTo>
                    <a:pt x="22953" y="20456"/>
                  </a:lnTo>
                  <a:lnTo>
                    <a:pt x="23304" y="19960"/>
                  </a:lnTo>
                  <a:lnTo>
                    <a:pt x="23635" y="19444"/>
                  </a:lnTo>
                  <a:lnTo>
                    <a:pt x="23944" y="18928"/>
                  </a:lnTo>
                  <a:lnTo>
                    <a:pt x="24233" y="18371"/>
                  </a:lnTo>
                  <a:lnTo>
                    <a:pt x="24502" y="17834"/>
                  </a:lnTo>
                  <a:lnTo>
                    <a:pt x="24729" y="17256"/>
                  </a:lnTo>
                  <a:lnTo>
                    <a:pt x="24935" y="16678"/>
                  </a:lnTo>
                  <a:lnTo>
                    <a:pt x="25100" y="16100"/>
                  </a:lnTo>
                  <a:lnTo>
                    <a:pt x="25245" y="15502"/>
                  </a:lnTo>
                  <a:lnTo>
                    <a:pt x="25368" y="14903"/>
                  </a:lnTo>
                  <a:lnTo>
                    <a:pt x="25472" y="14284"/>
                  </a:lnTo>
                  <a:lnTo>
                    <a:pt x="25534" y="13665"/>
                  </a:lnTo>
                  <a:lnTo>
                    <a:pt x="25554" y="13045"/>
                  </a:lnTo>
                  <a:lnTo>
                    <a:pt x="25554" y="12426"/>
                  </a:lnTo>
                  <a:lnTo>
                    <a:pt x="25534" y="11807"/>
                  </a:lnTo>
                  <a:lnTo>
                    <a:pt x="25472" y="11167"/>
                  </a:lnTo>
                  <a:lnTo>
                    <a:pt x="25368" y="10548"/>
                  </a:lnTo>
                  <a:lnTo>
                    <a:pt x="25245" y="9929"/>
                  </a:lnTo>
                  <a:lnTo>
                    <a:pt x="25080" y="9309"/>
                  </a:lnTo>
                  <a:lnTo>
                    <a:pt x="24894" y="8690"/>
                  </a:lnTo>
                  <a:lnTo>
                    <a:pt x="24667" y="8071"/>
                  </a:lnTo>
                  <a:lnTo>
                    <a:pt x="24419" y="7452"/>
                  </a:lnTo>
                  <a:lnTo>
                    <a:pt x="24130" y="6874"/>
                  </a:lnTo>
                  <a:lnTo>
                    <a:pt x="23820" y="6316"/>
                  </a:lnTo>
                  <a:lnTo>
                    <a:pt x="23490" y="5759"/>
                  </a:lnTo>
                  <a:lnTo>
                    <a:pt x="23139" y="5243"/>
                  </a:lnTo>
                  <a:lnTo>
                    <a:pt x="22747" y="4748"/>
                  </a:lnTo>
                  <a:lnTo>
                    <a:pt x="22334" y="4273"/>
                  </a:lnTo>
                  <a:lnTo>
                    <a:pt x="21921" y="3819"/>
                  </a:lnTo>
                  <a:lnTo>
                    <a:pt x="21467" y="3385"/>
                  </a:lnTo>
                  <a:lnTo>
                    <a:pt x="21013" y="2973"/>
                  </a:lnTo>
                  <a:lnTo>
                    <a:pt x="20518" y="2580"/>
                  </a:lnTo>
                  <a:lnTo>
                    <a:pt x="20022" y="2229"/>
                  </a:lnTo>
                  <a:lnTo>
                    <a:pt x="19506" y="1899"/>
                  </a:lnTo>
                  <a:lnTo>
                    <a:pt x="18990" y="1590"/>
                  </a:lnTo>
                  <a:lnTo>
                    <a:pt x="18433" y="1301"/>
                  </a:lnTo>
                  <a:lnTo>
                    <a:pt x="17876" y="1053"/>
                  </a:lnTo>
                  <a:lnTo>
                    <a:pt x="17318" y="826"/>
                  </a:lnTo>
                  <a:lnTo>
                    <a:pt x="16740" y="619"/>
                  </a:lnTo>
                  <a:lnTo>
                    <a:pt x="16142" y="434"/>
                  </a:lnTo>
                  <a:lnTo>
                    <a:pt x="15564" y="289"/>
                  </a:lnTo>
                  <a:lnTo>
                    <a:pt x="14945" y="165"/>
                  </a:lnTo>
                  <a:lnTo>
                    <a:pt x="14346" y="83"/>
                  </a:lnTo>
                  <a:lnTo>
                    <a:pt x="13727" y="21"/>
                  </a:lnTo>
                  <a:lnTo>
                    <a:pt x="13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5646525" y="3931350"/>
              <a:ext cx="487150" cy="486125"/>
            </a:xfrm>
            <a:custGeom>
              <a:avLst/>
              <a:gdLst/>
              <a:ahLst/>
              <a:cxnLst/>
              <a:rect l="l" t="t" r="r" b="b"/>
              <a:pathLst>
                <a:path w="19486" h="19445" extrusionOk="0">
                  <a:moveTo>
                    <a:pt x="9516" y="0"/>
                  </a:moveTo>
                  <a:lnTo>
                    <a:pt x="9042" y="21"/>
                  </a:lnTo>
                  <a:lnTo>
                    <a:pt x="8567" y="62"/>
                  </a:lnTo>
                  <a:lnTo>
                    <a:pt x="8092" y="145"/>
                  </a:lnTo>
                  <a:lnTo>
                    <a:pt x="7597" y="228"/>
                  </a:lnTo>
                  <a:lnTo>
                    <a:pt x="7122" y="351"/>
                  </a:lnTo>
                  <a:lnTo>
                    <a:pt x="6647" y="496"/>
                  </a:lnTo>
                  <a:lnTo>
                    <a:pt x="6193" y="682"/>
                  </a:lnTo>
                  <a:lnTo>
                    <a:pt x="5718" y="867"/>
                  </a:lnTo>
                  <a:lnTo>
                    <a:pt x="5285" y="1094"/>
                  </a:lnTo>
                  <a:lnTo>
                    <a:pt x="4851" y="1321"/>
                  </a:lnTo>
                  <a:lnTo>
                    <a:pt x="4439" y="1569"/>
                  </a:lnTo>
                  <a:lnTo>
                    <a:pt x="4026" y="1858"/>
                  </a:lnTo>
                  <a:lnTo>
                    <a:pt x="3654" y="2147"/>
                  </a:lnTo>
                  <a:lnTo>
                    <a:pt x="3283" y="2457"/>
                  </a:lnTo>
                  <a:lnTo>
                    <a:pt x="2932" y="2766"/>
                  </a:lnTo>
                  <a:lnTo>
                    <a:pt x="2601" y="3117"/>
                  </a:lnTo>
                  <a:lnTo>
                    <a:pt x="2292" y="3468"/>
                  </a:lnTo>
                  <a:lnTo>
                    <a:pt x="2003" y="3840"/>
                  </a:lnTo>
                  <a:lnTo>
                    <a:pt x="1735" y="4211"/>
                  </a:lnTo>
                  <a:lnTo>
                    <a:pt x="1466" y="4603"/>
                  </a:lnTo>
                  <a:lnTo>
                    <a:pt x="1239" y="5016"/>
                  </a:lnTo>
                  <a:lnTo>
                    <a:pt x="1012" y="5429"/>
                  </a:lnTo>
                  <a:lnTo>
                    <a:pt x="826" y="5842"/>
                  </a:lnTo>
                  <a:lnTo>
                    <a:pt x="641" y="6275"/>
                  </a:lnTo>
                  <a:lnTo>
                    <a:pt x="496" y="6709"/>
                  </a:lnTo>
                  <a:lnTo>
                    <a:pt x="352" y="7163"/>
                  </a:lnTo>
                  <a:lnTo>
                    <a:pt x="248" y="7617"/>
                  </a:lnTo>
                  <a:lnTo>
                    <a:pt x="145" y="8071"/>
                  </a:lnTo>
                  <a:lnTo>
                    <a:pt x="83" y="8546"/>
                  </a:lnTo>
                  <a:lnTo>
                    <a:pt x="42" y="9021"/>
                  </a:lnTo>
                  <a:lnTo>
                    <a:pt x="1" y="9475"/>
                  </a:lnTo>
                  <a:lnTo>
                    <a:pt x="1" y="9950"/>
                  </a:lnTo>
                  <a:lnTo>
                    <a:pt x="42" y="10445"/>
                  </a:lnTo>
                  <a:lnTo>
                    <a:pt x="83" y="10920"/>
                  </a:lnTo>
                  <a:lnTo>
                    <a:pt x="145" y="11394"/>
                  </a:lnTo>
                  <a:lnTo>
                    <a:pt x="248" y="11869"/>
                  </a:lnTo>
                  <a:lnTo>
                    <a:pt x="372" y="12344"/>
                  </a:lnTo>
                  <a:lnTo>
                    <a:pt x="517" y="12819"/>
                  </a:lnTo>
                  <a:lnTo>
                    <a:pt x="682" y="13293"/>
                  </a:lnTo>
                  <a:lnTo>
                    <a:pt x="888" y="13748"/>
                  </a:lnTo>
                  <a:lnTo>
                    <a:pt x="1095" y="14181"/>
                  </a:lnTo>
                  <a:lnTo>
                    <a:pt x="1322" y="14614"/>
                  </a:lnTo>
                  <a:lnTo>
                    <a:pt x="1590" y="15027"/>
                  </a:lnTo>
                  <a:lnTo>
                    <a:pt x="1858" y="15440"/>
                  </a:lnTo>
                  <a:lnTo>
                    <a:pt x="2147" y="15812"/>
                  </a:lnTo>
                  <a:lnTo>
                    <a:pt x="2457" y="16183"/>
                  </a:lnTo>
                  <a:lnTo>
                    <a:pt x="2787" y="16513"/>
                  </a:lnTo>
                  <a:lnTo>
                    <a:pt x="3118" y="16844"/>
                  </a:lnTo>
                  <a:lnTo>
                    <a:pt x="3468" y="17153"/>
                  </a:lnTo>
                  <a:lnTo>
                    <a:pt x="3840" y="17463"/>
                  </a:lnTo>
                  <a:lnTo>
                    <a:pt x="4232" y="17731"/>
                  </a:lnTo>
                  <a:lnTo>
                    <a:pt x="4624" y="17979"/>
                  </a:lnTo>
                  <a:lnTo>
                    <a:pt x="5016" y="18227"/>
                  </a:lnTo>
                  <a:lnTo>
                    <a:pt x="5429" y="18433"/>
                  </a:lnTo>
                  <a:lnTo>
                    <a:pt x="5863" y="18640"/>
                  </a:lnTo>
                  <a:lnTo>
                    <a:pt x="6296" y="18805"/>
                  </a:lnTo>
                  <a:lnTo>
                    <a:pt x="6730" y="18970"/>
                  </a:lnTo>
                  <a:lnTo>
                    <a:pt x="7184" y="19094"/>
                  </a:lnTo>
                  <a:lnTo>
                    <a:pt x="7638" y="19217"/>
                  </a:lnTo>
                  <a:lnTo>
                    <a:pt x="8092" y="19300"/>
                  </a:lnTo>
                  <a:lnTo>
                    <a:pt x="8567" y="19362"/>
                  </a:lnTo>
                  <a:lnTo>
                    <a:pt x="9021" y="19403"/>
                  </a:lnTo>
                  <a:lnTo>
                    <a:pt x="9496" y="19445"/>
                  </a:lnTo>
                  <a:lnTo>
                    <a:pt x="9970" y="19445"/>
                  </a:lnTo>
                  <a:lnTo>
                    <a:pt x="10445" y="19403"/>
                  </a:lnTo>
                  <a:lnTo>
                    <a:pt x="10941" y="19362"/>
                  </a:lnTo>
                  <a:lnTo>
                    <a:pt x="11415" y="19300"/>
                  </a:lnTo>
                  <a:lnTo>
                    <a:pt x="11890" y="19197"/>
                  </a:lnTo>
                  <a:lnTo>
                    <a:pt x="12365" y="19073"/>
                  </a:lnTo>
                  <a:lnTo>
                    <a:pt x="12840" y="18928"/>
                  </a:lnTo>
                  <a:lnTo>
                    <a:pt x="13314" y="18763"/>
                  </a:lnTo>
                  <a:lnTo>
                    <a:pt x="13768" y="18557"/>
                  </a:lnTo>
                  <a:lnTo>
                    <a:pt x="14222" y="18351"/>
                  </a:lnTo>
                  <a:lnTo>
                    <a:pt x="14656" y="18103"/>
                  </a:lnTo>
                  <a:lnTo>
                    <a:pt x="15069" y="17855"/>
                  </a:lnTo>
                  <a:lnTo>
                    <a:pt x="15461" y="17587"/>
                  </a:lnTo>
                  <a:lnTo>
                    <a:pt x="15853" y="17277"/>
                  </a:lnTo>
                  <a:lnTo>
                    <a:pt x="16204" y="16988"/>
                  </a:lnTo>
                  <a:lnTo>
                    <a:pt x="16555" y="16658"/>
                  </a:lnTo>
                  <a:lnTo>
                    <a:pt x="16885" y="16307"/>
                  </a:lnTo>
                  <a:lnTo>
                    <a:pt x="17195" y="15956"/>
                  </a:lnTo>
                  <a:lnTo>
                    <a:pt x="17484" y="15605"/>
                  </a:lnTo>
                  <a:lnTo>
                    <a:pt x="17773" y="15213"/>
                  </a:lnTo>
                  <a:lnTo>
                    <a:pt x="18020" y="14821"/>
                  </a:lnTo>
                  <a:lnTo>
                    <a:pt x="18268" y="14429"/>
                  </a:lnTo>
                  <a:lnTo>
                    <a:pt x="18475" y="14016"/>
                  </a:lnTo>
                  <a:lnTo>
                    <a:pt x="18681" y="13582"/>
                  </a:lnTo>
                  <a:lnTo>
                    <a:pt x="18846" y="13149"/>
                  </a:lnTo>
                  <a:lnTo>
                    <a:pt x="19011" y="12715"/>
                  </a:lnTo>
                  <a:lnTo>
                    <a:pt x="19135" y="12261"/>
                  </a:lnTo>
                  <a:lnTo>
                    <a:pt x="19259" y="11807"/>
                  </a:lnTo>
                  <a:lnTo>
                    <a:pt x="19342" y="11353"/>
                  </a:lnTo>
                  <a:lnTo>
                    <a:pt x="19403" y="10878"/>
                  </a:lnTo>
                  <a:lnTo>
                    <a:pt x="19465" y="10424"/>
                  </a:lnTo>
                  <a:lnTo>
                    <a:pt x="19486" y="9950"/>
                  </a:lnTo>
                  <a:lnTo>
                    <a:pt x="19486" y="9475"/>
                  </a:lnTo>
                  <a:lnTo>
                    <a:pt x="19465" y="9000"/>
                  </a:lnTo>
                  <a:lnTo>
                    <a:pt x="19424" y="8525"/>
                  </a:lnTo>
                  <a:lnTo>
                    <a:pt x="19342" y="8030"/>
                  </a:lnTo>
                  <a:lnTo>
                    <a:pt x="19238" y="7555"/>
                  </a:lnTo>
                  <a:lnTo>
                    <a:pt x="19135" y="7080"/>
                  </a:lnTo>
                  <a:lnTo>
                    <a:pt x="18991" y="6606"/>
                  </a:lnTo>
                  <a:lnTo>
                    <a:pt x="18805" y="6152"/>
                  </a:lnTo>
                  <a:lnTo>
                    <a:pt x="18619" y="5677"/>
                  </a:lnTo>
                  <a:lnTo>
                    <a:pt x="18392" y="5243"/>
                  </a:lnTo>
                  <a:lnTo>
                    <a:pt x="18165" y="4810"/>
                  </a:lnTo>
                  <a:lnTo>
                    <a:pt x="17917" y="4397"/>
                  </a:lnTo>
                  <a:lnTo>
                    <a:pt x="17628" y="4005"/>
                  </a:lnTo>
                  <a:lnTo>
                    <a:pt x="17339" y="3613"/>
                  </a:lnTo>
                  <a:lnTo>
                    <a:pt x="17030" y="3262"/>
                  </a:lnTo>
                  <a:lnTo>
                    <a:pt x="16720" y="2911"/>
                  </a:lnTo>
                  <a:lnTo>
                    <a:pt x="16369" y="2581"/>
                  </a:lnTo>
                  <a:lnTo>
                    <a:pt x="16018" y="2271"/>
                  </a:lnTo>
                  <a:lnTo>
                    <a:pt x="15647" y="1982"/>
                  </a:lnTo>
                  <a:lnTo>
                    <a:pt x="15275" y="1693"/>
                  </a:lnTo>
                  <a:lnTo>
                    <a:pt x="14883" y="1445"/>
                  </a:lnTo>
                  <a:lnTo>
                    <a:pt x="14470" y="1218"/>
                  </a:lnTo>
                  <a:lnTo>
                    <a:pt x="14057" y="991"/>
                  </a:lnTo>
                  <a:lnTo>
                    <a:pt x="13645" y="805"/>
                  </a:lnTo>
                  <a:lnTo>
                    <a:pt x="13211" y="620"/>
                  </a:lnTo>
                  <a:lnTo>
                    <a:pt x="12757" y="475"/>
                  </a:lnTo>
                  <a:lnTo>
                    <a:pt x="12323" y="331"/>
                  </a:lnTo>
                  <a:lnTo>
                    <a:pt x="11869" y="228"/>
                  </a:lnTo>
                  <a:lnTo>
                    <a:pt x="11395" y="124"/>
                  </a:lnTo>
                  <a:lnTo>
                    <a:pt x="10941" y="62"/>
                  </a:lnTo>
                  <a:lnTo>
                    <a:pt x="10466" y="21"/>
                  </a:lnTo>
                  <a:lnTo>
                    <a:pt x="99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5640325" y="3922050"/>
              <a:ext cx="473750" cy="348350"/>
            </a:xfrm>
            <a:custGeom>
              <a:avLst/>
              <a:gdLst/>
              <a:ahLst/>
              <a:cxnLst/>
              <a:rect l="l" t="t" r="r" b="b"/>
              <a:pathLst>
                <a:path w="18950" h="13934" extrusionOk="0">
                  <a:moveTo>
                    <a:pt x="9867" y="1"/>
                  </a:moveTo>
                  <a:lnTo>
                    <a:pt x="9475" y="22"/>
                  </a:lnTo>
                  <a:lnTo>
                    <a:pt x="9104" y="42"/>
                  </a:lnTo>
                  <a:lnTo>
                    <a:pt x="8712" y="83"/>
                  </a:lnTo>
                  <a:lnTo>
                    <a:pt x="8319" y="145"/>
                  </a:lnTo>
                  <a:lnTo>
                    <a:pt x="7927" y="207"/>
                  </a:lnTo>
                  <a:lnTo>
                    <a:pt x="7535" y="311"/>
                  </a:lnTo>
                  <a:lnTo>
                    <a:pt x="7163" y="414"/>
                  </a:lnTo>
                  <a:lnTo>
                    <a:pt x="6771" y="538"/>
                  </a:lnTo>
                  <a:lnTo>
                    <a:pt x="6379" y="661"/>
                  </a:lnTo>
                  <a:lnTo>
                    <a:pt x="6008" y="827"/>
                  </a:lnTo>
                  <a:lnTo>
                    <a:pt x="5636" y="992"/>
                  </a:lnTo>
                  <a:lnTo>
                    <a:pt x="5264" y="1177"/>
                  </a:lnTo>
                  <a:lnTo>
                    <a:pt x="4914" y="1363"/>
                  </a:lnTo>
                  <a:lnTo>
                    <a:pt x="4563" y="1570"/>
                  </a:lnTo>
                  <a:lnTo>
                    <a:pt x="4232" y="1797"/>
                  </a:lnTo>
                  <a:lnTo>
                    <a:pt x="3923" y="2024"/>
                  </a:lnTo>
                  <a:lnTo>
                    <a:pt x="3613" y="2271"/>
                  </a:lnTo>
                  <a:lnTo>
                    <a:pt x="3324" y="2540"/>
                  </a:lnTo>
                  <a:lnTo>
                    <a:pt x="3035" y="2787"/>
                  </a:lnTo>
                  <a:lnTo>
                    <a:pt x="2767" y="3056"/>
                  </a:lnTo>
                  <a:lnTo>
                    <a:pt x="2499" y="3345"/>
                  </a:lnTo>
                  <a:lnTo>
                    <a:pt x="2272" y="3634"/>
                  </a:lnTo>
                  <a:lnTo>
                    <a:pt x="2024" y="3923"/>
                  </a:lnTo>
                  <a:lnTo>
                    <a:pt x="1817" y="4212"/>
                  </a:lnTo>
                  <a:lnTo>
                    <a:pt x="1611" y="4501"/>
                  </a:lnTo>
                  <a:lnTo>
                    <a:pt x="1425" y="4810"/>
                  </a:lnTo>
                  <a:lnTo>
                    <a:pt x="1239" y="5120"/>
                  </a:lnTo>
                  <a:lnTo>
                    <a:pt x="1074" y="5430"/>
                  </a:lnTo>
                  <a:lnTo>
                    <a:pt x="785" y="6049"/>
                  </a:lnTo>
                  <a:lnTo>
                    <a:pt x="558" y="6647"/>
                  </a:lnTo>
                  <a:lnTo>
                    <a:pt x="352" y="7267"/>
                  </a:lnTo>
                  <a:lnTo>
                    <a:pt x="207" y="7865"/>
                  </a:lnTo>
                  <a:lnTo>
                    <a:pt x="104" y="8443"/>
                  </a:lnTo>
                  <a:lnTo>
                    <a:pt x="42" y="9021"/>
                  </a:lnTo>
                  <a:lnTo>
                    <a:pt x="1" y="9558"/>
                  </a:lnTo>
                  <a:lnTo>
                    <a:pt x="1" y="10074"/>
                  </a:lnTo>
                  <a:lnTo>
                    <a:pt x="42" y="10569"/>
                  </a:lnTo>
                  <a:lnTo>
                    <a:pt x="84" y="11023"/>
                  </a:lnTo>
                  <a:lnTo>
                    <a:pt x="145" y="11457"/>
                  </a:lnTo>
                  <a:lnTo>
                    <a:pt x="228" y="11870"/>
                  </a:lnTo>
                  <a:lnTo>
                    <a:pt x="311" y="12221"/>
                  </a:lnTo>
                  <a:lnTo>
                    <a:pt x="414" y="12551"/>
                  </a:lnTo>
                  <a:lnTo>
                    <a:pt x="517" y="12840"/>
                  </a:lnTo>
                  <a:lnTo>
                    <a:pt x="703" y="13335"/>
                  </a:lnTo>
                  <a:lnTo>
                    <a:pt x="868" y="13686"/>
                  </a:lnTo>
                  <a:lnTo>
                    <a:pt x="992" y="13872"/>
                  </a:lnTo>
                  <a:lnTo>
                    <a:pt x="1033" y="13934"/>
                  </a:lnTo>
                  <a:lnTo>
                    <a:pt x="1054" y="13934"/>
                  </a:lnTo>
                  <a:lnTo>
                    <a:pt x="1054" y="13913"/>
                  </a:lnTo>
                  <a:lnTo>
                    <a:pt x="1054" y="13851"/>
                  </a:lnTo>
                  <a:lnTo>
                    <a:pt x="1012" y="13624"/>
                  </a:lnTo>
                  <a:lnTo>
                    <a:pt x="785" y="12778"/>
                  </a:lnTo>
                  <a:lnTo>
                    <a:pt x="662" y="12159"/>
                  </a:lnTo>
                  <a:lnTo>
                    <a:pt x="600" y="11787"/>
                  </a:lnTo>
                  <a:lnTo>
                    <a:pt x="558" y="11416"/>
                  </a:lnTo>
                  <a:lnTo>
                    <a:pt x="517" y="10982"/>
                  </a:lnTo>
                  <a:lnTo>
                    <a:pt x="517" y="10549"/>
                  </a:lnTo>
                  <a:lnTo>
                    <a:pt x="517" y="10074"/>
                  </a:lnTo>
                  <a:lnTo>
                    <a:pt x="538" y="9599"/>
                  </a:lnTo>
                  <a:lnTo>
                    <a:pt x="600" y="9083"/>
                  </a:lnTo>
                  <a:lnTo>
                    <a:pt x="682" y="8546"/>
                  </a:lnTo>
                  <a:lnTo>
                    <a:pt x="806" y="7989"/>
                  </a:lnTo>
                  <a:lnTo>
                    <a:pt x="950" y="7432"/>
                  </a:lnTo>
                  <a:lnTo>
                    <a:pt x="1157" y="6874"/>
                  </a:lnTo>
                  <a:lnTo>
                    <a:pt x="1384" y="6296"/>
                  </a:lnTo>
                  <a:lnTo>
                    <a:pt x="1673" y="5739"/>
                  </a:lnTo>
                  <a:lnTo>
                    <a:pt x="2003" y="5161"/>
                  </a:lnTo>
                  <a:lnTo>
                    <a:pt x="2375" y="4625"/>
                  </a:lnTo>
                  <a:lnTo>
                    <a:pt x="2581" y="4336"/>
                  </a:lnTo>
                  <a:lnTo>
                    <a:pt x="2808" y="4088"/>
                  </a:lnTo>
                  <a:lnTo>
                    <a:pt x="3035" y="3820"/>
                  </a:lnTo>
                  <a:lnTo>
                    <a:pt x="3283" y="3572"/>
                  </a:lnTo>
                  <a:lnTo>
                    <a:pt x="3531" y="3324"/>
                  </a:lnTo>
                  <a:lnTo>
                    <a:pt x="3799" y="3076"/>
                  </a:lnTo>
                  <a:lnTo>
                    <a:pt x="4067" y="2849"/>
                  </a:lnTo>
                  <a:lnTo>
                    <a:pt x="4356" y="2622"/>
                  </a:lnTo>
                  <a:lnTo>
                    <a:pt x="4666" y="2416"/>
                  </a:lnTo>
                  <a:lnTo>
                    <a:pt x="4976" y="2210"/>
                  </a:lnTo>
                  <a:lnTo>
                    <a:pt x="5285" y="2003"/>
                  </a:lnTo>
                  <a:lnTo>
                    <a:pt x="5615" y="1838"/>
                  </a:lnTo>
                  <a:lnTo>
                    <a:pt x="5946" y="1652"/>
                  </a:lnTo>
                  <a:lnTo>
                    <a:pt x="6297" y="1508"/>
                  </a:lnTo>
                  <a:lnTo>
                    <a:pt x="6647" y="1363"/>
                  </a:lnTo>
                  <a:lnTo>
                    <a:pt x="6998" y="1239"/>
                  </a:lnTo>
                  <a:lnTo>
                    <a:pt x="7370" y="1116"/>
                  </a:lnTo>
                  <a:lnTo>
                    <a:pt x="7721" y="1012"/>
                  </a:lnTo>
                  <a:lnTo>
                    <a:pt x="8092" y="930"/>
                  </a:lnTo>
                  <a:lnTo>
                    <a:pt x="8443" y="868"/>
                  </a:lnTo>
                  <a:lnTo>
                    <a:pt x="8794" y="806"/>
                  </a:lnTo>
                  <a:lnTo>
                    <a:pt x="9166" y="765"/>
                  </a:lnTo>
                  <a:lnTo>
                    <a:pt x="9517" y="744"/>
                  </a:lnTo>
                  <a:lnTo>
                    <a:pt x="9867" y="723"/>
                  </a:lnTo>
                  <a:lnTo>
                    <a:pt x="10218" y="723"/>
                  </a:lnTo>
                  <a:lnTo>
                    <a:pt x="10569" y="744"/>
                  </a:lnTo>
                  <a:lnTo>
                    <a:pt x="10920" y="765"/>
                  </a:lnTo>
                  <a:lnTo>
                    <a:pt x="11250" y="806"/>
                  </a:lnTo>
                  <a:lnTo>
                    <a:pt x="11911" y="909"/>
                  </a:lnTo>
                  <a:lnTo>
                    <a:pt x="12551" y="1054"/>
                  </a:lnTo>
                  <a:lnTo>
                    <a:pt x="13149" y="1239"/>
                  </a:lnTo>
                  <a:lnTo>
                    <a:pt x="13748" y="1446"/>
                  </a:lnTo>
                  <a:lnTo>
                    <a:pt x="14285" y="1693"/>
                  </a:lnTo>
                  <a:lnTo>
                    <a:pt x="14801" y="1962"/>
                  </a:lnTo>
                  <a:lnTo>
                    <a:pt x="15276" y="2251"/>
                  </a:lnTo>
                  <a:lnTo>
                    <a:pt x="15730" y="2560"/>
                  </a:lnTo>
                  <a:lnTo>
                    <a:pt x="16142" y="2870"/>
                  </a:lnTo>
                  <a:lnTo>
                    <a:pt x="16514" y="3200"/>
                  </a:lnTo>
                  <a:lnTo>
                    <a:pt x="16844" y="3510"/>
                  </a:lnTo>
                  <a:lnTo>
                    <a:pt x="17154" y="3820"/>
                  </a:lnTo>
                  <a:lnTo>
                    <a:pt x="17443" y="4129"/>
                  </a:lnTo>
                  <a:lnTo>
                    <a:pt x="17691" y="4439"/>
                  </a:lnTo>
                  <a:lnTo>
                    <a:pt x="17918" y="4728"/>
                  </a:lnTo>
                  <a:lnTo>
                    <a:pt x="18268" y="5244"/>
                  </a:lnTo>
                  <a:lnTo>
                    <a:pt x="18743" y="5987"/>
                  </a:lnTo>
                  <a:lnTo>
                    <a:pt x="18867" y="6173"/>
                  </a:lnTo>
                  <a:lnTo>
                    <a:pt x="18908" y="6214"/>
                  </a:lnTo>
                  <a:lnTo>
                    <a:pt x="18950" y="6235"/>
                  </a:lnTo>
                  <a:lnTo>
                    <a:pt x="18950" y="6214"/>
                  </a:lnTo>
                  <a:lnTo>
                    <a:pt x="18950" y="6152"/>
                  </a:lnTo>
                  <a:lnTo>
                    <a:pt x="18888" y="5925"/>
                  </a:lnTo>
                  <a:lnTo>
                    <a:pt x="18743" y="5553"/>
                  </a:lnTo>
                  <a:lnTo>
                    <a:pt x="18516" y="5099"/>
                  </a:lnTo>
                  <a:lnTo>
                    <a:pt x="18372" y="4810"/>
                  </a:lnTo>
                  <a:lnTo>
                    <a:pt x="18207" y="4521"/>
                  </a:lnTo>
                  <a:lnTo>
                    <a:pt x="18000" y="4212"/>
                  </a:lnTo>
                  <a:lnTo>
                    <a:pt x="17773" y="3881"/>
                  </a:lnTo>
                  <a:lnTo>
                    <a:pt x="17505" y="3531"/>
                  </a:lnTo>
                  <a:lnTo>
                    <a:pt x="17195" y="3180"/>
                  </a:lnTo>
                  <a:lnTo>
                    <a:pt x="16865" y="2829"/>
                  </a:lnTo>
                  <a:lnTo>
                    <a:pt x="16473" y="2478"/>
                  </a:lnTo>
                  <a:lnTo>
                    <a:pt x="16060" y="2127"/>
                  </a:lnTo>
                  <a:lnTo>
                    <a:pt x="15606" y="1776"/>
                  </a:lnTo>
                  <a:lnTo>
                    <a:pt x="15110" y="1446"/>
                  </a:lnTo>
                  <a:lnTo>
                    <a:pt x="14574" y="1157"/>
                  </a:lnTo>
                  <a:lnTo>
                    <a:pt x="13996" y="868"/>
                  </a:lnTo>
                  <a:lnTo>
                    <a:pt x="13377" y="620"/>
                  </a:lnTo>
                  <a:lnTo>
                    <a:pt x="12737" y="414"/>
                  </a:lnTo>
                  <a:lnTo>
                    <a:pt x="12406" y="311"/>
                  </a:lnTo>
                  <a:lnTo>
                    <a:pt x="12055" y="228"/>
                  </a:lnTo>
                  <a:lnTo>
                    <a:pt x="11705" y="166"/>
                  </a:lnTo>
                  <a:lnTo>
                    <a:pt x="11354" y="104"/>
                  </a:lnTo>
                  <a:lnTo>
                    <a:pt x="10982" y="63"/>
                  </a:lnTo>
                  <a:lnTo>
                    <a:pt x="10611" y="22"/>
                  </a:lnTo>
                  <a:lnTo>
                    <a:pt x="10239"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773475" y="4009275"/>
              <a:ext cx="252350" cy="343700"/>
            </a:xfrm>
            <a:custGeom>
              <a:avLst/>
              <a:gdLst/>
              <a:ahLst/>
              <a:cxnLst/>
              <a:rect l="l" t="t" r="r" b="b"/>
              <a:pathLst>
                <a:path w="10094" h="13748" extrusionOk="0">
                  <a:moveTo>
                    <a:pt x="3055" y="3984"/>
                  </a:moveTo>
                  <a:lnTo>
                    <a:pt x="3881" y="5986"/>
                  </a:lnTo>
                  <a:lnTo>
                    <a:pt x="3386" y="5986"/>
                  </a:lnTo>
                  <a:lnTo>
                    <a:pt x="3179" y="5966"/>
                  </a:lnTo>
                  <a:lnTo>
                    <a:pt x="2973" y="5924"/>
                  </a:lnTo>
                  <a:lnTo>
                    <a:pt x="2808" y="5842"/>
                  </a:lnTo>
                  <a:lnTo>
                    <a:pt x="2663" y="5759"/>
                  </a:lnTo>
                  <a:lnTo>
                    <a:pt x="2539" y="5615"/>
                  </a:lnTo>
                  <a:lnTo>
                    <a:pt x="2457" y="5450"/>
                  </a:lnTo>
                  <a:lnTo>
                    <a:pt x="2395" y="5284"/>
                  </a:lnTo>
                  <a:lnTo>
                    <a:pt x="2374" y="5099"/>
                  </a:lnTo>
                  <a:lnTo>
                    <a:pt x="2374" y="4913"/>
                  </a:lnTo>
                  <a:lnTo>
                    <a:pt x="2436" y="4727"/>
                  </a:lnTo>
                  <a:lnTo>
                    <a:pt x="2519" y="4541"/>
                  </a:lnTo>
                  <a:lnTo>
                    <a:pt x="2663" y="4356"/>
                  </a:lnTo>
                  <a:lnTo>
                    <a:pt x="2828" y="4170"/>
                  </a:lnTo>
                  <a:lnTo>
                    <a:pt x="3055" y="3984"/>
                  </a:lnTo>
                  <a:close/>
                  <a:moveTo>
                    <a:pt x="6523" y="7803"/>
                  </a:moveTo>
                  <a:lnTo>
                    <a:pt x="6750" y="7823"/>
                  </a:lnTo>
                  <a:lnTo>
                    <a:pt x="6957" y="7844"/>
                  </a:lnTo>
                  <a:lnTo>
                    <a:pt x="7163" y="7885"/>
                  </a:lnTo>
                  <a:lnTo>
                    <a:pt x="7328" y="7968"/>
                  </a:lnTo>
                  <a:lnTo>
                    <a:pt x="7473" y="8071"/>
                  </a:lnTo>
                  <a:lnTo>
                    <a:pt x="7576" y="8195"/>
                  </a:lnTo>
                  <a:lnTo>
                    <a:pt x="7679" y="8360"/>
                  </a:lnTo>
                  <a:lnTo>
                    <a:pt x="7720" y="8546"/>
                  </a:lnTo>
                  <a:lnTo>
                    <a:pt x="7741" y="8711"/>
                  </a:lnTo>
                  <a:lnTo>
                    <a:pt x="7741" y="8876"/>
                  </a:lnTo>
                  <a:lnTo>
                    <a:pt x="7679" y="9062"/>
                  </a:lnTo>
                  <a:lnTo>
                    <a:pt x="7576" y="9227"/>
                  </a:lnTo>
                  <a:lnTo>
                    <a:pt x="7452" y="9413"/>
                  </a:lnTo>
                  <a:lnTo>
                    <a:pt x="7287" y="9578"/>
                  </a:lnTo>
                  <a:lnTo>
                    <a:pt x="7060" y="9743"/>
                  </a:lnTo>
                  <a:lnTo>
                    <a:pt x="6275" y="7823"/>
                  </a:lnTo>
                  <a:lnTo>
                    <a:pt x="6523" y="7803"/>
                  </a:lnTo>
                  <a:close/>
                  <a:moveTo>
                    <a:pt x="3055" y="0"/>
                  </a:moveTo>
                  <a:lnTo>
                    <a:pt x="1652" y="578"/>
                  </a:lnTo>
                  <a:lnTo>
                    <a:pt x="2292" y="2126"/>
                  </a:lnTo>
                  <a:lnTo>
                    <a:pt x="1920" y="2353"/>
                  </a:lnTo>
                  <a:lnTo>
                    <a:pt x="1569" y="2580"/>
                  </a:lnTo>
                  <a:lnTo>
                    <a:pt x="1280" y="2828"/>
                  </a:lnTo>
                  <a:lnTo>
                    <a:pt x="991" y="3096"/>
                  </a:lnTo>
                  <a:lnTo>
                    <a:pt x="764" y="3365"/>
                  </a:lnTo>
                  <a:lnTo>
                    <a:pt x="558" y="3633"/>
                  </a:lnTo>
                  <a:lnTo>
                    <a:pt x="393" y="3901"/>
                  </a:lnTo>
                  <a:lnTo>
                    <a:pt x="248" y="4190"/>
                  </a:lnTo>
                  <a:lnTo>
                    <a:pt x="145" y="4479"/>
                  </a:lnTo>
                  <a:lnTo>
                    <a:pt x="62" y="4768"/>
                  </a:lnTo>
                  <a:lnTo>
                    <a:pt x="21" y="5057"/>
                  </a:lnTo>
                  <a:lnTo>
                    <a:pt x="0" y="5346"/>
                  </a:lnTo>
                  <a:lnTo>
                    <a:pt x="21" y="5635"/>
                  </a:lnTo>
                  <a:lnTo>
                    <a:pt x="62" y="5924"/>
                  </a:lnTo>
                  <a:lnTo>
                    <a:pt x="145" y="6213"/>
                  </a:lnTo>
                  <a:lnTo>
                    <a:pt x="248" y="6502"/>
                  </a:lnTo>
                  <a:lnTo>
                    <a:pt x="413" y="6833"/>
                  </a:lnTo>
                  <a:lnTo>
                    <a:pt x="599" y="7142"/>
                  </a:lnTo>
                  <a:lnTo>
                    <a:pt x="805" y="7410"/>
                  </a:lnTo>
                  <a:lnTo>
                    <a:pt x="1053" y="7617"/>
                  </a:lnTo>
                  <a:lnTo>
                    <a:pt x="1301" y="7782"/>
                  </a:lnTo>
                  <a:lnTo>
                    <a:pt x="1569" y="7927"/>
                  </a:lnTo>
                  <a:lnTo>
                    <a:pt x="1858" y="8030"/>
                  </a:lnTo>
                  <a:lnTo>
                    <a:pt x="2147" y="8112"/>
                  </a:lnTo>
                  <a:lnTo>
                    <a:pt x="2457" y="8174"/>
                  </a:lnTo>
                  <a:lnTo>
                    <a:pt x="2766" y="8195"/>
                  </a:lnTo>
                  <a:lnTo>
                    <a:pt x="3427" y="8195"/>
                  </a:lnTo>
                  <a:lnTo>
                    <a:pt x="4067" y="8133"/>
                  </a:lnTo>
                  <a:lnTo>
                    <a:pt x="4727" y="8050"/>
                  </a:lnTo>
                  <a:lnTo>
                    <a:pt x="5677" y="10383"/>
                  </a:lnTo>
                  <a:lnTo>
                    <a:pt x="5285" y="10486"/>
                  </a:lnTo>
                  <a:lnTo>
                    <a:pt x="4892" y="10569"/>
                  </a:lnTo>
                  <a:lnTo>
                    <a:pt x="4480" y="10610"/>
                  </a:lnTo>
                  <a:lnTo>
                    <a:pt x="4067" y="10651"/>
                  </a:lnTo>
                  <a:lnTo>
                    <a:pt x="3675" y="10651"/>
                  </a:lnTo>
                  <a:lnTo>
                    <a:pt x="3282" y="10631"/>
                  </a:lnTo>
                  <a:lnTo>
                    <a:pt x="2911" y="10569"/>
                  </a:lnTo>
                  <a:lnTo>
                    <a:pt x="2560" y="10507"/>
                  </a:lnTo>
                  <a:lnTo>
                    <a:pt x="2498" y="12530"/>
                  </a:lnTo>
                  <a:lnTo>
                    <a:pt x="2890" y="12612"/>
                  </a:lnTo>
                  <a:lnTo>
                    <a:pt x="3344" y="12674"/>
                  </a:lnTo>
                  <a:lnTo>
                    <a:pt x="3819" y="12674"/>
                  </a:lnTo>
                  <a:lnTo>
                    <a:pt x="4314" y="12653"/>
                  </a:lnTo>
                  <a:lnTo>
                    <a:pt x="4830" y="12612"/>
                  </a:lnTo>
                  <a:lnTo>
                    <a:pt x="5367" y="12509"/>
                  </a:lnTo>
                  <a:lnTo>
                    <a:pt x="5904" y="12385"/>
                  </a:lnTo>
                  <a:lnTo>
                    <a:pt x="6440" y="12220"/>
                  </a:lnTo>
                  <a:lnTo>
                    <a:pt x="7060" y="13747"/>
                  </a:lnTo>
                  <a:lnTo>
                    <a:pt x="8463" y="13169"/>
                  </a:lnTo>
                  <a:lnTo>
                    <a:pt x="7823" y="11601"/>
                  </a:lnTo>
                  <a:lnTo>
                    <a:pt x="8195" y="11374"/>
                  </a:lnTo>
                  <a:lnTo>
                    <a:pt x="8546" y="11147"/>
                  </a:lnTo>
                  <a:lnTo>
                    <a:pt x="8835" y="10899"/>
                  </a:lnTo>
                  <a:lnTo>
                    <a:pt x="9103" y="10631"/>
                  </a:lnTo>
                  <a:lnTo>
                    <a:pt x="9351" y="10362"/>
                  </a:lnTo>
                  <a:lnTo>
                    <a:pt x="9537" y="10094"/>
                  </a:lnTo>
                  <a:lnTo>
                    <a:pt x="9722" y="9826"/>
                  </a:lnTo>
                  <a:lnTo>
                    <a:pt x="9846" y="9537"/>
                  </a:lnTo>
                  <a:lnTo>
                    <a:pt x="9950" y="9268"/>
                  </a:lnTo>
                  <a:lnTo>
                    <a:pt x="10032" y="8979"/>
                  </a:lnTo>
                  <a:lnTo>
                    <a:pt x="10073" y="8690"/>
                  </a:lnTo>
                  <a:lnTo>
                    <a:pt x="10094" y="8401"/>
                  </a:lnTo>
                  <a:lnTo>
                    <a:pt x="10073" y="8112"/>
                  </a:lnTo>
                  <a:lnTo>
                    <a:pt x="10032" y="7823"/>
                  </a:lnTo>
                  <a:lnTo>
                    <a:pt x="9970" y="7555"/>
                  </a:lnTo>
                  <a:lnTo>
                    <a:pt x="9867" y="7266"/>
                  </a:lnTo>
                  <a:lnTo>
                    <a:pt x="9702" y="6936"/>
                  </a:lnTo>
                  <a:lnTo>
                    <a:pt x="9516" y="6626"/>
                  </a:lnTo>
                  <a:lnTo>
                    <a:pt x="9289" y="6378"/>
                  </a:lnTo>
                  <a:lnTo>
                    <a:pt x="9062" y="6172"/>
                  </a:lnTo>
                  <a:lnTo>
                    <a:pt x="8814" y="5986"/>
                  </a:lnTo>
                  <a:lnTo>
                    <a:pt x="8546" y="5862"/>
                  </a:lnTo>
                  <a:lnTo>
                    <a:pt x="8278" y="5739"/>
                  </a:lnTo>
                  <a:lnTo>
                    <a:pt x="7968" y="5677"/>
                  </a:lnTo>
                  <a:lnTo>
                    <a:pt x="7679" y="5615"/>
                  </a:lnTo>
                  <a:lnTo>
                    <a:pt x="7369" y="5594"/>
                  </a:lnTo>
                  <a:lnTo>
                    <a:pt x="6729" y="5594"/>
                  </a:lnTo>
                  <a:lnTo>
                    <a:pt x="6069" y="5656"/>
                  </a:lnTo>
                  <a:lnTo>
                    <a:pt x="5429" y="5759"/>
                  </a:lnTo>
                  <a:lnTo>
                    <a:pt x="4438" y="3365"/>
                  </a:lnTo>
                  <a:lnTo>
                    <a:pt x="4727" y="3303"/>
                  </a:lnTo>
                  <a:lnTo>
                    <a:pt x="5016" y="3241"/>
                  </a:lnTo>
                  <a:lnTo>
                    <a:pt x="5305" y="3200"/>
                  </a:lnTo>
                  <a:lnTo>
                    <a:pt x="5615" y="3179"/>
                  </a:lnTo>
                  <a:lnTo>
                    <a:pt x="5924" y="3158"/>
                  </a:lnTo>
                  <a:lnTo>
                    <a:pt x="6234" y="3179"/>
                  </a:lnTo>
                  <a:lnTo>
                    <a:pt x="6564" y="3179"/>
                  </a:lnTo>
                  <a:lnTo>
                    <a:pt x="6895" y="3220"/>
                  </a:lnTo>
                  <a:lnTo>
                    <a:pt x="6874" y="1218"/>
                  </a:lnTo>
                  <a:lnTo>
                    <a:pt x="6502" y="1156"/>
                  </a:lnTo>
                  <a:lnTo>
                    <a:pt x="6131" y="1136"/>
                  </a:lnTo>
                  <a:lnTo>
                    <a:pt x="5739" y="1136"/>
                  </a:lnTo>
                  <a:lnTo>
                    <a:pt x="5326" y="1177"/>
                  </a:lnTo>
                  <a:lnTo>
                    <a:pt x="4913" y="1218"/>
                  </a:lnTo>
                  <a:lnTo>
                    <a:pt x="4500" y="1301"/>
                  </a:lnTo>
                  <a:lnTo>
                    <a:pt x="4087" y="1404"/>
                  </a:lnTo>
                  <a:lnTo>
                    <a:pt x="3695" y="1528"/>
                  </a:lnTo>
                  <a:lnTo>
                    <a:pt x="3055"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1144150" y="3488075"/>
              <a:ext cx="638875" cy="637850"/>
            </a:xfrm>
            <a:custGeom>
              <a:avLst/>
              <a:gdLst/>
              <a:ahLst/>
              <a:cxnLst/>
              <a:rect l="l" t="t" r="r" b="b"/>
              <a:pathLst>
                <a:path w="25555" h="25514" extrusionOk="0">
                  <a:moveTo>
                    <a:pt x="12468" y="1"/>
                  </a:moveTo>
                  <a:lnTo>
                    <a:pt x="11849" y="42"/>
                  </a:lnTo>
                  <a:lnTo>
                    <a:pt x="11209" y="104"/>
                  </a:lnTo>
                  <a:lnTo>
                    <a:pt x="10590" y="186"/>
                  </a:lnTo>
                  <a:lnTo>
                    <a:pt x="9971" y="310"/>
                  </a:lnTo>
                  <a:lnTo>
                    <a:pt x="9331" y="475"/>
                  </a:lnTo>
                  <a:lnTo>
                    <a:pt x="8711" y="661"/>
                  </a:lnTo>
                  <a:lnTo>
                    <a:pt x="8092" y="888"/>
                  </a:lnTo>
                  <a:lnTo>
                    <a:pt x="7494" y="1157"/>
                  </a:lnTo>
                  <a:lnTo>
                    <a:pt x="6916" y="1446"/>
                  </a:lnTo>
                  <a:lnTo>
                    <a:pt x="6338" y="1755"/>
                  </a:lnTo>
                  <a:lnTo>
                    <a:pt x="5801" y="2085"/>
                  </a:lnTo>
                  <a:lnTo>
                    <a:pt x="5285" y="2436"/>
                  </a:lnTo>
                  <a:lnTo>
                    <a:pt x="4769" y="2828"/>
                  </a:lnTo>
                  <a:lnTo>
                    <a:pt x="4294" y="3221"/>
                  </a:lnTo>
                  <a:lnTo>
                    <a:pt x="3840" y="3654"/>
                  </a:lnTo>
                  <a:lnTo>
                    <a:pt x="3407" y="4088"/>
                  </a:lnTo>
                  <a:lnTo>
                    <a:pt x="2994" y="4562"/>
                  </a:lnTo>
                  <a:lnTo>
                    <a:pt x="2602" y="5037"/>
                  </a:lnTo>
                  <a:lnTo>
                    <a:pt x="2251" y="5532"/>
                  </a:lnTo>
                  <a:lnTo>
                    <a:pt x="1920" y="6049"/>
                  </a:lnTo>
                  <a:lnTo>
                    <a:pt x="1611" y="6585"/>
                  </a:lnTo>
                  <a:lnTo>
                    <a:pt x="1322" y="7122"/>
                  </a:lnTo>
                  <a:lnTo>
                    <a:pt x="1054" y="7679"/>
                  </a:lnTo>
                  <a:lnTo>
                    <a:pt x="827" y="8257"/>
                  </a:lnTo>
                  <a:lnTo>
                    <a:pt x="620" y="8835"/>
                  </a:lnTo>
                  <a:lnTo>
                    <a:pt x="455" y="9413"/>
                  </a:lnTo>
                  <a:lnTo>
                    <a:pt x="290" y="10012"/>
                  </a:lnTo>
                  <a:lnTo>
                    <a:pt x="187" y="10610"/>
                  </a:lnTo>
                  <a:lnTo>
                    <a:pt x="83" y="11229"/>
                  </a:lnTo>
                  <a:lnTo>
                    <a:pt x="22" y="11849"/>
                  </a:lnTo>
                  <a:lnTo>
                    <a:pt x="1" y="12468"/>
                  </a:lnTo>
                  <a:lnTo>
                    <a:pt x="1" y="13087"/>
                  </a:lnTo>
                  <a:lnTo>
                    <a:pt x="22" y="13706"/>
                  </a:lnTo>
                  <a:lnTo>
                    <a:pt x="83" y="14326"/>
                  </a:lnTo>
                  <a:lnTo>
                    <a:pt x="187" y="14966"/>
                  </a:lnTo>
                  <a:lnTo>
                    <a:pt x="310" y="15585"/>
                  </a:lnTo>
                  <a:lnTo>
                    <a:pt x="476" y="16204"/>
                  </a:lnTo>
                  <a:lnTo>
                    <a:pt x="661" y="16823"/>
                  </a:lnTo>
                  <a:lnTo>
                    <a:pt x="888" y="17442"/>
                  </a:lnTo>
                  <a:lnTo>
                    <a:pt x="1136" y="18041"/>
                  </a:lnTo>
                  <a:lnTo>
                    <a:pt x="1425" y="18640"/>
                  </a:lnTo>
                  <a:lnTo>
                    <a:pt x="1735" y="19197"/>
                  </a:lnTo>
                  <a:lnTo>
                    <a:pt x="2065" y="19734"/>
                  </a:lnTo>
                  <a:lnTo>
                    <a:pt x="2416" y="20270"/>
                  </a:lnTo>
                  <a:lnTo>
                    <a:pt x="2808" y="20766"/>
                  </a:lnTo>
                  <a:lnTo>
                    <a:pt x="3221" y="21240"/>
                  </a:lnTo>
                  <a:lnTo>
                    <a:pt x="3634" y="21695"/>
                  </a:lnTo>
                  <a:lnTo>
                    <a:pt x="4088" y="22128"/>
                  </a:lnTo>
                  <a:lnTo>
                    <a:pt x="4542" y="22541"/>
                  </a:lnTo>
                  <a:lnTo>
                    <a:pt x="5037" y="22912"/>
                  </a:lnTo>
                  <a:lnTo>
                    <a:pt x="5533" y="23284"/>
                  </a:lnTo>
                  <a:lnTo>
                    <a:pt x="6049" y="23614"/>
                  </a:lnTo>
                  <a:lnTo>
                    <a:pt x="6565" y="23924"/>
                  </a:lnTo>
                  <a:lnTo>
                    <a:pt x="7122" y="24213"/>
                  </a:lnTo>
                  <a:lnTo>
                    <a:pt x="7679" y="24461"/>
                  </a:lnTo>
                  <a:lnTo>
                    <a:pt x="8237" y="24688"/>
                  </a:lnTo>
                  <a:lnTo>
                    <a:pt x="8815" y="24894"/>
                  </a:lnTo>
                  <a:lnTo>
                    <a:pt x="9413" y="25080"/>
                  </a:lnTo>
                  <a:lnTo>
                    <a:pt x="9991" y="25224"/>
                  </a:lnTo>
                  <a:lnTo>
                    <a:pt x="10610" y="25327"/>
                  </a:lnTo>
                  <a:lnTo>
                    <a:pt x="11209" y="25431"/>
                  </a:lnTo>
                  <a:lnTo>
                    <a:pt x="11828" y="25493"/>
                  </a:lnTo>
                  <a:lnTo>
                    <a:pt x="12448" y="25513"/>
                  </a:lnTo>
                  <a:lnTo>
                    <a:pt x="13067" y="25513"/>
                  </a:lnTo>
                  <a:lnTo>
                    <a:pt x="13707" y="25493"/>
                  </a:lnTo>
                  <a:lnTo>
                    <a:pt x="14326" y="25431"/>
                  </a:lnTo>
                  <a:lnTo>
                    <a:pt x="14966" y="25327"/>
                  </a:lnTo>
                  <a:lnTo>
                    <a:pt x="15585" y="25204"/>
                  </a:lnTo>
                  <a:lnTo>
                    <a:pt x="16204" y="25038"/>
                  </a:lnTo>
                  <a:lnTo>
                    <a:pt x="16823" y="24853"/>
                  </a:lnTo>
                  <a:lnTo>
                    <a:pt x="17443" y="24626"/>
                  </a:lnTo>
                  <a:lnTo>
                    <a:pt x="18062" y="24378"/>
                  </a:lnTo>
                  <a:lnTo>
                    <a:pt x="18640" y="24089"/>
                  </a:lnTo>
                  <a:lnTo>
                    <a:pt x="19197" y="23779"/>
                  </a:lnTo>
                  <a:lnTo>
                    <a:pt x="19755" y="23449"/>
                  </a:lnTo>
                  <a:lnTo>
                    <a:pt x="20271" y="23078"/>
                  </a:lnTo>
                  <a:lnTo>
                    <a:pt x="20766" y="22706"/>
                  </a:lnTo>
                  <a:lnTo>
                    <a:pt x="21261" y="22293"/>
                  </a:lnTo>
                  <a:lnTo>
                    <a:pt x="21715" y="21860"/>
                  </a:lnTo>
                  <a:lnTo>
                    <a:pt x="22149" y="21426"/>
                  </a:lnTo>
                  <a:lnTo>
                    <a:pt x="22562" y="20951"/>
                  </a:lnTo>
                  <a:lnTo>
                    <a:pt x="22933" y="20477"/>
                  </a:lnTo>
                  <a:lnTo>
                    <a:pt x="23305" y="19981"/>
                  </a:lnTo>
                  <a:lnTo>
                    <a:pt x="23635" y="19465"/>
                  </a:lnTo>
                  <a:lnTo>
                    <a:pt x="23945" y="18929"/>
                  </a:lnTo>
                  <a:lnTo>
                    <a:pt x="24234" y="18392"/>
                  </a:lnTo>
                  <a:lnTo>
                    <a:pt x="24481" y="17835"/>
                  </a:lnTo>
                  <a:lnTo>
                    <a:pt x="24729" y="17277"/>
                  </a:lnTo>
                  <a:lnTo>
                    <a:pt x="24915" y="16699"/>
                  </a:lnTo>
                  <a:lnTo>
                    <a:pt x="25101" y="16101"/>
                  </a:lnTo>
                  <a:lnTo>
                    <a:pt x="25245" y="15502"/>
                  </a:lnTo>
                  <a:lnTo>
                    <a:pt x="25369" y="14904"/>
                  </a:lnTo>
                  <a:lnTo>
                    <a:pt x="25452" y="14305"/>
                  </a:lnTo>
                  <a:lnTo>
                    <a:pt x="25513" y="13686"/>
                  </a:lnTo>
                  <a:lnTo>
                    <a:pt x="25555" y="13067"/>
                  </a:lnTo>
                  <a:lnTo>
                    <a:pt x="25555" y="12447"/>
                  </a:lnTo>
                  <a:lnTo>
                    <a:pt x="25513" y="11807"/>
                  </a:lnTo>
                  <a:lnTo>
                    <a:pt x="25452" y="11188"/>
                  </a:lnTo>
                  <a:lnTo>
                    <a:pt x="25369" y="10569"/>
                  </a:lnTo>
                  <a:lnTo>
                    <a:pt x="25245" y="9929"/>
                  </a:lnTo>
                  <a:lnTo>
                    <a:pt x="25080" y="9310"/>
                  </a:lnTo>
                  <a:lnTo>
                    <a:pt x="24894" y="8691"/>
                  </a:lnTo>
                  <a:lnTo>
                    <a:pt x="24667" y="8071"/>
                  </a:lnTo>
                  <a:lnTo>
                    <a:pt x="24419" y="7473"/>
                  </a:lnTo>
                  <a:lnTo>
                    <a:pt x="24130" y="6895"/>
                  </a:lnTo>
                  <a:lnTo>
                    <a:pt x="23821" y="6317"/>
                  </a:lnTo>
                  <a:lnTo>
                    <a:pt x="23491" y="5780"/>
                  </a:lnTo>
                  <a:lnTo>
                    <a:pt x="23119" y="5264"/>
                  </a:lnTo>
                  <a:lnTo>
                    <a:pt x="22748" y="4748"/>
                  </a:lnTo>
                  <a:lnTo>
                    <a:pt x="22335" y="4273"/>
                  </a:lnTo>
                  <a:lnTo>
                    <a:pt x="21922" y="3819"/>
                  </a:lnTo>
                  <a:lnTo>
                    <a:pt x="21468" y="3386"/>
                  </a:lnTo>
                  <a:lnTo>
                    <a:pt x="20993" y="2994"/>
                  </a:lnTo>
                  <a:lnTo>
                    <a:pt x="20518" y="2601"/>
                  </a:lnTo>
                  <a:lnTo>
                    <a:pt x="20023" y="2251"/>
                  </a:lnTo>
                  <a:lnTo>
                    <a:pt x="19507" y="1900"/>
                  </a:lnTo>
                  <a:lnTo>
                    <a:pt x="18970" y="1590"/>
                  </a:lnTo>
                  <a:lnTo>
                    <a:pt x="18433" y="1322"/>
                  </a:lnTo>
                  <a:lnTo>
                    <a:pt x="17876" y="1053"/>
                  </a:lnTo>
                  <a:lnTo>
                    <a:pt x="17319" y="826"/>
                  </a:lnTo>
                  <a:lnTo>
                    <a:pt x="16741" y="620"/>
                  </a:lnTo>
                  <a:lnTo>
                    <a:pt x="16142" y="455"/>
                  </a:lnTo>
                  <a:lnTo>
                    <a:pt x="15544" y="310"/>
                  </a:lnTo>
                  <a:lnTo>
                    <a:pt x="14945" y="186"/>
                  </a:lnTo>
                  <a:lnTo>
                    <a:pt x="14326" y="104"/>
                  </a:lnTo>
                  <a:lnTo>
                    <a:pt x="13707" y="42"/>
                  </a:lnTo>
                  <a:lnTo>
                    <a:pt x="130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1220025" y="3563925"/>
              <a:ext cx="487150" cy="486125"/>
            </a:xfrm>
            <a:custGeom>
              <a:avLst/>
              <a:gdLst/>
              <a:ahLst/>
              <a:cxnLst/>
              <a:rect l="l" t="t" r="r" b="b"/>
              <a:pathLst>
                <a:path w="19486" h="19445" extrusionOk="0">
                  <a:moveTo>
                    <a:pt x="9516" y="1"/>
                  </a:moveTo>
                  <a:lnTo>
                    <a:pt x="9041" y="22"/>
                  </a:lnTo>
                  <a:lnTo>
                    <a:pt x="8546" y="83"/>
                  </a:lnTo>
                  <a:lnTo>
                    <a:pt x="8071" y="145"/>
                  </a:lnTo>
                  <a:lnTo>
                    <a:pt x="7596" y="249"/>
                  </a:lnTo>
                  <a:lnTo>
                    <a:pt x="7121" y="372"/>
                  </a:lnTo>
                  <a:lnTo>
                    <a:pt x="6647" y="517"/>
                  </a:lnTo>
                  <a:lnTo>
                    <a:pt x="6172" y="682"/>
                  </a:lnTo>
                  <a:lnTo>
                    <a:pt x="5718" y="888"/>
                  </a:lnTo>
                  <a:lnTo>
                    <a:pt x="5264" y="1095"/>
                  </a:lnTo>
                  <a:lnTo>
                    <a:pt x="4830" y="1343"/>
                  </a:lnTo>
                  <a:lnTo>
                    <a:pt x="4417" y="1590"/>
                  </a:lnTo>
                  <a:lnTo>
                    <a:pt x="4025" y="1859"/>
                  </a:lnTo>
                  <a:lnTo>
                    <a:pt x="3633" y="2148"/>
                  </a:lnTo>
                  <a:lnTo>
                    <a:pt x="3282" y="2457"/>
                  </a:lnTo>
                  <a:lnTo>
                    <a:pt x="2931" y="2787"/>
                  </a:lnTo>
                  <a:lnTo>
                    <a:pt x="2601" y="3118"/>
                  </a:lnTo>
                  <a:lnTo>
                    <a:pt x="2291" y="3469"/>
                  </a:lnTo>
                  <a:lnTo>
                    <a:pt x="2002" y="3840"/>
                  </a:lnTo>
                  <a:lnTo>
                    <a:pt x="1713" y="4232"/>
                  </a:lnTo>
                  <a:lnTo>
                    <a:pt x="1466" y="4625"/>
                  </a:lnTo>
                  <a:lnTo>
                    <a:pt x="1218" y="5017"/>
                  </a:lnTo>
                  <a:lnTo>
                    <a:pt x="1012" y="5430"/>
                  </a:lnTo>
                  <a:lnTo>
                    <a:pt x="805" y="5863"/>
                  </a:lnTo>
                  <a:lnTo>
                    <a:pt x="640" y="6296"/>
                  </a:lnTo>
                  <a:lnTo>
                    <a:pt x="475" y="6730"/>
                  </a:lnTo>
                  <a:lnTo>
                    <a:pt x="351" y="7184"/>
                  </a:lnTo>
                  <a:lnTo>
                    <a:pt x="227" y="7638"/>
                  </a:lnTo>
                  <a:lnTo>
                    <a:pt x="145" y="8092"/>
                  </a:lnTo>
                  <a:lnTo>
                    <a:pt x="83" y="8546"/>
                  </a:lnTo>
                  <a:lnTo>
                    <a:pt x="21" y="9021"/>
                  </a:lnTo>
                  <a:lnTo>
                    <a:pt x="0" y="9496"/>
                  </a:lnTo>
                  <a:lnTo>
                    <a:pt x="0" y="9971"/>
                  </a:lnTo>
                  <a:lnTo>
                    <a:pt x="21" y="10445"/>
                  </a:lnTo>
                  <a:lnTo>
                    <a:pt x="62" y="10920"/>
                  </a:lnTo>
                  <a:lnTo>
                    <a:pt x="145" y="11395"/>
                  </a:lnTo>
                  <a:lnTo>
                    <a:pt x="248" y="11870"/>
                  </a:lnTo>
                  <a:lnTo>
                    <a:pt x="351" y="12344"/>
                  </a:lnTo>
                  <a:lnTo>
                    <a:pt x="496" y="12819"/>
                  </a:lnTo>
                  <a:lnTo>
                    <a:pt x="681" y="13294"/>
                  </a:lnTo>
                  <a:lnTo>
                    <a:pt x="867" y="13748"/>
                  </a:lnTo>
                  <a:lnTo>
                    <a:pt x="1094" y="14202"/>
                  </a:lnTo>
                  <a:lnTo>
                    <a:pt x="1321" y="14636"/>
                  </a:lnTo>
                  <a:lnTo>
                    <a:pt x="1569" y="15048"/>
                  </a:lnTo>
                  <a:lnTo>
                    <a:pt x="1858" y="15441"/>
                  </a:lnTo>
                  <a:lnTo>
                    <a:pt x="2147" y="15833"/>
                  </a:lnTo>
                  <a:lnTo>
                    <a:pt x="2456" y="16184"/>
                  </a:lnTo>
                  <a:lnTo>
                    <a:pt x="2766" y="16535"/>
                  </a:lnTo>
                  <a:lnTo>
                    <a:pt x="3117" y="16865"/>
                  </a:lnTo>
                  <a:lnTo>
                    <a:pt x="3468" y="17174"/>
                  </a:lnTo>
                  <a:lnTo>
                    <a:pt x="3839" y="17463"/>
                  </a:lnTo>
                  <a:lnTo>
                    <a:pt x="4211" y="17732"/>
                  </a:lnTo>
                  <a:lnTo>
                    <a:pt x="4603" y="18000"/>
                  </a:lnTo>
                  <a:lnTo>
                    <a:pt x="5016" y="18227"/>
                  </a:lnTo>
                  <a:lnTo>
                    <a:pt x="5429" y="18454"/>
                  </a:lnTo>
                  <a:lnTo>
                    <a:pt x="5842" y="18640"/>
                  </a:lnTo>
                  <a:lnTo>
                    <a:pt x="6275" y="18826"/>
                  </a:lnTo>
                  <a:lnTo>
                    <a:pt x="6729" y="18970"/>
                  </a:lnTo>
                  <a:lnTo>
                    <a:pt x="7163" y="19115"/>
                  </a:lnTo>
                  <a:lnTo>
                    <a:pt x="7617" y="19218"/>
                  </a:lnTo>
                  <a:lnTo>
                    <a:pt x="8091" y="19300"/>
                  </a:lnTo>
                  <a:lnTo>
                    <a:pt x="8546" y="19383"/>
                  </a:lnTo>
                  <a:lnTo>
                    <a:pt x="9020" y="19424"/>
                  </a:lnTo>
                  <a:lnTo>
                    <a:pt x="9495" y="19445"/>
                  </a:lnTo>
                  <a:lnTo>
                    <a:pt x="9970" y="19445"/>
                  </a:lnTo>
                  <a:lnTo>
                    <a:pt x="10445" y="19424"/>
                  </a:lnTo>
                  <a:lnTo>
                    <a:pt x="10919" y="19383"/>
                  </a:lnTo>
                  <a:lnTo>
                    <a:pt x="11394" y="19300"/>
                  </a:lnTo>
                  <a:lnTo>
                    <a:pt x="11889" y="19197"/>
                  </a:lnTo>
                  <a:lnTo>
                    <a:pt x="12364" y="19094"/>
                  </a:lnTo>
                  <a:lnTo>
                    <a:pt x="12839" y="18950"/>
                  </a:lnTo>
                  <a:lnTo>
                    <a:pt x="13293" y="18764"/>
                  </a:lnTo>
                  <a:lnTo>
                    <a:pt x="13768" y="18578"/>
                  </a:lnTo>
                  <a:lnTo>
                    <a:pt x="14201" y="18351"/>
                  </a:lnTo>
                  <a:lnTo>
                    <a:pt x="14635" y="18124"/>
                  </a:lnTo>
                  <a:lnTo>
                    <a:pt x="15048" y="17856"/>
                  </a:lnTo>
                  <a:lnTo>
                    <a:pt x="15460" y="17587"/>
                  </a:lnTo>
                  <a:lnTo>
                    <a:pt x="15832" y="17298"/>
                  </a:lnTo>
                  <a:lnTo>
                    <a:pt x="16203" y="16989"/>
                  </a:lnTo>
                  <a:lnTo>
                    <a:pt x="16554" y="16658"/>
                  </a:lnTo>
                  <a:lnTo>
                    <a:pt x="16885" y="16328"/>
                  </a:lnTo>
                  <a:lnTo>
                    <a:pt x="17194" y="15977"/>
                  </a:lnTo>
                  <a:lnTo>
                    <a:pt x="17483" y="15606"/>
                  </a:lnTo>
                  <a:lnTo>
                    <a:pt x="17752" y="15234"/>
                  </a:lnTo>
                  <a:lnTo>
                    <a:pt x="18020" y="14842"/>
                  </a:lnTo>
                  <a:lnTo>
                    <a:pt x="18247" y="14429"/>
                  </a:lnTo>
                  <a:lnTo>
                    <a:pt x="18474" y="14016"/>
                  </a:lnTo>
                  <a:lnTo>
                    <a:pt x="18660" y="13603"/>
                  </a:lnTo>
                  <a:lnTo>
                    <a:pt x="18846" y="13170"/>
                  </a:lnTo>
                  <a:lnTo>
                    <a:pt x="18990" y="12716"/>
                  </a:lnTo>
                  <a:lnTo>
                    <a:pt x="19135" y="12282"/>
                  </a:lnTo>
                  <a:lnTo>
                    <a:pt x="19238" y="11828"/>
                  </a:lnTo>
                  <a:lnTo>
                    <a:pt x="19341" y="11354"/>
                  </a:lnTo>
                  <a:lnTo>
                    <a:pt x="19403" y="10899"/>
                  </a:lnTo>
                  <a:lnTo>
                    <a:pt x="19444" y="10425"/>
                  </a:lnTo>
                  <a:lnTo>
                    <a:pt x="19485" y="9950"/>
                  </a:lnTo>
                  <a:lnTo>
                    <a:pt x="19485" y="9475"/>
                  </a:lnTo>
                  <a:lnTo>
                    <a:pt x="19444" y="9000"/>
                  </a:lnTo>
                  <a:lnTo>
                    <a:pt x="19403" y="8526"/>
                  </a:lnTo>
                  <a:lnTo>
                    <a:pt x="19341" y="8051"/>
                  </a:lnTo>
                  <a:lnTo>
                    <a:pt x="19238" y="7576"/>
                  </a:lnTo>
                  <a:lnTo>
                    <a:pt x="19114" y="7101"/>
                  </a:lnTo>
                  <a:lnTo>
                    <a:pt x="18969" y="6627"/>
                  </a:lnTo>
                  <a:lnTo>
                    <a:pt x="18804" y="6152"/>
                  </a:lnTo>
                  <a:lnTo>
                    <a:pt x="18598" y="5698"/>
                  </a:lnTo>
                  <a:lnTo>
                    <a:pt x="18391" y="5244"/>
                  </a:lnTo>
                  <a:lnTo>
                    <a:pt x="18164" y="4831"/>
                  </a:lnTo>
                  <a:lnTo>
                    <a:pt x="17896" y="4397"/>
                  </a:lnTo>
                  <a:lnTo>
                    <a:pt x="17628" y="4005"/>
                  </a:lnTo>
                  <a:lnTo>
                    <a:pt x="17339" y="3634"/>
                  </a:lnTo>
                  <a:lnTo>
                    <a:pt x="17029" y="3262"/>
                  </a:lnTo>
                  <a:lnTo>
                    <a:pt x="16699" y="2911"/>
                  </a:lnTo>
                  <a:lnTo>
                    <a:pt x="16369" y="2581"/>
                  </a:lnTo>
                  <a:lnTo>
                    <a:pt x="16018" y="2271"/>
                  </a:lnTo>
                  <a:lnTo>
                    <a:pt x="15646" y="1982"/>
                  </a:lnTo>
                  <a:lnTo>
                    <a:pt x="15254" y="1714"/>
                  </a:lnTo>
                  <a:lnTo>
                    <a:pt x="14862" y="1466"/>
                  </a:lnTo>
                  <a:lnTo>
                    <a:pt x="14470" y="1219"/>
                  </a:lnTo>
                  <a:lnTo>
                    <a:pt x="14057" y="1012"/>
                  </a:lnTo>
                  <a:lnTo>
                    <a:pt x="13623" y="806"/>
                  </a:lnTo>
                  <a:lnTo>
                    <a:pt x="13190" y="641"/>
                  </a:lnTo>
                  <a:lnTo>
                    <a:pt x="12756" y="476"/>
                  </a:lnTo>
                  <a:lnTo>
                    <a:pt x="12302" y="352"/>
                  </a:lnTo>
                  <a:lnTo>
                    <a:pt x="11848" y="228"/>
                  </a:lnTo>
                  <a:lnTo>
                    <a:pt x="11394" y="145"/>
                  </a:lnTo>
                  <a:lnTo>
                    <a:pt x="10919" y="83"/>
                  </a:lnTo>
                  <a:lnTo>
                    <a:pt x="10465" y="22"/>
                  </a:lnTo>
                  <a:lnTo>
                    <a:pt x="9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1213825" y="3555150"/>
              <a:ext cx="473750" cy="348350"/>
            </a:xfrm>
            <a:custGeom>
              <a:avLst/>
              <a:gdLst/>
              <a:ahLst/>
              <a:cxnLst/>
              <a:rect l="l" t="t" r="r" b="b"/>
              <a:pathLst>
                <a:path w="18950" h="13934" extrusionOk="0">
                  <a:moveTo>
                    <a:pt x="9475" y="1"/>
                  </a:moveTo>
                  <a:lnTo>
                    <a:pt x="9083" y="42"/>
                  </a:lnTo>
                  <a:lnTo>
                    <a:pt x="8711" y="84"/>
                  </a:lnTo>
                  <a:lnTo>
                    <a:pt x="8319" y="125"/>
                  </a:lnTo>
                  <a:lnTo>
                    <a:pt x="7927" y="207"/>
                  </a:lnTo>
                  <a:lnTo>
                    <a:pt x="7534" y="290"/>
                  </a:lnTo>
                  <a:lnTo>
                    <a:pt x="7142" y="393"/>
                  </a:lnTo>
                  <a:lnTo>
                    <a:pt x="6771" y="517"/>
                  </a:lnTo>
                  <a:lnTo>
                    <a:pt x="6379" y="662"/>
                  </a:lnTo>
                  <a:lnTo>
                    <a:pt x="6007" y="806"/>
                  </a:lnTo>
                  <a:lnTo>
                    <a:pt x="5635" y="971"/>
                  </a:lnTo>
                  <a:lnTo>
                    <a:pt x="5264" y="1157"/>
                  </a:lnTo>
                  <a:lnTo>
                    <a:pt x="4913" y="1363"/>
                  </a:lnTo>
                  <a:lnTo>
                    <a:pt x="4562" y="1570"/>
                  </a:lnTo>
                  <a:lnTo>
                    <a:pt x="4232" y="1797"/>
                  </a:lnTo>
                  <a:lnTo>
                    <a:pt x="3922" y="2024"/>
                  </a:lnTo>
                  <a:lnTo>
                    <a:pt x="3613" y="2272"/>
                  </a:lnTo>
                  <a:lnTo>
                    <a:pt x="3303" y="2519"/>
                  </a:lnTo>
                  <a:lnTo>
                    <a:pt x="3035" y="2788"/>
                  </a:lnTo>
                  <a:lnTo>
                    <a:pt x="2746" y="3056"/>
                  </a:lnTo>
                  <a:lnTo>
                    <a:pt x="2498" y="3324"/>
                  </a:lnTo>
                  <a:lnTo>
                    <a:pt x="2250" y="3613"/>
                  </a:lnTo>
                  <a:lnTo>
                    <a:pt x="2023" y="3902"/>
                  </a:lnTo>
                  <a:lnTo>
                    <a:pt x="1817" y="4191"/>
                  </a:lnTo>
                  <a:lnTo>
                    <a:pt x="1610" y="4501"/>
                  </a:lnTo>
                  <a:lnTo>
                    <a:pt x="1425" y="4810"/>
                  </a:lnTo>
                  <a:lnTo>
                    <a:pt x="1239" y="5099"/>
                  </a:lnTo>
                  <a:lnTo>
                    <a:pt x="1074" y="5409"/>
                  </a:lnTo>
                  <a:lnTo>
                    <a:pt x="785" y="6028"/>
                  </a:lnTo>
                  <a:lnTo>
                    <a:pt x="537" y="6647"/>
                  </a:lnTo>
                  <a:lnTo>
                    <a:pt x="351" y="7267"/>
                  </a:lnTo>
                  <a:lnTo>
                    <a:pt x="207" y="7865"/>
                  </a:lnTo>
                  <a:lnTo>
                    <a:pt x="104" y="8443"/>
                  </a:lnTo>
                  <a:lnTo>
                    <a:pt x="42" y="9001"/>
                  </a:lnTo>
                  <a:lnTo>
                    <a:pt x="0" y="9558"/>
                  </a:lnTo>
                  <a:lnTo>
                    <a:pt x="0" y="10074"/>
                  </a:lnTo>
                  <a:lnTo>
                    <a:pt x="21" y="10569"/>
                  </a:lnTo>
                  <a:lnTo>
                    <a:pt x="62" y="11023"/>
                  </a:lnTo>
                  <a:lnTo>
                    <a:pt x="145" y="11457"/>
                  </a:lnTo>
                  <a:lnTo>
                    <a:pt x="207" y="11849"/>
                  </a:lnTo>
                  <a:lnTo>
                    <a:pt x="310" y="12221"/>
                  </a:lnTo>
                  <a:lnTo>
                    <a:pt x="393" y="12551"/>
                  </a:lnTo>
                  <a:lnTo>
                    <a:pt x="496" y="12840"/>
                  </a:lnTo>
                  <a:lnTo>
                    <a:pt x="702" y="13335"/>
                  </a:lnTo>
                  <a:lnTo>
                    <a:pt x="867" y="13665"/>
                  </a:lnTo>
                  <a:lnTo>
                    <a:pt x="971" y="13872"/>
                  </a:lnTo>
                  <a:lnTo>
                    <a:pt x="1012" y="13913"/>
                  </a:lnTo>
                  <a:lnTo>
                    <a:pt x="1053" y="13934"/>
                  </a:lnTo>
                  <a:lnTo>
                    <a:pt x="1053" y="13893"/>
                  </a:lnTo>
                  <a:lnTo>
                    <a:pt x="1053" y="13831"/>
                  </a:lnTo>
                  <a:lnTo>
                    <a:pt x="991" y="13604"/>
                  </a:lnTo>
                  <a:lnTo>
                    <a:pt x="785" y="12757"/>
                  </a:lnTo>
                  <a:lnTo>
                    <a:pt x="661" y="12138"/>
                  </a:lnTo>
                  <a:lnTo>
                    <a:pt x="599" y="11787"/>
                  </a:lnTo>
                  <a:lnTo>
                    <a:pt x="558" y="11395"/>
                  </a:lnTo>
                  <a:lnTo>
                    <a:pt x="516" y="10982"/>
                  </a:lnTo>
                  <a:lnTo>
                    <a:pt x="496" y="10549"/>
                  </a:lnTo>
                  <a:lnTo>
                    <a:pt x="496" y="10074"/>
                  </a:lnTo>
                  <a:lnTo>
                    <a:pt x="537" y="9579"/>
                  </a:lnTo>
                  <a:lnTo>
                    <a:pt x="578" y="9062"/>
                  </a:lnTo>
                  <a:lnTo>
                    <a:pt x="661" y="8546"/>
                  </a:lnTo>
                  <a:lnTo>
                    <a:pt x="785" y="7989"/>
                  </a:lnTo>
                  <a:lnTo>
                    <a:pt x="950" y="7432"/>
                  </a:lnTo>
                  <a:lnTo>
                    <a:pt x="1136" y="6875"/>
                  </a:lnTo>
                  <a:lnTo>
                    <a:pt x="1383" y="6297"/>
                  </a:lnTo>
                  <a:lnTo>
                    <a:pt x="1672" y="5719"/>
                  </a:lnTo>
                  <a:lnTo>
                    <a:pt x="2003" y="5161"/>
                  </a:lnTo>
                  <a:lnTo>
                    <a:pt x="2374" y="4604"/>
                  </a:lnTo>
                  <a:lnTo>
                    <a:pt x="2581" y="4336"/>
                  </a:lnTo>
                  <a:lnTo>
                    <a:pt x="2808" y="4067"/>
                  </a:lnTo>
                  <a:lnTo>
                    <a:pt x="3035" y="3820"/>
                  </a:lnTo>
                  <a:lnTo>
                    <a:pt x="3282" y="3551"/>
                  </a:lnTo>
                  <a:lnTo>
                    <a:pt x="3530" y="3304"/>
                  </a:lnTo>
                  <a:lnTo>
                    <a:pt x="3798" y="3077"/>
                  </a:lnTo>
                  <a:lnTo>
                    <a:pt x="4067" y="2829"/>
                  </a:lnTo>
                  <a:lnTo>
                    <a:pt x="4356" y="2622"/>
                  </a:lnTo>
                  <a:lnTo>
                    <a:pt x="4645" y="2395"/>
                  </a:lnTo>
                  <a:lnTo>
                    <a:pt x="4954" y="2189"/>
                  </a:lnTo>
                  <a:lnTo>
                    <a:pt x="5285" y="2003"/>
                  </a:lnTo>
                  <a:lnTo>
                    <a:pt x="5615" y="1817"/>
                  </a:lnTo>
                  <a:lnTo>
                    <a:pt x="5945" y="1652"/>
                  </a:lnTo>
                  <a:lnTo>
                    <a:pt x="6296" y="1487"/>
                  </a:lnTo>
                  <a:lnTo>
                    <a:pt x="6647" y="1343"/>
                  </a:lnTo>
                  <a:lnTo>
                    <a:pt x="6998" y="1219"/>
                  </a:lnTo>
                  <a:lnTo>
                    <a:pt x="7349" y="1116"/>
                  </a:lnTo>
                  <a:lnTo>
                    <a:pt x="7720" y="1012"/>
                  </a:lnTo>
                  <a:lnTo>
                    <a:pt x="8071" y="930"/>
                  </a:lnTo>
                  <a:lnTo>
                    <a:pt x="8443" y="847"/>
                  </a:lnTo>
                  <a:lnTo>
                    <a:pt x="8794" y="806"/>
                  </a:lnTo>
                  <a:lnTo>
                    <a:pt x="9144" y="765"/>
                  </a:lnTo>
                  <a:lnTo>
                    <a:pt x="9516" y="723"/>
                  </a:lnTo>
                  <a:lnTo>
                    <a:pt x="10569" y="723"/>
                  </a:lnTo>
                  <a:lnTo>
                    <a:pt x="10899" y="744"/>
                  </a:lnTo>
                  <a:lnTo>
                    <a:pt x="11250" y="785"/>
                  </a:lnTo>
                  <a:lnTo>
                    <a:pt x="11910" y="889"/>
                  </a:lnTo>
                  <a:lnTo>
                    <a:pt x="12550" y="1033"/>
                  </a:lnTo>
                  <a:lnTo>
                    <a:pt x="13149" y="1219"/>
                  </a:lnTo>
                  <a:lnTo>
                    <a:pt x="13727" y="1446"/>
                  </a:lnTo>
                  <a:lnTo>
                    <a:pt x="14284" y="1694"/>
                  </a:lnTo>
                  <a:lnTo>
                    <a:pt x="14800" y="1962"/>
                  </a:lnTo>
                  <a:lnTo>
                    <a:pt x="15275" y="2251"/>
                  </a:lnTo>
                  <a:lnTo>
                    <a:pt x="15708" y="2560"/>
                  </a:lnTo>
                  <a:lnTo>
                    <a:pt x="16121" y="2870"/>
                  </a:lnTo>
                  <a:lnTo>
                    <a:pt x="16513" y="3180"/>
                  </a:lnTo>
                  <a:lnTo>
                    <a:pt x="16844" y="3510"/>
                  </a:lnTo>
                  <a:lnTo>
                    <a:pt x="17153" y="3820"/>
                  </a:lnTo>
                  <a:lnTo>
                    <a:pt x="17442" y="4129"/>
                  </a:lnTo>
                  <a:lnTo>
                    <a:pt x="17690" y="4418"/>
                  </a:lnTo>
                  <a:lnTo>
                    <a:pt x="17896" y="4707"/>
                  </a:lnTo>
                  <a:lnTo>
                    <a:pt x="18268" y="5223"/>
                  </a:lnTo>
                  <a:lnTo>
                    <a:pt x="18743" y="5966"/>
                  </a:lnTo>
                  <a:lnTo>
                    <a:pt x="18867" y="6173"/>
                  </a:lnTo>
                  <a:lnTo>
                    <a:pt x="18908" y="6214"/>
                  </a:lnTo>
                  <a:lnTo>
                    <a:pt x="18928" y="6235"/>
                  </a:lnTo>
                  <a:lnTo>
                    <a:pt x="18949" y="6193"/>
                  </a:lnTo>
                  <a:lnTo>
                    <a:pt x="18928" y="6131"/>
                  </a:lnTo>
                  <a:lnTo>
                    <a:pt x="18867" y="5904"/>
                  </a:lnTo>
                  <a:lnTo>
                    <a:pt x="18743" y="5553"/>
                  </a:lnTo>
                  <a:lnTo>
                    <a:pt x="18516" y="5079"/>
                  </a:lnTo>
                  <a:lnTo>
                    <a:pt x="18371" y="4810"/>
                  </a:lnTo>
                  <a:lnTo>
                    <a:pt x="18206" y="4521"/>
                  </a:lnTo>
                  <a:lnTo>
                    <a:pt x="18000" y="4191"/>
                  </a:lnTo>
                  <a:lnTo>
                    <a:pt x="17752" y="3861"/>
                  </a:lnTo>
                  <a:lnTo>
                    <a:pt x="17484" y="3531"/>
                  </a:lnTo>
                  <a:lnTo>
                    <a:pt x="17195" y="3180"/>
                  </a:lnTo>
                  <a:lnTo>
                    <a:pt x="16844" y="2808"/>
                  </a:lnTo>
                  <a:lnTo>
                    <a:pt x="16472" y="2457"/>
                  </a:lnTo>
                  <a:lnTo>
                    <a:pt x="16059" y="2106"/>
                  </a:lnTo>
                  <a:lnTo>
                    <a:pt x="15585" y="1776"/>
                  </a:lnTo>
                  <a:lnTo>
                    <a:pt x="15089" y="1446"/>
                  </a:lnTo>
                  <a:lnTo>
                    <a:pt x="14553" y="1136"/>
                  </a:lnTo>
                  <a:lnTo>
                    <a:pt x="13975" y="868"/>
                  </a:lnTo>
                  <a:lnTo>
                    <a:pt x="13376" y="620"/>
                  </a:lnTo>
                  <a:lnTo>
                    <a:pt x="12715" y="393"/>
                  </a:lnTo>
                  <a:lnTo>
                    <a:pt x="12385" y="311"/>
                  </a:lnTo>
                  <a:lnTo>
                    <a:pt x="12055" y="228"/>
                  </a:lnTo>
                  <a:lnTo>
                    <a:pt x="11704" y="145"/>
                  </a:lnTo>
                  <a:lnTo>
                    <a:pt x="11332" y="104"/>
                  </a:lnTo>
                  <a:lnTo>
                    <a:pt x="10982" y="42"/>
                  </a:lnTo>
                  <a:lnTo>
                    <a:pt x="10610" y="22"/>
                  </a:lnTo>
                  <a:lnTo>
                    <a:pt x="1023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1346950" y="3641850"/>
              <a:ext cx="251850" cy="343700"/>
            </a:xfrm>
            <a:custGeom>
              <a:avLst/>
              <a:gdLst/>
              <a:ahLst/>
              <a:cxnLst/>
              <a:rect l="l" t="t" r="r" b="b"/>
              <a:pathLst>
                <a:path w="10074" h="13748" extrusionOk="0">
                  <a:moveTo>
                    <a:pt x="3056" y="4005"/>
                  </a:moveTo>
                  <a:lnTo>
                    <a:pt x="3881" y="5987"/>
                  </a:lnTo>
                  <a:lnTo>
                    <a:pt x="3613" y="6007"/>
                  </a:lnTo>
                  <a:lnTo>
                    <a:pt x="3386" y="6007"/>
                  </a:lnTo>
                  <a:lnTo>
                    <a:pt x="3159" y="5987"/>
                  </a:lnTo>
                  <a:lnTo>
                    <a:pt x="2973" y="5925"/>
                  </a:lnTo>
                  <a:lnTo>
                    <a:pt x="2808" y="5863"/>
                  </a:lnTo>
                  <a:lnTo>
                    <a:pt x="2664" y="5760"/>
                  </a:lnTo>
                  <a:lnTo>
                    <a:pt x="2540" y="5636"/>
                  </a:lnTo>
                  <a:lnTo>
                    <a:pt x="2437" y="5471"/>
                  </a:lnTo>
                  <a:lnTo>
                    <a:pt x="2395" y="5285"/>
                  </a:lnTo>
                  <a:lnTo>
                    <a:pt x="2354" y="5099"/>
                  </a:lnTo>
                  <a:lnTo>
                    <a:pt x="2375" y="4934"/>
                  </a:lnTo>
                  <a:lnTo>
                    <a:pt x="2416" y="4748"/>
                  </a:lnTo>
                  <a:lnTo>
                    <a:pt x="2519" y="4542"/>
                  </a:lnTo>
                  <a:lnTo>
                    <a:pt x="2643" y="4356"/>
                  </a:lnTo>
                  <a:lnTo>
                    <a:pt x="2829" y="4191"/>
                  </a:lnTo>
                  <a:lnTo>
                    <a:pt x="3056" y="4005"/>
                  </a:lnTo>
                  <a:close/>
                  <a:moveTo>
                    <a:pt x="6751" y="7824"/>
                  </a:moveTo>
                  <a:lnTo>
                    <a:pt x="6957" y="7865"/>
                  </a:lnTo>
                  <a:lnTo>
                    <a:pt x="7143" y="7906"/>
                  </a:lnTo>
                  <a:lnTo>
                    <a:pt x="7308" y="7989"/>
                  </a:lnTo>
                  <a:lnTo>
                    <a:pt x="7452" y="8071"/>
                  </a:lnTo>
                  <a:lnTo>
                    <a:pt x="7576" y="8216"/>
                  </a:lnTo>
                  <a:lnTo>
                    <a:pt x="7659" y="8381"/>
                  </a:lnTo>
                  <a:lnTo>
                    <a:pt x="7721" y="8546"/>
                  </a:lnTo>
                  <a:lnTo>
                    <a:pt x="7741" y="8732"/>
                  </a:lnTo>
                  <a:lnTo>
                    <a:pt x="7721" y="8897"/>
                  </a:lnTo>
                  <a:lnTo>
                    <a:pt x="7679" y="9083"/>
                  </a:lnTo>
                  <a:lnTo>
                    <a:pt x="7576" y="9248"/>
                  </a:lnTo>
                  <a:lnTo>
                    <a:pt x="7452" y="9413"/>
                  </a:lnTo>
                  <a:lnTo>
                    <a:pt x="7267" y="9599"/>
                  </a:lnTo>
                  <a:lnTo>
                    <a:pt x="7060" y="9764"/>
                  </a:lnTo>
                  <a:lnTo>
                    <a:pt x="6255" y="7824"/>
                  </a:lnTo>
                  <a:close/>
                  <a:moveTo>
                    <a:pt x="3056" y="1"/>
                  </a:moveTo>
                  <a:lnTo>
                    <a:pt x="1652" y="579"/>
                  </a:lnTo>
                  <a:lnTo>
                    <a:pt x="2292" y="2147"/>
                  </a:lnTo>
                  <a:lnTo>
                    <a:pt x="1921" y="2354"/>
                  </a:lnTo>
                  <a:lnTo>
                    <a:pt x="1570" y="2602"/>
                  </a:lnTo>
                  <a:lnTo>
                    <a:pt x="1260" y="2849"/>
                  </a:lnTo>
                  <a:lnTo>
                    <a:pt x="992" y="3097"/>
                  </a:lnTo>
                  <a:lnTo>
                    <a:pt x="744" y="3365"/>
                  </a:lnTo>
                  <a:lnTo>
                    <a:pt x="558" y="3634"/>
                  </a:lnTo>
                  <a:lnTo>
                    <a:pt x="372" y="3923"/>
                  </a:lnTo>
                  <a:lnTo>
                    <a:pt x="249" y="4191"/>
                  </a:lnTo>
                  <a:lnTo>
                    <a:pt x="125" y="4480"/>
                  </a:lnTo>
                  <a:lnTo>
                    <a:pt x="63" y="4769"/>
                  </a:lnTo>
                  <a:lnTo>
                    <a:pt x="22" y="5058"/>
                  </a:lnTo>
                  <a:lnTo>
                    <a:pt x="1" y="5367"/>
                  </a:lnTo>
                  <a:lnTo>
                    <a:pt x="22" y="5656"/>
                  </a:lnTo>
                  <a:lnTo>
                    <a:pt x="63" y="5945"/>
                  </a:lnTo>
                  <a:lnTo>
                    <a:pt x="125" y="6214"/>
                  </a:lnTo>
                  <a:lnTo>
                    <a:pt x="228" y="6503"/>
                  </a:lnTo>
                  <a:lnTo>
                    <a:pt x="393" y="6854"/>
                  </a:lnTo>
                  <a:lnTo>
                    <a:pt x="599" y="7163"/>
                  </a:lnTo>
                  <a:lnTo>
                    <a:pt x="806" y="7411"/>
                  </a:lnTo>
                  <a:lnTo>
                    <a:pt x="1033" y="7638"/>
                  </a:lnTo>
                  <a:lnTo>
                    <a:pt x="1301" y="7803"/>
                  </a:lnTo>
                  <a:lnTo>
                    <a:pt x="1570" y="7948"/>
                  </a:lnTo>
                  <a:lnTo>
                    <a:pt x="1838" y="8051"/>
                  </a:lnTo>
                  <a:lnTo>
                    <a:pt x="2148" y="8133"/>
                  </a:lnTo>
                  <a:lnTo>
                    <a:pt x="2457" y="8175"/>
                  </a:lnTo>
                  <a:lnTo>
                    <a:pt x="2767" y="8216"/>
                  </a:lnTo>
                  <a:lnTo>
                    <a:pt x="3076" y="8216"/>
                  </a:lnTo>
                  <a:lnTo>
                    <a:pt x="3407" y="8195"/>
                  </a:lnTo>
                  <a:lnTo>
                    <a:pt x="4067" y="8133"/>
                  </a:lnTo>
                  <a:lnTo>
                    <a:pt x="4728" y="8051"/>
                  </a:lnTo>
                  <a:lnTo>
                    <a:pt x="5677" y="10383"/>
                  </a:lnTo>
                  <a:lnTo>
                    <a:pt x="5285" y="10507"/>
                  </a:lnTo>
                  <a:lnTo>
                    <a:pt x="4872" y="10569"/>
                  </a:lnTo>
                  <a:lnTo>
                    <a:pt x="4459" y="10631"/>
                  </a:lnTo>
                  <a:lnTo>
                    <a:pt x="4067" y="10652"/>
                  </a:lnTo>
                  <a:lnTo>
                    <a:pt x="3675" y="10652"/>
                  </a:lnTo>
                  <a:lnTo>
                    <a:pt x="3283" y="10631"/>
                  </a:lnTo>
                  <a:lnTo>
                    <a:pt x="2911" y="10590"/>
                  </a:lnTo>
                  <a:lnTo>
                    <a:pt x="2560" y="10507"/>
                  </a:lnTo>
                  <a:lnTo>
                    <a:pt x="2478" y="12551"/>
                  </a:lnTo>
                  <a:lnTo>
                    <a:pt x="2891" y="12633"/>
                  </a:lnTo>
                  <a:lnTo>
                    <a:pt x="3324" y="12674"/>
                  </a:lnTo>
                  <a:lnTo>
                    <a:pt x="3799" y="12695"/>
                  </a:lnTo>
                  <a:lnTo>
                    <a:pt x="4315" y="12674"/>
                  </a:lnTo>
                  <a:lnTo>
                    <a:pt x="4831" y="12613"/>
                  </a:lnTo>
                  <a:lnTo>
                    <a:pt x="5368" y="12530"/>
                  </a:lnTo>
                  <a:lnTo>
                    <a:pt x="5904" y="12385"/>
                  </a:lnTo>
                  <a:lnTo>
                    <a:pt x="6441" y="12220"/>
                  </a:lnTo>
                  <a:lnTo>
                    <a:pt x="7060" y="13748"/>
                  </a:lnTo>
                  <a:lnTo>
                    <a:pt x="8464" y="13190"/>
                  </a:lnTo>
                  <a:lnTo>
                    <a:pt x="7824" y="11601"/>
                  </a:lnTo>
                  <a:lnTo>
                    <a:pt x="8195" y="11395"/>
                  </a:lnTo>
                  <a:lnTo>
                    <a:pt x="8526" y="11147"/>
                  </a:lnTo>
                  <a:lnTo>
                    <a:pt x="8835" y="10899"/>
                  </a:lnTo>
                  <a:lnTo>
                    <a:pt x="9104" y="10652"/>
                  </a:lnTo>
                  <a:lnTo>
                    <a:pt x="9331" y="10383"/>
                  </a:lnTo>
                  <a:lnTo>
                    <a:pt x="9537" y="10115"/>
                  </a:lnTo>
                  <a:lnTo>
                    <a:pt x="9702" y="9847"/>
                  </a:lnTo>
                  <a:lnTo>
                    <a:pt x="9847" y="9558"/>
                  </a:lnTo>
                  <a:lnTo>
                    <a:pt x="9950" y="9269"/>
                  </a:lnTo>
                  <a:lnTo>
                    <a:pt x="10033" y="8980"/>
                  </a:lnTo>
                  <a:lnTo>
                    <a:pt x="10074" y="8691"/>
                  </a:lnTo>
                  <a:lnTo>
                    <a:pt x="10074" y="8402"/>
                  </a:lnTo>
                  <a:lnTo>
                    <a:pt x="10074" y="8133"/>
                  </a:lnTo>
                  <a:lnTo>
                    <a:pt x="10033" y="7844"/>
                  </a:lnTo>
                  <a:lnTo>
                    <a:pt x="9950" y="7555"/>
                  </a:lnTo>
                  <a:lnTo>
                    <a:pt x="9847" y="7287"/>
                  </a:lnTo>
                  <a:lnTo>
                    <a:pt x="9682" y="6936"/>
                  </a:lnTo>
                  <a:lnTo>
                    <a:pt x="9496" y="6647"/>
                  </a:lnTo>
                  <a:lnTo>
                    <a:pt x="9289" y="6379"/>
                  </a:lnTo>
                  <a:lnTo>
                    <a:pt x="9062" y="6172"/>
                  </a:lnTo>
                  <a:lnTo>
                    <a:pt x="8815" y="6007"/>
                  </a:lnTo>
                  <a:lnTo>
                    <a:pt x="8546" y="5863"/>
                  </a:lnTo>
                  <a:lnTo>
                    <a:pt x="8257" y="5760"/>
                  </a:lnTo>
                  <a:lnTo>
                    <a:pt x="7968" y="5677"/>
                  </a:lnTo>
                  <a:lnTo>
                    <a:pt x="7659" y="5636"/>
                  </a:lnTo>
                  <a:lnTo>
                    <a:pt x="7349" y="5615"/>
                  </a:lnTo>
                  <a:lnTo>
                    <a:pt x="7040" y="5594"/>
                  </a:lnTo>
                  <a:lnTo>
                    <a:pt x="6709" y="5615"/>
                  </a:lnTo>
                  <a:lnTo>
                    <a:pt x="6069" y="5677"/>
                  </a:lnTo>
                  <a:lnTo>
                    <a:pt x="5409" y="5760"/>
                  </a:lnTo>
                  <a:lnTo>
                    <a:pt x="4439" y="3386"/>
                  </a:lnTo>
                  <a:lnTo>
                    <a:pt x="4728" y="3324"/>
                  </a:lnTo>
                  <a:lnTo>
                    <a:pt x="4996" y="3262"/>
                  </a:lnTo>
                  <a:lnTo>
                    <a:pt x="5306" y="3221"/>
                  </a:lnTo>
                  <a:lnTo>
                    <a:pt x="5615" y="3200"/>
                  </a:lnTo>
                  <a:lnTo>
                    <a:pt x="5925" y="3179"/>
                  </a:lnTo>
                  <a:lnTo>
                    <a:pt x="6235" y="3179"/>
                  </a:lnTo>
                  <a:lnTo>
                    <a:pt x="6544" y="3200"/>
                  </a:lnTo>
                  <a:lnTo>
                    <a:pt x="6874" y="3241"/>
                  </a:lnTo>
                  <a:lnTo>
                    <a:pt x="6874" y="1219"/>
                  </a:lnTo>
                  <a:lnTo>
                    <a:pt x="6503" y="1177"/>
                  </a:lnTo>
                  <a:lnTo>
                    <a:pt x="6111" y="1157"/>
                  </a:lnTo>
                  <a:lnTo>
                    <a:pt x="5718" y="1157"/>
                  </a:lnTo>
                  <a:lnTo>
                    <a:pt x="5326" y="1177"/>
                  </a:lnTo>
                  <a:lnTo>
                    <a:pt x="4913" y="1239"/>
                  </a:lnTo>
                  <a:lnTo>
                    <a:pt x="4501" y="1322"/>
                  </a:lnTo>
                  <a:lnTo>
                    <a:pt x="4088" y="1425"/>
                  </a:lnTo>
                  <a:lnTo>
                    <a:pt x="3675" y="1528"/>
                  </a:lnTo>
                  <a:lnTo>
                    <a:pt x="3056"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1989425" y="253600"/>
              <a:ext cx="686350" cy="454125"/>
            </a:xfrm>
            <a:custGeom>
              <a:avLst/>
              <a:gdLst/>
              <a:ahLst/>
              <a:cxnLst/>
              <a:rect l="l" t="t" r="r" b="b"/>
              <a:pathLst>
                <a:path w="27454" h="18165" extrusionOk="0">
                  <a:moveTo>
                    <a:pt x="5037" y="0"/>
                  </a:moveTo>
                  <a:lnTo>
                    <a:pt x="4644" y="21"/>
                  </a:lnTo>
                  <a:lnTo>
                    <a:pt x="4294" y="62"/>
                  </a:lnTo>
                  <a:lnTo>
                    <a:pt x="3943" y="145"/>
                  </a:lnTo>
                  <a:lnTo>
                    <a:pt x="3633" y="248"/>
                  </a:lnTo>
                  <a:lnTo>
                    <a:pt x="3344" y="392"/>
                  </a:lnTo>
                  <a:lnTo>
                    <a:pt x="3076" y="558"/>
                  </a:lnTo>
                  <a:lnTo>
                    <a:pt x="2849" y="76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1989425" y="253600"/>
              <a:ext cx="686350" cy="454125"/>
            </a:xfrm>
            <a:custGeom>
              <a:avLst/>
              <a:gdLst/>
              <a:ahLst/>
              <a:cxnLst/>
              <a:rect l="l" t="t" r="r" b="b"/>
              <a:pathLst>
                <a:path w="27454" h="18165" fill="none" extrusionOk="0">
                  <a:moveTo>
                    <a:pt x="27453" y="6193"/>
                  </a:move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lnTo>
                    <a:pt x="4644" y="21"/>
                  </a:lnTo>
                  <a:lnTo>
                    <a:pt x="4294" y="62"/>
                  </a:lnTo>
                  <a:lnTo>
                    <a:pt x="3943" y="145"/>
                  </a:lnTo>
                  <a:lnTo>
                    <a:pt x="3633" y="248"/>
                  </a:lnTo>
                  <a:lnTo>
                    <a:pt x="3344" y="392"/>
                  </a:lnTo>
                  <a:lnTo>
                    <a:pt x="3076" y="558"/>
                  </a:lnTo>
                  <a:lnTo>
                    <a:pt x="2849" y="764"/>
                  </a:lnTo>
                  <a:lnTo>
                    <a:pt x="0" y="1009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2218525" y="391900"/>
              <a:ext cx="240000" cy="225000"/>
            </a:xfrm>
            <a:custGeom>
              <a:avLst/>
              <a:gdLst/>
              <a:ahLst/>
              <a:cxnLst/>
              <a:rect l="l" t="t" r="r" b="b"/>
              <a:pathLst>
                <a:path w="9600" h="9000" extrusionOk="0">
                  <a:moveTo>
                    <a:pt x="4026" y="0"/>
                  </a:move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746" y="8319"/>
                  </a:lnTo>
                  <a:lnTo>
                    <a:pt x="3118" y="8484"/>
                  </a:lnTo>
                  <a:lnTo>
                    <a:pt x="3489" y="8649"/>
                  </a:lnTo>
                  <a:lnTo>
                    <a:pt x="3881" y="8773"/>
                  </a:lnTo>
                  <a:lnTo>
                    <a:pt x="4274" y="8876"/>
                  </a:lnTo>
                  <a:lnTo>
                    <a:pt x="4666" y="8938"/>
                  </a:lnTo>
                  <a:lnTo>
                    <a:pt x="5058"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7824" y="1218"/>
                  </a:lnTo>
                  <a:lnTo>
                    <a:pt x="7618" y="1073"/>
                  </a:lnTo>
                  <a:lnTo>
                    <a:pt x="7163" y="805"/>
                  </a:lnTo>
                  <a:lnTo>
                    <a:pt x="6689" y="578"/>
                  </a:lnTo>
                  <a:lnTo>
                    <a:pt x="6173" y="372"/>
                  </a:lnTo>
                  <a:lnTo>
                    <a:pt x="5657" y="207"/>
                  </a:lnTo>
                  <a:lnTo>
                    <a:pt x="5120" y="103"/>
                  </a:lnTo>
                  <a:lnTo>
                    <a:pt x="4563" y="21"/>
                  </a:lnTo>
                  <a:lnTo>
                    <a:pt x="4026"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2218525" y="391900"/>
              <a:ext cx="240000" cy="225000"/>
            </a:xfrm>
            <a:custGeom>
              <a:avLst/>
              <a:gdLst/>
              <a:ahLst/>
              <a:cxnLst/>
              <a:rect l="l" t="t" r="r" b="b"/>
              <a:pathLst>
                <a:path w="9600" h="9000" fill="none" extrusionOk="0">
                  <a:moveTo>
                    <a:pt x="4026" y="0"/>
                  </a:moveTo>
                  <a:lnTo>
                    <a:pt x="4026" y="0"/>
                  </a:ln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375" y="8112"/>
                  </a:lnTo>
                  <a:lnTo>
                    <a:pt x="2746" y="8319"/>
                  </a:lnTo>
                  <a:lnTo>
                    <a:pt x="3118" y="8484"/>
                  </a:lnTo>
                  <a:lnTo>
                    <a:pt x="3489" y="8649"/>
                  </a:lnTo>
                  <a:lnTo>
                    <a:pt x="3881" y="8773"/>
                  </a:lnTo>
                  <a:lnTo>
                    <a:pt x="4274" y="8876"/>
                  </a:lnTo>
                  <a:lnTo>
                    <a:pt x="4666" y="8938"/>
                  </a:lnTo>
                  <a:lnTo>
                    <a:pt x="5058" y="9000"/>
                  </a:lnTo>
                  <a:lnTo>
                    <a:pt x="5430"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8010" y="1383"/>
                  </a:lnTo>
                  <a:lnTo>
                    <a:pt x="7824" y="1218"/>
                  </a:lnTo>
                  <a:lnTo>
                    <a:pt x="7618" y="1073"/>
                  </a:lnTo>
                  <a:lnTo>
                    <a:pt x="7163" y="805"/>
                  </a:lnTo>
                  <a:lnTo>
                    <a:pt x="6689" y="578"/>
                  </a:lnTo>
                  <a:lnTo>
                    <a:pt x="6173" y="372"/>
                  </a:lnTo>
                  <a:lnTo>
                    <a:pt x="5657" y="207"/>
                  </a:lnTo>
                  <a:lnTo>
                    <a:pt x="5120" y="103"/>
                  </a:lnTo>
                  <a:lnTo>
                    <a:pt x="4563" y="21"/>
                  </a:lnTo>
                  <a:lnTo>
                    <a:pt x="4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2267050" y="428000"/>
              <a:ext cx="130050" cy="152775"/>
            </a:xfrm>
            <a:custGeom>
              <a:avLst/>
              <a:gdLst/>
              <a:ahLst/>
              <a:cxnLst/>
              <a:rect l="l" t="t" r="r" b="b"/>
              <a:pathLst>
                <a:path w="5202" h="6111" extrusionOk="0">
                  <a:moveTo>
                    <a:pt x="2973" y="1487"/>
                  </a:moveTo>
                  <a:lnTo>
                    <a:pt x="3096" y="1508"/>
                  </a:lnTo>
                  <a:lnTo>
                    <a:pt x="2663" y="2395"/>
                  </a:lnTo>
                  <a:lnTo>
                    <a:pt x="2498" y="2230"/>
                  </a:lnTo>
                  <a:lnTo>
                    <a:pt x="2415" y="2065"/>
                  </a:lnTo>
                  <a:lnTo>
                    <a:pt x="2374" y="1983"/>
                  </a:lnTo>
                  <a:lnTo>
                    <a:pt x="2374" y="1900"/>
                  </a:lnTo>
                  <a:lnTo>
                    <a:pt x="2374" y="1817"/>
                  </a:lnTo>
                  <a:lnTo>
                    <a:pt x="2415" y="1735"/>
                  </a:lnTo>
                  <a:lnTo>
                    <a:pt x="2457" y="1673"/>
                  </a:lnTo>
                  <a:lnTo>
                    <a:pt x="2518" y="1611"/>
                  </a:lnTo>
                  <a:lnTo>
                    <a:pt x="2580" y="1549"/>
                  </a:lnTo>
                  <a:lnTo>
                    <a:pt x="2663" y="1508"/>
                  </a:lnTo>
                  <a:lnTo>
                    <a:pt x="2745" y="1487"/>
                  </a:lnTo>
                  <a:close/>
                  <a:moveTo>
                    <a:pt x="2745" y="3758"/>
                  </a:moveTo>
                  <a:lnTo>
                    <a:pt x="2890" y="3923"/>
                  </a:lnTo>
                  <a:lnTo>
                    <a:pt x="2973" y="4088"/>
                  </a:lnTo>
                  <a:lnTo>
                    <a:pt x="3014" y="4171"/>
                  </a:lnTo>
                  <a:lnTo>
                    <a:pt x="3014" y="4253"/>
                  </a:lnTo>
                  <a:lnTo>
                    <a:pt x="3014" y="4336"/>
                  </a:lnTo>
                  <a:lnTo>
                    <a:pt x="2973" y="4398"/>
                  </a:lnTo>
                  <a:lnTo>
                    <a:pt x="2931" y="4480"/>
                  </a:lnTo>
                  <a:lnTo>
                    <a:pt x="2869" y="4542"/>
                  </a:lnTo>
                  <a:lnTo>
                    <a:pt x="2807" y="4583"/>
                  </a:lnTo>
                  <a:lnTo>
                    <a:pt x="2745" y="4625"/>
                  </a:lnTo>
                  <a:lnTo>
                    <a:pt x="2642" y="4645"/>
                  </a:lnTo>
                  <a:lnTo>
                    <a:pt x="2539" y="4645"/>
                  </a:lnTo>
                  <a:lnTo>
                    <a:pt x="2436" y="4625"/>
                  </a:lnTo>
                  <a:lnTo>
                    <a:pt x="2312" y="4604"/>
                  </a:lnTo>
                  <a:lnTo>
                    <a:pt x="2745" y="3758"/>
                  </a:lnTo>
                  <a:close/>
                  <a:moveTo>
                    <a:pt x="3860" y="1"/>
                  </a:moveTo>
                  <a:lnTo>
                    <a:pt x="3509" y="682"/>
                  </a:lnTo>
                  <a:lnTo>
                    <a:pt x="3323" y="620"/>
                  </a:lnTo>
                  <a:lnTo>
                    <a:pt x="3138" y="579"/>
                  </a:lnTo>
                  <a:lnTo>
                    <a:pt x="2952" y="538"/>
                  </a:lnTo>
                  <a:lnTo>
                    <a:pt x="2477" y="538"/>
                  </a:lnTo>
                  <a:lnTo>
                    <a:pt x="2333" y="558"/>
                  </a:lnTo>
                  <a:lnTo>
                    <a:pt x="2188" y="600"/>
                  </a:lnTo>
                  <a:lnTo>
                    <a:pt x="2064" y="641"/>
                  </a:lnTo>
                  <a:lnTo>
                    <a:pt x="1940" y="703"/>
                  </a:lnTo>
                  <a:lnTo>
                    <a:pt x="1817" y="785"/>
                  </a:lnTo>
                  <a:lnTo>
                    <a:pt x="1713" y="868"/>
                  </a:lnTo>
                  <a:lnTo>
                    <a:pt x="1631" y="950"/>
                  </a:lnTo>
                  <a:lnTo>
                    <a:pt x="1528" y="1054"/>
                  </a:lnTo>
                  <a:lnTo>
                    <a:pt x="1466" y="1178"/>
                  </a:lnTo>
                  <a:lnTo>
                    <a:pt x="1383" y="1281"/>
                  </a:lnTo>
                  <a:lnTo>
                    <a:pt x="1321" y="1446"/>
                  </a:lnTo>
                  <a:lnTo>
                    <a:pt x="1280" y="1611"/>
                  </a:lnTo>
                  <a:lnTo>
                    <a:pt x="1259" y="1755"/>
                  </a:lnTo>
                  <a:lnTo>
                    <a:pt x="1239" y="1900"/>
                  </a:lnTo>
                  <a:lnTo>
                    <a:pt x="1259" y="2044"/>
                  </a:lnTo>
                  <a:lnTo>
                    <a:pt x="1301" y="2168"/>
                  </a:lnTo>
                  <a:lnTo>
                    <a:pt x="1342" y="2313"/>
                  </a:lnTo>
                  <a:lnTo>
                    <a:pt x="1404" y="2437"/>
                  </a:lnTo>
                  <a:lnTo>
                    <a:pt x="1569" y="2664"/>
                  </a:lnTo>
                  <a:lnTo>
                    <a:pt x="1755" y="2891"/>
                  </a:lnTo>
                  <a:lnTo>
                    <a:pt x="1982" y="3097"/>
                  </a:lnTo>
                  <a:lnTo>
                    <a:pt x="2209" y="3304"/>
                  </a:lnTo>
                  <a:lnTo>
                    <a:pt x="1693" y="4315"/>
                  </a:lnTo>
                  <a:lnTo>
                    <a:pt x="1528" y="4212"/>
                  </a:lnTo>
                  <a:lnTo>
                    <a:pt x="1383" y="4109"/>
                  </a:lnTo>
                  <a:lnTo>
                    <a:pt x="1115" y="3840"/>
                  </a:lnTo>
                  <a:lnTo>
                    <a:pt x="888" y="3572"/>
                  </a:lnTo>
                  <a:lnTo>
                    <a:pt x="785" y="3427"/>
                  </a:lnTo>
                  <a:lnTo>
                    <a:pt x="702" y="3283"/>
                  </a:lnTo>
                  <a:lnTo>
                    <a:pt x="0" y="3861"/>
                  </a:lnTo>
                  <a:lnTo>
                    <a:pt x="83" y="4026"/>
                  </a:lnTo>
                  <a:lnTo>
                    <a:pt x="186" y="4212"/>
                  </a:lnTo>
                  <a:lnTo>
                    <a:pt x="330" y="4377"/>
                  </a:lnTo>
                  <a:lnTo>
                    <a:pt x="496" y="4542"/>
                  </a:lnTo>
                  <a:lnTo>
                    <a:pt x="661" y="4707"/>
                  </a:lnTo>
                  <a:lnTo>
                    <a:pt x="867" y="4852"/>
                  </a:lnTo>
                  <a:lnTo>
                    <a:pt x="1074" y="4996"/>
                  </a:lnTo>
                  <a:lnTo>
                    <a:pt x="1280" y="5141"/>
                  </a:lnTo>
                  <a:lnTo>
                    <a:pt x="950" y="5801"/>
                  </a:lnTo>
                  <a:lnTo>
                    <a:pt x="1569" y="6111"/>
                  </a:lnTo>
                  <a:lnTo>
                    <a:pt x="1899" y="5430"/>
                  </a:lnTo>
                  <a:lnTo>
                    <a:pt x="2106" y="5492"/>
                  </a:lnTo>
                  <a:lnTo>
                    <a:pt x="2271" y="5533"/>
                  </a:lnTo>
                  <a:lnTo>
                    <a:pt x="2457" y="5553"/>
                  </a:lnTo>
                  <a:lnTo>
                    <a:pt x="2622" y="5574"/>
                  </a:lnTo>
                  <a:lnTo>
                    <a:pt x="2931" y="5574"/>
                  </a:lnTo>
                  <a:lnTo>
                    <a:pt x="3076" y="5553"/>
                  </a:lnTo>
                  <a:lnTo>
                    <a:pt x="3220" y="5512"/>
                  </a:lnTo>
                  <a:lnTo>
                    <a:pt x="3344" y="5450"/>
                  </a:lnTo>
                  <a:lnTo>
                    <a:pt x="3468" y="5388"/>
                  </a:lnTo>
                  <a:lnTo>
                    <a:pt x="3592" y="5326"/>
                  </a:lnTo>
                  <a:lnTo>
                    <a:pt x="3695" y="5244"/>
                  </a:lnTo>
                  <a:lnTo>
                    <a:pt x="3778" y="5161"/>
                  </a:lnTo>
                  <a:lnTo>
                    <a:pt x="3860" y="5058"/>
                  </a:lnTo>
                  <a:lnTo>
                    <a:pt x="3943" y="4955"/>
                  </a:lnTo>
                  <a:lnTo>
                    <a:pt x="4005" y="4831"/>
                  </a:lnTo>
                  <a:lnTo>
                    <a:pt x="4067" y="4666"/>
                  </a:lnTo>
                  <a:lnTo>
                    <a:pt x="4128" y="4521"/>
                  </a:lnTo>
                  <a:lnTo>
                    <a:pt x="4149" y="4377"/>
                  </a:lnTo>
                  <a:lnTo>
                    <a:pt x="4149" y="4232"/>
                  </a:lnTo>
                  <a:lnTo>
                    <a:pt x="4128" y="4088"/>
                  </a:lnTo>
                  <a:lnTo>
                    <a:pt x="4108" y="3964"/>
                  </a:lnTo>
                  <a:lnTo>
                    <a:pt x="4046" y="3820"/>
                  </a:lnTo>
                  <a:lnTo>
                    <a:pt x="3984" y="3696"/>
                  </a:lnTo>
                  <a:lnTo>
                    <a:pt x="3839" y="3469"/>
                  </a:lnTo>
                  <a:lnTo>
                    <a:pt x="3633" y="3242"/>
                  </a:lnTo>
                  <a:lnTo>
                    <a:pt x="3427" y="3035"/>
                  </a:lnTo>
                  <a:lnTo>
                    <a:pt x="3200" y="2849"/>
                  </a:lnTo>
                  <a:lnTo>
                    <a:pt x="3716" y="1797"/>
                  </a:lnTo>
                  <a:lnTo>
                    <a:pt x="3943" y="1962"/>
                  </a:lnTo>
                  <a:lnTo>
                    <a:pt x="4149" y="2148"/>
                  </a:lnTo>
                  <a:lnTo>
                    <a:pt x="4335" y="2354"/>
                  </a:lnTo>
                  <a:lnTo>
                    <a:pt x="4500" y="2602"/>
                  </a:lnTo>
                  <a:lnTo>
                    <a:pt x="5202" y="1983"/>
                  </a:lnTo>
                  <a:lnTo>
                    <a:pt x="5099" y="1838"/>
                  </a:lnTo>
                  <a:lnTo>
                    <a:pt x="4995" y="1714"/>
                  </a:lnTo>
                  <a:lnTo>
                    <a:pt x="4748" y="1446"/>
                  </a:lnTo>
                  <a:lnTo>
                    <a:pt x="4459" y="1198"/>
                  </a:lnTo>
                  <a:lnTo>
                    <a:pt x="4128" y="992"/>
                  </a:lnTo>
                  <a:lnTo>
                    <a:pt x="4479" y="311"/>
                  </a:lnTo>
                  <a:lnTo>
                    <a:pt x="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2018325" y="275275"/>
              <a:ext cx="629050" cy="403025"/>
            </a:xfrm>
            <a:custGeom>
              <a:avLst/>
              <a:gdLst/>
              <a:ahLst/>
              <a:cxnLst/>
              <a:rect l="l" t="t" r="r" b="b"/>
              <a:pathLst>
                <a:path w="25162" h="16121" extrusionOk="0">
                  <a:moveTo>
                    <a:pt x="4046" y="310"/>
                  </a:moveTo>
                  <a:lnTo>
                    <a:pt x="4417" y="330"/>
                  </a:lnTo>
                  <a:lnTo>
                    <a:pt x="4768" y="351"/>
                  </a:lnTo>
                  <a:lnTo>
                    <a:pt x="5140" y="392"/>
                  </a:lnTo>
                  <a:lnTo>
                    <a:pt x="5511" y="454"/>
                  </a:lnTo>
                  <a:lnTo>
                    <a:pt x="5883" y="516"/>
                  </a:lnTo>
                  <a:lnTo>
                    <a:pt x="6254" y="619"/>
                  </a:lnTo>
                  <a:lnTo>
                    <a:pt x="7018" y="826"/>
                  </a:lnTo>
                  <a:lnTo>
                    <a:pt x="7782" y="1094"/>
                  </a:lnTo>
                  <a:lnTo>
                    <a:pt x="8546" y="1404"/>
                  </a:lnTo>
                  <a:lnTo>
                    <a:pt x="9289" y="1734"/>
                  </a:lnTo>
                  <a:lnTo>
                    <a:pt x="10052" y="2106"/>
                  </a:lnTo>
                  <a:lnTo>
                    <a:pt x="10795" y="2518"/>
                  </a:lnTo>
                  <a:lnTo>
                    <a:pt x="11518" y="2931"/>
                  </a:lnTo>
                  <a:lnTo>
                    <a:pt x="12240" y="3365"/>
                  </a:lnTo>
                  <a:lnTo>
                    <a:pt x="12942" y="3798"/>
                  </a:lnTo>
                  <a:lnTo>
                    <a:pt x="14284" y="4665"/>
                  </a:lnTo>
                  <a:lnTo>
                    <a:pt x="15522" y="5491"/>
                  </a:lnTo>
                  <a:lnTo>
                    <a:pt x="16389" y="6089"/>
                  </a:lnTo>
                  <a:lnTo>
                    <a:pt x="17194" y="6605"/>
                  </a:lnTo>
                  <a:lnTo>
                    <a:pt x="17463" y="6771"/>
                  </a:lnTo>
                  <a:lnTo>
                    <a:pt x="17710" y="6915"/>
                  </a:lnTo>
                  <a:lnTo>
                    <a:pt x="18247" y="7163"/>
                  </a:lnTo>
                  <a:lnTo>
                    <a:pt x="18763" y="7348"/>
                  </a:lnTo>
                  <a:lnTo>
                    <a:pt x="19279" y="7514"/>
                  </a:lnTo>
                  <a:lnTo>
                    <a:pt x="19795" y="7617"/>
                  </a:lnTo>
                  <a:lnTo>
                    <a:pt x="20311" y="7699"/>
                  </a:lnTo>
                  <a:lnTo>
                    <a:pt x="20786" y="7741"/>
                  </a:lnTo>
                  <a:lnTo>
                    <a:pt x="21715" y="7741"/>
                  </a:lnTo>
                  <a:lnTo>
                    <a:pt x="22128" y="7699"/>
                  </a:lnTo>
                  <a:lnTo>
                    <a:pt x="22520" y="7658"/>
                  </a:lnTo>
                  <a:lnTo>
                    <a:pt x="22891" y="7596"/>
                  </a:lnTo>
                  <a:lnTo>
                    <a:pt x="23490" y="7472"/>
                  </a:lnTo>
                  <a:lnTo>
                    <a:pt x="23923" y="7348"/>
                  </a:lnTo>
                  <a:lnTo>
                    <a:pt x="24254" y="7245"/>
                  </a:lnTo>
                  <a:lnTo>
                    <a:pt x="24501" y="7163"/>
                  </a:lnTo>
                  <a:lnTo>
                    <a:pt x="24728" y="7039"/>
                  </a:lnTo>
                  <a:lnTo>
                    <a:pt x="22231" y="15626"/>
                  </a:lnTo>
                  <a:lnTo>
                    <a:pt x="21611" y="15708"/>
                  </a:lnTo>
                  <a:lnTo>
                    <a:pt x="21013" y="15770"/>
                  </a:lnTo>
                  <a:lnTo>
                    <a:pt x="20414" y="15791"/>
                  </a:lnTo>
                  <a:lnTo>
                    <a:pt x="19816" y="15811"/>
                  </a:lnTo>
                  <a:lnTo>
                    <a:pt x="18928" y="15791"/>
                  </a:lnTo>
                  <a:lnTo>
                    <a:pt x="18041" y="15708"/>
                  </a:lnTo>
                  <a:lnTo>
                    <a:pt x="17194" y="15605"/>
                  </a:lnTo>
                  <a:lnTo>
                    <a:pt x="16348" y="15460"/>
                  </a:lnTo>
                  <a:lnTo>
                    <a:pt x="15543" y="15254"/>
                  </a:lnTo>
                  <a:lnTo>
                    <a:pt x="14738" y="15048"/>
                  </a:lnTo>
                  <a:lnTo>
                    <a:pt x="13974" y="14800"/>
                  </a:lnTo>
                  <a:lnTo>
                    <a:pt x="13231" y="14511"/>
                  </a:lnTo>
                  <a:lnTo>
                    <a:pt x="12529" y="14201"/>
                  </a:lnTo>
                  <a:lnTo>
                    <a:pt x="11828" y="13892"/>
                  </a:lnTo>
                  <a:lnTo>
                    <a:pt x="11188" y="13541"/>
                  </a:lnTo>
                  <a:lnTo>
                    <a:pt x="10568" y="13190"/>
                  </a:lnTo>
                  <a:lnTo>
                    <a:pt x="9990" y="12818"/>
                  </a:lnTo>
                  <a:lnTo>
                    <a:pt x="9454" y="12447"/>
                  </a:lnTo>
                  <a:lnTo>
                    <a:pt x="8938" y="12075"/>
                  </a:lnTo>
                  <a:lnTo>
                    <a:pt x="8484" y="11683"/>
                  </a:lnTo>
                  <a:lnTo>
                    <a:pt x="8236" y="11497"/>
                  </a:lnTo>
                  <a:lnTo>
                    <a:pt x="7988" y="11312"/>
                  </a:lnTo>
                  <a:lnTo>
                    <a:pt x="7472" y="10961"/>
                  </a:lnTo>
                  <a:lnTo>
                    <a:pt x="6915" y="10610"/>
                  </a:lnTo>
                  <a:lnTo>
                    <a:pt x="6316" y="10300"/>
                  </a:lnTo>
                  <a:lnTo>
                    <a:pt x="5718" y="10032"/>
                  </a:lnTo>
                  <a:lnTo>
                    <a:pt x="5099" y="9763"/>
                  </a:lnTo>
                  <a:lnTo>
                    <a:pt x="4500" y="9536"/>
                  </a:lnTo>
                  <a:lnTo>
                    <a:pt x="3881" y="9309"/>
                  </a:lnTo>
                  <a:lnTo>
                    <a:pt x="3303" y="9124"/>
                  </a:lnTo>
                  <a:lnTo>
                    <a:pt x="2745" y="8958"/>
                  </a:lnTo>
                  <a:lnTo>
                    <a:pt x="1734" y="8690"/>
                  </a:lnTo>
                  <a:lnTo>
                    <a:pt x="929" y="8504"/>
                  </a:lnTo>
                  <a:lnTo>
                    <a:pt x="413" y="8381"/>
                  </a:lnTo>
                  <a:lnTo>
                    <a:pt x="2869" y="413"/>
                  </a:lnTo>
                  <a:lnTo>
                    <a:pt x="3158" y="372"/>
                  </a:lnTo>
                  <a:lnTo>
                    <a:pt x="3447" y="330"/>
                  </a:lnTo>
                  <a:lnTo>
                    <a:pt x="3757" y="310"/>
                  </a:lnTo>
                  <a:close/>
                  <a:moveTo>
                    <a:pt x="4046" y="0"/>
                  </a:moveTo>
                  <a:lnTo>
                    <a:pt x="3716" y="21"/>
                  </a:lnTo>
                  <a:lnTo>
                    <a:pt x="3385" y="41"/>
                  </a:lnTo>
                  <a:lnTo>
                    <a:pt x="3055" y="83"/>
                  </a:lnTo>
                  <a:lnTo>
                    <a:pt x="2725" y="145"/>
                  </a:lnTo>
                  <a:lnTo>
                    <a:pt x="2622" y="145"/>
                  </a:lnTo>
                  <a:lnTo>
                    <a:pt x="0" y="8628"/>
                  </a:lnTo>
                  <a:lnTo>
                    <a:pt x="186" y="8649"/>
                  </a:lnTo>
                  <a:lnTo>
                    <a:pt x="434" y="8711"/>
                  </a:lnTo>
                  <a:lnTo>
                    <a:pt x="1094" y="8855"/>
                  </a:lnTo>
                  <a:lnTo>
                    <a:pt x="2085" y="9103"/>
                  </a:lnTo>
                  <a:lnTo>
                    <a:pt x="2642" y="9268"/>
                  </a:lnTo>
                  <a:lnTo>
                    <a:pt x="3261" y="9454"/>
                  </a:lnTo>
                  <a:lnTo>
                    <a:pt x="3922" y="9660"/>
                  </a:lnTo>
                  <a:lnTo>
                    <a:pt x="4582" y="9908"/>
                  </a:lnTo>
                  <a:lnTo>
                    <a:pt x="5243" y="10176"/>
                  </a:lnTo>
                  <a:lnTo>
                    <a:pt x="5904" y="10465"/>
                  </a:lnTo>
                  <a:lnTo>
                    <a:pt x="6564" y="10796"/>
                  </a:lnTo>
                  <a:lnTo>
                    <a:pt x="7183" y="11146"/>
                  </a:lnTo>
                  <a:lnTo>
                    <a:pt x="7472" y="11332"/>
                  </a:lnTo>
                  <a:lnTo>
                    <a:pt x="7761" y="11518"/>
                  </a:lnTo>
                  <a:lnTo>
                    <a:pt x="8030" y="11724"/>
                  </a:lnTo>
                  <a:lnTo>
                    <a:pt x="8277" y="11931"/>
                  </a:lnTo>
                  <a:lnTo>
                    <a:pt x="8752" y="12323"/>
                  </a:lnTo>
                  <a:lnTo>
                    <a:pt x="9268" y="12695"/>
                  </a:lnTo>
                  <a:lnTo>
                    <a:pt x="9805" y="13087"/>
                  </a:lnTo>
                  <a:lnTo>
                    <a:pt x="10403" y="13458"/>
                  </a:lnTo>
                  <a:lnTo>
                    <a:pt x="11043" y="13809"/>
                  </a:lnTo>
                  <a:lnTo>
                    <a:pt x="11704" y="14160"/>
                  </a:lnTo>
                  <a:lnTo>
                    <a:pt x="12385" y="14490"/>
                  </a:lnTo>
                  <a:lnTo>
                    <a:pt x="13107" y="14800"/>
                  </a:lnTo>
                  <a:lnTo>
                    <a:pt x="13871" y="15089"/>
                  </a:lnTo>
                  <a:lnTo>
                    <a:pt x="14655" y="15337"/>
                  </a:lnTo>
                  <a:lnTo>
                    <a:pt x="15460" y="15564"/>
                  </a:lnTo>
                  <a:lnTo>
                    <a:pt x="16286" y="15749"/>
                  </a:lnTo>
                  <a:lnTo>
                    <a:pt x="17153" y="15915"/>
                  </a:lnTo>
                  <a:lnTo>
                    <a:pt x="18020" y="16018"/>
                  </a:lnTo>
                  <a:lnTo>
                    <a:pt x="18907" y="16100"/>
                  </a:lnTo>
                  <a:lnTo>
                    <a:pt x="19816" y="16121"/>
                  </a:lnTo>
                  <a:lnTo>
                    <a:pt x="20456" y="16100"/>
                  </a:lnTo>
                  <a:lnTo>
                    <a:pt x="21095" y="16080"/>
                  </a:lnTo>
                  <a:lnTo>
                    <a:pt x="21735" y="16018"/>
                  </a:lnTo>
                  <a:lnTo>
                    <a:pt x="22375" y="15915"/>
                  </a:lnTo>
                  <a:lnTo>
                    <a:pt x="22478" y="15894"/>
                  </a:lnTo>
                  <a:lnTo>
                    <a:pt x="25162" y="6709"/>
                  </a:lnTo>
                  <a:lnTo>
                    <a:pt x="24873" y="6605"/>
                  </a:lnTo>
                  <a:lnTo>
                    <a:pt x="24749" y="6688"/>
                  </a:lnTo>
                  <a:lnTo>
                    <a:pt x="24522" y="6812"/>
                  </a:lnTo>
                  <a:lnTo>
                    <a:pt x="24171" y="6956"/>
                  </a:lnTo>
                  <a:lnTo>
                    <a:pt x="23738" y="7101"/>
                  </a:lnTo>
                  <a:lnTo>
                    <a:pt x="23222" y="7225"/>
                  </a:lnTo>
                  <a:lnTo>
                    <a:pt x="22623" y="7348"/>
                  </a:lnTo>
                  <a:lnTo>
                    <a:pt x="22313" y="7390"/>
                  </a:lnTo>
                  <a:lnTo>
                    <a:pt x="21983" y="7410"/>
                  </a:lnTo>
                  <a:lnTo>
                    <a:pt x="21632" y="7431"/>
                  </a:lnTo>
                  <a:lnTo>
                    <a:pt x="21261" y="7452"/>
                  </a:lnTo>
                  <a:lnTo>
                    <a:pt x="20806" y="7431"/>
                  </a:lnTo>
                  <a:lnTo>
                    <a:pt x="20332" y="7390"/>
                  </a:lnTo>
                  <a:lnTo>
                    <a:pt x="19836" y="7328"/>
                  </a:lnTo>
                  <a:lnTo>
                    <a:pt x="19341" y="7204"/>
                  </a:lnTo>
                  <a:lnTo>
                    <a:pt x="18846" y="7059"/>
                  </a:lnTo>
                  <a:lnTo>
                    <a:pt x="18350" y="6874"/>
                  </a:lnTo>
                  <a:lnTo>
                    <a:pt x="17855" y="6626"/>
                  </a:lnTo>
                  <a:lnTo>
                    <a:pt x="17359" y="6358"/>
                  </a:lnTo>
                  <a:lnTo>
                    <a:pt x="16575" y="5821"/>
                  </a:lnTo>
                  <a:lnTo>
                    <a:pt x="15687" y="5243"/>
                  </a:lnTo>
                  <a:lnTo>
                    <a:pt x="14449" y="4397"/>
                  </a:lnTo>
                  <a:lnTo>
                    <a:pt x="13087" y="3530"/>
                  </a:lnTo>
                  <a:lnTo>
                    <a:pt x="12385" y="3076"/>
                  </a:lnTo>
                  <a:lnTo>
                    <a:pt x="11662" y="2642"/>
                  </a:lnTo>
                  <a:lnTo>
                    <a:pt x="10919" y="2229"/>
                  </a:lnTo>
                  <a:lnTo>
                    <a:pt x="10156" y="1817"/>
                  </a:lnTo>
                  <a:lnTo>
                    <a:pt x="9392" y="1445"/>
                  </a:lnTo>
                  <a:lnTo>
                    <a:pt x="8628" y="1094"/>
                  </a:lnTo>
                  <a:lnTo>
                    <a:pt x="7844" y="785"/>
                  </a:lnTo>
                  <a:lnTo>
                    <a:pt x="7080" y="516"/>
                  </a:lnTo>
                  <a:lnTo>
                    <a:pt x="6316" y="310"/>
                  </a:lnTo>
                  <a:lnTo>
                    <a:pt x="5924" y="207"/>
                  </a:lnTo>
                  <a:lnTo>
                    <a:pt x="5553" y="145"/>
                  </a:lnTo>
                  <a:lnTo>
                    <a:pt x="5160" y="83"/>
                  </a:lnTo>
                  <a:lnTo>
                    <a:pt x="4789" y="41"/>
                  </a:lnTo>
                  <a:lnTo>
                    <a:pt x="4417" y="21"/>
                  </a:lnTo>
                  <a:lnTo>
                    <a:pt x="4046"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4159325" y="1310950"/>
              <a:ext cx="654350" cy="633175"/>
            </a:xfrm>
            <a:custGeom>
              <a:avLst/>
              <a:gdLst/>
              <a:ahLst/>
              <a:cxnLst/>
              <a:rect l="l" t="t" r="r" b="b"/>
              <a:pathLst>
                <a:path w="26174" h="25327" extrusionOk="0">
                  <a:moveTo>
                    <a:pt x="17731" y="0"/>
                  </a:moveTo>
                  <a:lnTo>
                    <a:pt x="17690" y="269"/>
                  </a:lnTo>
                  <a:lnTo>
                    <a:pt x="17649" y="557"/>
                  </a:lnTo>
                  <a:lnTo>
                    <a:pt x="17546" y="970"/>
                  </a:lnTo>
                  <a:lnTo>
                    <a:pt x="17422" y="1445"/>
                  </a:lnTo>
                  <a:lnTo>
                    <a:pt x="17236" y="2002"/>
                  </a:lnTo>
                  <a:lnTo>
                    <a:pt x="16988" y="2622"/>
                  </a:lnTo>
                  <a:lnTo>
                    <a:pt x="16844" y="2952"/>
                  </a:lnTo>
                  <a:lnTo>
                    <a:pt x="16679" y="3282"/>
                  </a:lnTo>
                  <a:lnTo>
                    <a:pt x="16493" y="3633"/>
                  </a:lnTo>
                  <a:lnTo>
                    <a:pt x="16287" y="3984"/>
                  </a:lnTo>
                  <a:lnTo>
                    <a:pt x="16080" y="4335"/>
                  </a:lnTo>
                  <a:lnTo>
                    <a:pt x="15832" y="4706"/>
                  </a:lnTo>
                  <a:lnTo>
                    <a:pt x="15543" y="5057"/>
                  </a:lnTo>
                  <a:lnTo>
                    <a:pt x="15255" y="5408"/>
                  </a:lnTo>
                  <a:lnTo>
                    <a:pt x="14924" y="5780"/>
                  </a:lnTo>
                  <a:lnTo>
                    <a:pt x="14573" y="6131"/>
                  </a:lnTo>
                  <a:lnTo>
                    <a:pt x="14202" y="6482"/>
                  </a:lnTo>
                  <a:lnTo>
                    <a:pt x="13810" y="6812"/>
                  </a:lnTo>
                  <a:lnTo>
                    <a:pt x="13376" y="7142"/>
                  </a:lnTo>
                  <a:lnTo>
                    <a:pt x="12901" y="7472"/>
                  </a:lnTo>
                  <a:lnTo>
                    <a:pt x="12406" y="7782"/>
                  </a:lnTo>
                  <a:lnTo>
                    <a:pt x="11869" y="8071"/>
                  </a:lnTo>
                  <a:lnTo>
                    <a:pt x="11312" y="8360"/>
                  </a:lnTo>
                  <a:lnTo>
                    <a:pt x="10713" y="8628"/>
                  </a:lnTo>
                  <a:lnTo>
                    <a:pt x="9908" y="8979"/>
                  </a:lnTo>
                  <a:lnTo>
                    <a:pt x="9041" y="9371"/>
                  </a:lnTo>
                  <a:lnTo>
                    <a:pt x="8133" y="9825"/>
                  </a:lnTo>
                  <a:lnTo>
                    <a:pt x="7204" y="10341"/>
                  </a:lnTo>
                  <a:lnTo>
                    <a:pt x="6276" y="10878"/>
                  </a:lnTo>
                  <a:lnTo>
                    <a:pt x="5326" y="11456"/>
                  </a:lnTo>
                  <a:lnTo>
                    <a:pt x="4418" y="12075"/>
                  </a:lnTo>
                  <a:lnTo>
                    <a:pt x="3551" y="12695"/>
                  </a:lnTo>
                  <a:lnTo>
                    <a:pt x="3138" y="13025"/>
                  </a:lnTo>
                  <a:lnTo>
                    <a:pt x="2725" y="13355"/>
                  </a:lnTo>
                  <a:lnTo>
                    <a:pt x="2354" y="13685"/>
                  </a:lnTo>
                  <a:lnTo>
                    <a:pt x="1982" y="14016"/>
                  </a:lnTo>
                  <a:lnTo>
                    <a:pt x="1652" y="14346"/>
                  </a:lnTo>
                  <a:lnTo>
                    <a:pt x="1342" y="14676"/>
                  </a:lnTo>
                  <a:lnTo>
                    <a:pt x="1053" y="15027"/>
                  </a:lnTo>
                  <a:lnTo>
                    <a:pt x="806" y="15357"/>
                  </a:lnTo>
                  <a:lnTo>
                    <a:pt x="579" y="15688"/>
                  </a:lnTo>
                  <a:lnTo>
                    <a:pt x="372" y="16018"/>
                  </a:lnTo>
                  <a:lnTo>
                    <a:pt x="228" y="16348"/>
                  </a:lnTo>
                  <a:lnTo>
                    <a:pt x="104" y="16678"/>
                  </a:lnTo>
                  <a:lnTo>
                    <a:pt x="21" y="17009"/>
                  </a:lnTo>
                  <a:lnTo>
                    <a:pt x="1" y="17339"/>
                  </a:lnTo>
                  <a:lnTo>
                    <a:pt x="1" y="17648"/>
                  </a:lnTo>
                  <a:lnTo>
                    <a:pt x="42" y="17958"/>
                  </a:lnTo>
                  <a:lnTo>
                    <a:pt x="6441" y="25327"/>
                  </a:lnTo>
                  <a:lnTo>
                    <a:pt x="6606" y="25141"/>
                  </a:lnTo>
                  <a:lnTo>
                    <a:pt x="7142" y="24605"/>
                  </a:lnTo>
                  <a:lnTo>
                    <a:pt x="7514" y="24254"/>
                  </a:lnTo>
                  <a:lnTo>
                    <a:pt x="7968" y="23841"/>
                  </a:lnTo>
                  <a:lnTo>
                    <a:pt x="8505" y="23387"/>
                  </a:lnTo>
                  <a:lnTo>
                    <a:pt x="9103" y="22891"/>
                  </a:lnTo>
                  <a:lnTo>
                    <a:pt x="9764" y="22375"/>
                  </a:lnTo>
                  <a:lnTo>
                    <a:pt x="10507" y="21859"/>
                  </a:lnTo>
                  <a:lnTo>
                    <a:pt x="11291" y="21323"/>
                  </a:lnTo>
                  <a:lnTo>
                    <a:pt x="12117" y="20786"/>
                  </a:lnTo>
                  <a:lnTo>
                    <a:pt x="13025" y="20291"/>
                  </a:lnTo>
                  <a:lnTo>
                    <a:pt x="13479" y="20043"/>
                  </a:lnTo>
                  <a:lnTo>
                    <a:pt x="13975" y="19795"/>
                  </a:lnTo>
                  <a:lnTo>
                    <a:pt x="14449" y="19568"/>
                  </a:lnTo>
                  <a:lnTo>
                    <a:pt x="14945" y="19341"/>
                  </a:lnTo>
                  <a:lnTo>
                    <a:pt x="15461" y="19135"/>
                  </a:lnTo>
                  <a:lnTo>
                    <a:pt x="15977" y="18949"/>
                  </a:lnTo>
                  <a:lnTo>
                    <a:pt x="16493" y="18742"/>
                  </a:lnTo>
                  <a:lnTo>
                    <a:pt x="17009" y="18495"/>
                  </a:lnTo>
                  <a:lnTo>
                    <a:pt x="17504" y="18247"/>
                  </a:lnTo>
                  <a:lnTo>
                    <a:pt x="18000" y="17937"/>
                  </a:lnTo>
                  <a:lnTo>
                    <a:pt x="18495" y="17628"/>
                  </a:lnTo>
                  <a:lnTo>
                    <a:pt x="18970" y="17298"/>
                  </a:lnTo>
                  <a:lnTo>
                    <a:pt x="19445" y="16926"/>
                  </a:lnTo>
                  <a:lnTo>
                    <a:pt x="19899" y="16554"/>
                  </a:lnTo>
                  <a:lnTo>
                    <a:pt x="20353" y="16162"/>
                  </a:lnTo>
                  <a:lnTo>
                    <a:pt x="20786" y="15770"/>
                  </a:lnTo>
                  <a:lnTo>
                    <a:pt x="21220" y="15357"/>
                  </a:lnTo>
                  <a:lnTo>
                    <a:pt x="21633" y="14944"/>
                  </a:lnTo>
                  <a:lnTo>
                    <a:pt x="22417" y="14098"/>
                  </a:lnTo>
                  <a:lnTo>
                    <a:pt x="23139" y="13252"/>
                  </a:lnTo>
                  <a:lnTo>
                    <a:pt x="23821" y="12426"/>
                  </a:lnTo>
                  <a:lnTo>
                    <a:pt x="24399" y="11662"/>
                  </a:lnTo>
                  <a:lnTo>
                    <a:pt x="24915" y="10940"/>
                  </a:lnTo>
                  <a:lnTo>
                    <a:pt x="25348" y="10321"/>
                  </a:lnTo>
                  <a:lnTo>
                    <a:pt x="25967" y="9392"/>
                  </a:lnTo>
                  <a:lnTo>
                    <a:pt x="26174" y="9062"/>
                  </a:lnTo>
                  <a:lnTo>
                    <a:pt x="177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4380700" y="1532325"/>
              <a:ext cx="244125" cy="229125"/>
            </a:xfrm>
            <a:custGeom>
              <a:avLst/>
              <a:gdLst/>
              <a:ahLst/>
              <a:cxnLst/>
              <a:rect l="l" t="t" r="r" b="b"/>
              <a:pathLst>
                <a:path w="9765" h="9165" extrusionOk="0">
                  <a:moveTo>
                    <a:pt x="5388" y="0"/>
                  </a:moveTo>
                  <a:lnTo>
                    <a:pt x="5037" y="21"/>
                  </a:lnTo>
                  <a:lnTo>
                    <a:pt x="4707" y="62"/>
                  </a:lnTo>
                  <a:lnTo>
                    <a:pt x="4356" y="124"/>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789" y="9144"/>
                  </a:lnTo>
                  <a:lnTo>
                    <a:pt x="5058" y="9124"/>
                  </a:lnTo>
                  <a:lnTo>
                    <a:pt x="5326" y="9082"/>
                  </a:lnTo>
                  <a:lnTo>
                    <a:pt x="5615" y="9020"/>
                  </a:lnTo>
                  <a:lnTo>
                    <a:pt x="5883" y="8938"/>
                  </a:lnTo>
                  <a:lnTo>
                    <a:pt x="6172" y="8855"/>
                  </a:lnTo>
                  <a:lnTo>
                    <a:pt x="6441" y="8732"/>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4380700" y="1532325"/>
              <a:ext cx="244125" cy="229125"/>
            </a:xfrm>
            <a:custGeom>
              <a:avLst/>
              <a:gdLst/>
              <a:ahLst/>
              <a:cxnLst/>
              <a:rect l="l" t="t" r="r" b="b"/>
              <a:pathLst>
                <a:path w="9765" h="9165" fill="none" extrusionOk="0">
                  <a:moveTo>
                    <a:pt x="5388" y="0"/>
                  </a:moveTo>
                  <a:lnTo>
                    <a:pt x="5388" y="0"/>
                  </a:lnTo>
                  <a:lnTo>
                    <a:pt x="5037" y="21"/>
                  </a:lnTo>
                  <a:lnTo>
                    <a:pt x="4707" y="62"/>
                  </a:lnTo>
                  <a:lnTo>
                    <a:pt x="4356" y="124"/>
                  </a:lnTo>
                  <a:lnTo>
                    <a:pt x="4026" y="227"/>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501" y="9165"/>
                  </a:lnTo>
                  <a:lnTo>
                    <a:pt x="4789" y="9144"/>
                  </a:lnTo>
                  <a:lnTo>
                    <a:pt x="5058" y="9124"/>
                  </a:lnTo>
                  <a:lnTo>
                    <a:pt x="5326" y="9082"/>
                  </a:lnTo>
                  <a:lnTo>
                    <a:pt x="5615" y="9020"/>
                  </a:lnTo>
                  <a:lnTo>
                    <a:pt x="5883" y="8938"/>
                  </a:lnTo>
                  <a:lnTo>
                    <a:pt x="6172" y="8855"/>
                  </a:lnTo>
                  <a:lnTo>
                    <a:pt x="6441" y="8732"/>
                  </a:lnTo>
                  <a:lnTo>
                    <a:pt x="6730" y="8587"/>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442625" y="1577225"/>
              <a:ext cx="119750" cy="147600"/>
            </a:xfrm>
            <a:custGeom>
              <a:avLst/>
              <a:gdLst/>
              <a:ahLst/>
              <a:cxnLst/>
              <a:rect l="l" t="t" r="r" b="b"/>
              <a:pathLst>
                <a:path w="4790" h="5904" extrusionOk="0">
                  <a:moveTo>
                    <a:pt x="1301" y="1796"/>
                  </a:moveTo>
                  <a:lnTo>
                    <a:pt x="1796" y="2621"/>
                  </a:lnTo>
                  <a:lnTo>
                    <a:pt x="1590" y="2663"/>
                  </a:lnTo>
                  <a:lnTo>
                    <a:pt x="1404" y="2663"/>
                  </a:lnTo>
                  <a:lnTo>
                    <a:pt x="1322" y="2642"/>
                  </a:lnTo>
                  <a:lnTo>
                    <a:pt x="1239" y="2601"/>
                  </a:lnTo>
                  <a:lnTo>
                    <a:pt x="1177" y="2560"/>
                  </a:lnTo>
                  <a:lnTo>
                    <a:pt x="1115" y="2498"/>
                  </a:lnTo>
                  <a:lnTo>
                    <a:pt x="1095" y="2415"/>
                  </a:lnTo>
                  <a:lnTo>
                    <a:pt x="1074" y="2333"/>
                  </a:lnTo>
                  <a:lnTo>
                    <a:pt x="1053" y="2250"/>
                  </a:lnTo>
                  <a:lnTo>
                    <a:pt x="1074" y="2167"/>
                  </a:lnTo>
                  <a:lnTo>
                    <a:pt x="1095" y="2064"/>
                  </a:lnTo>
                  <a:lnTo>
                    <a:pt x="1136" y="1982"/>
                  </a:lnTo>
                  <a:lnTo>
                    <a:pt x="1198" y="1878"/>
                  </a:lnTo>
                  <a:lnTo>
                    <a:pt x="1301" y="1796"/>
                  </a:lnTo>
                  <a:close/>
                  <a:moveTo>
                    <a:pt x="3427" y="3261"/>
                  </a:moveTo>
                  <a:lnTo>
                    <a:pt x="3489" y="3282"/>
                  </a:lnTo>
                  <a:lnTo>
                    <a:pt x="3572" y="3323"/>
                  </a:lnTo>
                  <a:lnTo>
                    <a:pt x="3634" y="3365"/>
                  </a:lnTo>
                  <a:lnTo>
                    <a:pt x="3695" y="3427"/>
                  </a:lnTo>
                  <a:lnTo>
                    <a:pt x="3716" y="3509"/>
                  </a:lnTo>
                  <a:lnTo>
                    <a:pt x="3737" y="3592"/>
                  </a:lnTo>
                  <a:lnTo>
                    <a:pt x="3757" y="3654"/>
                  </a:lnTo>
                  <a:lnTo>
                    <a:pt x="3737" y="3736"/>
                  </a:lnTo>
                  <a:lnTo>
                    <a:pt x="3716" y="3839"/>
                  </a:lnTo>
                  <a:lnTo>
                    <a:pt x="3654" y="3922"/>
                  </a:lnTo>
                  <a:lnTo>
                    <a:pt x="3592" y="4004"/>
                  </a:lnTo>
                  <a:lnTo>
                    <a:pt x="3510" y="4108"/>
                  </a:lnTo>
                  <a:lnTo>
                    <a:pt x="3014" y="3282"/>
                  </a:lnTo>
                  <a:lnTo>
                    <a:pt x="3221" y="3261"/>
                  </a:lnTo>
                  <a:close/>
                  <a:moveTo>
                    <a:pt x="1012" y="0"/>
                  </a:moveTo>
                  <a:lnTo>
                    <a:pt x="413" y="351"/>
                  </a:lnTo>
                  <a:lnTo>
                    <a:pt x="826" y="1011"/>
                  </a:lnTo>
                  <a:lnTo>
                    <a:pt x="661" y="1135"/>
                  </a:lnTo>
                  <a:lnTo>
                    <a:pt x="537" y="1259"/>
                  </a:lnTo>
                  <a:lnTo>
                    <a:pt x="413" y="1404"/>
                  </a:lnTo>
                  <a:lnTo>
                    <a:pt x="310" y="1528"/>
                  </a:lnTo>
                  <a:lnTo>
                    <a:pt x="207" y="1672"/>
                  </a:lnTo>
                  <a:lnTo>
                    <a:pt x="145" y="1796"/>
                  </a:lnTo>
                  <a:lnTo>
                    <a:pt x="83" y="1940"/>
                  </a:lnTo>
                  <a:lnTo>
                    <a:pt x="42" y="2085"/>
                  </a:lnTo>
                  <a:lnTo>
                    <a:pt x="21" y="2209"/>
                  </a:lnTo>
                  <a:lnTo>
                    <a:pt x="1" y="2353"/>
                  </a:lnTo>
                  <a:lnTo>
                    <a:pt x="1" y="2477"/>
                  </a:lnTo>
                  <a:lnTo>
                    <a:pt x="21" y="2621"/>
                  </a:lnTo>
                  <a:lnTo>
                    <a:pt x="42" y="2745"/>
                  </a:lnTo>
                  <a:lnTo>
                    <a:pt x="83" y="2869"/>
                  </a:lnTo>
                  <a:lnTo>
                    <a:pt x="145" y="2993"/>
                  </a:lnTo>
                  <a:lnTo>
                    <a:pt x="207" y="3117"/>
                  </a:lnTo>
                  <a:lnTo>
                    <a:pt x="310" y="3261"/>
                  </a:lnTo>
                  <a:lnTo>
                    <a:pt x="413" y="3385"/>
                  </a:lnTo>
                  <a:lnTo>
                    <a:pt x="517" y="3488"/>
                  </a:lnTo>
                  <a:lnTo>
                    <a:pt x="641" y="3571"/>
                  </a:lnTo>
                  <a:lnTo>
                    <a:pt x="764" y="3633"/>
                  </a:lnTo>
                  <a:lnTo>
                    <a:pt x="909" y="3674"/>
                  </a:lnTo>
                  <a:lnTo>
                    <a:pt x="1033" y="3695"/>
                  </a:lnTo>
                  <a:lnTo>
                    <a:pt x="1177" y="3715"/>
                  </a:lnTo>
                  <a:lnTo>
                    <a:pt x="1466" y="3695"/>
                  </a:lnTo>
                  <a:lnTo>
                    <a:pt x="1755" y="3654"/>
                  </a:lnTo>
                  <a:lnTo>
                    <a:pt x="2044" y="3592"/>
                  </a:lnTo>
                  <a:lnTo>
                    <a:pt x="2333" y="3488"/>
                  </a:lnTo>
                  <a:lnTo>
                    <a:pt x="2932" y="4479"/>
                  </a:lnTo>
                  <a:lnTo>
                    <a:pt x="2767" y="4562"/>
                  </a:lnTo>
                  <a:lnTo>
                    <a:pt x="2581" y="4624"/>
                  </a:lnTo>
                  <a:lnTo>
                    <a:pt x="2230" y="4706"/>
                  </a:lnTo>
                  <a:lnTo>
                    <a:pt x="1858" y="4768"/>
                  </a:lnTo>
                  <a:lnTo>
                    <a:pt x="1693" y="4768"/>
                  </a:lnTo>
                  <a:lnTo>
                    <a:pt x="1528" y="4748"/>
                  </a:lnTo>
                  <a:lnTo>
                    <a:pt x="1652" y="5676"/>
                  </a:lnTo>
                  <a:lnTo>
                    <a:pt x="2044" y="5676"/>
                  </a:lnTo>
                  <a:lnTo>
                    <a:pt x="2251" y="5656"/>
                  </a:lnTo>
                  <a:lnTo>
                    <a:pt x="2478" y="5614"/>
                  </a:lnTo>
                  <a:lnTo>
                    <a:pt x="2705" y="5553"/>
                  </a:lnTo>
                  <a:lnTo>
                    <a:pt x="2932" y="5470"/>
                  </a:lnTo>
                  <a:lnTo>
                    <a:pt x="3179" y="5367"/>
                  </a:lnTo>
                  <a:lnTo>
                    <a:pt x="3406" y="5264"/>
                  </a:lnTo>
                  <a:lnTo>
                    <a:pt x="3799" y="5903"/>
                  </a:lnTo>
                  <a:lnTo>
                    <a:pt x="4377" y="5532"/>
                  </a:lnTo>
                  <a:lnTo>
                    <a:pt x="3984" y="4871"/>
                  </a:lnTo>
                  <a:lnTo>
                    <a:pt x="4129" y="4748"/>
                  </a:lnTo>
                  <a:lnTo>
                    <a:pt x="4273" y="4624"/>
                  </a:lnTo>
                  <a:lnTo>
                    <a:pt x="4397" y="4479"/>
                  </a:lnTo>
                  <a:lnTo>
                    <a:pt x="4500" y="4355"/>
                  </a:lnTo>
                  <a:lnTo>
                    <a:pt x="4583" y="4211"/>
                  </a:lnTo>
                  <a:lnTo>
                    <a:pt x="4645" y="4087"/>
                  </a:lnTo>
                  <a:lnTo>
                    <a:pt x="4707" y="3943"/>
                  </a:lnTo>
                  <a:lnTo>
                    <a:pt x="4748" y="3819"/>
                  </a:lnTo>
                  <a:lnTo>
                    <a:pt x="4769" y="3674"/>
                  </a:lnTo>
                  <a:lnTo>
                    <a:pt x="4789" y="3550"/>
                  </a:lnTo>
                  <a:lnTo>
                    <a:pt x="4789" y="3406"/>
                  </a:lnTo>
                  <a:lnTo>
                    <a:pt x="4769" y="3282"/>
                  </a:lnTo>
                  <a:lnTo>
                    <a:pt x="4748" y="3158"/>
                  </a:lnTo>
                  <a:lnTo>
                    <a:pt x="4707" y="3034"/>
                  </a:lnTo>
                  <a:lnTo>
                    <a:pt x="4666" y="2910"/>
                  </a:lnTo>
                  <a:lnTo>
                    <a:pt x="4583" y="2787"/>
                  </a:lnTo>
                  <a:lnTo>
                    <a:pt x="4500" y="2642"/>
                  </a:lnTo>
                  <a:lnTo>
                    <a:pt x="4397" y="2518"/>
                  </a:lnTo>
                  <a:lnTo>
                    <a:pt x="4273" y="2415"/>
                  </a:lnTo>
                  <a:lnTo>
                    <a:pt x="4150" y="2333"/>
                  </a:lnTo>
                  <a:lnTo>
                    <a:pt x="4026" y="2291"/>
                  </a:lnTo>
                  <a:lnTo>
                    <a:pt x="3902" y="2229"/>
                  </a:lnTo>
                  <a:lnTo>
                    <a:pt x="3778" y="2209"/>
                  </a:lnTo>
                  <a:lnTo>
                    <a:pt x="3634" y="2188"/>
                  </a:lnTo>
                  <a:lnTo>
                    <a:pt x="3345" y="2209"/>
                  </a:lnTo>
                  <a:lnTo>
                    <a:pt x="3056" y="2250"/>
                  </a:lnTo>
                  <a:lnTo>
                    <a:pt x="2767" y="2333"/>
                  </a:lnTo>
                  <a:lnTo>
                    <a:pt x="2478" y="2415"/>
                  </a:lnTo>
                  <a:lnTo>
                    <a:pt x="1879" y="1404"/>
                  </a:lnTo>
                  <a:lnTo>
                    <a:pt x="2127" y="1321"/>
                  </a:lnTo>
                  <a:lnTo>
                    <a:pt x="2395" y="1239"/>
                  </a:lnTo>
                  <a:lnTo>
                    <a:pt x="2663" y="1197"/>
                  </a:lnTo>
                  <a:lnTo>
                    <a:pt x="2973" y="1177"/>
                  </a:lnTo>
                  <a:lnTo>
                    <a:pt x="2829" y="268"/>
                  </a:lnTo>
                  <a:lnTo>
                    <a:pt x="2643" y="268"/>
                  </a:lnTo>
                  <a:lnTo>
                    <a:pt x="2478" y="289"/>
                  </a:lnTo>
                  <a:lnTo>
                    <a:pt x="2127" y="351"/>
                  </a:lnTo>
                  <a:lnTo>
                    <a:pt x="1755" y="475"/>
                  </a:lnTo>
                  <a:lnTo>
                    <a:pt x="1404" y="640"/>
                  </a:lnTo>
                  <a:lnTo>
                    <a:pt x="10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178425" y="1353775"/>
              <a:ext cx="597575" cy="557325"/>
            </a:xfrm>
            <a:custGeom>
              <a:avLst/>
              <a:gdLst/>
              <a:ahLst/>
              <a:cxnLst/>
              <a:rect l="l" t="t" r="r" b="b"/>
              <a:pathLst>
                <a:path w="23903" h="22293" extrusionOk="0">
                  <a:moveTo>
                    <a:pt x="17607" y="516"/>
                  </a:moveTo>
                  <a:lnTo>
                    <a:pt x="23531" y="7204"/>
                  </a:lnTo>
                  <a:lnTo>
                    <a:pt x="23304" y="7700"/>
                  </a:lnTo>
                  <a:lnTo>
                    <a:pt x="23077" y="8174"/>
                  </a:lnTo>
                  <a:lnTo>
                    <a:pt x="22809" y="8649"/>
                  </a:lnTo>
                  <a:lnTo>
                    <a:pt x="22541" y="9103"/>
                  </a:lnTo>
                  <a:lnTo>
                    <a:pt x="22272" y="9557"/>
                  </a:lnTo>
                  <a:lnTo>
                    <a:pt x="21983" y="9991"/>
                  </a:lnTo>
                  <a:lnTo>
                    <a:pt x="21694" y="10404"/>
                  </a:lnTo>
                  <a:lnTo>
                    <a:pt x="21385" y="10796"/>
                  </a:lnTo>
                  <a:lnTo>
                    <a:pt x="21054" y="11188"/>
                  </a:lnTo>
                  <a:lnTo>
                    <a:pt x="20724" y="11580"/>
                  </a:lnTo>
                  <a:lnTo>
                    <a:pt x="20394" y="11952"/>
                  </a:lnTo>
                  <a:lnTo>
                    <a:pt x="20064" y="12303"/>
                  </a:lnTo>
                  <a:lnTo>
                    <a:pt x="19713" y="12633"/>
                  </a:lnTo>
                  <a:lnTo>
                    <a:pt x="19362" y="12963"/>
                  </a:lnTo>
                  <a:lnTo>
                    <a:pt x="18639" y="13582"/>
                  </a:lnTo>
                  <a:lnTo>
                    <a:pt x="17896" y="14160"/>
                  </a:lnTo>
                  <a:lnTo>
                    <a:pt x="17174" y="14676"/>
                  </a:lnTo>
                  <a:lnTo>
                    <a:pt x="16431" y="15151"/>
                  </a:lnTo>
                  <a:lnTo>
                    <a:pt x="15688" y="15564"/>
                  </a:lnTo>
                  <a:lnTo>
                    <a:pt x="14965" y="15935"/>
                  </a:lnTo>
                  <a:lnTo>
                    <a:pt x="14243" y="16266"/>
                  </a:lnTo>
                  <a:lnTo>
                    <a:pt x="13562" y="16534"/>
                  </a:lnTo>
                  <a:lnTo>
                    <a:pt x="12880" y="16761"/>
                  </a:lnTo>
                  <a:lnTo>
                    <a:pt x="12592" y="16864"/>
                  </a:lnTo>
                  <a:lnTo>
                    <a:pt x="12303" y="16968"/>
                  </a:lnTo>
                  <a:lnTo>
                    <a:pt x="11725" y="17215"/>
                  </a:lnTo>
                  <a:lnTo>
                    <a:pt x="11147" y="17525"/>
                  </a:lnTo>
                  <a:lnTo>
                    <a:pt x="10569" y="17855"/>
                  </a:lnTo>
                  <a:lnTo>
                    <a:pt x="10011" y="18206"/>
                  </a:lnTo>
                  <a:lnTo>
                    <a:pt x="9454" y="18598"/>
                  </a:lnTo>
                  <a:lnTo>
                    <a:pt x="8938" y="18990"/>
                  </a:lnTo>
                  <a:lnTo>
                    <a:pt x="8443" y="19383"/>
                  </a:lnTo>
                  <a:lnTo>
                    <a:pt x="7968" y="19775"/>
                  </a:lnTo>
                  <a:lnTo>
                    <a:pt x="7514" y="20167"/>
                  </a:lnTo>
                  <a:lnTo>
                    <a:pt x="6750" y="20869"/>
                  </a:lnTo>
                  <a:lnTo>
                    <a:pt x="6172" y="21447"/>
                  </a:lnTo>
                  <a:lnTo>
                    <a:pt x="5801" y="21839"/>
                  </a:lnTo>
                  <a:lnTo>
                    <a:pt x="351" y="15523"/>
                  </a:lnTo>
                  <a:lnTo>
                    <a:pt x="516" y="15172"/>
                  </a:lnTo>
                  <a:lnTo>
                    <a:pt x="682" y="14821"/>
                  </a:lnTo>
                  <a:lnTo>
                    <a:pt x="888" y="14470"/>
                  </a:lnTo>
                  <a:lnTo>
                    <a:pt x="1094" y="14140"/>
                  </a:lnTo>
                  <a:lnTo>
                    <a:pt x="1342" y="13830"/>
                  </a:lnTo>
                  <a:lnTo>
                    <a:pt x="1610" y="13500"/>
                  </a:lnTo>
                  <a:lnTo>
                    <a:pt x="1879" y="13190"/>
                  </a:lnTo>
                  <a:lnTo>
                    <a:pt x="2168" y="12901"/>
                  </a:lnTo>
                  <a:lnTo>
                    <a:pt x="2477" y="12592"/>
                  </a:lnTo>
                  <a:lnTo>
                    <a:pt x="2808" y="12303"/>
                  </a:lnTo>
                  <a:lnTo>
                    <a:pt x="3138" y="12014"/>
                  </a:lnTo>
                  <a:lnTo>
                    <a:pt x="3489" y="11745"/>
                  </a:lnTo>
                  <a:lnTo>
                    <a:pt x="4232" y="11209"/>
                  </a:lnTo>
                  <a:lnTo>
                    <a:pt x="4996" y="10713"/>
                  </a:lnTo>
                  <a:lnTo>
                    <a:pt x="5801" y="10218"/>
                  </a:lnTo>
                  <a:lnTo>
                    <a:pt x="6606" y="9764"/>
                  </a:lnTo>
                  <a:lnTo>
                    <a:pt x="7431" y="9330"/>
                  </a:lnTo>
                  <a:lnTo>
                    <a:pt x="8257" y="8917"/>
                  </a:lnTo>
                  <a:lnTo>
                    <a:pt x="9082" y="8546"/>
                  </a:lnTo>
                  <a:lnTo>
                    <a:pt x="9867" y="8174"/>
                  </a:lnTo>
                  <a:lnTo>
                    <a:pt x="11374" y="7514"/>
                  </a:lnTo>
                  <a:lnTo>
                    <a:pt x="12344" y="7080"/>
                  </a:lnTo>
                  <a:lnTo>
                    <a:pt x="13231" y="6668"/>
                  </a:lnTo>
                  <a:lnTo>
                    <a:pt x="13500" y="6544"/>
                  </a:lnTo>
                  <a:lnTo>
                    <a:pt x="13747" y="6399"/>
                  </a:lnTo>
                  <a:lnTo>
                    <a:pt x="14243" y="6090"/>
                  </a:lnTo>
                  <a:lnTo>
                    <a:pt x="14676" y="5739"/>
                  </a:lnTo>
                  <a:lnTo>
                    <a:pt x="15089" y="5388"/>
                  </a:lnTo>
                  <a:lnTo>
                    <a:pt x="15461" y="5016"/>
                  </a:lnTo>
                  <a:lnTo>
                    <a:pt x="15791" y="4624"/>
                  </a:lnTo>
                  <a:lnTo>
                    <a:pt x="16080" y="4232"/>
                  </a:lnTo>
                  <a:lnTo>
                    <a:pt x="16348" y="3840"/>
                  </a:lnTo>
                  <a:lnTo>
                    <a:pt x="16575" y="3447"/>
                  </a:lnTo>
                  <a:lnTo>
                    <a:pt x="16761" y="3076"/>
                  </a:lnTo>
                  <a:lnTo>
                    <a:pt x="16947" y="2725"/>
                  </a:lnTo>
                  <a:lnTo>
                    <a:pt x="17091" y="2395"/>
                  </a:lnTo>
                  <a:lnTo>
                    <a:pt x="17298" y="1796"/>
                  </a:lnTo>
                  <a:lnTo>
                    <a:pt x="17422" y="1383"/>
                  </a:lnTo>
                  <a:lnTo>
                    <a:pt x="17504" y="1032"/>
                  </a:lnTo>
                  <a:lnTo>
                    <a:pt x="17566" y="785"/>
                  </a:lnTo>
                  <a:lnTo>
                    <a:pt x="17607" y="516"/>
                  </a:lnTo>
                  <a:close/>
                  <a:moveTo>
                    <a:pt x="17545" y="0"/>
                  </a:moveTo>
                  <a:lnTo>
                    <a:pt x="17298" y="166"/>
                  </a:lnTo>
                  <a:lnTo>
                    <a:pt x="17298" y="289"/>
                  </a:lnTo>
                  <a:lnTo>
                    <a:pt x="17298" y="475"/>
                  </a:lnTo>
                  <a:lnTo>
                    <a:pt x="17256" y="723"/>
                  </a:lnTo>
                  <a:lnTo>
                    <a:pt x="17195" y="1053"/>
                  </a:lnTo>
                  <a:lnTo>
                    <a:pt x="17091" y="1425"/>
                  </a:lnTo>
                  <a:lnTo>
                    <a:pt x="16967" y="1837"/>
                  </a:lnTo>
                  <a:lnTo>
                    <a:pt x="16802" y="2292"/>
                  </a:lnTo>
                  <a:lnTo>
                    <a:pt x="16575" y="2787"/>
                  </a:lnTo>
                  <a:lnTo>
                    <a:pt x="16328" y="3262"/>
                  </a:lnTo>
                  <a:lnTo>
                    <a:pt x="16039" y="3778"/>
                  </a:lnTo>
                  <a:lnTo>
                    <a:pt x="15688" y="4273"/>
                  </a:lnTo>
                  <a:lnTo>
                    <a:pt x="15481" y="4521"/>
                  </a:lnTo>
                  <a:lnTo>
                    <a:pt x="15275" y="4748"/>
                  </a:lnTo>
                  <a:lnTo>
                    <a:pt x="15048" y="4996"/>
                  </a:lnTo>
                  <a:lnTo>
                    <a:pt x="14821" y="5223"/>
                  </a:lnTo>
                  <a:lnTo>
                    <a:pt x="14573" y="5450"/>
                  </a:lnTo>
                  <a:lnTo>
                    <a:pt x="14305" y="5656"/>
                  </a:lnTo>
                  <a:lnTo>
                    <a:pt x="14016" y="5863"/>
                  </a:lnTo>
                  <a:lnTo>
                    <a:pt x="13727" y="6048"/>
                  </a:lnTo>
                  <a:lnTo>
                    <a:pt x="13417" y="6234"/>
                  </a:lnTo>
                  <a:lnTo>
                    <a:pt x="13087" y="6399"/>
                  </a:lnTo>
                  <a:lnTo>
                    <a:pt x="12220" y="6791"/>
                  </a:lnTo>
                  <a:lnTo>
                    <a:pt x="11250" y="7225"/>
                  </a:lnTo>
                  <a:lnTo>
                    <a:pt x="9722" y="7906"/>
                  </a:lnTo>
                  <a:lnTo>
                    <a:pt x="8897" y="8278"/>
                  </a:lnTo>
                  <a:lnTo>
                    <a:pt x="8071" y="8670"/>
                  </a:lnTo>
                  <a:lnTo>
                    <a:pt x="7225" y="9103"/>
                  </a:lnTo>
                  <a:lnTo>
                    <a:pt x="6399" y="9537"/>
                  </a:lnTo>
                  <a:lnTo>
                    <a:pt x="5553" y="10011"/>
                  </a:lnTo>
                  <a:lnTo>
                    <a:pt x="4748" y="10507"/>
                  </a:lnTo>
                  <a:lnTo>
                    <a:pt x="3963" y="11023"/>
                  </a:lnTo>
                  <a:lnTo>
                    <a:pt x="3220" y="11580"/>
                  </a:lnTo>
                  <a:lnTo>
                    <a:pt x="2849" y="11869"/>
                  </a:lnTo>
                  <a:lnTo>
                    <a:pt x="2519" y="12158"/>
                  </a:lnTo>
                  <a:lnTo>
                    <a:pt x="2188" y="12447"/>
                  </a:lnTo>
                  <a:lnTo>
                    <a:pt x="1858" y="12757"/>
                  </a:lnTo>
                  <a:lnTo>
                    <a:pt x="1569" y="13066"/>
                  </a:lnTo>
                  <a:lnTo>
                    <a:pt x="1280" y="13397"/>
                  </a:lnTo>
                  <a:lnTo>
                    <a:pt x="1032" y="13727"/>
                  </a:lnTo>
                  <a:lnTo>
                    <a:pt x="785" y="14057"/>
                  </a:lnTo>
                  <a:lnTo>
                    <a:pt x="558" y="14408"/>
                  </a:lnTo>
                  <a:lnTo>
                    <a:pt x="372" y="14759"/>
                  </a:lnTo>
                  <a:lnTo>
                    <a:pt x="186" y="15130"/>
                  </a:lnTo>
                  <a:lnTo>
                    <a:pt x="42" y="15502"/>
                  </a:lnTo>
                  <a:lnTo>
                    <a:pt x="0" y="15585"/>
                  </a:lnTo>
                  <a:lnTo>
                    <a:pt x="5780" y="22293"/>
                  </a:lnTo>
                  <a:lnTo>
                    <a:pt x="5904" y="22169"/>
                  </a:lnTo>
                  <a:lnTo>
                    <a:pt x="6090" y="21983"/>
                  </a:lnTo>
                  <a:lnTo>
                    <a:pt x="6564" y="21509"/>
                  </a:lnTo>
                  <a:lnTo>
                    <a:pt x="7287" y="20807"/>
                  </a:lnTo>
                  <a:lnTo>
                    <a:pt x="7720" y="20415"/>
                  </a:lnTo>
                  <a:lnTo>
                    <a:pt x="8216" y="19981"/>
                  </a:lnTo>
                  <a:lnTo>
                    <a:pt x="8732" y="19548"/>
                  </a:lnTo>
                  <a:lnTo>
                    <a:pt x="9289" y="19114"/>
                  </a:lnTo>
                  <a:lnTo>
                    <a:pt x="9888" y="18681"/>
                  </a:lnTo>
                  <a:lnTo>
                    <a:pt x="10486" y="18289"/>
                  </a:lnTo>
                  <a:lnTo>
                    <a:pt x="11105" y="17896"/>
                  </a:lnTo>
                  <a:lnTo>
                    <a:pt x="11725" y="17566"/>
                  </a:lnTo>
                  <a:lnTo>
                    <a:pt x="12034" y="17422"/>
                  </a:lnTo>
                  <a:lnTo>
                    <a:pt x="12344" y="17277"/>
                  </a:lnTo>
                  <a:lnTo>
                    <a:pt x="12674" y="17153"/>
                  </a:lnTo>
                  <a:lnTo>
                    <a:pt x="12984" y="17050"/>
                  </a:lnTo>
                  <a:lnTo>
                    <a:pt x="13665" y="16823"/>
                  </a:lnTo>
                  <a:lnTo>
                    <a:pt x="14367" y="16555"/>
                  </a:lnTo>
                  <a:lnTo>
                    <a:pt x="15089" y="16224"/>
                  </a:lnTo>
                  <a:lnTo>
                    <a:pt x="15853" y="15832"/>
                  </a:lnTo>
                  <a:lnTo>
                    <a:pt x="16596" y="15399"/>
                  </a:lnTo>
                  <a:lnTo>
                    <a:pt x="17360" y="14924"/>
                  </a:lnTo>
                  <a:lnTo>
                    <a:pt x="18123" y="14387"/>
                  </a:lnTo>
                  <a:lnTo>
                    <a:pt x="18866" y="13809"/>
                  </a:lnTo>
                  <a:lnTo>
                    <a:pt x="19238" y="13479"/>
                  </a:lnTo>
                  <a:lnTo>
                    <a:pt x="19610" y="13170"/>
                  </a:lnTo>
                  <a:lnTo>
                    <a:pt x="19960" y="12819"/>
                  </a:lnTo>
                  <a:lnTo>
                    <a:pt x="20311" y="12468"/>
                  </a:lnTo>
                  <a:lnTo>
                    <a:pt x="20662" y="12117"/>
                  </a:lnTo>
                  <a:lnTo>
                    <a:pt x="21013" y="11725"/>
                  </a:lnTo>
                  <a:lnTo>
                    <a:pt x="21343" y="11332"/>
                  </a:lnTo>
                  <a:lnTo>
                    <a:pt x="21674" y="10940"/>
                  </a:lnTo>
                  <a:lnTo>
                    <a:pt x="21983" y="10527"/>
                  </a:lnTo>
                  <a:lnTo>
                    <a:pt x="22293" y="10094"/>
                  </a:lnTo>
                  <a:lnTo>
                    <a:pt x="22582" y="9640"/>
                  </a:lnTo>
                  <a:lnTo>
                    <a:pt x="22871" y="9186"/>
                  </a:lnTo>
                  <a:lnTo>
                    <a:pt x="23139" y="8732"/>
                  </a:lnTo>
                  <a:lnTo>
                    <a:pt x="23387" y="8236"/>
                  </a:lnTo>
                  <a:lnTo>
                    <a:pt x="23635" y="7741"/>
                  </a:lnTo>
                  <a:lnTo>
                    <a:pt x="23862" y="7245"/>
                  </a:lnTo>
                  <a:lnTo>
                    <a:pt x="23903" y="7142"/>
                  </a:lnTo>
                  <a:lnTo>
                    <a:pt x="17545"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670775" y="418200"/>
              <a:ext cx="589350" cy="519675"/>
            </a:xfrm>
            <a:custGeom>
              <a:avLst/>
              <a:gdLst/>
              <a:ahLst/>
              <a:cxnLst/>
              <a:rect l="l" t="t" r="r" b="b"/>
              <a:pathLst>
                <a:path w="23574" h="20787" extrusionOk="0">
                  <a:moveTo>
                    <a:pt x="5904" y="1"/>
                  </a:moveTo>
                  <a:lnTo>
                    <a:pt x="5615" y="42"/>
                  </a:lnTo>
                  <a:lnTo>
                    <a:pt x="5347" y="104"/>
                  </a:lnTo>
                  <a:lnTo>
                    <a:pt x="5099" y="20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70775" y="418200"/>
              <a:ext cx="589350" cy="519675"/>
            </a:xfrm>
            <a:custGeom>
              <a:avLst/>
              <a:gdLst/>
              <a:ahLst/>
              <a:cxnLst/>
              <a:rect l="l" t="t" r="r" b="b"/>
              <a:pathLst>
                <a:path w="23574" h="20787" fill="none" extrusionOk="0">
                  <a:moveTo>
                    <a:pt x="23573" y="11973"/>
                  </a:move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lnTo>
                    <a:pt x="5615" y="42"/>
                  </a:lnTo>
                  <a:lnTo>
                    <a:pt x="5347" y="104"/>
                  </a:lnTo>
                  <a:lnTo>
                    <a:pt x="5099" y="207"/>
                  </a:lnTo>
                  <a:lnTo>
                    <a:pt x="1" y="695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855000" y="591075"/>
              <a:ext cx="202825" cy="206950"/>
            </a:xfrm>
            <a:custGeom>
              <a:avLst/>
              <a:gdLst/>
              <a:ahLst/>
              <a:cxnLst/>
              <a:rect l="l" t="t" r="r" b="b"/>
              <a:pathLst>
                <a:path w="8113" h="8278" extrusionOk="0">
                  <a:moveTo>
                    <a:pt x="3303" y="1"/>
                  </a:moveTo>
                  <a:lnTo>
                    <a:pt x="2932" y="21"/>
                  </a:lnTo>
                  <a:lnTo>
                    <a:pt x="2581" y="83"/>
                  </a:lnTo>
                  <a:lnTo>
                    <a:pt x="2395" y="124"/>
                  </a:lnTo>
                  <a:lnTo>
                    <a:pt x="2230" y="186"/>
                  </a:lnTo>
                  <a:lnTo>
                    <a:pt x="2065" y="269"/>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707" y="8257"/>
                  </a:lnTo>
                  <a:lnTo>
                    <a:pt x="4913" y="8236"/>
                  </a:lnTo>
                  <a:lnTo>
                    <a:pt x="5140" y="8216"/>
                  </a:lnTo>
                  <a:lnTo>
                    <a:pt x="5347" y="8154"/>
                  </a:lnTo>
                  <a:lnTo>
                    <a:pt x="5553" y="8092"/>
                  </a:lnTo>
                  <a:lnTo>
                    <a:pt x="5780" y="8009"/>
                  </a:lnTo>
                  <a:lnTo>
                    <a:pt x="5987" y="7927"/>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5855000" y="591075"/>
              <a:ext cx="202825" cy="206950"/>
            </a:xfrm>
            <a:custGeom>
              <a:avLst/>
              <a:gdLst/>
              <a:ahLst/>
              <a:cxnLst/>
              <a:rect l="l" t="t" r="r" b="b"/>
              <a:pathLst>
                <a:path w="8113" h="8278" fill="none" extrusionOk="0">
                  <a:moveTo>
                    <a:pt x="3303" y="1"/>
                  </a:moveTo>
                  <a:lnTo>
                    <a:pt x="3303" y="1"/>
                  </a:lnTo>
                  <a:lnTo>
                    <a:pt x="2932" y="21"/>
                  </a:lnTo>
                  <a:lnTo>
                    <a:pt x="2581" y="83"/>
                  </a:lnTo>
                  <a:lnTo>
                    <a:pt x="2395" y="124"/>
                  </a:lnTo>
                  <a:lnTo>
                    <a:pt x="2230" y="186"/>
                  </a:lnTo>
                  <a:lnTo>
                    <a:pt x="2065" y="269"/>
                  </a:lnTo>
                  <a:lnTo>
                    <a:pt x="1900" y="352"/>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480" y="8278"/>
                  </a:lnTo>
                  <a:lnTo>
                    <a:pt x="4707" y="8257"/>
                  </a:lnTo>
                  <a:lnTo>
                    <a:pt x="4913" y="8236"/>
                  </a:lnTo>
                  <a:lnTo>
                    <a:pt x="5140" y="8216"/>
                  </a:lnTo>
                  <a:lnTo>
                    <a:pt x="5347" y="8154"/>
                  </a:lnTo>
                  <a:lnTo>
                    <a:pt x="5553" y="8092"/>
                  </a:lnTo>
                  <a:lnTo>
                    <a:pt x="5780" y="8009"/>
                  </a:lnTo>
                  <a:lnTo>
                    <a:pt x="5987" y="7927"/>
                  </a:lnTo>
                  <a:lnTo>
                    <a:pt x="6193" y="7803"/>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lnTo>
                    <a:pt x="33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891650" y="640100"/>
              <a:ext cx="120250" cy="107875"/>
            </a:xfrm>
            <a:custGeom>
              <a:avLst/>
              <a:gdLst/>
              <a:ahLst/>
              <a:cxnLst/>
              <a:rect l="l" t="t" r="r" b="b"/>
              <a:pathLst>
                <a:path w="4810" h="4315" extrusionOk="0">
                  <a:moveTo>
                    <a:pt x="2952" y="888"/>
                  </a:moveTo>
                  <a:lnTo>
                    <a:pt x="3035" y="929"/>
                  </a:lnTo>
                  <a:lnTo>
                    <a:pt x="3138" y="971"/>
                  </a:lnTo>
                  <a:lnTo>
                    <a:pt x="3241" y="1012"/>
                  </a:lnTo>
                  <a:lnTo>
                    <a:pt x="2622" y="1611"/>
                  </a:lnTo>
                  <a:lnTo>
                    <a:pt x="2539" y="1425"/>
                  </a:lnTo>
                  <a:lnTo>
                    <a:pt x="2498" y="1260"/>
                  </a:lnTo>
                  <a:lnTo>
                    <a:pt x="2518" y="1198"/>
                  </a:lnTo>
                  <a:lnTo>
                    <a:pt x="2518" y="1115"/>
                  </a:lnTo>
                  <a:lnTo>
                    <a:pt x="2560" y="1053"/>
                  </a:lnTo>
                  <a:lnTo>
                    <a:pt x="2601" y="991"/>
                  </a:lnTo>
                  <a:lnTo>
                    <a:pt x="2663" y="950"/>
                  </a:lnTo>
                  <a:lnTo>
                    <a:pt x="2725" y="929"/>
                  </a:lnTo>
                  <a:lnTo>
                    <a:pt x="2787" y="909"/>
                  </a:lnTo>
                  <a:lnTo>
                    <a:pt x="2869" y="888"/>
                  </a:lnTo>
                  <a:close/>
                  <a:moveTo>
                    <a:pt x="2271" y="2746"/>
                  </a:moveTo>
                  <a:lnTo>
                    <a:pt x="2333" y="2932"/>
                  </a:lnTo>
                  <a:lnTo>
                    <a:pt x="2374" y="3097"/>
                  </a:lnTo>
                  <a:lnTo>
                    <a:pt x="2374" y="3159"/>
                  </a:lnTo>
                  <a:lnTo>
                    <a:pt x="2353" y="3221"/>
                  </a:lnTo>
                  <a:lnTo>
                    <a:pt x="2312" y="3282"/>
                  </a:lnTo>
                  <a:lnTo>
                    <a:pt x="2271" y="3344"/>
                  </a:lnTo>
                  <a:lnTo>
                    <a:pt x="2209" y="3386"/>
                  </a:lnTo>
                  <a:lnTo>
                    <a:pt x="2147" y="3427"/>
                  </a:lnTo>
                  <a:lnTo>
                    <a:pt x="2085" y="3448"/>
                  </a:lnTo>
                  <a:lnTo>
                    <a:pt x="1941" y="3448"/>
                  </a:lnTo>
                  <a:lnTo>
                    <a:pt x="1858" y="3406"/>
                  </a:lnTo>
                  <a:lnTo>
                    <a:pt x="1755" y="3365"/>
                  </a:lnTo>
                  <a:lnTo>
                    <a:pt x="1672" y="3324"/>
                  </a:lnTo>
                  <a:lnTo>
                    <a:pt x="2271" y="2746"/>
                  </a:lnTo>
                  <a:close/>
                  <a:moveTo>
                    <a:pt x="2766" y="1"/>
                  </a:moveTo>
                  <a:lnTo>
                    <a:pt x="2518" y="21"/>
                  </a:lnTo>
                  <a:lnTo>
                    <a:pt x="2291" y="83"/>
                  </a:lnTo>
                  <a:lnTo>
                    <a:pt x="2085" y="186"/>
                  </a:lnTo>
                  <a:lnTo>
                    <a:pt x="1899" y="331"/>
                  </a:lnTo>
                  <a:lnTo>
                    <a:pt x="1796" y="434"/>
                  </a:lnTo>
                  <a:lnTo>
                    <a:pt x="1713" y="558"/>
                  </a:lnTo>
                  <a:lnTo>
                    <a:pt x="1652" y="661"/>
                  </a:lnTo>
                  <a:lnTo>
                    <a:pt x="1610" y="785"/>
                  </a:lnTo>
                  <a:lnTo>
                    <a:pt x="1569" y="909"/>
                  </a:lnTo>
                  <a:lnTo>
                    <a:pt x="1569" y="1033"/>
                  </a:lnTo>
                  <a:lnTo>
                    <a:pt x="1569" y="1136"/>
                  </a:lnTo>
                  <a:lnTo>
                    <a:pt x="1569" y="1260"/>
                  </a:lnTo>
                  <a:lnTo>
                    <a:pt x="1631" y="1507"/>
                  </a:lnTo>
                  <a:lnTo>
                    <a:pt x="1734" y="1755"/>
                  </a:lnTo>
                  <a:lnTo>
                    <a:pt x="1837" y="1982"/>
                  </a:lnTo>
                  <a:lnTo>
                    <a:pt x="1961" y="2209"/>
                  </a:lnTo>
                  <a:lnTo>
                    <a:pt x="1239" y="2890"/>
                  </a:lnTo>
                  <a:lnTo>
                    <a:pt x="1053" y="2622"/>
                  </a:lnTo>
                  <a:lnTo>
                    <a:pt x="908" y="2333"/>
                  </a:lnTo>
                  <a:lnTo>
                    <a:pt x="805" y="2044"/>
                  </a:lnTo>
                  <a:lnTo>
                    <a:pt x="743" y="1755"/>
                  </a:lnTo>
                  <a:lnTo>
                    <a:pt x="0" y="2023"/>
                  </a:lnTo>
                  <a:lnTo>
                    <a:pt x="21" y="2189"/>
                  </a:lnTo>
                  <a:lnTo>
                    <a:pt x="62" y="2354"/>
                  </a:lnTo>
                  <a:lnTo>
                    <a:pt x="124" y="2519"/>
                  </a:lnTo>
                  <a:lnTo>
                    <a:pt x="207" y="2705"/>
                  </a:lnTo>
                  <a:lnTo>
                    <a:pt x="289" y="2890"/>
                  </a:lnTo>
                  <a:lnTo>
                    <a:pt x="413" y="3076"/>
                  </a:lnTo>
                  <a:lnTo>
                    <a:pt x="537" y="3262"/>
                  </a:lnTo>
                  <a:lnTo>
                    <a:pt x="661" y="3427"/>
                  </a:lnTo>
                  <a:lnTo>
                    <a:pt x="186" y="3881"/>
                  </a:lnTo>
                  <a:lnTo>
                    <a:pt x="599" y="4315"/>
                  </a:lnTo>
                  <a:lnTo>
                    <a:pt x="1094" y="3860"/>
                  </a:lnTo>
                  <a:lnTo>
                    <a:pt x="1363" y="4067"/>
                  </a:lnTo>
                  <a:lnTo>
                    <a:pt x="1631" y="4191"/>
                  </a:lnTo>
                  <a:lnTo>
                    <a:pt x="1899" y="4294"/>
                  </a:lnTo>
                  <a:lnTo>
                    <a:pt x="2147" y="4315"/>
                  </a:lnTo>
                  <a:lnTo>
                    <a:pt x="2374" y="4315"/>
                  </a:lnTo>
                  <a:lnTo>
                    <a:pt x="2601" y="4253"/>
                  </a:lnTo>
                  <a:lnTo>
                    <a:pt x="2807" y="4149"/>
                  </a:lnTo>
                  <a:lnTo>
                    <a:pt x="2993" y="4005"/>
                  </a:lnTo>
                  <a:lnTo>
                    <a:pt x="3096" y="3902"/>
                  </a:lnTo>
                  <a:lnTo>
                    <a:pt x="3179" y="3778"/>
                  </a:lnTo>
                  <a:lnTo>
                    <a:pt x="3241" y="3675"/>
                  </a:lnTo>
                  <a:lnTo>
                    <a:pt x="3282" y="3551"/>
                  </a:lnTo>
                  <a:lnTo>
                    <a:pt x="3303" y="3427"/>
                  </a:lnTo>
                  <a:lnTo>
                    <a:pt x="3324" y="3324"/>
                  </a:lnTo>
                  <a:lnTo>
                    <a:pt x="3324" y="3200"/>
                  </a:lnTo>
                  <a:lnTo>
                    <a:pt x="3303" y="3076"/>
                  </a:lnTo>
                  <a:lnTo>
                    <a:pt x="3241" y="2849"/>
                  </a:lnTo>
                  <a:lnTo>
                    <a:pt x="3158" y="2601"/>
                  </a:lnTo>
                  <a:lnTo>
                    <a:pt x="3035" y="2374"/>
                  </a:lnTo>
                  <a:lnTo>
                    <a:pt x="2911" y="2147"/>
                  </a:lnTo>
                  <a:lnTo>
                    <a:pt x="3654" y="1445"/>
                  </a:lnTo>
                  <a:lnTo>
                    <a:pt x="3778" y="1631"/>
                  </a:lnTo>
                  <a:lnTo>
                    <a:pt x="3901" y="1858"/>
                  </a:lnTo>
                  <a:lnTo>
                    <a:pt x="3984" y="2085"/>
                  </a:lnTo>
                  <a:lnTo>
                    <a:pt x="4067" y="2333"/>
                  </a:lnTo>
                  <a:lnTo>
                    <a:pt x="4810" y="2044"/>
                  </a:lnTo>
                  <a:lnTo>
                    <a:pt x="4727" y="1755"/>
                  </a:lnTo>
                  <a:lnTo>
                    <a:pt x="4603" y="1466"/>
                  </a:lnTo>
                  <a:lnTo>
                    <a:pt x="4438" y="1177"/>
                  </a:lnTo>
                  <a:lnTo>
                    <a:pt x="4232" y="909"/>
                  </a:lnTo>
                  <a:lnTo>
                    <a:pt x="4706" y="455"/>
                  </a:lnTo>
                  <a:lnTo>
                    <a:pt x="4294" y="21"/>
                  </a:lnTo>
                  <a:lnTo>
                    <a:pt x="3819" y="475"/>
                  </a:lnTo>
                  <a:lnTo>
                    <a:pt x="3551" y="269"/>
                  </a:lnTo>
                  <a:lnTo>
                    <a:pt x="3282" y="124"/>
                  </a:lnTo>
                  <a:lnTo>
                    <a:pt x="3014" y="42"/>
                  </a:lnTo>
                  <a:lnTo>
                    <a:pt x="2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699175" y="435225"/>
              <a:ext cx="527400" cy="470150"/>
            </a:xfrm>
            <a:custGeom>
              <a:avLst/>
              <a:gdLst/>
              <a:ahLst/>
              <a:cxnLst/>
              <a:rect l="l" t="t" r="r" b="b"/>
              <a:pathLst>
                <a:path w="21096" h="18806" extrusionOk="0">
                  <a:moveTo>
                    <a:pt x="4789" y="290"/>
                  </a:moveTo>
                  <a:lnTo>
                    <a:pt x="5098" y="373"/>
                  </a:lnTo>
                  <a:lnTo>
                    <a:pt x="5429" y="455"/>
                  </a:lnTo>
                  <a:lnTo>
                    <a:pt x="5759" y="558"/>
                  </a:lnTo>
                  <a:lnTo>
                    <a:pt x="6069" y="682"/>
                  </a:lnTo>
                  <a:lnTo>
                    <a:pt x="6399" y="827"/>
                  </a:lnTo>
                  <a:lnTo>
                    <a:pt x="6708" y="992"/>
                  </a:lnTo>
                  <a:lnTo>
                    <a:pt x="7018" y="1178"/>
                  </a:lnTo>
                  <a:lnTo>
                    <a:pt x="7348" y="1363"/>
                  </a:lnTo>
                  <a:lnTo>
                    <a:pt x="7637" y="1570"/>
                  </a:lnTo>
                  <a:lnTo>
                    <a:pt x="7947" y="1797"/>
                  </a:lnTo>
                  <a:lnTo>
                    <a:pt x="8546" y="2292"/>
                  </a:lnTo>
                  <a:lnTo>
                    <a:pt x="9144" y="2808"/>
                  </a:lnTo>
                  <a:lnTo>
                    <a:pt x="9701" y="3365"/>
                  </a:lnTo>
                  <a:lnTo>
                    <a:pt x="10259" y="3964"/>
                  </a:lnTo>
                  <a:lnTo>
                    <a:pt x="10795" y="4583"/>
                  </a:lnTo>
                  <a:lnTo>
                    <a:pt x="11311" y="5203"/>
                  </a:lnTo>
                  <a:lnTo>
                    <a:pt x="11807" y="5822"/>
                  </a:lnTo>
                  <a:lnTo>
                    <a:pt x="12736" y="7060"/>
                  </a:lnTo>
                  <a:lnTo>
                    <a:pt x="13582" y="8216"/>
                  </a:lnTo>
                  <a:lnTo>
                    <a:pt x="14119" y="8959"/>
                  </a:lnTo>
                  <a:lnTo>
                    <a:pt x="14614" y="9640"/>
                  </a:lnTo>
                  <a:lnTo>
                    <a:pt x="14965" y="10033"/>
                  </a:lnTo>
                  <a:lnTo>
                    <a:pt x="15316" y="10384"/>
                  </a:lnTo>
                  <a:lnTo>
                    <a:pt x="15687" y="10714"/>
                  </a:lnTo>
                  <a:lnTo>
                    <a:pt x="16059" y="10982"/>
                  </a:lnTo>
                  <a:lnTo>
                    <a:pt x="16451" y="11230"/>
                  </a:lnTo>
                  <a:lnTo>
                    <a:pt x="16843" y="11436"/>
                  </a:lnTo>
                  <a:lnTo>
                    <a:pt x="17215" y="11622"/>
                  </a:lnTo>
                  <a:lnTo>
                    <a:pt x="17607" y="11766"/>
                  </a:lnTo>
                  <a:lnTo>
                    <a:pt x="17979" y="11890"/>
                  </a:lnTo>
                  <a:lnTo>
                    <a:pt x="18330" y="11994"/>
                  </a:lnTo>
                  <a:lnTo>
                    <a:pt x="18660" y="12076"/>
                  </a:lnTo>
                  <a:lnTo>
                    <a:pt x="18969" y="12138"/>
                  </a:lnTo>
                  <a:lnTo>
                    <a:pt x="19506" y="12221"/>
                  </a:lnTo>
                  <a:lnTo>
                    <a:pt x="19898" y="12262"/>
                  </a:lnTo>
                  <a:lnTo>
                    <a:pt x="20228" y="12262"/>
                  </a:lnTo>
                  <a:lnTo>
                    <a:pt x="20641" y="12241"/>
                  </a:lnTo>
                  <a:lnTo>
                    <a:pt x="20641" y="12241"/>
                  </a:lnTo>
                  <a:lnTo>
                    <a:pt x="16038" y="18496"/>
                  </a:lnTo>
                  <a:lnTo>
                    <a:pt x="15584" y="18392"/>
                  </a:lnTo>
                  <a:lnTo>
                    <a:pt x="15130" y="18289"/>
                  </a:lnTo>
                  <a:lnTo>
                    <a:pt x="14676" y="18145"/>
                  </a:lnTo>
                  <a:lnTo>
                    <a:pt x="14243" y="18000"/>
                  </a:lnTo>
                  <a:lnTo>
                    <a:pt x="13809" y="17856"/>
                  </a:lnTo>
                  <a:lnTo>
                    <a:pt x="13396" y="17691"/>
                  </a:lnTo>
                  <a:lnTo>
                    <a:pt x="12983" y="17505"/>
                  </a:lnTo>
                  <a:lnTo>
                    <a:pt x="12591" y="17319"/>
                  </a:lnTo>
                  <a:lnTo>
                    <a:pt x="12199" y="17113"/>
                  </a:lnTo>
                  <a:lnTo>
                    <a:pt x="11807" y="16906"/>
                  </a:lnTo>
                  <a:lnTo>
                    <a:pt x="11084" y="16473"/>
                  </a:lnTo>
                  <a:lnTo>
                    <a:pt x="10383" y="15998"/>
                  </a:lnTo>
                  <a:lnTo>
                    <a:pt x="9722" y="15482"/>
                  </a:lnTo>
                  <a:lnTo>
                    <a:pt x="9103" y="14966"/>
                  </a:lnTo>
                  <a:lnTo>
                    <a:pt x="8525" y="14429"/>
                  </a:lnTo>
                  <a:lnTo>
                    <a:pt x="7988" y="13893"/>
                  </a:lnTo>
                  <a:lnTo>
                    <a:pt x="7513" y="13335"/>
                  </a:lnTo>
                  <a:lnTo>
                    <a:pt x="7059" y="12778"/>
                  </a:lnTo>
                  <a:lnTo>
                    <a:pt x="6647" y="12241"/>
                  </a:lnTo>
                  <a:lnTo>
                    <a:pt x="6296" y="11705"/>
                  </a:lnTo>
                  <a:lnTo>
                    <a:pt x="5986" y="11168"/>
                  </a:lnTo>
                  <a:lnTo>
                    <a:pt x="5697" y="10714"/>
                  </a:lnTo>
                  <a:lnTo>
                    <a:pt x="5387" y="10260"/>
                  </a:lnTo>
                  <a:lnTo>
                    <a:pt x="5016" y="9826"/>
                  </a:lnTo>
                  <a:lnTo>
                    <a:pt x="4644" y="9393"/>
                  </a:lnTo>
                  <a:lnTo>
                    <a:pt x="4232" y="8980"/>
                  </a:lnTo>
                  <a:lnTo>
                    <a:pt x="3798" y="8588"/>
                  </a:lnTo>
                  <a:lnTo>
                    <a:pt x="3385" y="8216"/>
                  </a:lnTo>
                  <a:lnTo>
                    <a:pt x="2952" y="7865"/>
                  </a:lnTo>
                  <a:lnTo>
                    <a:pt x="2539" y="7535"/>
                  </a:lnTo>
                  <a:lnTo>
                    <a:pt x="2126" y="7225"/>
                  </a:lnTo>
                  <a:lnTo>
                    <a:pt x="1383" y="6709"/>
                  </a:lnTo>
                  <a:lnTo>
                    <a:pt x="784" y="6317"/>
                  </a:lnTo>
                  <a:lnTo>
                    <a:pt x="392" y="6069"/>
                  </a:lnTo>
                  <a:lnTo>
                    <a:pt x="4789" y="290"/>
                  </a:lnTo>
                  <a:close/>
                  <a:moveTo>
                    <a:pt x="4665" y="1"/>
                  </a:moveTo>
                  <a:lnTo>
                    <a:pt x="0" y="6131"/>
                  </a:lnTo>
                  <a:lnTo>
                    <a:pt x="124" y="6214"/>
                  </a:lnTo>
                  <a:lnTo>
                    <a:pt x="310" y="6338"/>
                  </a:lnTo>
                  <a:lnTo>
                    <a:pt x="805" y="6647"/>
                  </a:lnTo>
                  <a:lnTo>
                    <a:pt x="1528" y="7143"/>
                  </a:lnTo>
                  <a:lnTo>
                    <a:pt x="1961" y="7452"/>
                  </a:lnTo>
                  <a:lnTo>
                    <a:pt x="2394" y="7783"/>
                  </a:lnTo>
                  <a:lnTo>
                    <a:pt x="2869" y="8154"/>
                  </a:lnTo>
                  <a:lnTo>
                    <a:pt x="3344" y="8546"/>
                  </a:lnTo>
                  <a:lnTo>
                    <a:pt x="3798" y="8959"/>
                  </a:lnTo>
                  <a:lnTo>
                    <a:pt x="4252" y="9413"/>
                  </a:lnTo>
                  <a:lnTo>
                    <a:pt x="4686" y="9867"/>
                  </a:lnTo>
                  <a:lnTo>
                    <a:pt x="5098" y="10342"/>
                  </a:lnTo>
                  <a:lnTo>
                    <a:pt x="5449" y="10817"/>
                  </a:lnTo>
                  <a:lnTo>
                    <a:pt x="5615" y="11065"/>
                  </a:lnTo>
                  <a:lnTo>
                    <a:pt x="5759" y="11312"/>
                  </a:lnTo>
                  <a:lnTo>
                    <a:pt x="6069" y="11849"/>
                  </a:lnTo>
                  <a:lnTo>
                    <a:pt x="6440" y="12406"/>
                  </a:lnTo>
                  <a:lnTo>
                    <a:pt x="6853" y="12964"/>
                  </a:lnTo>
                  <a:lnTo>
                    <a:pt x="7307" y="13521"/>
                  </a:lnTo>
                  <a:lnTo>
                    <a:pt x="7823" y="14078"/>
                  </a:lnTo>
                  <a:lnTo>
                    <a:pt x="8360" y="14636"/>
                  </a:lnTo>
                  <a:lnTo>
                    <a:pt x="8958" y="15193"/>
                  </a:lnTo>
                  <a:lnTo>
                    <a:pt x="9578" y="15730"/>
                  </a:lnTo>
                  <a:lnTo>
                    <a:pt x="10259" y="16225"/>
                  </a:lnTo>
                  <a:lnTo>
                    <a:pt x="10981" y="16720"/>
                  </a:lnTo>
                  <a:lnTo>
                    <a:pt x="11353" y="16947"/>
                  </a:lnTo>
                  <a:lnTo>
                    <a:pt x="11724" y="17174"/>
                  </a:lnTo>
                  <a:lnTo>
                    <a:pt x="12116" y="17381"/>
                  </a:lnTo>
                  <a:lnTo>
                    <a:pt x="12529" y="17587"/>
                  </a:lnTo>
                  <a:lnTo>
                    <a:pt x="12942" y="17773"/>
                  </a:lnTo>
                  <a:lnTo>
                    <a:pt x="13355" y="17959"/>
                  </a:lnTo>
                  <a:lnTo>
                    <a:pt x="13788" y="18124"/>
                  </a:lnTo>
                  <a:lnTo>
                    <a:pt x="14222" y="18289"/>
                  </a:lnTo>
                  <a:lnTo>
                    <a:pt x="14676" y="18434"/>
                  </a:lnTo>
                  <a:lnTo>
                    <a:pt x="15130" y="18557"/>
                  </a:lnTo>
                  <a:lnTo>
                    <a:pt x="15605" y="18681"/>
                  </a:lnTo>
                  <a:lnTo>
                    <a:pt x="16080" y="18785"/>
                  </a:lnTo>
                  <a:lnTo>
                    <a:pt x="16162" y="18805"/>
                  </a:lnTo>
                  <a:lnTo>
                    <a:pt x="21095" y="12097"/>
                  </a:lnTo>
                  <a:lnTo>
                    <a:pt x="20889" y="11911"/>
                  </a:lnTo>
                  <a:lnTo>
                    <a:pt x="20806" y="11952"/>
                  </a:lnTo>
                  <a:lnTo>
                    <a:pt x="20662" y="11973"/>
                  </a:lnTo>
                  <a:lnTo>
                    <a:pt x="20476" y="11994"/>
                  </a:lnTo>
                  <a:lnTo>
                    <a:pt x="20208" y="11994"/>
                  </a:lnTo>
                  <a:lnTo>
                    <a:pt x="19712" y="11973"/>
                  </a:lnTo>
                  <a:lnTo>
                    <a:pt x="19403" y="11952"/>
                  </a:lnTo>
                  <a:lnTo>
                    <a:pt x="19093" y="11890"/>
                  </a:lnTo>
                  <a:lnTo>
                    <a:pt x="18763" y="11828"/>
                  </a:lnTo>
                  <a:lnTo>
                    <a:pt x="18412" y="11746"/>
                  </a:lnTo>
                  <a:lnTo>
                    <a:pt x="18041" y="11643"/>
                  </a:lnTo>
                  <a:lnTo>
                    <a:pt x="17669" y="11519"/>
                  </a:lnTo>
                  <a:lnTo>
                    <a:pt x="17297" y="11374"/>
                  </a:lnTo>
                  <a:lnTo>
                    <a:pt x="16926" y="11189"/>
                  </a:lnTo>
                  <a:lnTo>
                    <a:pt x="16554" y="10982"/>
                  </a:lnTo>
                  <a:lnTo>
                    <a:pt x="16183" y="10755"/>
                  </a:lnTo>
                  <a:lnTo>
                    <a:pt x="15832" y="10487"/>
                  </a:lnTo>
                  <a:lnTo>
                    <a:pt x="15481" y="10177"/>
                  </a:lnTo>
                  <a:lnTo>
                    <a:pt x="15151" y="9847"/>
                  </a:lnTo>
                  <a:lnTo>
                    <a:pt x="14841" y="9475"/>
                  </a:lnTo>
                  <a:lnTo>
                    <a:pt x="14346" y="8815"/>
                  </a:lnTo>
                  <a:lnTo>
                    <a:pt x="13809" y="8051"/>
                  </a:lnTo>
                  <a:lnTo>
                    <a:pt x="12942" y="6874"/>
                  </a:lnTo>
                  <a:lnTo>
                    <a:pt x="12488" y="6255"/>
                  </a:lnTo>
                  <a:lnTo>
                    <a:pt x="11993" y="5615"/>
                  </a:lnTo>
                  <a:lnTo>
                    <a:pt x="11477" y="4976"/>
                  </a:lnTo>
                  <a:lnTo>
                    <a:pt x="10961" y="4336"/>
                  </a:lnTo>
                  <a:lnTo>
                    <a:pt x="10403" y="3716"/>
                  </a:lnTo>
                  <a:lnTo>
                    <a:pt x="9825" y="3118"/>
                  </a:lnTo>
                  <a:lnTo>
                    <a:pt x="9247" y="2540"/>
                  </a:lnTo>
                  <a:lnTo>
                    <a:pt x="8649" y="2003"/>
                  </a:lnTo>
                  <a:lnTo>
                    <a:pt x="8030" y="1528"/>
                  </a:lnTo>
                  <a:lnTo>
                    <a:pt x="7720" y="1301"/>
                  </a:lnTo>
                  <a:lnTo>
                    <a:pt x="7390" y="1074"/>
                  </a:lnTo>
                  <a:lnTo>
                    <a:pt x="7080" y="889"/>
                  </a:lnTo>
                  <a:lnTo>
                    <a:pt x="6750" y="703"/>
                  </a:lnTo>
                  <a:lnTo>
                    <a:pt x="6420" y="538"/>
                  </a:lnTo>
                  <a:lnTo>
                    <a:pt x="6089" y="393"/>
                  </a:lnTo>
                  <a:lnTo>
                    <a:pt x="5759" y="269"/>
                  </a:lnTo>
                  <a:lnTo>
                    <a:pt x="5429" y="166"/>
                  </a:lnTo>
                  <a:lnTo>
                    <a:pt x="5078" y="84"/>
                  </a:lnTo>
                  <a:lnTo>
                    <a:pt x="4748" y="22"/>
                  </a:lnTo>
                  <a:lnTo>
                    <a:pt x="4665"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1053350" y="5457250"/>
              <a:ext cx="5513275" cy="6225"/>
            </a:xfrm>
            <a:custGeom>
              <a:avLst/>
              <a:gdLst/>
              <a:ahLst/>
              <a:cxnLst/>
              <a:rect l="l" t="t" r="r" b="b"/>
              <a:pathLst>
                <a:path w="220531" h="249" extrusionOk="0">
                  <a:moveTo>
                    <a:pt x="110266" y="1"/>
                  </a:moveTo>
                  <a:lnTo>
                    <a:pt x="67352" y="21"/>
                  </a:lnTo>
                  <a:lnTo>
                    <a:pt x="32304" y="42"/>
                  </a:lnTo>
                  <a:lnTo>
                    <a:pt x="8669" y="83"/>
                  </a:lnTo>
                  <a:lnTo>
                    <a:pt x="2250" y="104"/>
                  </a:lnTo>
                  <a:lnTo>
                    <a:pt x="578" y="124"/>
                  </a:lnTo>
                  <a:lnTo>
                    <a:pt x="0" y="124"/>
                  </a:lnTo>
                  <a:lnTo>
                    <a:pt x="578" y="145"/>
                  </a:lnTo>
                  <a:lnTo>
                    <a:pt x="2250" y="145"/>
                  </a:lnTo>
                  <a:lnTo>
                    <a:pt x="8669" y="186"/>
                  </a:lnTo>
                  <a:lnTo>
                    <a:pt x="32304" y="207"/>
                  </a:lnTo>
                  <a:lnTo>
                    <a:pt x="67352" y="248"/>
                  </a:lnTo>
                  <a:lnTo>
                    <a:pt x="153199" y="248"/>
                  </a:lnTo>
                  <a:lnTo>
                    <a:pt x="188248" y="207"/>
                  </a:lnTo>
                  <a:lnTo>
                    <a:pt x="211882" y="186"/>
                  </a:lnTo>
                  <a:lnTo>
                    <a:pt x="218302" y="145"/>
                  </a:lnTo>
                  <a:lnTo>
                    <a:pt x="219974" y="145"/>
                  </a:lnTo>
                  <a:lnTo>
                    <a:pt x="220531" y="124"/>
                  </a:lnTo>
                  <a:lnTo>
                    <a:pt x="219974" y="124"/>
                  </a:lnTo>
                  <a:lnTo>
                    <a:pt x="218302" y="104"/>
                  </a:lnTo>
                  <a:lnTo>
                    <a:pt x="211882" y="83"/>
                  </a:lnTo>
                  <a:lnTo>
                    <a:pt x="188248" y="42"/>
                  </a:lnTo>
                  <a:lnTo>
                    <a:pt x="153199" y="21"/>
                  </a:lnTo>
                  <a:lnTo>
                    <a:pt x="110266"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1053350" y="5457250"/>
              <a:ext cx="5513275" cy="6225"/>
            </a:xfrm>
            <a:custGeom>
              <a:avLst/>
              <a:gdLst/>
              <a:ahLst/>
              <a:cxnLst/>
              <a:rect l="l" t="t" r="r" b="b"/>
              <a:pathLst>
                <a:path w="220531" h="249" fill="none" extrusionOk="0">
                  <a:moveTo>
                    <a:pt x="220531" y="124"/>
                  </a:moveTo>
                  <a:lnTo>
                    <a:pt x="220531" y="124"/>
                  </a:lnTo>
                  <a:lnTo>
                    <a:pt x="219974" y="145"/>
                  </a:lnTo>
                  <a:lnTo>
                    <a:pt x="218302" y="145"/>
                  </a:lnTo>
                  <a:lnTo>
                    <a:pt x="211882" y="186"/>
                  </a:lnTo>
                  <a:lnTo>
                    <a:pt x="188248" y="207"/>
                  </a:lnTo>
                  <a:lnTo>
                    <a:pt x="153199" y="248"/>
                  </a:lnTo>
                  <a:lnTo>
                    <a:pt x="110266" y="248"/>
                  </a:lnTo>
                  <a:lnTo>
                    <a:pt x="110266" y="248"/>
                  </a:lnTo>
                  <a:lnTo>
                    <a:pt x="67352" y="248"/>
                  </a:lnTo>
                  <a:lnTo>
                    <a:pt x="32304" y="207"/>
                  </a:lnTo>
                  <a:lnTo>
                    <a:pt x="8669" y="186"/>
                  </a:lnTo>
                  <a:lnTo>
                    <a:pt x="2250" y="145"/>
                  </a:lnTo>
                  <a:lnTo>
                    <a:pt x="578" y="145"/>
                  </a:lnTo>
                  <a:lnTo>
                    <a:pt x="0" y="124"/>
                  </a:lnTo>
                  <a:lnTo>
                    <a:pt x="0" y="124"/>
                  </a:lnTo>
                  <a:lnTo>
                    <a:pt x="578" y="124"/>
                  </a:lnTo>
                  <a:lnTo>
                    <a:pt x="2250" y="104"/>
                  </a:lnTo>
                  <a:lnTo>
                    <a:pt x="8669" y="83"/>
                  </a:lnTo>
                  <a:lnTo>
                    <a:pt x="32304" y="42"/>
                  </a:lnTo>
                  <a:lnTo>
                    <a:pt x="67352" y="21"/>
                  </a:lnTo>
                  <a:lnTo>
                    <a:pt x="110266" y="1"/>
                  </a:lnTo>
                  <a:lnTo>
                    <a:pt x="110266" y="1"/>
                  </a:lnTo>
                  <a:lnTo>
                    <a:pt x="153199" y="21"/>
                  </a:lnTo>
                  <a:lnTo>
                    <a:pt x="188248" y="42"/>
                  </a:lnTo>
                  <a:lnTo>
                    <a:pt x="211882" y="83"/>
                  </a:lnTo>
                  <a:lnTo>
                    <a:pt x="218302" y="104"/>
                  </a:lnTo>
                  <a:lnTo>
                    <a:pt x="219974" y="124"/>
                  </a:lnTo>
                  <a:lnTo>
                    <a:pt x="220531"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1540975" y="5051125"/>
              <a:ext cx="749825" cy="136275"/>
            </a:xfrm>
            <a:custGeom>
              <a:avLst/>
              <a:gdLst/>
              <a:ahLst/>
              <a:cxnLst/>
              <a:rect l="l" t="t" r="r" b="b"/>
              <a:pathLst>
                <a:path w="29993" h="5451" extrusionOk="0">
                  <a:moveTo>
                    <a:pt x="1" y="1"/>
                  </a:moveTo>
                  <a:lnTo>
                    <a:pt x="1" y="5450"/>
                  </a:lnTo>
                  <a:lnTo>
                    <a:pt x="29993" y="5450"/>
                  </a:lnTo>
                  <a:lnTo>
                    <a:pt x="29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1540975" y="5051125"/>
              <a:ext cx="749825" cy="136275"/>
            </a:xfrm>
            <a:custGeom>
              <a:avLst/>
              <a:gdLst/>
              <a:ahLst/>
              <a:cxnLst/>
              <a:rect l="l" t="t" r="r" b="b"/>
              <a:pathLst>
                <a:path w="29993" h="5451" fill="none" extrusionOk="0">
                  <a:moveTo>
                    <a:pt x="29993" y="5450"/>
                  </a:moveTo>
                  <a:lnTo>
                    <a:pt x="1" y="5450"/>
                  </a:lnTo>
                  <a:lnTo>
                    <a:pt x="1" y="1"/>
                  </a:lnTo>
                  <a:lnTo>
                    <a:pt x="29993" y="1"/>
                  </a:lnTo>
                  <a:lnTo>
                    <a:pt x="29993" y="54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1611175" y="5053200"/>
              <a:ext cx="6725" cy="135225"/>
            </a:xfrm>
            <a:custGeom>
              <a:avLst/>
              <a:gdLst/>
              <a:ahLst/>
              <a:cxnLst/>
              <a:rect l="l" t="t" r="r" b="b"/>
              <a:pathLst>
                <a:path w="269" h="5409" extrusionOk="0">
                  <a:moveTo>
                    <a:pt x="145" y="1"/>
                  </a:moveTo>
                  <a:lnTo>
                    <a:pt x="103" y="62"/>
                  </a:lnTo>
                  <a:lnTo>
                    <a:pt x="83" y="207"/>
                  </a:lnTo>
                  <a:lnTo>
                    <a:pt x="41" y="806"/>
                  </a:lnTo>
                  <a:lnTo>
                    <a:pt x="21" y="1652"/>
                  </a:lnTo>
                  <a:lnTo>
                    <a:pt x="0" y="2705"/>
                  </a:lnTo>
                  <a:lnTo>
                    <a:pt x="21" y="3757"/>
                  </a:lnTo>
                  <a:lnTo>
                    <a:pt x="41" y="4624"/>
                  </a:lnTo>
                  <a:lnTo>
                    <a:pt x="83" y="5202"/>
                  </a:lnTo>
                  <a:lnTo>
                    <a:pt x="103" y="5347"/>
                  </a:lnTo>
                  <a:lnTo>
                    <a:pt x="145" y="5409"/>
                  </a:lnTo>
                  <a:lnTo>
                    <a:pt x="165" y="5347"/>
                  </a:lnTo>
                  <a:lnTo>
                    <a:pt x="186" y="5202"/>
                  </a:lnTo>
                  <a:lnTo>
                    <a:pt x="227" y="4624"/>
                  </a:lnTo>
                  <a:lnTo>
                    <a:pt x="248" y="3757"/>
                  </a:lnTo>
                  <a:lnTo>
                    <a:pt x="269" y="2705"/>
                  </a:lnTo>
                  <a:lnTo>
                    <a:pt x="248" y="1652"/>
                  </a:lnTo>
                  <a:lnTo>
                    <a:pt x="227" y="806"/>
                  </a:lnTo>
                  <a:lnTo>
                    <a:pt x="186" y="207"/>
                  </a:lnTo>
                  <a:lnTo>
                    <a:pt x="165" y="62"/>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1611175" y="5053200"/>
              <a:ext cx="6725" cy="135225"/>
            </a:xfrm>
            <a:custGeom>
              <a:avLst/>
              <a:gdLst/>
              <a:ahLst/>
              <a:cxnLst/>
              <a:rect l="l" t="t" r="r" b="b"/>
              <a:pathLst>
                <a:path w="269" h="5409" fill="none" extrusionOk="0">
                  <a:moveTo>
                    <a:pt x="145" y="5409"/>
                  </a:moveTo>
                  <a:lnTo>
                    <a:pt x="145"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45" y="1"/>
                  </a:lnTo>
                  <a:lnTo>
                    <a:pt x="145" y="1"/>
                  </a:lnTo>
                  <a:lnTo>
                    <a:pt x="165" y="62"/>
                  </a:lnTo>
                  <a:lnTo>
                    <a:pt x="186" y="207"/>
                  </a:lnTo>
                  <a:lnTo>
                    <a:pt x="227" y="806"/>
                  </a:lnTo>
                  <a:lnTo>
                    <a:pt x="248" y="1652"/>
                  </a:lnTo>
                  <a:lnTo>
                    <a:pt x="269" y="2705"/>
                  </a:lnTo>
                  <a:lnTo>
                    <a:pt x="269" y="2705"/>
                  </a:lnTo>
                  <a:lnTo>
                    <a:pt x="248" y="3757"/>
                  </a:lnTo>
                  <a:lnTo>
                    <a:pt x="227" y="4624"/>
                  </a:lnTo>
                  <a:lnTo>
                    <a:pt x="186" y="5202"/>
                  </a:lnTo>
                  <a:lnTo>
                    <a:pt x="165" y="5347"/>
                  </a:lnTo>
                  <a:lnTo>
                    <a:pt x="14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1570400" y="5053200"/>
              <a:ext cx="6225" cy="135225"/>
            </a:xfrm>
            <a:custGeom>
              <a:avLst/>
              <a:gdLst/>
              <a:ahLst/>
              <a:cxnLst/>
              <a:rect l="l" t="t" r="r" b="b"/>
              <a:pathLst>
                <a:path w="249" h="5409" extrusionOk="0">
                  <a:moveTo>
                    <a:pt x="124" y="1"/>
                  </a:moveTo>
                  <a:lnTo>
                    <a:pt x="104" y="62"/>
                  </a:lnTo>
                  <a:lnTo>
                    <a:pt x="83" y="207"/>
                  </a:lnTo>
                  <a:lnTo>
                    <a:pt x="42" y="806"/>
                  </a:lnTo>
                  <a:lnTo>
                    <a:pt x="1" y="1652"/>
                  </a:lnTo>
                  <a:lnTo>
                    <a:pt x="1" y="2705"/>
                  </a:lnTo>
                  <a:lnTo>
                    <a:pt x="1"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1570400" y="5053200"/>
              <a:ext cx="6225" cy="135225"/>
            </a:xfrm>
            <a:custGeom>
              <a:avLst/>
              <a:gdLst/>
              <a:ahLst/>
              <a:cxnLst/>
              <a:rect l="l" t="t" r="r" b="b"/>
              <a:pathLst>
                <a:path w="249" h="5409" fill="none" extrusionOk="0">
                  <a:moveTo>
                    <a:pt x="124" y="5409"/>
                  </a:moveTo>
                  <a:lnTo>
                    <a:pt x="124" y="5409"/>
                  </a:lnTo>
                  <a:lnTo>
                    <a:pt x="104" y="5347"/>
                  </a:lnTo>
                  <a:lnTo>
                    <a:pt x="83" y="5202"/>
                  </a:lnTo>
                  <a:lnTo>
                    <a:pt x="42" y="4624"/>
                  </a:lnTo>
                  <a:lnTo>
                    <a:pt x="1" y="3757"/>
                  </a:lnTo>
                  <a:lnTo>
                    <a:pt x="1" y="2705"/>
                  </a:lnTo>
                  <a:lnTo>
                    <a:pt x="1" y="2705"/>
                  </a:lnTo>
                  <a:lnTo>
                    <a:pt x="1"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1701475" y="5053200"/>
              <a:ext cx="6225" cy="135225"/>
            </a:xfrm>
            <a:custGeom>
              <a:avLst/>
              <a:gdLst/>
              <a:ahLst/>
              <a:cxnLst/>
              <a:rect l="l" t="t" r="r" b="b"/>
              <a:pathLst>
                <a:path w="249" h="5409" extrusionOk="0">
                  <a:moveTo>
                    <a:pt x="124" y="1"/>
                  </a:moveTo>
                  <a:lnTo>
                    <a:pt x="104" y="62"/>
                  </a:lnTo>
                  <a:lnTo>
                    <a:pt x="83" y="207"/>
                  </a:lnTo>
                  <a:lnTo>
                    <a:pt x="42" y="806"/>
                  </a:lnTo>
                  <a:lnTo>
                    <a:pt x="0" y="1652"/>
                  </a:lnTo>
                  <a:lnTo>
                    <a:pt x="0" y="2705"/>
                  </a:lnTo>
                  <a:lnTo>
                    <a:pt x="0"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1701475" y="5053200"/>
              <a:ext cx="6225" cy="135225"/>
            </a:xfrm>
            <a:custGeom>
              <a:avLst/>
              <a:gdLst/>
              <a:ahLst/>
              <a:cxnLst/>
              <a:rect l="l" t="t" r="r" b="b"/>
              <a:pathLst>
                <a:path w="249" h="5409" fill="none" extrusionOk="0">
                  <a:moveTo>
                    <a:pt x="124" y="5409"/>
                  </a:moveTo>
                  <a:lnTo>
                    <a:pt x="124" y="5409"/>
                  </a:lnTo>
                  <a:lnTo>
                    <a:pt x="104" y="5347"/>
                  </a:lnTo>
                  <a:lnTo>
                    <a:pt x="83" y="5202"/>
                  </a:lnTo>
                  <a:lnTo>
                    <a:pt x="42" y="4624"/>
                  </a:lnTo>
                  <a:lnTo>
                    <a:pt x="0" y="3757"/>
                  </a:lnTo>
                  <a:lnTo>
                    <a:pt x="0" y="2705"/>
                  </a:lnTo>
                  <a:lnTo>
                    <a:pt x="0" y="2705"/>
                  </a:lnTo>
                  <a:lnTo>
                    <a:pt x="0"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1660700" y="5053200"/>
              <a:ext cx="6225" cy="135225"/>
            </a:xfrm>
            <a:custGeom>
              <a:avLst/>
              <a:gdLst/>
              <a:ahLst/>
              <a:cxnLst/>
              <a:rect l="l" t="t" r="r" b="b"/>
              <a:pathLst>
                <a:path w="249" h="5409" extrusionOk="0">
                  <a:moveTo>
                    <a:pt x="125" y="1"/>
                  </a:moveTo>
                  <a:lnTo>
                    <a:pt x="83" y="62"/>
                  </a:lnTo>
                  <a:lnTo>
                    <a:pt x="63" y="207"/>
                  </a:lnTo>
                  <a:lnTo>
                    <a:pt x="21" y="806"/>
                  </a:lnTo>
                  <a:lnTo>
                    <a:pt x="1" y="1652"/>
                  </a:lnTo>
                  <a:lnTo>
                    <a:pt x="1" y="2705"/>
                  </a:lnTo>
                  <a:lnTo>
                    <a:pt x="1" y="3757"/>
                  </a:lnTo>
                  <a:lnTo>
                    <a:pt x="21" y="4624"/>
                  </a:lnTo>
                  <a:lnTo>
                    <a:pt x="63" y="5202"/>
                  </a:lnTo>
                  <a:lnTo>
                    <a:pt x="83" y="5347"/>
                  </a:lnTo>
                  <a:lnTo>
                    <a:pt x="125" y="5409"/>
                  </a:lnTo>
                  <a:lnTo>
                    <a:pt x="145" y="5347"/>
                  </a:lnTo>
                  <a:lnTo>
                    <a:pt x="166" y="5202"/>
                  </a:lnTo>
                  <a:lnTo>
                    <a:pt x="207" y="4624"/>
                  </a:lnTo>
                  <a:lnTo>
                    <a:pt x="228" y="3757"/>
                  </a:lnTo>
                  <a:lnTo>
                    <a:pt x="248" y="2705"/>
                  </a:lnTo>
                  <a:lnTo>
                    <a:pt x="228" y="1652"/>
                  </a:lnTo>
                  <a:lnTo>
                    <a:pt x="207" y="806"/>
                  </a:lnTo>
                  <a:lnTo>
                    <a:pt x="166"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1660700" y="5053200"/>
              <a:ext cx="6225" cy="135225"/>
            </a:xfrm>
            <a:custGeom>
              <a:avLst/>
              <a:gdLst/>
              <a:ahLst/>
              <a:cxnLst/>
              <a:rect l="l" t="t" r="r" b="b"/>
              <a:pathLst>
                <a:path w="249" h="5409" fill="none" extrusionOk="0">
                  <a:moveTo>
                    <a:pt x="125" y="5409"/>
                  </a:moveTo>
                  <a:lnTo>
                    <a:pt x="125" y="5409"/>
                  </a:lnTo>
                  <a:lnTo>
                    <a:pt x="83" y="5347"/>
                  </a:lnTo>
                  <a:lnTo>
                    <a:pt x="63" y="5202"/>
                  </a:lnTo>
                  <a:lnTo>
                    <a:pt x="21" y="4624"/>
                  </a:lnTo>
                  <a:lnTo>
                    <a:pt x="1" y="3757"/>
                  </a:lnTo>
                  <a:lnTo>
                    <a:pt x="1" y="2705"/>
                  </a:lnTo>
                  <a:lnTo>
                    <a:pt x="1" y="2705"/>
                  </a:lnTo>
                  <a:lnTo>
                    <a:pt x="1" y="1652"/>
                  </a:lnTo>
                  <a:lnTo>
                    <a:pt x="21" y="806"/>
                  </a:lnTo>
                  <a:lnTo>
                    <a:pt x="63" y="207"/>
                  </a:lnTo>
                  <a:lnTo>
                    <a:pt x="83" y="62"/>
                  </a:lnTo>
                  <a:lnTo>
                    <a:pt x="125" y="1"/>
                  </a:lnTo>
                  <a:lnTo>
                    <a:pt x="125"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1791775" y="5053200"/>
              <a:ext cx="6225" cy="135225"/>
            </a:xfrm>
            <a:custGeom>
              <a:avLst/>
              <a:gdLst/>
              <a:ahLst/>
              <a:cxnLst/>
              <a:rect l="l" t="t" r="r" b="b"/>
              <a:pathLst>
                <a:path w="249" h="5409" extrusionOk="0">
                  <a:moveTo>
                    <a:pt x="124" y="1"/>
                  </a:moveTo>
                  <a:lnTo>
                    <a:pt x="83" y="62"/>
                  </a:lnTo>
                  <a:lnTo>
                    <a:pt x="63" y="207"/>
                  </a:lnTo>
                  <a:lnTo>
                    <a:pt x="21" y="806"/>
                  </a:lnTo>
                  <a:lnTo>
                    <a:pt x="1" y="1652"/>
                  </a:lnTo>
                  <a:lnTo>
                    <a:pt x="1" y="2705"/>
                  </a:lnTo>
                  <a:lnTo>
                    <a:pt x="1" y="3757"/>
                  </a:lnTo>
                  <a:lnTo>
                    <a:pt x="21" y="4624"/>
                  </a:lnTo>
                  <a:lnTo>
                    <a:pt x="63"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1791775" y="5053200"/>
              <a:ext cx="6225" cy="135225"/>
            </a:xfrm>
            <a:custGeom>
              <a:avLst/>
              <a:gdLst/>
              <a:ahLst/>
              <a:cxnLst/>
              <a:rect l="l" t="t" r="r" b="b"/>
              <a:pathLst>
                <a:path w="249" h="5409" fill="none" extrusionOk="0">
                  <a:moveTo>
                    <a:pt x="124" y="5409"/>
                  </a:moveTo>
                  <a:lnTo>
                    <a:pt x="124" y="5409"/>
                  </a:lnTo>
                  <a:lnTo>
                    <a:pt x="83" y="5347"/>
                  </a:lnTo>
                  <a:lnTo>
                    <a:pt x="63" y="5202"/>
                  </a:lnTo>
                  <a:lnTo>
                    <a:pt x="21" y="4624"/>
                  </a:lnTo>
                  <a:lnTo>
                    <a:pt x="1" y="3757"/>
                  </a:lnTo>
                  <a:lnTo>
                    <a:pt x="1" y="2705"/>
                  </a:lnTo>
                  <a:lnTo>
                    <a:pt x="1" y="2705"/>
                  </a:lnTo>
                  <a:lnTo>
                    <a:pt x="1" y="1652"/>
                  </a:lnTo>
                  <a:lnTo>
                    <a:pt x="21" y="806"/>
                  </a:lnTo>
                  <a:lnTo>
                    <a:pt x="63"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1750500" y="5053200"/>
              <a:ext cx="6225" cy="135225"/>
            </a:xfrm>
            <a:custGeom>
              <a:avLst/>
              <a:gdLst/>
              <a:ahLst/>
              <a:cxnLst/>
              <a:rect l="l" t="t" r="r" b="b"/>
              <a:pathLst>
                <a:path w="249" h="5409" extrusionOk="0">
                  <a:moveTo>
                    <a:pt x="124" y="1"/>
                  </a:moveTo>
                  <a:lnTo>
                    <a:pt x="104" y="62"/>
                  </a:lnTo>
                  <a:lnTo>
                    <a:pt x="83" y="207"/>
                  </a:lnTo>
                  <a:lnTo>
                    <a:pt x="42" y="806"/>
                  </a:lnTo>
                  <a:lnTo>
                    <a:pt x="21" y="1652"/>
                  </a:lnTo>
                  <a:lnTo>
                    <a:pt x="0" y="2705"/>
                  </a:lnTo>
                  <a:lnTo>
                    <a:pt x="21" y="3757"/>
                  </a:lnTo>
                  <a:lnTo>
                    <a:pt x="42" y="4624"/>
                  </a:lnTo>
                  <a:lnTo>
                    <a:pt x="83" y="5202"/>
                  </a:lnTo>
                  <a:lnTo>
                    <a:pt x="104"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1750500" y="5053200"/>
              <a:ext cx="6225" cy="135225"/>
            </a:xfrm>
            <a:custGeom>
              <a:avLst/>
              <a:gdLst/>
              <a:ahLst/>
              <a:cxnLst/>
              <a:rect l="l" t="t" r="r" b="b"/>
              <a:pathLst>
                <a:path w="249" h="5409" fill="none" extrusionOk="0">
                  <a:moveTo>
                    <a:pt x="124" y="5409"/>
                  </a:moveTo>
                  <a:lnTo>
                    <a:pt x="124" y="5409"/>
                  </a:lnTo>
                  <a:lnTo>
                    <a:pt x="104" y="5347"/>
                  </a:lnTo>
                  <a:lnTo>
                    <a:pt x="83" y="5202"/>
                  </a:lnTo>
                  <a:lnTo>
                    <a:pt x="42" y="4624"/>
                  </a:lnTo>
                  <a:lnTo>
                    <a:pt x="21" y="3757"/>
                  </a:lnTo>
                  <a:lnTo>
                    <a:pt x="0" y="2705"/>
                  </a:lnTo>
                  <a:lnTo>
                    <a:pt x="0" y="2705"/>
                  </a:lnTo>
                  <a:lnTo>
                    <a:pt x="21" y="1652"/>
                  </a:lnTo>
                  <a:lnTo>
                    <a:pt x="42" y="806"/>
                  </a:lnTo>
                  <a:lnTo>
                    <a:pt x="83" y="207"/>
                  </a:lnTo>
                  <a:lnTo>
                    <a:pt x="104"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1881575" y="5053200"/>
              <a:ext cx="6200" cy="135225"/>
            </a:xfrm>
            <a:custGeom>
              <a:avLst/>
              <a:gdLst/>
              <a:ahLst/>
              <a:cxnLst/>
              <a:rect l="l" t="t" r="r" b="b"/>
              <a:pathLst>
                <a:path w="248" h="5409" extrusionOk="0">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1881575" y="5053200"/>
              <a:ext cx="6200" cy="135225"/>
            </a:xfrm>
            <a:custGeom>
              <a:avLst/>
              <a:gdLst/>
              <a:ahLst/>
              <a:cxnLst/>
              <a:rect l="l" t="t" r="r" b="b"/>
              <a:pathLst>
                <a:path w="248" h="5409" fill="none" extrusionOk="0">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1840800" y="5053200"/>
              <a:ext cx="6225" cy="135225"/>
            </a:xfrm>
            <a:custGeom>
              <a:avLst/>
              <a:gdLst/>
              <a:ahLst/>
              <a:cxnLst/>
              <a:rect l="l" t="t" r="r" b="b"/>
              <a:pathLst>
                <a:path w="249" h="5409" extrusionOk="0">
                  <a:moveTo>
                    <a:pt x="124" y="1"/>
                  </a:moveTo>
                  <a:lnTo>
                    <a:pt x="83" y="62"/>
                  </a:lnTo>
                  <a:lnTo>
                    <a:pt x="62" y="207"/>
                  </a:lnTo>
                  <a:lnTo>
                    <a:pt x="21" y="806"/>
                  </a:lnTo>
                  <a:lnTo>
                    <a:pt x="1" y="1652"/>
                  </a:lnTo>
                  <a:lnTo>
                    <a:pt x="1" y="2705"/>
                  </a:lnTo>
                  <a:lnTo>
                    <a:pt x="1" y="3757"/>
                  </a:lnTo>
                  <a:lnTo>
                    <a:pt x="21" y="4624"/>
                  </a:lnTo>
                  <a:lnTo>
                    <a:pt x="62"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1840800" y="5053200"/>
              <a:ext cx="6225" cy="135225"/>
            </a:xfrm>
            <a:custGeom>
              <a:avLst/>
              <a:gdLst/>
              <a:ahLst/>
              <a:cxnLst/>
              <a:rect l="l" t="t" r="r" b="b"/>
              <a:pathLst>
                <a:path w="249" h="5409" fill="none" extrusionOk="0">
                  <a:moveTo>
                    <a:pt x="124" y="5409"/>
                  </a:moveTo>
                  <a:lnTo>
                    <a:pt x="124" y="5409"/>
                  </a:lnTo>
                  <a:lnTo>
                    <a:pt x="83" y="5347"/>
                  </a:lnTo>
                  <a:lnTo>
                    <a:pt x="62" y="5202"/>
                  </a:lnTo>
                  <a:lnTo>
                    <a:pt x="21" y="4624"/>
                  </a:lnTo>
                  <a:lnTo>
                    <a:pt x="1" y="3757"/>
                  </a:lnTo>
                  <a:lnTo>
                    <a:pt x="1" y="2705"/>
                  </a:lnTo>
                  <a:lnTo>
                    <a:pt x="1" y="2705"/>
                  </a:lnTo>
                  <a:lnTo>
                    <a:pt x="1" y="1652"/>
                  </a:lnTo>
                  <a:lnTo>
                    <a:pt x="21" y="806"/>
                  </a:lnTo>
                  <a:lnTo>
                    <a:pt x="62"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1971875" y="5053200"/>
              <a:ext cx="6225" cy="135225"/>
            </a:xfrm>
            <a:custGeom>
              <a:avLst/>
              <a:gdLst/>
              <a:ahLst/>
              <a:cxnLst/>
              <a:rect l="l" t="t" r="r" b="b"/>
              <a:pathLst>
                <a:path w="249" h="5409" extrusionOk="0">
                  <a:moveTo>
                    <a:pt x="124" y="1"/>
                  </a:moveTo>
                  <a:lnTo>
                    <a:pt x="83" y="62"/>
                  </a:lnTo>
                  <a:lnTo>
                    <a:pt x="62" y="207"/>
                  </a:lnTo>
                  <a:lnTo>
                    <a:pt x="21" y="806"/>
                  </a:lnTo>
                  <a:lnTo>
                    <a:pt x="0" y="1652"/>
                  </a:lnTo>
                  <a:lnTo>
                    <a:pt x="0" y="2705"/>
                  </a:lnTo>
                  <a:lnTo>
                    <a:pt x="0" y="3757"/>
                  </a:lnTo>
                  <a:lnTo>
                    <a:pt x="21" y="4624"/>
                  </a:lnTo>
                  <a:lnTo>
                    <a:pt x="62" y="5202"/>
                  </a:lnTo>
                  <a:lnTo>
                    <a:pt x="83" y="5347"/>
                  </a:lnTo>
                  <a:lnTo>
                    <a:pt x="124" y="5409"/>
                  </a:lnTo>
                  <a:lnTo>
                    <a:pt x="145" y="5347"/>
                  </a:lnTo>
                  <a:lnTo>
                    <a:pt x="166" y="5202"/>
                  </a:lnTo>
                  <a:lnTo>
                    <a:pt x="207" y="4624"/>
                  </a:lnTo>
                  <a:lnTo>
                    <a:pt x="227" y="3757"/>
                  </a:lnTo>
                  <a:lnTo>
                    <a:pt x="248" y="2705"/>
                  </a:lnTo>
                  <a:lnTo>
                    <a:pt x="227"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1971875" y="5053200"/>
              <a:ext cx="6225" cy="135225"/>
            </a:xfrm>
            <a:custGeom>
              <a:avLst/>
              <a:gdLst/>
              <a:ahLst/>
              <a:cxnLst/>
              <a:rect l="l" t="t" r="r" b="b"/>
              <a:pathLst>
                <a:path w="249" h="5409" fill="none" extrusionOk="0">
                  <a:moveTo>
                    <a:pt x="124" y="5409"/>
                  </a:moveTo>
                  <a:lnTo>
                    <a:pt x="124" y="5409"/>
                  </a:lnTo>
                  <a:lnTo>
                    <a:pt x="83" y="5347"/>
                  </a:lnTo>
                  <a:lnTo>
                    <a:pt x="62" y="5202"/>
                  </a:lnTo>
                  <a:lnTo>
                    <a:pt x="21" y="4624"/>
                  </a:lnTo>
                  <a:lnTo>
                    <a:pt x="0" y="3757"/>
                  </a:lnTo>
                  <a:lnTo>
                    <a:pt x="0" y="2705"/>
                  </a:lnTo>
                  <a:lnTo>
                    <a:pt x="0" y="2705"/>
                  </a:lnTo>
                  <a:lnTo>
                    <a:pt x="0" y="1652"/>
                  </a:lnTo>
                  <a:lnTo>
                    <a:pt x="21" y="806"/>
                  </a:lnTo>
                  <a:lnTo>
                    <a:pt x="62" y="207"/>
                  </a:lnTo>
                  <a:lnTo>
                    <a:pt x="83" y="62"/>
                  </a:lnTo>
                  <a:lnTo>
                    <a:pt x="124" y="1"/>
                  </a:lnTo>
                  <a:lnTo>
                    <a:pt x="124" y="1"/>
                  </a:lnTo>
                  <a:lnTo>
                    <a:pt x="145" y="62"/>
                  </a:lnTo>
                  <a:lnTo>
                    <a:pt x="166" y="207"/>
                  </a:lnTo>
                  <a:lnTo>
                    <a:pt x="207" y="806"/>
                  </a:lnTo>
                  <a:lnTo>
                    <a:pt x="227" y="1652"/>
                  </a:lnTo>
                  <a:lnTo>
                    <a:pt x="248" y="2705"/>
                  </a:lnTo>
                  <a:lnTo>
                    <a:pt x="248" y="2705"/>
                  </a:lnTo>
                  <a:lnTo>
                    <a:pt x="227"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1930600" y="5053200"/>
              <a:ext cx="6200" cy="135225"/>
            </a:xfrm>
            <a:custGeom>
              <a:avLst/>
              <a:gdLst/>
              <a:ahLst/>
              <a:cxnLst/>
              <a:rect l="l" t="t" r="r" b="b"/>
              <a:pathLst>
                <a:path w="248" h="5409" extrusionOk="0">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86" y="5202"/>
                  </a:lnTo>
                  <a:lnTo>
                    <a:pt x="207" y="4624"/>
                  </a:lnTo>
                  <a:lnTo>
                    <a:pt x="248" y="3757"/>
                  </a:lnTo>
                  <a:lnTo>
                    <a:pt x="248" y="2705"/>
                  </a:lnTo>
                  <a:lnTo>
                    <a:pt x="248" y="1652"/>
                  </a:lnTo>
                  <a:lnTo>
                    <a:pt x="207" y="806"/>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1930600" y="5053200"/>
              <a:ext cx="6200" cy="135225"/>
            </a:xfrm>
            <a:custGeom>
              <a:avLst/>
              <a:gdLst/>
              <a:ahLst/>
              <a:cxnLst/>
              <a:rect l="l" t="t" r="r" b="b"/>
              <a:pathLst>
                <a:path w="248" h="5409" fill="none" extrusionOk="0">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86" y="207"/>
                  </a:lnTo>
                  <a:lnTo>
                    <a:pt x="207" y="806"/>
                  </a:lnTo>
                  <a:lnTo>
                    <a:pt x="248" y="1652"/>
                  </a:lnTo>
                  <a:lnTo>
                    <a:pt x="248" y="2705"/>
                  </a:lnTo>
                  <a:lnTo>
                    <a:pt x="248" y="2705"/>
                  </a:lnTo>
                  <a:lnTo>
                    <a:pt x="248" y="3757"/>
                  </a:lnTo>
                  <a:lnTo>
                    <a:pt x="207" y="4624"/>
                  </a:lnTo>
                  <a:lnTo>
                    <a:pt x="18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061650" y="5053200"/>
              <a:ext cx="6225" cy="135225"/>
            </a:xfrm>
            <a:custGeom>
              <a:avLst/>
              <a:gdLst/>
              <a:ahLst/>
              <a:cxnLst/>
              <a:rect l="l" t="t" r="r" b="b"/>
              <a:pathLst>
                <a:path w="249" h="5409" extrusionOk="0">
                  <a:moveTo>
                    <a:pt x="125" y="1"/>
                  </a:moveTo>
                  <a:lnTo>
                    <a:pt x="104" y="62"/>
                  </a:lnTo>
                  <a:lnTo>
                    <a:pt x="84" y="207"/>
                  </a:lnTo>
                  <a:lnTo>
                    <a:pt x="42" y="806"/>
                  </a:lnTo>
                  <a:lnTo>
                    <a:pt x="22" y="1652"/>
                  </a:lnTo>
                  <a:lnTo>
                    <a:pt x="1" y="2705"/>
                  </a:lnTo>
                  <a:lnTo>
                    <a:pt x="22" y="3757"/>
                  </a:lnTo>
                  <a:lnTo>
                    <a:pt x="42" y="4624"/>
                  </a:lnTo>
                  <a:lnTo>
                    <a:pt x="84" y="5202"/>
                  </a:lnTo>
                  <a:lnTo>
                    <a:pt x="104" y="5347"/>
                  </a:lnTo>
                  <a:lnTo>
                    <a:pt x="125" y="5409"/>
                  </a:lnTo>
                  <a:lnTo>
                    <a:pt x="145" y="5347"/>
                  </a:lnTo>
                  <a:lnTo>
                    <a:pt x="187" y="5202"/>
                  </a:lnTo>
                  <a:lnTo>
                    <a:pt x="207" y="4624"/>
                  </a:lnTo>
                  <a:lnTo>
                    <a:pt x="249" y="3757"/>
                  </a:lnTo>
                  <a:lnTo>
                    <a:pt x="249" y="2705"/>
                  </a:lnTo>
                  <a:lnTo>
                    <a:pt x="249" y="1652"/>
                  </a:lnTo>
                  <a:lnTo>
                    <a:pt x="207" y="806"/>
                  </a:lnTo>
                  <a:lnTo>
                    <a:pt x="187"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2061650" y="5053200"/>
              <a:ext cx="6225" cy="135225"/>
            </a:xfrm>
            <a:custGeom>
              <a:avLst/>
              <a:gdLst/>
              <a:ahLst/>
              <a:cxnLst/>
              <a:rect l="l" t="t" r="r" b="b"/>
              <a:pathLst>
                <a:path w="249" h="5409" fill="none" extrusionOk="0">
                  <a:moveTo>
                    <a:pt x="125" y="5409"/>
                  </a:moveTo>
                  <a:lnTo>
                    <a:pt x="125" y="5409"/>
                  </a:lnTo>
                  <a:lnTo>
                    <a:pt x="104" y="5347"/>
                  </a:lnTo>
                  <a:lnTo>
                    <a:pt x="84" y="5202"/>
                  </a:lnTo>
                  <a:lnTo>
                    <a:pt x="42" y="4624"/>
                  </a:lnTo>
                  <a:lnTo>
                    <a:pt x="22" y="3757"/>
                  </a:lnTo>
                  <a:lnTo>
                    <a:pt x="1" y="2705"/>
                  </a:lnTo>
                  <a:lnTo>
                    <a:pt x="1" y="2705"/>
                  </a:lnTo>
                  <a:lnTo>
                    <a:pt x="22" y="1652"/>
                  </a:lnTo>
                  <a:lnTo>
                    <a:pt x="42" y="806"/>
                  </a:lnTo>
                  <a:lnTo>
                    <a:pt x="84" y="207"/>
                  </a:lnTo>
                  <a:lnTo>
                    <a:pt x="104" y="62"/>
                  </a:lnTo>
                  <a:lnTo>
                    <a:pt x="125" y="1"/>
                  </a:lnTo>
                  <a:lnTo>
                    <a:pt x="125" y="1"/>
                  </a:lnTo>
                  <a:lnTo>
                    <a:pt x="145" y="62"/>
                  </a:lnTo>
                  <a:lnTo>
                    <a:pt x="187" y="207"/>
                  </a:lnTo>
                  <a:lnTo>
                    <a:pt x="207" y="806"/>
                  </a:lnTo>
                  <a:lnTo>
                    <a:pt x="249" y="1652"/>
                  </a:lnTo>
                  <a:lnTo>
                    <a:pt x="249" y="2705"/>
                  </a:lnTo>
                  <a:lnTo>
                    <a:pt x="249" y="2705"/>
                  </a:lnTo>
                  <a:lnTo>
                    <a:pt x="249" y="3757"/>
                  </a:lnTo>
                  <a:lnTo>
                    <a:pt x="207" y="4624"/>
                  </a:lnTo>
                  <a:lnTo>
                    <a:pt x="187"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2020900" y="5053200"/>
              <a:ext cx="6225" cy="135225"/>
            </a:xfrm>
            <a:custGeom>
              <a:avLst/>
              <a:gdLst/>
              <a:ahLst/>
              <a:cxnLst/>
              <a:rect l="l" t="t" r="r" b="b"/>
              <a:pathLst>
                <a:path w="249" h="5409" extrusionOk="0">
                  <a:moveTo>
                    <a:pt x="124" y="1"/>
                  </a:moveTo>
                  <a:lnTo>
                    <a:pt x="104" y="62"/>
                  </a:lnTo>
                  <a:lnTo>
                    <a:pt x="62" y="207"/>
                  </a:lnTo>
                  <a:lnTo>
                    <a:pt x="21" y="806"/>
                  </a:lnTo>
                  <a:lnTo>
                    <a:pt x="0" y="1652"/>
                  </a:lnTo>
                  <a:lnTo>
                    <a:pt x="0" y="2705"/>
                  </a:lnTo>
                  <a:lnTo>
                    <a:pt x="0" y="3757"/>
                  </a:lnTo>
                  <a:lnTo>
                    <a:pt x="21" y="4624"/>
                  </a:lnTo>
                  <a:lnTo>
                    <a:pt x="62" y="5202"/>
                  </a:lnTo>
                  <a:lnTo>
                    <a:pt x="104"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2020900" y="5053200"/>
              <a:ext cx="6225" cy="135225"/>
            </a:xfrm>
            <a:custGeom>
              <a:avLst/>
              <a:gdLst/>
              <a:ahLst/>
              <a:cxnLst/>
              <a:rect l="l" t="t" r="r" b="b"/>
              <a:pathLst>
                <a:path w="249" h="5409" fill="none" extrusionOk="0">
                  <a:moveTo>
                    <a:pt x="124" y="5409"/>
                  </a:moveTo>
                  <a:lnTo>
                    <a:pt x="124" y="5409"/>
                  </a:lnTo>
                  <a:lnTo>
                    <a:pt x="104" y="5347"/>
                  </a:lnTo>
                  <a:lnTo>
                    <a:pt x="62" y="5202"/>
                  </a:lnTo>
                  <a:lnTo>
                    <a:pt x="21" y="4624"/>
                  </a:lnTo>
                  <a:lnTo>
                    <a:pt x="0" y="3757"/>
                  </a:lnTo>
                  <a:lnTo>
                    <a:pt x="0" y="2705"/>
                  </a:lnTo>
                  <a:lnTo>
                    <a:pt x="0" y="2705"/>
                  </a:lnTo>
                  <a:lnTo>
                    <a:pt x="0" y="1652"/>
                  </a:lnTo>
                  <a:lnTo>
                    <a:pt x="21" y="806"/>
                  </a:lnTo>
                  <a:lnTo>
                    <a:pt x="62" y="207"/>
                  </a:lnTo>
                  <a:lnTo>
                    <a:pt x="104"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2151975" y="5053200"/>
              <a:ext cx="6200" cy="135225"/>
            </a:xfrm>
            <a:custGeom>
              <a:avLst/>
              <a:gdLst/>
              <a:ahLst/>
              <a:cxnLst/>
              <a:rect l="l" t="t" r="r" b="b"/>
              <a:pathLst>
                <a:path w="248" h="5409" extrusionOk="0">
                  <a:moveTo>
                    <a:pt x="124" y="1"/>
                  </a:moveTo>
                  <a:lnTo>
                    <a:pt x="103" y="62"/>
                  </a:lnTo>
                  <a:lnTo>
                    <a:pt x="62" y="207"/>
                  </a:lnTo>
                  <a:lnTo>
                    <a:pt x="21" y="806"/>
                  </a:lnTo>
                  <a:lnTo>
                    <a:pt x="0" y="1652"/>
                  </a:lnTo>
                  <a:lnTo>
                    <a:pt x="0" y="2705"/>
                  </a:lnTo>
                  <a:lnTo>
                    <a:pt x="0" y="3757"/>
                  </a:lnTo>
                  <a:lnTo>
                    <a:pt x="2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2151975" y="5053200"/>
              <a:ext cx="6200" cy="135225"/>
            </a:xfrm>
            <a:custGeom>
              <a:avLst/>
              <a:gdLst/>
              <a:ahLst/>
              <a:cxnLst/>
              <a:rect l="l" t="t" r="r" b="b"/>
              <a:pathLst>
                <a:path w="248" h="5409" fill="none" extrusionOk="0">
                  <a:moveTo>
                    <a:pt x="124" y="5409"/>
                  </a:moveTo>
                  <a:lnTo>
                    <a:pt x="124" y="5409"/>
                  </a:lnTo>
                  <a:lnTo>
                    <a:pt x="103" y="5347"/>
                  </a:lnTo>
                  <a:lnTo>
                    <a:pt x="62" y="5202"/>
                  </a:lnTo>
                  <a:lnTo>
                    <a:pt x="21" y="4624"/>
                  </a:lnTo>
                  <a:lnTo>
                    <a:pt x="0" y="3757"/>
                  </a:lnTo>
                  <a:lnTo>
                    <a:pt x="0" y="2705"/>
                  </a:lnTo>
                  <a:lnTo>
                    <a:pt x="0" y="2705"/>
                  </a:lnTo>
                  <a:lnTo>
                    <a:pt x="0" y="1652"/>
                  </a:lnTo>
                  <a:lnTo>
                    <a:pt x="2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2110675" y="5053200"/>
              <a:ext cx="6225" cy="135225"/>
            </a:xfrm>
            <a:custGeom>
              <a:avLst/>
              <a:gdLst/>
              <a:ahLst/>
              <a:cxnLst/>
              <a:rect l="l" t="t" r="r" b="b"/>
              <a:pathLst>
                <a:path w="249" h="5409" extrusionOk="0">
                  <a:moveTo>
                    <a:pt x="125" y="1"/>
                  </a:moveTo>
                  <a:lnTo>
                    <a:pt x="104" y="62"/>
                  </a:lnTo>
                  <a:lnTo>
                    <a:pt x="83" y="207"/>
                  </a:lnTo>
                  <a:lnTo>
                    <a:pt x="42" y="806"/>
                  </a:lnTo>
                  <a:lnTo>
                    <a:pt x="22" y="1652"/>
                  </a:lnTo>
                  <a:lnTo>
                    <a:pt x="1" y="2705"/>
                  </a:lnTo>
                  <a:lnTo>
                    <a:pt x="22" y="3757"/>
                  </a:lnTo>
                  <a:lnTo>
                    <a:pt x="42" y="4624"/>
                  </a:lnTo>
                  <a:lnTo>
                    <a:pt x="83" y="5202"/>
                  </a:lnTo>
                  <a:lnTo>
                    <a:pt x="104" y="5347"/>
                  </a:lnTo>
                  <a:lnTo>
                    <a:pt x="125" y="5409"/>
                  </a:lnTo>
                  <a:lnTo>
                    <a:pt x="145" y="5347"/>
                  </a:lnTo>
                  <a:lnTo>
                    <a:pt x="187" y="5202"/>
                  </a:lnTo>
                  <a:lnTo>
                    <a:pt x="228" y="4624"/>
                  </a:lnTo>
                  <a:lnTo>
                    <a:pt x="249" y="3757"/>
                  </a:lnTo>
                  <a:lnTo>
                    <a:pt x="249" y="2705"/>
                  </a:lnTo>
                  <a:lnTo>
                    <a:pt x="249" y="1652"/>
                  </a:lnTo>
                  <a:lnTo>
                    <a:pt x="228" y="806"/>
                  </a:lnTo>
                  <a:lnTo>
                    <a:pt x="187"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110675" y="5053200"/>
              <a:ext cx="6225" cy="135225"/>
            </a:xfrm>
            <a:custGeom>
              <a:avLst/>
              <a:gdLst/>
              <a:ahLst/>
              <a:cxnLst/>
              <a:rect l="l" t="t" r="r" b="b"/>
              <a:pathLst>
                <a:path w="249" h="5409" fill="none" extrusionOk="0">
                  <a:moveTo>
                    <a:pt x="125" y="5409"/>
                  </a:moveTo>
                  <a:lnTo>
                    <a:pt x="125" y="5409"/>
                  </a:lnTo>
                  <a:lnTo>
                    <a:pt x="104" y="5347"/>
                  </a:lnTo>
                  <a:lnTo>
                    <a:pt x="83" y="5202"/>
                  </a:lnTo>
                  <a:lnTo>
                    <a:pt x="42" y="4624"/>
                  </a:lnTo>
                  <a:lnTo>
                    <a:pt x="22" y="3757"/>
                  </a:lnTo>
                  <a:lnTo>
                    <a:pt x="1" y="2705"/>
                  </a:lnTo>
                  <a:lnTo>
                    <a:pt x="1" y="2705"/>
                  </a:lnTo>
                  <a:lnTo>
                    <a:pt x="22" y="1652"/>
                  </a:lnTo>
                  <a:lnTo>
                    <a:pt x="42" y="806"/>
                  </a:lnTo>
                  <a:lnTo>
                    <a:pt x="83" y="207"/>
                  </a:lnTo>
                  <a:lnTo>
                    <a:pt x="104" y="62"/>
                  </a:lnTo>
                  <a:lnTo>
                    <a:pt x="125" y="1"/>
                  </a:lnTo>
                  <a:lnTo>
                    <a:pt x="125" y="1"/>
                  </a:lnTo>
                  <a:lnTo>
                    <a:pt x="145" y="62"/>
                  </a:lnTo>
                  <a:lnTo>
                    <a:pt x="187" y="207"/>
                  </a:lnTo>
                  <a:lnTo>
                    <a:pt x="228" y="806"/>
                  </a:lnTo>
                  <a:lnTo>
                    <a:pt x="249" y="1652"/>
                  </a:lnTo>
                  <a:lnTo>
                    <a:pt x="249" y="2705"/>
                  </a:lnTo>
                  <a:lnTo>
                    <a:pt x="249" y="2705"/>
                  </a:lnTo>
                  <a:lnTo>
                    <a:pt x="249" y="3757"/>
                  </a:lnTo>
                  <a:lnTo>
                    <a:pt x="228" y="4624"/>
                  </a:lnTo>
                  <a:lnTo>
                    <a:pt x="187"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2241750" y="5053200"/>
              <a:ext cx="6225" cy="135225"/>
            </a:xfrm>
            <a:custGeom>
              <a:avLst/>
              <a:gdLst/>
              <a:ahLst/>
              <a:cxnLst/>
              <a:rect l="l" t="t" r="r" b="b"/>
              <a:pathLst>
                <a:path w="249" h="5409" extrusionOk="0">
                  <a:moveTo>
                    <a:pt x="125" y="1"/>
                  </a:moveTo>
                  <a:lnTo>
                    <a:pt x="104" y="62"/>
                  </a:lnTo>
                  <a:lnTo>
                    <a:pt x="83" y="207"/>
                  </a:lnTo>
                  <a:lnTo>
                    <a:pt x="42" y="806"/>
                  </a:lnTo>
                  <a:lnTo>
                    <a:pt x="21" y="1652"/>
                  </a:lnTo>
                  <a:lnTo>
                    <a:pt x="1" y="2705"/>
                  </a:lnTo>
                  <a:lnTo>
                    <a:pt x="21" y="3757"/>
                  </a:lnTo>
                  <a:lnTo>
                    <a:pt x="42" y="4624"/>
                  </a:lnTo>
                  <a:lnTo>
                    <a:pt x="83" y="5202"/>
                  </a:lnTo>
                  <a:lnTo>
                    <a:pt x="104" y="5347"/>
                  </a:lnTo>
                  <a:lnTo>
                    <a:pt x="125" y="5409"/>
                  </a:lnTo>
                  <a:lnTo>
                    <a:pt x="145" y="5347"/>
                  </a:lnTo>
                  <a:lnTo>
                    <a:pt x="187" y="5202"/>
                  </a:lnTo>
                  <a:lnTo>
                    <a:pt x="228" y="4624"/>
                  </a:lnTo>
                  <a:lnTo>
                    <a:pt x="248" y="3757"/>
                  </a:lnTo>
                  <a:lnTo>
                    <a:pt x="248" y="2705"/>
                  </a:lnTo>
                  <a:lnTo>
                    <a:pt x="248" y="1652"/>
                  </a:lnTo>
                  <a:lnTo>
                    <a:pt x="228" y="806"/>
                  </a:lnTo>
                  <a:lnTo>
                    <a:pt x="187"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2241750" y="5053200"/>
              <a:ext cx="6225" cy="135225"/>
            </a:xfrm>
            <a:custGeom>
              <a:avLst/>
              <a:gdLst/>
              <a:ahLst/>
              <a:cxnLst/>
              <a:rect l="l" t="t" r="r" b="b"/>
              <a:pathLst>
                <a:path w="249" h="5409" fill="none" extrusionOk="0">
                  <a:moveTo>
                    <a:pt x="125" y="5409"/>
                  </a:moveTo>
                  <a:lnTo>
                    <a:pt x="125" y="5409"/>
                  </a:lnTo>
                  <a:lnTo>
                    <a:pt x="104" y="5347"/>
                  </a:lnTo>
                  <a:lnTo>
                    <a:pt x="83" y="5202"/>
                  </a:lnTo>
                  <a:lnTo>
                    <a:pt x="42" y="4624"/>
                  </a:lnTo>
                  <a:lnTo>
                    <a:pt x="21" y="3757"/>
                  </a:lnTo>
                  <a:lnTo>
                    <a:pt x="1" y="2705"/>
                  </a:lnTo>
                  <a:lnTo>
                    <a:pt x="1" y="2705"/>
                  </a:lnTo>
                  <a:lnTo>
                    <a:pt x="21" y="1652"/>
                  </a:lnTo>
                  <a:lnTo>
                    <a:pt x="42" y="806"/>
                  </a:lnTo>
                  <a:lnTo>
                    <a:pt x="83" y="207"/>
                  </a:lnTo>
                  <a:lnTo>
                    <a:pt x="104" y="62"/>
                  </a:lnTo>
                  <a:lnTo>
                    <a:pt x="125" y="1"/>
                  </a:lnTo>
                  <a:lnTo>
                    <a:pt x="125" y="1"/>
                  </a:lnTo>
                  <a:lnTo>
                    <a:pt x="145" y="62"/>
                  </a:lnTo>
                  <a:lnTo>
                    <a:pt x="187" y="207"/>
                  </a:lnTo>
                  <a:lnTo>
                    <a:pt x="228" y="806"/>
                  </a:lnTo>
                  <a:lnTo>
                    <a:pt x="248" y="1652"/>
                  </a:lnTo>
                  <a:lnTo>
                    <a:pt x="248" y="2705"/>
                  </a:lnTo>
                  <a:lnTo>
                    <a:pt x="248" y="2705"/>
                  </a:lnTo>
                  <a:lnTo>
                    <a:pt x="248" y="3757"/>
                  </a:lnTo>
                  <a:lnTo>
                    <a:pt x="228" y="4624"/>
                  </a:lnTo>
                  <a:lnTo>
                    <a:pt x="187"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2201000" y="5053200"/>
              <a:ext cx="6200" cy="135225"/>
            </a:xfrm>
            <a:custGeom>
              <a:avLst/>
              <a:gdLst/>
              <a:ahLst/>
              <a:cxnLst/>
              <a:rect l="l" t="t" r="r" b="b"/>
              <a:pathLst>
                <a:path w="248" h="5409" extrusionOk="0">
                  <a:moveTo>
                    <a:pt x="124" y="1"/>
                  </a:moveTo>
                  <a:lnTo>
                    <a:pt x="103" y="62"/>
                  </a:lnTo>
                  <a:lnTo>
                    <a:pt x="62" y="207"/>
                  </a:lnTo>
                  <a:lnTo>
                    <a:pt x="41" y="806"/>
                  </a:lnTo>
                  <a:lnTo>
                    <a:pt x="0" y="1652"/>
                  </a:lnTo>
                  <a:lnTo>
                    <a:pt x="0" y="2705"/>
                  </a:lnTo>
                  <a:lnTo>
                    <a:pt x="0" y="3757"/>
                  </a:lnTo>
                  <a:lnTo>
                    <a:pt x="4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2201000" y="5053200"/>
              <a:ext cx="6200" cy="135225"/>
            </a:xfrm>
            <a:custGeom>
              <a:avLst/>
              <a:gdLst/>
              <a:ahLst/>
              <a:cxnLst/>
              <a:rect l="l" t="t" r="r" b="b"/>
              <a:pathLst>
                <a:path w="248" h="5409" fill="none" extrusionOk="0">
                  <a:moveTo>
                    <a:pt x="124" y="5409"/>
                  </a:moveTo>
                  <a:lnTo>
                    <a:pt x="124" y="5409"/>
                  </a:lnTo>
                  <a:lnTo>
                    <a:pt x="103" y="5347"/>
                  </a:lnTo>
                  <a:lnTo>
                    <a:pt x="62" y="5202"/>
                  </a:lnTo>
                  <a:lnTo>
                    <a:pt x="41" y="4624"/>
                  </a:lnTo>
                  <a:lnTo>
                    <a:pt x="0" y="3757"/>
                  </a:lnTo>
                  <a:lnTo>
                    <a:pt x="0" y="2705"/>
                  </a:lnTo>
                  <a:lnTo>
                    <a:pt x="0" y="2705"/>
                  </a:lnTo>
                  <a:lnTo>
                    <a:pt x="0" y="1652"/>
                  </a:lnTo>
                  <a:lnTo>
                    <a:pt x="4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1535825" y="5048050"/>
              <a:ext cx="754975" cy="6200"/>
            </a:xfrm>
            <a:custGeom>
              <a:avLst/>
              <a:gdLst/>
              <a:ahLst/>
              <a:cxnLst/>
              <a:rect l="l" t="t" r="r" b="b"/>
              <a:pathLst>
                <a:path w="30199" h="248" extrusionOk="0">
                  <a:moveTo>
                    <a:pt x="15089" y="0"/>
                  </a:moveTo>
                  <a:lnTo>
                    <a:pt x="9227" y="21"/>
                  </a:lnTo>
                  <a:lnTo>
                    <a:pt x="4418" y="41"/>
                  </a:lnTo>
                  <a:lnTo>
                    <a:pt x="1177" y="83"/>
                  </a:lnTo>
                  <a:lnTo>
                    <a:pt x="310" y="103"/>
                  </a:lnTo>
                  <a:lnTo>
                    <a:pt x="83" y="124"/>
                  </a:lnTo>
                  <a:lnTo>
                    <a:pt x="1" y="124"/>
                  </a:lnTo>
                  <a:lnTo>
                    <a:pt x="83" y="145"/>
                  </a:lnTo>
                  <a:lnTo>
                    <a:pt x="310" y="165"/>
                  </a:lnTo>
                  <a:lnTo>
                    <a:pt x="1177" y="186"/>
                  </a:lnTo>
                  <a:lnTo>
                    <a:pt x="4418" y="227"/>
                  </a:lnTo>
                  <a:lnTo>
                    <a:pt x="9227" y="248"/>
                  </a:lnTo>
                  <a:lnTo>
                    <a:pt x="20972" y="248"/>
                  </a:lnTo>
                  <a:lnTo>
                    <a:pt x="25781" y="227"/>
                  </a:lnTo>
                  <a:lnTo>
                    <a:pt x="29002" y="186"/>
                  </a:lnTo>
                  <a:lnTo>
                    <a:pt x="29889" y="165"/>
                  </a:lnTo>
                  <a:lnTo>
                    <a:pt x="30116" y="145"/>
                  </a:lnTo>
                  <a:lnTo>
                    <a:pt x="30199" y="124"/>
                  </a:lnTo>
                  <a:lnTo>
                    <a:pt x="30116" y="124"/>
                  </a:lnTo>
                  <a:lnTo>
                    <a:pt x="29889" y="103"/>
                  </a:lnTo>
                  <a:lnTo>
                    <a:pt x="29002" y="83"/>
                  </a:lnTo>
                  <a:lnTo>
                    <a:pt x="25781" y="41"/>
                  </a:lnTo>
                  <a:lnTo>
                    <a:pt x="20972" y="21"/>
                  </a:lnTo>
                  <a:lnTo>
                    <a:pt x="15089"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1535825" y="5048050"/>
              <a:ext cx="754975" cy="6200"/>
            </a:xfrm>
            <a:custGeom>
              <a:avLst/>
              <a:gdLst/>
              <a:ahLst/>
              <a:cxnLst/>
              <a:rect l="l" t="t" r="r" b="b"/>
              <a:pathLst>
                <a:path w="30199" h="248" fill="none" extrusionOk="0">
                  <a:moveTo>
                    <a:pt x="30199" y="124"/>
                  </a:moveTo>
                  <a:lnTo>
                    <a:pt x="30199" y="124"/>
                  </a:lnTo>
                  <a:lnTo>
                    <a:pt x="30116" y="145"/>
                  </a:lnTo>
                  <a:lnTo>
                    <a:pt x="29889" y="165"/>
                  </a:lnTo>
                  <a:lnTo>
                    <a:pt x="29002" y="186"/>
                  </a:lnTo>
                  <a:lnTo>
                    <a:pt x="25781" y="227"/>
                  </a:lnTo>
                  <a:lnTo>
                    <a:pt x="20972" y="248"/>
                  </a:lnTo>
                  <a:lnTo>
                    <a:pt x="15089" y="248"/>
                  </a:lnTo>
                  <a:lnTo>
                    <a:pt x="15089" y="248"/>
                  </a:lnTo>
                  <a:lnTo>
                    <a:pt x="9227" y="248"/>
                  </a:lnTo>
                  <a:lnTo>
                    <a:pt x="4418" y="227"/>
                  </a:lnTo>
                  <a:lnTo>
                    <a:pt x="1177" y="186"/>
                  </a:lnTo>
                  <a:lnTo>
                    <a:pt x="310" y="165"/>
                  </a:lnTo>
                  <a:lnTo>
                    <a:pt x="83" y="145"/>
                  </a:lnTo>
                  <a:lnTo>
                    <a:pt x="1" y="124"/>
                  </a:lnTo>
                  <a:lnTo>
                    <a:pt x="1" y="124"/>
                  </a:lnTo>
                  <a:lnTo>
                    <a:pt x="83" y="124"/>
                  </a:lnTo>
                  <a:lnTo>
                    <a:pt x="310" y="103"/>
                  </a:lnTo>
                  <a:lnTo>
                    <a:pt x="1177" y="83"/>
                  </a:lnTo>
                  <a:lnTo>
                    <a:pt x="4418" y="41"/>
                  </a:lnTo>
                  <a:lnTo>
                    <a:pt x="9227" y="21"/>
                  </a:lnTo>
                  <a:lnTo>
                    <a:pt x="15089" y="0"/>
                  </a:lnTo>
                  <a:lnTo>
                    <a:pt x="15089" y="0"/>
                  </a:lnTo>
                  <a:lnTo>
                    <a:pt x="20972" y="21"/>
                  </a:lnTo>
                  <a:lnTo>
                    <a:pt x="25781" y="41"/>
                  </a:lnTo>
                  <a:lnTo>
                    <a:pt x="29002" y="83"/>
                  </a:lnTo>
                  <a:lnTo>
                    <a:pt x="29889" y="103"/>
                  </a:lnTo>
                  <a:lnTo>
                    <a:pt x="30116" y="124"/>
                  </a:lnTo>
                  <a:lnTo>
                    <a:pt x="30199"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1482150" y="5186325"/>
              <a:ext cx="749825" cy="136275"/>
            </a:xfrm>
            <a:custGeom>
              <a:avLst/>
              <a:gdLst/>
              <a:ahLst/>
              <a:cxnLst/>
              <a:rect l="l" t="t" r="r" b="b"/>
              <a:pathLst>
                <a:path w="29993" h="5451" extrusionOk="0">
                  <a:moveTo>
                    <a:pt x="1" y="1"/>
                  </a:moveTo>
                  <a:lnTo>
                    <a:pt x="1" y="5450"/>
                  </a:lnTo>
                  <a:lnTo>
                    <a:pt x="29993" y="5450"/>
                  </a:lnTo>
                  <a:lnTo>
                    <a:pt x="29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1482150" y="5186325"/>
              <a:ext cx="749825" cy="136275"/>
            </a:xfrm>
            <a:custGeom>
              <a:avLst/>
              <a:gdLst/>
              <a:ahLst/>
              <a:cxnLst/>
              <a:rect l="l" t="t" r="r" b="b"/>
              <a:pathLst>
                <a:path w="29993" h="5451" fill="none" extrusionOk="0">
                  <a:moveTo>
                    <a:pt x="29993" y="5450"/>
                  </a:moveTo>
                  <a:lnTo>
                    <a:pt x="1" y="5450"/>
                  </a:lnTo>
                  <a:lnTo>
                    <a:pt x="1" y="1"/>
                  </a:lnTo>
                  <a:lnTo>
                    <a:pt x="29993" y="1"/>
                  </a:lnTo>
                  <a:lnTo>
                    <a:pt x="29993" y="54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1552850" y="5188400"/>
              <a:ext cx="6225" cy="135225"/>
            </a:xfrm>
            <a:custGeom>
              <a:avLst/>
              <a:gdLst/>
              <a:ahLst/>
              <a:cxnLst/>
              <a:rect l="l" t="t" r="r" b="b"/>
              <a:pathLst>
                <a:path w="249" h="5409" extrusionOk="0">
                  <a:moveTo>
                    <a:pt x="125" y="1"/>
                  </a:moveTo>
                  <a:lnTo>
                    <a:pt x="83" y="62"/>
                  </a:lnTo>
                  <a:lnTo>
                    <a:pt x="63" y="207"/>
                  </a:lnTo>
                  <a:lnTo>
                    <a:pt x="21" y="785"/>
                  </a:lnTo>
                  <a:lnTo>
                    <a:pt x="1" y="1652"/>
                  </a:lnTo>
                  <a:lnTo>
                    <a:pt x="1" y="2705"/>
                  </a:lnTo>
                  <a:lnTo>
                    <a:pt x="1" y="3757"/>
                  </a:lnTo>
                  <a:lnTo>
                    <a:pt x="21" y="4604"/>
                  </a:lnTo>
                  <a:lnTo>
                    <a:pt x="63" y="5182"/>
                  </a:lnTo>
                  <a:lnTo>
                    <a:pt x="83" y="5347"/>
                  </a:lnTo>
                  <a:lnTo>
                    <a:pt x="125" y="5409"/>
                  </a:lnTo>
                  <a:lnTo>
                    <a:pt x="145" y="5347"/>
                  </a:lnTo>
                  <a:lnTo>
                    <a:pt x="166" y="5182"/>
                  </a:lnTo>
                  <a:lnTo>
                    <a:pt x="207" y="4604"/>
                  </a:lnTo>
                  <a:lnTo>
                    <a:pt x="228" y="3757"/>
                  </a:lnTo>
                  <a:lnTo>
                    <a:pt x="248" y="2705"/>
                  </a:lnTo>
                  <a:lnTo>
                    <a:pt x="228" y="1652"/>
                  </a:lnTo>
                  <a:lnTo>
                    <a:pt x="207" y="785"/>
                  </a:lnTo>
                  <a:lnTo>
                    <a:pt x="166"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1552850" y="5188400"/>
              <a:ext cx="6225" cy="135225"/>
            </a:xfrm>
            <a:custGeom>
              <a:avLst/>
              <a:gdLst/>
              <a:ahLst/>
              <a:cxnLst/>
              <a:rect l="l" t="t" r="r" b="b"/>
              <a:pathLst>
                <a:path w="249" h="5409" fill="none" extrusionOk="0">
                  <a:moveTo>
                    <a:pt x="125" y="5409"/>
                  </a:moveTo>
                  <a:lnTo>
                    <a:pt x="125" y="5409"/>
                  </a:lnTo>
                  <a:lnTo>
                    <a:pt x="83" y="5347"/>
                  </a:lnTo>
                  <a:lnTo>
                    <a:pt x="63" y="5182"/>
                  </a:lnTo>
                  <a:lnTo>
                    <a:pt x="21" y="4604"/>
                  </a:lnTo>
                  <a:lnTo>
                    <a:pt x="1" y="3757"/>
                  </a:lnTo>
                  <a:lnTo>
                    <a:pt x="1" y="2705"/>
                  </a:lnTo>
                  <a:lnTo>
                    <a:pt x="1" y="2705"/>
                  </a:lnTo>
                  <a:lnTo>
                    <a:pt x="1" y="1652"/>
                  </a:lnTo>
                  <a:lnTo>
                    <a:pt x="21" y="785"/>
                  </a:lnTo>
                  <a:lnTo>
                    <a:pt x="63" y="207"/>
                  </a:lnTo>
                  <a:lnTo>
                    <a:pt x="83" y="62"/>
                  </a:lnTo>
                  <a:lnTo>
                    <a:pt x="125" y="1"/>
                  </a:lnTo>
                  <a:lnTo>
                    <a:pt x="125"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1511575" y="5188400"/>
              <a:ext cx="6225" cy="135225"/>
            </a:xfrm>
            <a:custGeom>
              <a:avLst/>
              <a:gdLst/>
              <a:ahLst/>
              <a:cxnLst/>
              <a:rect l="l" t="t" r="r" b="b"/>
              <a:pathLst>
                <a:path w="249" h="5409" extrusionOk="0">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1511575" y="5188400"/>
              <a:ext cx="6225" cy="135225"/>
            </a:xfrm>
            <a:custGeom>
              <a:avLst/>
              <a:gdLst/>
              <a:ahLst/>
              <a:cxnLst/>
              <a:rect l="l" t="t" r="r" b="b"/>
              <a:pathLst>
                <a:path w="249" h="5409" fill="none" extrusionOk="0">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1642650" y="5188400"/>
              <a:ext cx="6200" cy="135225"/>
            </a:xfrm>
            <a:custGeom>
              <a:avLst/>
              <a:gdLst/>
              <a:ahLst/>
              <a:cxnLst/>
              <a:rect l="l" t="t" r="r" b="b"/>
              <a:pathLst>
                <a:path w="248" h="5409" extrusionOk="0">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1642650" y="5188400"/>
              <a:ext cx="6200" cy="135225"/>
            </a:xfrm>
            <a:custGeom>
              <a:avLst/>
              <a:gdLst/>
              <a:ahLst/>
              <a:cxnLst/>
              <a:rect l="l" t="t" r="r" b="b"/>
              <a:pathLst>
                <a:path w="248" h="5409" fill="none" extrusionOk="0">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601875" y="5188400"/>
              <a:ext cx="6225" cy="135225"/>
            </a:xfrm>
            <a:custGeom>
              <a:avLst/>
              <a:gdLst/>
              <a:ahLst/>
              <a:cxnLst/>
              <a:rect l="l" t="t" r="r" b="b"/>
              <a:pathLst>
                <a:path w="249" h="5409" extrusionOk="0">
                  <a:moveTo>
                    <a:pt x="124" y="1"/>
                  </a:moveTo>
                  <a:lnTo>
                    <a:pt x="104" y="62"/>
                  </a:lnTo>
                  <a:lnTo>
                    <a:pt x="63" y="207"/>
                  </a:lnTo>
                  <a:lnTo>
                    <a:pt x="21" y="785"/>
                  </a:lnTo>
                  <a:lnTo>
                    <a:pt x="1" y="1652"/>
                  </a:lnTo>
                  <a:lnTo>
                    <a:pt x="1" y="2705"/>
                  </a:lnTo>
                  <a:lnTo>
                    <a:pt x="1" y="3757"/>
                  </a:lnTo>
                  <a:lnTo>
                    <a:pt x="21" y="4604"/>
                  </a:lnTo>
                  <a:lnTo>
                    <a:pt x="63" y="5182"/>
                  </a:lnTo>
                  <a:lnTo>
                    <a:pt x="104"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1601875" y="5188400"/>
              <a:ext cx="6225" cy="135225"/>
            </a:xfrm>
            <a:custGeom>
              <a:avLst/>
              <a:gdLst/>
              <a:ahLst/>
              <a:cxnLst/>
              <a:rect l="l" t="t" r="r" b="b"/>
              <a:pathLst>
                <a:path w="249" h="5409" fill="none" extrusionOk="0">
                  <a:moveTo>
                    <a:pt x="124" y="5409"/>
                  </a:moveTo>
                  <a:lnTo>
                    <a:pt x="124" y="5409"/>
                  </a:lnTo>
                  <a:lnTo>
                    <a:pt x="104" y="5347"/>
                  </a:lnTo>
                  <a:lnTo>
                    <a:pt x="63" y="5182"/>
                  </a:lnTo>
                  <a:lnTo>
                    <a:pt x="21" y="4604"/>
                  </a:lnTo>
                  <a:lnTo>
                    <a:pt x="1" y="3757"/>
                  </a:lnTo>
                  <a:lnTo>
                    <a:pt x="1" y="2705"/>
                  </a:lnTo>
                  <a:lnTo>
                    <a:pt x="1" y="2705"/>
                  </a:lnTo>
                  <a:lnTo>
                    <a:pt x="1" y="1652"/>
                  </a:lnTo>
                  <a:lnTo>
                    <a:pt x="21" y="785"/>
                  </a:lnTo>
                  <a:lnTo>
                    <a:pt x="63" y="207"/>
                  </a:lnTo>
                  <a:lnTo>
                    <a:pt x="104"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1732950" y="5188400"/>
              <a:ext cx="6225" cy="135225"/>
            </a:xfrm>
            <a:custGeom>
              <a:avLst/>
              <a:gdLst/>
              <a:ahLst/>
              <a:cxnLst/>
              <a:rect l="l" t="t" r="r" b="b"/>
              <a:pathLst>
                <a:path w="249" h="5409" extrusionOk="0">
                  <a:moveTo>
                    <a:pt x="124" y="1"/>
                  </a:moveTo>
                  <a:lnTo>
                    <a:pt x="83" y="62"/>
                  </a:lnTo>
                  <a:lnTo>
                    <a:pt x="62" y="207"/>
                  </a:lnTo>
                  <a:lnTo>
                    <a:pt x="21" y="785"/>
                  </a:lnTo>
                  <a:lnTo>
                    <a:pt x="1" y="1652"/>
                  </a:lnTo>
                  <a:lnTo>
                    <a:pt x="1" y="2705"/>
                  </a:lnTo>
                  <a:lnTo>
                    <a:pt x="1" y="3757"/>
                  </a:lnTo>
                  <a:lnTo>
                    <a:pt x="21" y="4604"/>
                  </a:lnTo>
                  <a:lnTo>
                    <a:pt x="62" y="5182"/>
                  </a:lnTo>
                  <a:lnTo>
                    <a:pt x="83"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1732950" y="5188400"/>
              <a:ext cx="6225" cy="135225"/>
            </a:xfrm>
            <a:custGeom>
              <a:avLst/>
              <a:gdLst/>
              <a:ahLst/>
              <a:cxnLst/>
              <a:rect l="l" t="t" r="r" b="b"/>
              <a:pathLst>
                <a:path w="249" h="5409" fill="none" extrusionOk="0">
                  <a:moveTo>
                    <a:pt x="124" y="5409"/>
                  </a:moveTo>
                  <a:lnTo>
                    <a:pt x="124" y="5409"/>
                  </a:lnTo>
                  <a:lnTo>
                    <a:pt x="83" y="5347"/>
                  </a:lnTo>
                  <a:lnTo>
                    <a:pt x="62" y="5182"/>
                  </a:lnTo>
                  <a:lnTo>
                    <a:pt x="21" y="4604"/>
                  </a:lnTo>
                  <a:lnTo>
                    <a:pt x="1" y="3757"/>
                  </a:lnTo>
                  <a:lnTo>
                    <a:pt x="1" y="2705"/>
                  </a:lnTo>
                  <a:lnTo>
                    <a:pt x="1" y="2705"/>
                  </a:lnTo>
                  <a:lnTo>
                    <a:pt x="1" y="1652"/>
                  </a:lnTo>
                  <a:lnTo>
                    <a:pt x="21" y="785"/>
                  </a:lnTo>
                  <a:lnTo>
                    <a:pt x="62" y="207"/>
                  </a:lnTo>
                  <a:lnTo>
                    <a:pt x="83"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1691675" y="5188400"/>
              <a:ext cx="6200" cy="135225"/>
            </a:xfrm>
            <a:custGeom>
              <a:avLst/>
              <a:gdLst/>
              <a:ahLst/>
              <a:cxnLst/>
              <a:rect l="l" t="t" r="r" b="b"/>
              <a:pathLst>
                <a:path w="248" h="5409" extrusionOk="0">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1691675"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1822750" y="5188400"/>
              <a:ext cx="6200" cy="135225"/>
            </a:xfrm>
            <a:custGeom>
              <a:avLst/>
              <a:gdLst/>
              <a:ahLst/>
              <a:cxnLst/>
              <a:rect l="l" t="t" r="r" b="b"/>
              <a:pathLst>
                <a:path w="248" h="5409" extrusionOk="0">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1822750"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1781975" y="5188400"/>
              <a:ext cx="6225" cy="135225"/>
            </a:xfrm>
            <a:custGeom>
              <a:avLst/>
              <a:gdLst/>
              <a:ahLst/>
              <a:cxnLst/>
              <a:rect l="l" t="t" r="r" b="b"/>
              <a:pathLst>
                <a:path w="249" h="5409" extrusionOk="0">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6" y="5182"/>
                  </a:lnTo>
                  <a:lnTo>
                    <a:pt x="207" y="4604"/>
                  </a:lnTo>
                  <a:lnTo>
                    <a:pt x="227" y="3757"/>
                  </a:lnTo>
                  <a:lnTo>
                    <a:pt x="248" y="2705"/>
                  </a:lnTo>
                  <a:lnTo>
                    <a:pt x="227" y="1652"/>
                  </a:lnTo>
                  <a:lnTo>
                    <a:pt x="207" y="785"/>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781975" y="5188400"/>
              <a:ext cx="6225" cy="135225"/>
            </a:xfrm>
            <a:custGeom>
              <a:avLst/>
              <a:gdLst/>
              <a:ahLst/>
              <a:cxnLst/>
              <a:rect l="l" t="t" r="r" b="b"/>
              <a:pathLst>
                <a:path w="249" h="5409" fill="none" extrusionOk="0">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6" y="207"/>
                  </a:lnTo>
                  <a:lnTo>
                    <a:pt x="207" y="785"/>
                  </a:lnTo>
                  <a:lnTo>
                    <a:pt x="227" y="1652"/>
                  </a:lnTo>
                  <a:lnTo>
                    <a:pt x="248" y="2705"/>
                  </a:lnTo>
                  <a:lnTo>
                    <a:pt x="248" y="2705"/>
                  </a:lnTo>
                  <a:lnTo>
                    <a:pt x="227" y="3757"/>
                  </a:lnTo>
                  <a:lnTo>
                    <a:pt x="207" y="4604"/>
                  </a:lnTo>
                  <a:lnTo>
                    <a:pt x="16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913050" y="5188400"/>
              <a:ext cx="6200" cy="135225"/>
            </a:xfrm>
            <a:custGeom>
              <a:avLst/>
              <a:gdLst/>
              <a:ahLst/>
              <a:cxnLst/>
              <a:rect l="l" t="t" r="r" b="b"/>
              <a:pathLst>
                <a:path w="248" h="5409" extrusionOk="0">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1913050" y="5188400"/>
              <a:ext cx="6200" cy="135225"/>
            </a:xfrm>
            <a:custGeom>
              <a:avLst/>
              <a:gdLst/>
              <a:ahLst/>
              <a:cxnLst/>
              <a:rect l="l" t="t" r="r" b="b"/>
              <a:pathLst>
                <a:path w="248" h="5409" fill="none" extrusionOk="0">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871775" y="5188400"/>
              <a:ext cx="6200" cy="135225"/>
            </a:xfrm>
            <a:custGeom>
              <a:avLst/>
              <a:gdLst/>
              <a:ahLst/>
              <a:cxnLst/>
              <a:rect l="l" t="t" r="r" b="b"/>
              <a:pathLst>
                <a:path w="248" h="5409" extrusionOk="0">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65" y="5347"/>
                  </a:lnTo>
                  <a:lnTo>
                    <a:pt x="186" y="5182"/>
                  </a:lnTo>
                  <a:lnTo>
                    <a:pt x="227" y="4604"/>
                  </a:lnTo>
                  <a:lnTo>
                    <a:pt x="248" y="3757"/>
                  </a:lnTo>
                  <a:lnTo>
                    <a:pt x="248" y="2705"/>
                  </a:lnTo>
                  <a:lnTo>
                    <a:pt x="248" y="1652"/>
                  </a:lnTo>
                  <a:lnTo>
                    <a:pt x="227" y="785"/>
                  </a:lnTo>
                  <a:lnTo>
                    <a:pt x="186" y="207"/>
                  </a:lnTo>
                  <a:lnTo>
                    <a:pt x="16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1871775"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65" y="62"/>
                  </a:lnTo>
                  <a:lnTo>
                    <a:pt x="186" y="207"/>
                  </a:lnTo>
                  <a:lnTo>
                    <a:pt x="227" y="785"/>
                  </a:lnTo>
                  <a:lnTo>
                    <a:pt x="248" y="1652"/>
                  </a:lnTo>
                  <a:lnTo>
                    <a:pt x="248" y="2705"/>
                  </a:lnTo>
                  <a:lnTo>
                    <a:pt x="248" y="2705"/>
                  </a:lnTo>
                  <a:lnTo>
                    <a:pt x="248" y="3757"/>
                  </a:lnTo>
                  <a:lnTo>
                    <a:pt x="227" y="4604"/>
                  </a:lnTo>
                  <a:lnTo>
                    <a:pt x="186" y="5182"/>
                  </a:lnTo>
                  <a:lnTo>
                    <a:pt x="16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2002825" y="5188400"/>
              <a:ext cx="6225" cy="135225"/>
            </a:xfrm>
            <a:custGeom>
              <a:avLst/>
              <a:gdLst/>
              <a:ahLst/>
              <a:cxnLst/>
              <a:rect l="l" t="t" r="r" b="b"/>
              <a:pathLst>
                <a:path w="249" h="5409" extrusionOk="0">
                  <a:moveTo>
                    <a:pt x="125" y="1"/>
                  </a:moveTo>
                  <a:lnTo>
                    <a:pt x="104" y="62"/>
                  </a:lnTo>
                  <a:lnTo>
                    <a:pt x="83" y="207"/>
                  </a:lnTo>
                  <a:lnTo>
                    <a:pt x="42" y="785"/>
                  </a:lnTo>
                  <a:lnTo>
                    <a:pt x="22" y="1652"/>
                  </a:lnTo>
                  <a:lnTo>
                    <a:pt x="1" y="2705"/>
                  </a:lnTo>
                  <a:lnTo>
                    <a:pt x="22" y="3757"/>
                  </a:lnTo>
                  <a:lnTo>
                    <a:pt x="42" y="4604"/>
                  </a:lnTo>
                  <a:lnTo>
                    <a:pt x="83" y="5182"/>
                  </a:lnTo>
                  <a:lnTo>
                    <a:pt x="104" y="5347"/>
                  </a:lnTo>
                  <a:lnTo>
                    <a:pt x="125" y="5409"/>
                  </a:lnTo>
                  <a:lnTo>
                    <a:pt x="166" y="5347"/>
                  </a:lnTo>
                  <a:lnTo>
                    <a:pt x="187" y="5182"/>
                  </a:lnTo>
                  <a:lnTo>
                    <a:pt x="228" y="4604"/>
                  </a:lnTo>
                  <a:lnTo>
                    <a:pt x="249" y="3757"/>
                  </a:lnTo>
                  <a:lnTo>
                    <a:pt x="249" y="2705"/>
                  </a:lnTo>
                  <a:lnTo>
                    <a:pt x="249" y="1652"/>
                  </a:lnTo>
                  <a:lnTo>
                    <a:pt x="228" y="785"/>
                  </a:lnTo>
                  <a:lnTo>
                    <a:pt x="187" y="207"/>
                  </a:lnTo>
                  <a:lnTo>
                    <a:pt x="166"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2002825" y="5188400"/>
              <a:ext cx="6225" cy="135225"/>
            </a:xfrm>
            <a:custGeom>
              <a:avLst/>
              <a:gdLst/>
              <a:ahLst/>
              <a:cxnLst/>
              <a:rect l="l" t="t" r="r" b="b"/>
              <a:pathLst>
                <a:path w="249" h="5409" fill="none" extrusionOk="0">
                  <a:moveTo>
                    <a:pt x="125" y="5409"/>
                  </a:moveTo>
                  <a:lnTo>
                    <a:pt x="125" y="5409"/>
                  </a:lnTo>
                  <a:lnTo>
                    <a:pt x="104" y="5347"/>
                  </a:lnTo>
                  <a:lnTo>
                    <a:pt x="83" y="5182"/>
                  </a:lnTo>
                  <a:lnTo>
                    <a:pt x="42" y="4604"/>
                  </a:lnTo>
                  <a:lnTo>
                    <a:pt x="22" y="3757"/>
                  </a:lnTo>
                  <a:lnTo>
                    <a:pt x="1" y="2705"/>
                  </a:lnTo>
                  <a:lnTo>
                    <a:pt x="1" y="2705"/>
                  </a:lnTo>
                  <a:lnTo>
                    <a:pt x="22" y="1652"/>
                  </a:lnTo>
                  <a:lnTo>
                    <a:pt x="42" y="785"/>
                  </a:lnTo>
                  <a:lnTo>
                    <a:pt x="83" y="207"/>
                  </a:lnTo>
                  <a:lnTo>
                    <a:pt x="104" y="62"/>
                  </a:lnTo>
                  <a:lnTo>
                    <a:pt x="125" y="1"/>
                  </a:lnTo>
                  <a:lnTo>
                    <a:pt x="125" y="1"/>
                  </a:lnTo>
                  <a:lnTo>
                    <a:pt x="166" y="62"/>
                  </a:lnTo>
                  <a:lnTo>
                    <a:pt x="187" y="207"/>
                  </a:lnTo>
                  <a:lnTo>
                    <a:pt x="228" y="785"/>
                  </a:lnTo>
                  <a:lnTo>
                    <a:pt x="249" y="1652"/>
                  </a:lnTo>
                  <a:lnTo>
                    <a:pt x="249" y="2705"/>
                  </a:lnTo>
                  <a:lnTo>
                    <a:pt x="249" y="2705"/>
                  </a:lnTo>
                  <a:lnTo>
                    <a:pt x="249" y="3757"/>
                  </a:lnTo>
                  <a:lnTo>
                    <a:pt x="228" y="4604"/>
                  </a:lnTo>
                  <a:lnTo>
                    <a:pt x="187" y="5182"/>
                  </a:lnTo>
                  <a:lnTo>
                    <a:pt x="166"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962075" y="5188400"/>
              <a:ext cx="6200" cy="135225"/>
            </a:xfrm>
            <a:custGeom>
              <a:avLst/>
              <a:gdLst/>
              <a:ahLst/>
              <a:cxnLst/>
              <a:rect l="l" t="t" r="r" b="b"/>
              <a:pathLst>
                <a:path w="248" h="5409" extrusionOk="0">
                  <a:moveTo>
                    <a:pt x="124" y="1"/>
                  </a:moveTo>
                  <a:lnTo>
                    <a:pt x="103" y="62"/>
                  </a:lnTo>
                  <a:lnTo>
                    <a:pt x="83" y="207"/>
                  </a:lnTo>
                  <a:lnTo>
                    <a:pt x="42" y="785"/>
                  </a:lnTo>
                  <a:lnTo>
                    <a:pt x="0" y="1652"/>
                  </a:lnTo>
                  <a:lnTo>
                    <a:pt x="0" y="2705"/>
                  </a:lnTo>
                  <a:lnTo>
                    <a:pt x="0" y="3757"/>
                  </a:lnTo>
                  <a:lnTo>
                    <a:pt x="42"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962075" y="5188400"/>
              <a:ext cx="6200" cy="135225"/>
            </a:xfrm>
            <a:custGeom>
              <a:avLst/>
              <a:gdLst/>
              <a:ahLst/>
              <a:cxnLst/>
              <a:rect l="l" t="t" r="r" b="b"/>
              <a:pathLst>
                <a:path w="248" h="5409" fill="none" extrusionOk="0">
                  <a:moveTo>
                    <a:pt x="124" y="5409"/>
                  </a:moveTo>
                  <a:lnTo>
                    <a:pt x="124" y="5409"/>
                  </a:lnTo>
                  <a:lnTo>
                    <a:pt x="103" y="5347"/>
                  </a:lnTo>
                  <a:lnTo>
                    <a:pt x="83" y="5182"/>
                  </a:lnTo>
                  <a:lnTo>
                    <a:pt x="42" y="4604"/>
                  </a:lnTo>
                  <a:lnTo>
                    <a:pt x="0" y="3757"/>
                  </a:lnTo>
                  <a:lnTo>
                    <a:pt x="0" y="2705"/>
                  </a:lnTo>
                  <a:lnTo>
                    <a:pt x="0" y="2705"/>
                  </a:lnTo>
                  <a:lnTo>
                    <a:pt x="0" y="1652"/>
                  </a:lnTo>
                  <a:lnTo>
                    <a:pt x="42"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2093150" y="5188400"/>
              <a:ext cx="6200" cy="135225"/>
            </a:xfrm>
            <a:custGeom>
              <a:avLst/>
              <a:gdLst/>
              <a:ahLst/>
              <a:cxnLst/>
              <a:rect l="l" t="t" r="r" b="b"/>
              <a:pathLst>
                <a:path w="248" h="5409" extrusionOk="0">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2093150"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2051850" y="5188400"/>
              <a:ext cx="6225" cy="135225"/>
            </a:xfrm>
            <a:custGeom>
              <a:avLst/>
              <a:gdLst/>
              <a:ahLst/>
              <a:cxnLst/>
              <a:rect l="l" t="t" r="r" b="b"/>
              <a:pathLst>
                <a:path w="249" h="5409" extrusionOk="0">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7" y="5182"/>
                  </a:lnTo>
                  <a:lnTo>
                    <a:pt x="228" y="4604"/>
                  </a:lnTo>
                  <a:lnTo>
                    <a:pt x="248" y="3757"/>
                  </a:lnTo>
                  <a:lnTo>
                    <a:pt x="248" y="2705"/>
                  </a:lnTo>
                  <a:lnTo>
                    <a:pt x="248" y="1652"/>
                  </a:lnTo>
                  <a:lnTo>
                    <a:pt x="228" y="785"/>
                  </a:lnTo>
                  <a:lnTo>
                    <a:pt x="187" y="207"/>
                  </a:lnTo>
                  <a:lnTo>
                    <a:pt x="166"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051850" y="5188400"/>
              <a:ext cx="6225" cy="135225"/>
            </a:xfrm>
            <a:custGeom>
              <a:avLst/>
              <a:gdLst/>
              <a:ahLst/>
              <a:cxnLst/>
              <a:rect l="l" t="t" r="r" b="b"/>
              <a:pathLst>
                <a:path w="249" h="5409" fill="none" extrusionOk="0">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7" y="207"/>
                  </a:lnTo>
                  <a:lnTo>
                    <a:pt x="228" y="785"/>
                  </a:lnTo>
                  <a:lnTo>
                    <a:pt x="248" y="1652"/>
                  </a:lnTo>
                  <a:lnTo>
                    <a:pt x="248" y="2705"/>
                  </a:lnTo>
                  <a:lnTo>
                    <a:pt x="248" y="2705"/>
                  </a:lnTo>
                  <a:lnTo>
                    <a:pt x="248" y="3757"/>
                  </a:lnTo>
                  <a:lnTo>
                    <a:pt x="228" y="4604"/>
                  </a:lnTo>
                  <a:lnTo>
                    <a:pt x="187" y="5182"/>
                  </a:lnTo>
                  <a:lnTo>
                    <a:pt x="166"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182925" y="5188400"/>
              <a:ext cx="6225" cy="135225"/>
            </a:xfrm>
            <a:custGeom>
              <a:avLst/>
              <a:gdLst/>
              <a:ahLst/>
              <a:cxnLst/>
              <a:rect l="l" t="t" r="r" b="b"/>
              <a:pathLst>
                <a:path w="249" h="5409" extrusionOk="0">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6" y="5182"/>
                  </a:lnTo>
                  <a:lnTo>
                    <a:pt x="228" y="4604"/>
                  </a:lnTo>
                  <a:lnTo>
                    <a:pt x="248" y="3757"/>
                  </a:lnTo>
                  <a:lnTo>
                    <a:pt x="248" y="2705"/>
                  </a:lnTo>
                  <a:lnTo>
                    <a:pt x="248" y="1652"/>
                  </a:lnTo>
                  <a:lnTo>
                    <a:pt x="228" y="785"/>
                  </a:lnTo>
                  <a:lnTo>
                    <a:pt x="186" y="207"/>
                  </a:lnTo>
                  <a:lnTo>
                    <a:pt x="166"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182925" y="5188400"/>
              <a:ext cx="6225" cy="135225"/>
            </a:xfrm>
            <a:custGeom>
              <a:avLst/>
              <a:gdLst/>
              <a:ahLst/>
              <a:cxnLst/>
              <a:rect l="l" t="t" r="r" b="b"/>
              <a:pathLst>
                <a:path w="249" h="5409" fill="none" extrusionOk="0">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6" y="207"/>
                  </a:lnTo>
                  <a:lnTo>
                    <a:pt x="228" y="785"/>
                  </a:lnTo>
                  <a:lnTo>
                    <a:pt x="248" y="1652"/>
                  </a:lnTo>
                  <a:lnTo>
                    <a:pt x="248" y="2705"/>
                  </a:lnTo>
                  <a:lnTo>
                    <a:pt x="248" y="2705"/>
                  </a:lnTo>
                  <a:lnTo>
                    <a:pt x="248" y="3757"/>
                  </a:lnTo>
                  <a:lnTo>
                    <a:pt x="228" y="4604"/>
                  </a:lnTo>
                  <a:lnTo>
                    <a:pt x="186" y="5182"/>
                  </a:lnTo>
                  <a:lnTo>
                    <a:pt x="166"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142175" y="5188400"/>
              <a:ext cx="6200" cy="135225"/>
            </a:xfrm>
            <a:custGeom>
              <a:avLst/>
              <a:gdLst/>
              <a:ahLst/>
              <a:cxnLst/>
              <a:rect l="l" t="t" r="r" b="b"/>
              <a:pathLst>
                <a:path w="248" h="5409" extrusionOk="0">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6" y="4604"/>
                  </a:lnTo>
                  <a:lnTo>
                    <a:pt x="248" y="3757"/>
                  </a:lnTo>
                  <a:lnTo>
                    <a:pt x="248" y="2705"/>
                  </a:lnTo>
                  <a:lnTo>
                    <a:pt x="248" y="1652"/>
                  </a:lnTo>
                  <a:lnTo>
                    <a:pt x="206"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142175"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6" y="785"/>
                  </a:lnTo>
                  <a:lnTo>
                    <a:pt x="248" y="1652"/>
                  </a:lnTo>
                  <a:lnTo>
                    <a:pt x="248" y="2705"/>
                  </a:lnTo>
                  <a:lnTo>
                    <a:pt x="248" y="2705"/>
                  </a:lnTo>
                  <a:lnTo>
                    <a:pt x="248" y="3757"/>
                  </a:lnTo>
                  <a:lnTo>
                    <a:pt x="206"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1479075" y="5183250"/>
              <a:ext cx="752900" cy="6200"/>
            </a:xfrm>
            <a:custGeom>
              <a:avLst/>
              <a:gdLst/>
              <a:ahLst/>
              <a:cxnLst/>
              <a:rect l="l" t="t" r="r" b="b"/>
              <a:pathLst>
                <a:path w="30116" h="248" extrusionOk="0">
                  <a:moveTo>
                    <a:pt x="9185" y="0"/>
                  </a:moveTo>
                  <a:lnTo>
                    <a:pt x="4397" y="41"/>
                  </a:lnTo>
                  <a:lnTo>
                    <a:pt x="1177" y="83"/>
                  </a:lnTo>
                  <a:lnTo>
                    <a:pt x="289" y="103"/>
                  </a:lnTo>
                  <a:lnTo>
                    <a:pt x="62" y="103"/>
                  </a:lnTo>
                  <a:lnTo>
                    <a:pt x="0" y="124"/>
                  </a:lnTo>
                  <a:lnTo>
                    <a:pt x="62" y="145"/>
                  </a:lnTo>
                  <a:lnTo>
                    <a:pt x="289" y="145"/>
                  </a:lnTo>
                  <a:lnTo>
                    <a:pt x="1177" y="165"/>
                  </a:lnTo>
                  <a:lnTo>
                    <a:pt x="4397" y="207"/>
                  </a:lnTo>
                  <a:lnTo>
                    <a:pt x="9185" y="248"/>
                  </a:lnTo>
                  <a:lnTo>
                    <a:pt x="20910" y="248"/>
                  </a:lnTo>
                  <a:lnTo>
                    <a:pt x="25698" y="207"/>
                  </a:lnTo>
                  <a:lnTo>
                    <a:pt x="28939" y="165"/>
                  </a:lnTo>
                  <a:lnTo>
                    <a:pt x="29806" y="145"/>
                  </a:lnTo>
                  <a:lnTo>
                    <a:pt x="30033" y="145"/>
                  </a:lnTo>
                  <a:lnTo>
                    <a:pt x="30116" y="124"/>
                  </a:lnTo>
                  <a:lnTo>
                    <a:pt x="30033" y="103"/>
                  </a:lnTo>
                  <a:lnTo>
                    <a:pt x="29806" y="103"/>
                  </a:lnTo>
                  <a:lnTo>
                    <a:pt x="28939" y="83"/>
                  </a:lnTo>
                  <a:lnTo>
                    <a:pt x="25698" y="41"/>
                  </a:lnTo>
                  <a:lnTo>
                    <a:pt x="2091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1479075" y="5183250"/>
              <a:ext cx="752900" cy="6200"/>
            </a:xfrm>
            <a:custGeom>
              <a:avLst/>
              <a:gdLst/>
              <a:ahLst/>
              <a:cxnLst/>
              <a:rect l="l" t="t" r="r" b="b"/>
              <a:pathLst>
                <a:path w="30116" h="248" fill="none" extrusionOk="0">
                  <a:moveTo>
                    <a:pt x="30116" y="124"/>
                  </a:moveTo>
                  <a:lnTo>
                    <a:pt x="30116" y="124"/>
                  </a:lnTo>
                  <a:lnTo>
                    <a:pt x="30033" y="145"/>
                  </a:lnTo>
                  <a:lnTo>
                    <a:pt x="29806" y="145"/>
                  </a:lnTo>
                  <a:lnTo>
                    <a:pt x="28939" y="165"/>
                  </a:lnTo>
                  <a:lnTo>
                    <a:pt x="25698" y="207"/>
                  </a:lnTo>
                  <a:lnTo>
                    <a:pt x="20910" y="248"/>
                  </a:lnTo>
                  <a:lnTo>
                    <a:pt x="15047" y="248"/>
                  </a:lnTo>
                  <a:lnTo>
                    <a:pt x="15047" y="248"/>
                  </a:lnTo>
                  <a:lnTo>
                    <a:pt x="9185" y="248"/>
                  </a:lnTo>
                  <a:lnTo>
                    <a:pt x="4397" y="207"/>
                  </a:lnTo>
                  <a:lnTo>
                    <a:pt x="1177" y="165"/>
                  </a:lnTo>
                  <a:lnTo>
                    <a:pt x="289" y="145"/>
                  </a:lnTo>
                  <a:lnTo>
                    <a:pt x="62" y="145"/>
                  </a:lnTo>
                  <a:lnTo>
                    <a:pt x="0" y="124"/>
                  </a:lnTo>
                  <a:lnTo>
                    <a:pt x="0" y="124"/>
                  </a:lnTo>
                  <a:lnTo>
                    <a:pt x="62" y="103"/>
                  </a:lnTo>
                  <a:lnTo>
                    <a:pt x="289" y="103"/>
                  </a:lnTo>
                  <a:lnTo>
                    <a:pt x="1177" y="83"/>
                  </a:lnTo>
                  <a:lnTo>
                    <a:pt x="4397" y="41"/>
                  </a:lnTo>
                  <a:lnTo>
                    <a:pt x="9185" y="0"/>
                  </a:lnTo>
                  <a:lnTo>
                    <a:pt x="15047" y="0"/>
                  </a:lnTo>
                  <a:lnTo>
                    <a:pt x="15047" y="0"/>
                  </a:lnTo>
                  <a:lnTo>
                    <a:pt x="20910" y="0"/>
                  </a:lnTo>
                  <a:lnTo>
                    <a:pt x="25698" y="41"/>
                  </a:lnTo>
                  <a:lnTo>
                    <a:pt x="28939" y="83"/>
                  </a:lnTo>
                  <a:lnTo>
                    <a:pt x="29806" y="103"/>
                  </a:lnTo>
                  <a:lnTo>
                    <a:pt x="30033" y="103"/>
                  </a:lnTo>
                  <a:lnTo>
                    <a:pt x="30116"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1434175" y="5323600"/>
              <a:ext cx="749800" cy="135750"/>
            </a:xfrm>
            <a:custGeom>
              <a:avLst/>
              <a:gdLst/>
              <a:ahLst/>
              <a:cxnLst/>
              <a:rect l="l" t="t" r="r" b="b"/>
              <a:pathLst>
                <a:path w="29992" h="5430" extrusionOk="0">
                  <a:moveTo>
                    <a:pt x="0" y="1"/>
                  </a:moveTo>
                  <a:lnTo>
                    <a:pt x="0" y="5429"/>
                  </a:lnTo>
                  <a:lnTo>
                    <a:pt x="29992" y="5429"/>
                  </a:lnTo>
                  <a:lnTo>
                    <a:pt x="29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1434175" y="5323600"/>
              <a:ext cx="749800" cy="135750"/>
            </a:xfrm>
            <a:custGeom>
              <a:avLst/>
              <a:gdLst/>
              <a:ahLst/>
              <a:cxnLst/>
              <a:rect l="l" t="t" r="r" b="b"/>
              <a:pathLst>
                <a:path w="29992" h="5430" fill="none" extrusionOk="0">
                  <a:moveTo>
                    <a:pt x="29992" y="5429"/>
                  </a:moveTo>
                  <a:lnTo>
                    <a:pt x="0" y="5429"/>
                  </a:lnTo>
                  <a:lnTo>
                    <a:pt x="0" y="1"/>
                  </a:lnTo>
                  <a:lnTo>
                    <a:pt x="29992" y="1"/>
                  </a:lnTo>
                  <a:lnTo>
                    <a:pt x="29992" y="5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1504350" y="5325675"/>
              <a:ext cx="6225" cy="134700"/>
            </a:xfrm>
            <a:custGeom>
              <a:avLst/>
              <a:gdLst/>
              <a:ahLst/>
              <a:cxnLst/>
              <a:rect l="l" t="t" r="r" b="b"/>
              <a:pathLst>
                <a:path w="249" h="5388" extrusionOk="0">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6" y="5346"/>
                  </a:lnTo>
                  <a:lnTo>
                    <a:pt x="186" y="5181"/>
                  </a:lnTo>
                  <a:lnTo>
                    <a:pt x="227" y="4603"/>
                  </a:lnTo>
                  <a:lnTo>
                    <a:pt x="248" y="3736"/>
                  </a:lnTo>
                  <a:lnTo>
                    <a:pt x="248" y="2683"/>
                  </a:lnTo>
                  <a:lnTo>
                    <a:pt x="248" y="1631"/>
                  </a:lnTo>
                  <a:lnTo>
                    <a:pt x="227" y="784"/>
                  </a:lnTo>
                  <a:lnTo>
                    <a:pt x="186" y="207"/>
                  </a:lnTo>
                  <a:lnTo>
                    <a:pt x="166"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1504350"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6" y="41"/>
                  </a:lnTo>
                  <a:lnTo>
                    <a:pt x="186" y="207"/>
                  </a:lnTo>
                  <a:lnTo>
                    <a:pt x="227" y="784"/>
                  </a:lnTo>
                  <a:lnTo>
                    <a:pt x="248" y="1631"/>
                  </a:lnTo>
                  <a:lnTo>
                    <a:pt x="248" y="2683"/>
                  </a:lnTo>
                  <a:lnTo>
                    <a:pt x="248" y="2683"/>
                  </a:lnTo>
                  <a:lnTo>
                    <a:pt x="248" y="3736"/>
                  </a:lnTo>
                  <a:lnTo>
                    <a:pt x="227" y="4603"/>
                  </a:lnTo>
                  <a:lnTo>
                    <a:pt x="186" y="5181"/>
                  </a:lnTo>
                  <a:lnTo>
                    <a:pt x="166"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1463575" y="5325675"/>
              <a:ext cx="6225" cy="134700"/>
            </a:xfrm>
            <a:custGeom>
              <a:avLst/>
              <a:gdLst/>
              <a:ahLst/>
              <a:cxnLst/>
              <a:rect l="l" t="t" r="r" b="b"/>
              <a:pathLst>
                <a:path w="249" h="5388" extrusionOk="0">
                  <a:moveTo>
                    <a:pt x="125" y="0"/>
                  </a:moveTo>
                  <a:lnTo>
                    <a:pt x="104" y="41"/>
                  </a:lnTo>
                  <a:lnTo>
                    <a:pt x="83" y="207"/>
                  </a:lnTo>
                  <a:lnTo>
                    <a:pt x="42" y="784"/>
                  </a:lnTo>
                  <a:lnTo>
                    <a:pt x="1" y="1631"/>
                  </a:lnTo>
                  <a:lnTo>
                    <a:pt x="1" y="2683"/>
                  </a:lnTo>
                  <a:lnTo>
                    <a:pt x="1" y="3736"/>
                  </a:lnTo>
                  <a:lnTo>
                    <a:pt x="42" y="4603"/>
                  </a:lnTo>
                  <a:lnTo>
                    <a:pt x="8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1463575" y="5325675"/>
              <a:ext cx="6225" cy="134700"/>
            </a:xfrm>
            <a:custGeom>
              <a:avLst/>
              <a:gdLst/>
              <a:ahLst/>
              <a:cxnLst/>
              <a:rect l="l" t="t" r="r" b="b"/>
              <a:pathLst>
                <a:path w="249" h="5388" fill="none" extrusionOk="0">
                  <a:moveTo>
                    <a:pt x="125" y="5387"/>
                  </a:moveTo>
                  <a:lnTo>
                    <a:pt x="125"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1594650" y="5325675"/>
              <a:ext cx="6225" cy="134700"/>
            </a:xfrm>
            <a:custGeom>
              <a:avLst/>
              <a:gdLst/>
              <a:ahLst/>
              <a:cxnLst/>
              <a:rect l="l" t="t" r="r" b="b"/>
              <a:pathLst>
                <a:path w="249" h="5388" extrusionOk="0">
                  <a:moveTo>
                    <a:pt x="125" y="0"/>
                  </a:moveTo>
                  <a:lnTo>
                    <a:pt x="104" y="41"/>
                  </a:lnTo>
                  <a:lnTo>
                    <a:pt x="63" y="207"/>
                  </a:lnTo>
                  <a:lnTo>
                    <a:pt x="42" y="784"/>
                  </a:lnTo>
                  <a:lnTo>
                    <a:pt x="1" y="1631"/>
                  </a:lnTo>
                  <a:lnTo>
                    <a:pt x="1" y="2683"/>
                  </a:lnTo>
                  <a:lnTo>
                    <a:pt x="1" y="3736"/>
                  </a:lnTo>
                  <a:lnTo>
                    <a:pt x="42" y="4603"/>
                  </a:lnTo>
                  <a:lnTo>
                    <a:pt x="6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1594650" y="5325675"/>
              <a:ext cx="6225" cy="134700"/>
            </a:xfrm>
            <a:custGeom>
              <a:avLst/>
              <a:gdLst/>
              <a:ahLst/>
              <a:cxnLst/>
              <a:rect l="l" t="t" r="r" b="b"/>
              <a:pathLst>
                <a:path w="249" h="5388" fill="none" extrusionOk="0">
                  <a:moveTo>
                    <a:pt x="125" y="5387"/>
                  </a:moveTo>
                  <a:lnTo>
                    <a:pt x="125" y="5387"/>
                  </a:lnTo>
                  <a:lnTo>
                    <a:pt x="104" y="5346"/>
                  </a:lnTo>
                  <a:lnTo>
                    <a:pt x="63" y="5181"/>
                  </a:lnTo>
                  <a:lnTo>
                    <a:pt x="42" y="4603"/>
                  </a:lnTo>
                  <a:lnTo>
                    <a:pt x="1" y="3736"/>
                  </a:lnTo>
                  <a:lnTo>
                    <a:pt x="1" y="2683"/>
                  </a:lnTo>
                  <a:lnTo>
                    <a:pt x="1" y="2683"/>
                  </a:lnTo>
                  <a:lnTo>
                    <a:pt x="1" y="1631"/>
                  </a:lnTo>
                  <a:lnTo>
                    <a:pt x="42" y="784"/>
                  </a:lnTo>
                  <a:lnTo>
                    <a:pt x="6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1553375" y="5325675"/>
              <a:ext cx="6225" cy="134700"/>
            </a:xfrm>
            <a:custGeom>
              <a:avLst/>
              <a:gdLst/>
              <a:ahLst/>
              <a:cxnLst/>
              <a:rect l="l" t="t" r="r" b="b"/>
              <a:pathLst>
                <a:path w="249" h="5388" extrusionOk="0">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1553375"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1684450" y="5325675"/>
              <a:ext cx="6200" cy="134700"/>
            </a:xfrm>
            <a:custGeom>
              <a:avLst/>
              <a:gdLst/>
              <a:ahLst/>
              <a:cxnLst/>
              <a:rect l="l" t="t" r="r" b="b"/>
              <a:pathLst>
                <a:path w="248" h="5388" extrusionOk="0">
                  <a:moveTo>
                    <a:pt x="124" y="0"/>
                  </a:moveTo>
                  <a:lnTo>
                    <a:pt x="103" y="41"/>
                  </a:lnTo>
                  <a:lnTo>
                    <a:pt x="83" y="207"/>
                  </a:lnTo>
                  <a:lnTo>
                    <a:pt x="42" y="784"/>
                  </a:lnTo>
                  <a:lnTo>
                    <a:pt x="21" y="1631"/>
                  </a:lnTo>
                  <a:lnTo>
                    <a:pt x="0" y="2683"/>
                  </a:lnTo>
                  <a:lnTo>
                    <a:pt x="21" y="3736"/>
                  </a:lnTo>
                  <a:lnTo>
                    <a:pt x="42" y="4603"/>
                  </a:lnTo>
                  <a:lnTo>
                    <a:pt x="83" y="5181"/>
                  </a:lnTo>
                  <a:lnTo>
                    <a:pt x="103"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1684450" y="5325675"/>
              <a:ext cx="6200" cy="134700"/>
            </a:xfrm>
            <a:custGeom>
              <a:avLst/>
              <a:gdLst/>
              <a:ahLst/>
              <a:cxnLst/>
              <a:rect l="l" t="t" r="r" b="b"/>
              <a:pathLst>
                <a:path w="248" h="5388" fill="none" extrusionOk="0">
                  <a:moveTo>
                    <a:pt x="124" y="5387"/>
                  </a:moveTo>
                  <a:lnTo>
                    <a:pt x="124" y="5387"/>
                  </a:lnTo>
                  <a:lnTo>
                    <a:pt x="103" y="5346"/>
                  </a:lnTo>
                  <a:lnTo>
                    <a:pt x="83" y="5181"/>
                  </a:lnTo>
                  <a:lnTo>
                    <a:pt x="42" y="4603"/>
                  </a:lnTo>
                  <a:lnTo>
                    <a:pt x="21" y="3736"/>
                  </a:lnTo>
                  <a:lnTo>
                    <a:pt x="0" y="2683"/>
                  </a:lnTo>
                  <a:lnTo>
                    <a:pt x="0" y="2683"/>
                  </a:lnTo>
                  <a:lnTo>
                    <a:pt x="21" y="1631"/>
                  </a:lnTo>
                  <a:lnTo>
                    <a:pt x="42" y="784"/>
                  </a:lnTo>
                  <a:lnTo>
                    <a:pt x="83" y="207"/>
                  </a:lnTo>
                  <a:lnTo>
                    <a:pt x="103"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1643675" y="5325675"/>
              <a:ext cx="6225" cy="134700"/>
            </a:xfrm>
            <a:custGeom>
              <a:avLst/>
              <a:gdLst/>
              <a:ahLst/>
              <a:cxnLst/>
              <a:rect l="l" t="t" r="r" b="b"/>
              <a:pathLst>
                <a:path w="249" h="5388" extrusionOk="0">
                  <a:moveTo>
                    <a:pt x="124" y="0"/>
                  </a:moveTo>
                  <a:lnTo>
                    <a:pt x="104" y="41"/>
                  </a:lnTo>
                  <a:lnTo>
                    <a:pt x="83" y="207"/>
                  </a:lnTo>
                  <a:lnTo>
                    <a:pt x="42" y="784"/>
                  </a:lnTo>
                  <a:lnTo>
                    <a:pt x="1" y="1631"/>
                  </a:lnTo>
                  <a:lnTo>
                    <a:pt x="1" y="2683"/>
                  </a:lnTo>
                  <a:lnTo>
                    <a:pt x="1"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1643675"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1774750" y="5325675"/>
              <a:ext cx="6225" cy="134700"/>
            </a:xfrm>
            <a:custGeom>
              <a:avLst/>
              <a:gdLst/>
              <a:ahLst/>
              <a:cxnLst/>
              <a:rect l="l" t="t" r="r" b="b"/>
              <a:pathLst>
                <a:path w="249" h="5388" extrusionOk="0">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28" y="3736"/>
                  </a:lnTo>
                  <a:lnTo>
                    <a:pt x="248" y="2683"/>
                  </a:lnTo>
                  <a:lnTo>
                    <a:pt x="228"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1774750"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1733475" y="5325675"/>
              <a:ext cx="6725" cy="134700"/>
            </a:xfrm>
            <a:custGeom>
              <a:avLst/>
              <a:gdLst/>
              <a:ahLst/>
              <a:cxnLst/>
              <a:rect l="l" t="t" r="r" b="b"/>
              <a:pathLst>
                <a:path w="269"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1733475" y="5325675"/>
              <a:ext cx="6725" cy="134700"/>
            </a:xfrm>
            <a:custGeom>
              <a:avLst/>
              <a:gdLst/>
              <a:ahLst/>
              <a:cxnLst/>
              <a:rect l="l" t="t" r="r" b="b"/>
              <a:pathLst>
                <a:path w="269"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1864550" y="5325675"/>
              <a:ext cx="6725" cy="134700"/>
            </a:xfrm>
            <a:custGeom>
              <a:avLst/>
              <a:gdLst/>
              <a:ahLst/>
              <a:cxnLst/>
              <a:rect l="l" t="t" r="r" b="b"/>
              <a:pathLst>
                <a:path w="269"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1864550" y="5325675"/>
              <a:ext cx="6725" cy="134700"/>
            </a:xfrm>
            <a:custGeom>
              <a:avLst/>
              <a:gdLst/>
              <a:ahLst/>
              <a:cxnLst/>
              <a:rect l="l" t="t" r="r" b="b"/>
              <a:pathLst>
                <a:path w="269"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1823775" y="5325675"/>
              <a:ext cx="6225" cy="134700"/>
            </a:xfrm>
            <a:custGeom>
              <a:avLst/>
              <a:gdLst/>
              <a:ahLst/>
              <a:cxnLst/>
              <a:rect l="l" t="t" r="r" b="b"/>
              <a:pathLst>
                <a:path w="249" h="5388" extrusionOk="0">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1823775"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1954850" y="5325675"/>
              <a:ext cx="6200" cy="134700"/>
            </a:xfrm>
            <a:custGeom>
              <a:avLst/>
              <a:gdLst/>
              <a:ahLst/>
              <a:cxnLst/>
              <a:rect l="l" t="t" r="r" b="b"/>
              <a:pathLst>
                <a:path w="248" h="5388" extrusionOk="0">
                  <a:moveTo>
                    <a:pt x="124" y="0"/>
                  </a:moveTo>
                  <a:lnTo>
                    <a:pt x="103" y="41"/>
                  </a:lnTo>
                  <a:lnTo>
                    <a:pt x="83" y="207"/>
                  </a:lnTo>
                  <a:lnTo>
                    <a:pt x="42" y="784"/>
                  </a:lnTo>
                  <a:lnTo>
                    <a:pt x="0" y="1631"/>
                  </a:lnTo>
                  <a:lnTo>
                    <a:pt x="0" y="2683"/>
                  </a:lnTo>
                  <a:lnTo>
                    <a:pt x="0" y="3736"/>
                  </a:lnTo>
                  <a:lnTo>
                    <a:pt x="42"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1954850" y="5325675"/>
              <a:ext cx="6200" cy="134700"/>
            </a:xfrm>
            <a:custGeom>
              <a:avLst/>
              <a:gdLst/>
              <a:ahLst/>
              <a:cxnLst/>
              <a:rect l="l" t="t" r="r" b="b"/>
              <a:pathLst>
                <a:path w="248" h="5388" fill="none" extrusionOk="0">
                  <a:moveTo>
                    <a:pt x="124" y="5387"/>
                  </a:moveTo>
                  <a:lnTo>
                    <a:pt x="124" y="5387"/>
                  </a:lnTo>
                  <a:lnTo>
                    <a:pt x="103" y="5346"/>
                  </a:lnTo>
                  <a:lnTo>
                    <a:pt x="83" y="5181"/>
                  </a:lnTo>
                  <a:lnTo>
                    <a:pt x="42" y="4603"/>
                  </a:lnTo>
                  <a:lnTo>
                    <a:pt x="0" y="3736"/>
                  </a:lnTo>
                  <a:lnTo>
                    <a:pt x="0" y="2683"/>
                  </a:lnTo>
                  <a:lnTo>
                    <a:pt x="0" y="2683"/>
                  </a:lnTo>
                  <a:lnTo>
                    <a:pt x="0" y="1631"/>
                  </a:lnTo>
                  <a:lnTo>
                    <a:pt x="42"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1913550" y="5325675"/>
              <a:ext cx="6750" cy="134700"/>
            </a:xfrm>
            <a:custGeom>
              <a:avLst/>
              <a:gdLst/>
              <a:ahLst/>
              <a:cxnLst/>
              <a:rect l="l" t="t" r="r" b="b"/>
              <a:pathLst>
                <a:path w="270" h="5388" extrusionOk="0">
                  <a:moveTo>
                    <a:pt x="145" y="0"/>
                  </a:moveTo>
                  <a:lnTo>
                    <a:pt x="104" y="41"/>
                  </a:lnTo>
                  <a:lnTo>
                    <a:pt x="84" y="207"/>
                  </a:lnTo>
                  <a:lnTo>
                    <a:pt x="42" y="784"/>
                  </a:lnTo>
                  <a:lnTo>
                    <a:pt x="22" y="1631"/>
                  </a:lnTo>
                  <a:lnTo>
                    <a:pt x="1" y="2683"/>
                  </a:lnTo>
                  <a:lnTo>
                    <a:pt x="22" y="3736"/>
                  </a:lnTo>
                  <a:lnTo>
                    <a:pt x="42" y="4603"/>
                  </a:lnTo>
                  <a:lnTo>
                    <a:pt x="84"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1913550" y="5325675"/>
              <a:ext cx="6750" cy="134700"/>
            </a:xfrm>
            <a:custGeom>
              <a:avLst/>
              <a:gdLst/>
              <a:ahLst/>
              <a:cxnLst/>
              <a:rect l="l" t="t" r="r" b="b"/>
              <a:pathLst>
                <a:path w="270" h="5388" fill="none" extrusionOk="0">
                  <a:moveTo>
                    <a:pt x="145" y="5387"/>
                  </a:moveTo>
                  <a:lnTo>
                    <a:pt x="145" y="5387"/>
                  </a:lnTo>
                  <a:lnTo>
                    <a:pt x="104" y="5346"/>
                  </a:lnTo>
                  <a:lnTo>
                    <a:pt x="84" y="5181"/>
                  </a:lnTo>
                  <a:lnTo>
                    <a:pt x="42" y="4603"/>
                  </a:lnTo>
                  <a:lnTo>
                    <a:pt x="22" y="3736"/>
                  </a:lnTo>
                  <a:lnTo>
                    <a:pt x="1" y="2683"/>
                  </a:lnTo>
                  <a:lnTo>
                    <a:pt x="1" y="2683"/>
                  </a:lnTo>
                  <a:lnTo>
                    <a:pt x="22" y="1631"/>
                  </a:lnTo>
                  <a:lnTo>
                    <a:pt x="42" y="784"/>
                  </a:lnTo>
                  <a:lnTo>
                    <a:pt x="84"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2044625" y="5325675"/>
              <a:ext cx="6750" cy="134700"/>
            </a:xfrm>
            <a:custGeom>
              <a:avLst/>
              <a:gdLst/>
              <a:ahLst/>
              <a:cxnLst/>
              <a:rect l="l" t="t" r="r" b="b"/>
              <a:pathLst>
                <a:path w="270" h="5388" extrusionOk="0">
                  <a:moveTo>
                    <a:pt x="145" y="0"/>
                  </a:moveTo>
                  <a:lnTo>
                    <a:pt x="104" y="41"/>
                  </a:lnTo>
                  <a:lnTo>
                    <a:pt x="83" y="207"/>
                  </a:lnTo>
                  <a:lnTo>
                    <a:pt x="42" y="784"/>
                  </a:lnTo>
                  <a:lnTo>
                    <a:pt x="21" y="1631"/>
                  </a:lnTo>
                  <a:lnTo>
                    <a:pt x="1" y="2683"/>
                  </a:lnTo>
                  <a:lnTo>
                    <a:pt x="21" y="3736"/>
                  </a:lnTo>
                  <a:lnTo>
                    <a:pt x="42" y="4603"/>
                  </a:lnTo>
                  <a:lnTo>
                    <a:pt x="83"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2044625" y="5325675"/>
              <a:ext cx="6750" cy="134700"/>
            </a:xfrm>
            <a:custGeom>
              <a:avLst/>
              <a:gdLst/>
              <a:ahLst/>
              <a:cxnLst/>
              <a:rect l="l" t="t" r="r" b="b"/>
              <a:pathLst>
                <a:path w="270" h="5388" fill="none" extrusionOk="0">
                  <a:moveTo>
                    <a:pt x="145" y="5387"/>
                  </a:moveTo>
                  <a:lnTo>
                    <a:pt x="145" y="5387"/>
                  </a:lnTo>
                  <a:lnTo>
                    <a:pt x="104" y="5346"/>
                  </a:lnTo>
                  <a:lnTo>
                    <a:pt x="83" y="5181"/>
                  </a:lnTo>
                  <a:lnTo>
                    <a:pt x="42" y="4603"/>
                  </a:lnTo>
                  <a:lnTo>
                    <a:pt x="21" y="3736"/>
                  </a:lnTo>
                  <a:lnTo>
                    <a:pt x="1" y="2683"/>
                  </a:lnTo>
                  <a:lnTo>
                    <a:pt x="1" y="2683"/>
                  </a:lnTo>
                  <a:lnTo>
                    <a:pt x="21" y="1631"/>
                  </a:lnTo>
                  <a:lnTo>
                    <a:pt x="42" y="784"/>
                  </a:lnTo>
                  <a:lnTo>
                    <a:pt x="83"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2003875" y="5325675"/>
              <a:ext cx="6200" cy="134700"/>
            </a:xfrm>
            <a:custGeom>
              <a:avLst/>
              <a:gdLst/>
              <a:ahLst/>
              <a:cxnLst/>
              <a:rect l="l" t="t" r="r" b="b"/>
              <a:pathLst>
                <a:path w="248"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2003875" y="5325675"/>
              <a:ext cx="6200" cy="134700"/>
            </a:xfrm>
            <a:custGeom>
              <a:avLst/>
              <a:gdLst/>
              <a:ahLst/>
              <a:cxnLst/>
              <a:rect l="l" t="t" r="r" b="b"/>
              <a:pathLst>
                <a:path w="248"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2134950" y="5325675"/>
              <a:ext cx="6200" cy="134700"/>
            </a:xfrm>
            <a:custGeom>
              <a:avLst/>
              <a:gdLst/>
              <a:ahLst/>
              <a:cxnLst/>
              <a:rect l="l" t="t" r="r" b="b"/>
              <a:pathLst>
                <a:path w="248"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6" y="4603"/>
                  </a:lnTo>
                  <a:lnTo>
                    <a:pt x="248" y="3736"/>
                  </a:lnTo>
                  <a:lnTo>
                    <a:pt x="248" y="2683"/>
                  </a:lnTo>
                  <a:lnTo>
                    <a:pt x="248" y="1631"/>
                  </a:lnTo>
                  <a:lnTo>
                    <a:pt x="206" y="784"/>
                  </a:lnTo>
                  <a:lnTo>
                    <a:pt x="165"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2134950" y="5325675"/>
              <a:ext cx="6200" cy="134700"/>
            </a:xfrm>
            <a:custGeom>
              <a:avLst/>
              <a:gdLst/>
              <a:ahLst/>
              <a:cxnLst/>
              <a:rect l="l" t="t" r="r" b="b"/>
              <a:pathLst>
                <a:path w="248"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6" y="784"/>
                  </a:lnTo>
                  <a:lnTo>
                    <a:pt x="248" y="1631"/>
                  </a:lnTo>
                  <a:lnTo>
                    <a:pt x="248" y="2683"/>
                  </a:lnTo>
                  <a:lnTo>
                    <a:pt x="248" y="2683"/>
                  </a:lnTo>
                  <a:lnTo>
                    <a:pt x="248" y="3736"/>
                  </a:lnTo>
                  <a:lnTo>
                    <a:pt x="206" y="4603"/>
                  </a:lnTo>
                  <a:lnTo>
                    <a:pt x="165"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2094175" y="5325675"/>
              <a:ext cx="6225" cy="134700"/>
            </a:xfrm>
            <a:custGeom>
              <a:avLst/>
              <a:gdLst/>
              <a:ahLst/>
              <a:cxnLst/>
              <a:rect l="l" t="t" r="r" b="b"/>
              <a:pathLst>
                <a:path w="249" h="5388" extrusionOk="0">
                  <a:moveTo>
                    <a:pt x="124" y="0"/>
                  </a:moveTo>
                  <a:lnTo>
                    <a:pt x="83" y="41"/>
                  </a:lnTo>
                  <a:lnTo>
                    <a:pt x="62" y="207"/>
                  </a:lnTo>
                  <a:lnTo>
                    <a:pt x="21" y="784"/>
                  </a:lnTo>
                  <a:lnTo>
                    <a:pt x="0" y="1631"/>
                  </a:lnTo>
                  <a:lnTo>
                    <a:pt x="0" y="2683"/>
                  </a:lnTo>
                  <a:lnTo>
                    <a:pt x="0" y="3736"/>
                  </a:lnTo>
                  <a:lnTo>
                    <a:pt x="21" y="4603"/>
                  </a:lnTo>
                  <a:lnTo>
                    <a:pt x="62" y="5181"/>
                  </a:lnTo>
                  <a:lnTo>
                    <a:pt x="83" y="5346"/>
                  </a:lnTo>
                  <a:lnTo>
                    <a:pt x="124" y="5387"/>
                  </a:lnTo>
                  <a:lnTo>
                    <a:pt x="145" y="5346"/>
                  </a:lnTo>
                  <a:lnTo>
                    <a:pt x="166" y="5181"/>
                  </a:lnTo>
                  <a:lnTo>
                    <a:pt x="207" y="4603"/>
                  </a:lnTo>
                  <a:lnTo>
                    <a:pt x="227" y="3736"/>
                  </a:lnTo>
                  <a:lnTo>
                    <a:pt x="248" y="2683"/>
                  </a:lnTo>
                  <a:lnTo>
                    <a:pt x="227"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2094175" y="5325675"/>
              <a:ext cx="6225" cy="134700"/>
            </a:xfrm>
            <a:custGeom>
              <a:avLst/>
              <a:gdLst/>
              <a:ahLst/>
              <a:cxnLst/>
              <a:rect l="l" t="t" r="r" b="b"/>
              <a:pathLst>
                <a:path w="249" h="5388" fill="none" extrusionOk="0">
                  <a:moveTo>
                    <a:pt x="124" y="5387"/>
                  </a:moveTo>
                  <a:lnTo>
                    <a:pt x="124" y="5387"/>
                  </a:lnTo>
                  <a:lnTo>
                    <a:pt x="83" y="5346"/>
                  </a:lnTo>
                  <a:lnTo>
                    <a:pt x="62" y="5181"/>
                  </a:lnTo>
                  <a:lnTo>
                    <a:pt x="21" y="4603"/>
                  </a:lnTo>
                  <a:lnTo>
                    <a:pt x="0" y="3736"/>
                  </a:lnTo>
                  <a:lnTo>
                    <a:pt x="0" y="2683"/>
                  </a:lnTo>
                  <a:lnTo>
                    <a:pt x="0" y="2683"/>
                  </a:lnTo>
                  <a:lnTo>
                    <a:pt x="0" y="1631"/>
                  </a:lnTo>
                  <a:lnTo>
                    <a:pt x="21" y="784"/>
                  </a:lnTo>
                  <a:lnTo>
                    <a:pt x="62" y="207"/>
                  </a:lnTo>
                  <a:lnTo>
                    <a:pt x="83" y="41"/>
                  </a:lnTo>
                  <a:lnTo>
                    <a:pt x="124" y="0"/>
                  </a:lnTo>
                  <a:lnTo>
                    <a:pt x="124" y="0"/>
                  </a:lnTo>
                  <a:lnTo>
                    <a:pt x="145" y="41"/>
                  </a:lnTo>
                  <a:lnTo>
                    <a:pt x="166" y="207"/>
                  </a:lnTo>
                  <a:lnTo>
                    <a:pt x="207" y="784"/>
                  </a:lnTo>
                  <a:lnTo>
                    <a:pt x="227" y="1631"/>
                  </a:lnTo>
                  <a:lnTo>
                    <a:pt x="248" y="2683"/>
                  </a:lnTo>
                  <a:lnTo>
                    <a:pt x="248" y="2683"/>
                  </a:lnTo>
                  <a:lnTo>
                    <a:pt x="227"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1430550" y="5320500"/>
              <a:ext cx="753425" cy="6225"/>
            </a:xfrm>
            <a:custGeom>
              <a:avLst/>
              <a:gdLst/>
              <a:ahLst/>
              <a:cxnLst/>
              <a:rect l="l" t="t" r="r" b="b"/>
              <a:pathLst>
                <a:path w="30137" h="249" extrusionOk="0">
                  <a:moveTo>
                    <a:pt x="9207" y="1"/>
                  </a:moveTo>
                  <a:lnTo>
                    <a:pt x="4418" y="21"/>
                  </a:lnTo>
                  <a:lnTo>
                    <a:pt x="1198" y="63"/>
                  </a:lnTo>
                  <a:lnTo>
                    <a:pt x="310" y="83"/>
                  </a:lnTo>
                  <a:lnTo>
                    <a:pt x="83" y="104"/>
                  </a:lnTo>
                  <a:lnTo>
                    <a:pt x="1" y="125"/>
                  </a:lnTo>
                  <a:lnTo>
                    <a:pt x="83" y="125"/>
                  </a:lnTo>
                  <a:lnTo>
                    <a:pt x="310" y="145"/>
                  </a:lnTo>
                  <a:lnTo>
                    <a:pt x="1198" y="166"/>
                  </a:lnTo>
                  <a:lnTo>
                    <a:pt x="4418" y="207"/>
                  </a:lnTo>
                  <a:lnTo>
                    <a:pt x="9207" y="228"/>
                  </a:lnTo>
                  <a:lnTo>
                    <a:pt x="15069" y="248"/>
                  </a:lnTo>
                  <a:lnTo>
                    <a:pt x="20931" y="228"/>
                  </a:lnTo>
                  <a:lnTo>
                    <a:pt x="25720" y="207"/>
                  </a:lnTo>
                  <a:lnTo>
                    <a:pt x="28940" y="166"/>
                  </a:lnTo>
                  <a:lnTo>
                    <a:pt x="29827" y="145"/>
                  </a:lnTo>
                  <a:lnTo>
                    <a:pt x="30054" y="125"/>
                  </a:lnTo>
                  <a:lnTo>
                    <a:pt x="30137" y="125"/>
                  </a:lnTo>
                  <a:lnTo>
                    <a:pt x="30054" y="104"/>
                  </a:lnTo>
                  <a:lnTo>
                    <a:pt x="29827" y="83"/>
                  </a:lnTo>
                  <a:lnTo>
                    <a:pt x="28940" y="63"/>
                  </a:lnTo>
                  <a:lnTo>
                    <a:pt x="25720" y="21"/>
                  </a:lnTo>
                  <a:lnTo>
                    <a:pt x="20931"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1430550" y="5320500"/>
              <a:ext cx="753425" cy="6225"/>
            </a:xfrm>
            <a:custGeom>
              <a:avLst/>
              <a:gdLst/>
              <a:ahLst/>
              <a:cxnLst/>
              <a:rect l="l" t="t" r="r" b="b"/>
              <a:pathLst>
                <a:path w="30137" h="249" fill="none" extrusionOk="0">
                  <a:moveTo>
                    <a:pt x="30137" y="125"/>
                  </a:moveTo>
                  <a:lnTo>
                    <a:pt x="30137" y="125"/>
                  </a:lnTo>
                  <a:lnTo>
                    <a:pt x="30054" y="125"/>
                  </a:lnTo>
                  <a:lnTo>
                    <a:pt x="29827" y="145"/>
                  </a:lnTo>
                  <a:lnTo>
                    <a:pt x="28940" y="166"/>
                  </a:lnTo>
                  <a:lnTo>
                    <a:pt x="25720" y="207"/>
                  </a:lnTo>
                  <a:lnTo>
                    <a:pt x="20931" y="228"/>
                  </a:lnTo>
                  <a:lnTo>
                    <a:pt x="15069" y="248"/>
                  </a:lnTo>
                  <a:lnTo>
                    <a:pt x="15069" y="248"/>
                  </a:lnTo>
                  <a:lnTo>
                    <a:pt x="9207" y="228"/>
                  </a:lnTo>
                  <a:lnTo>
                    <a:pt x="4418" y="207"/>
                  </a:lnTo>
                  <a:lnTo>
                    <a:pt x="1198" y="166"/>
                  </a:lnTo>
                  <a:lnTo>
                    <a:pt x="310" y="145"/>
                  </a:lnTo>
                  <a:lnTo>
                    <a:pt x="83" y="125"/>
                  </a:lnTo>
                  <a:lnTo>
                    <a:pt x="1" y="125"/>
                  </a:lnTo>
                  <a:lnTo>
                    <a:pt x="1" y="125"/>
                  </a:lnTo>
                  <a:lnTo>
                    <a:pt x="83" y="104"/>
                  </a:lnTo>
                  <a:lnTo>
                    <a:pt x="310" y="83"/>
                  </a:lnTo>
                  <a:lnTo>
                    <a:pt x="1198" y="63"/>
                  </a:lnTo>
                  <a:lnTo>
                    <a:pt x="4418" y="21"/>
                  </a:lnTo>
                  <a:lnTo>
                    <a:pt x="9207" y="1"/>
                  </a:lnTo>
                  <a:lnTo>
                    <a:pt x="15069" y="1"/>
                  </a:lnTo>
                  <a:lnTo>
                    <a:pt x="15069" y="1"/>
                  </a:lnTo>
                  <a:lnTo>
                    <a:pt x="20931" y="1"/>
                  </a:lnTo>
                  <a:lnTo>
                    <a:pt x="25720" y="21"/>
                  </a:lnTo>
                  <a:lnTo>
                    <a:pt x="28940" y="63"/>
                  </a:lnTo>
                  <a:lnTo>
                    <a:pt x="29827" y="83"/>
                  </a:lnTo>
                  <a:lnTo>
                    <a:pt x="30054" y="104"/>
                  </a:lnTo>
                  <a:lnTo>
                    <a:pt x="30137" y="1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1739650" y="5188925"/>
              <a:ext cx="470150" cy="27375"/>
            </a:xfrm>
            <a:custGeom>
              <a:avLst/>
              <a:gdLst/>
              <a:ahLst/>
              <a:cxnLst/>
              <a:rect l="l" t="t" r="r" b="b"/>
              <a:pathLst>
                <a:path w="18806" h="1095" extrusionOk="0">
                  <a:moveTo>
                    <a:pt x="17876" y="21"/>
                  </a:moveTo>
                  <a:lnTo>
                    <a:pt x="17897" y="124"/>
                  </a:lnTo>
                  <a:lnTo>
                    <a:pt x="18805" y="83"/>
                  </a:lnTo>
                  <a:lnTo>
                    <a:pt x="18454" y="41"/>
                  </a:lnTo>
                  <a:lnTo>
                    <a:pt x="18454" y="21"/>
                  </a:lnTo>
                  <a:close/>
                  <a:moveTo>
                    <a:pt x="16246" y="21"/>
                  </a:moveTo>
                  <a:lnTo>
                    <a:pt x="16266" y="227"/>
                  </a:lnTo>
                  <a:lnTo>
                    <a:pt x="17814" y="124"/>
                  </a:lnTo>
                  <a:lnTo>
                    <a:pt x="17835" y="21"/>
                  </a:lnTo>
                  <a:close/>
                  <a:moveTo>
                    <a:pt x="14285" y="21"/>
                  </a:moveTo>
                  <a:lnTo>
                    <a:pt x="14305" y="145"/>
                  </a:lnTo>
                  <a:lnTo>
                    <a:pt x="14326" y="372"/>
                  </a:lnTo>
                  <a:lnTo>
                    <a:pt x="16163" y="227"/>
                  </a:lnTo>
                  <a:lnTo>
                    <a:pt x="16204" y="21"/>
                  </a:lnTo>
                  <a:close/>
                  <a:moveTo>
                    <a:pt x="12633" y="0"/>
                  </a:moveTo>
                  <a:lnTo>
                    <a:pt x="12675" y="186"/>
                  </a:lnTo>
                  <a:lnTo>
                    <a:pt x="12695" y="537"/>
                  </a:lnTo>
                  <a:lnTo>
                    <a:pt x="14202" y="392"/>
                  </a:lnTo>
                  <a:lnTo>
                    <a:pt x="14223" y="145"/>
                  </a:lnTo>
                  <a:lnTo>
                    <a:pt x="14243" y="21"/>
                  </a:lnTo>
                  <a:lnTo>
                    <a:pt x="12633" y="0"/>
                  </a:lnTo>
                  <a:close/>
                  <a:moveTo>
                    <a:pt x="12117" y="0"/>
                  </a:moveTo>
                  <a:lnTo>
                    <a:pt x="10672" y="21"/>
                  </a:lnTo>
                  <a:lnTo>
                    <a:pt x="10714" y="248"/>
                  </a:lnTo>
                  <a:lnTo>
                    <a:pt x="10734" y="702"/>
                  </a:lnTo>
                  <a:lnTo>
                    <a:pt x="12551" y="537"/>
                  </a:lnTo>
                  <a:lnTo>
                    <a:pt x="12571" y="186"/>
                  </a:lnTo>
                  <a:lnTo>
                    <a:pt x="12613" y="0"/>
                  </a:lnTo>
                  <a:close/>
                  <a:moveTo>
                    <a:pt x="9042" y="21"/>
                  </a:moveTo>
                  <a:lnTo>
                    <a:pt x="9083" y="310"/>
                  </a:lnTo>
                  <a:lnTo>
                    <a:pt x="9104" y="846"/>
                  </a:lnTo>
                  <a:lnTo>
                    <a:pt x="10569" y="723"/>
                  </a:lnTo>
                  <a:lnTo>
                    <a:pt x="10610" y="269"/>
                  </a:lnTo>
                  <a:lnTo>
                    <a:pt x="10631" y="21"/>
                  </a:lnTo>
                  <a:close/>
                  <a:moveTo>
                    <a:pt x="7081" y="21"/>
                  </a:moveTo>
                  <a:lnTo>
                    <a:pt x="7122" y="351"/>
                  </a:lnTo>
                  <a:lnTo>
                    <a:pt x="7163" y="991"/>
                  </a:lnTo>
                  <a:lnTo>
                    <a:pt x="7638" y="950"/>
                  </a:lnTo>
                  <a:lnTo>
                    <a:pt x="8918" y="867"/>
                  </a:lnTo>
                  <a:lnTo>
                    <a:pt x="8959" y="310"/>
                  </a:lnTo>
                  <a:lnTo>
                    <a:pt x="9000" y="21"/>
                  </a:lnTo>
                  <a:close/>
                  <a:moveTo>
                    <a:pt x="1" y="21"/>
                  </a:moveTo>
                  <a:lnTo>
                    <a:pt x="599" y="970"/>
                  </a:lnTo>
                  <a:lnTo>
                    <a:pt x="1714" y="1032"/>
                  </a:lnTo>
                  <a:lnTo>
                    <a:pt x="1755" y="372"/>
                  </a:lnTo>
                  <a:lnTo>
                    <a:pt x="1776" y="165"/>
                  </a:lnTo>
                  <a:lnTo>
                    <a:pt x="1797" y="21"/>
                  </a:lnTo>
                  <a:close/>
                  <a:moveTo>
                    <a:pt x="5429" y="21"/>
                  </a:moveTo>
                  <a:lnTo>
                    <a:pt x="5471" y="165"/>
                  </a:lnTo>
                  <a:lnTo>
                    <a:pt x="5491" y="392"/>
                  </a:lnTo>
                  <a:lnTo>
                    <a:pt x="5512" y="1053"/>
                  </a:lnTo>
                  <a:lnTo>
                    <a:pt x="6957" y="991"/>
                  </a:lnTo>
                  <a:lnTo>
                    <a:pt x="6998" y="372"/>
                  </a:lnTo>
                  <a:lnTo>
                    <a:pt x="7040" y="21"/>
                  </a:lnTo>
                  <a:close/>
                  <a:moveTo>
                    <a:pt x="1838" y="21"/>
                  </a:moveTo>
                  <a:lnTo>
                    <a:pt x="1859" y="165"/>
                  </a:lnTo>
                  <a:lnTo>
                    <a:pt x="1879" y="372"/>
                  </a:lnTo>
                  <a:lnTo>
                    <a:pt x="1920" y="1053"/>
                  </a:lnTo>
                  <a:lnTo>
                    <a:pt x="3345" y="1074"/>
                  </a:lnTo>
                  <a:lnTo>
                    <a:pt x="3386" y="392"/>
                  </a:lnTo>
                  <a:lnTo>
                    <a:pt x="3407" y="165"/>
                  </a:lnTo>
                  <a:lnTo>
                    <a:pt x="3427" y="21"/>
                  </a:lnTo>
                  <a:close/>
                  <a:moveTo>
                    <a:pt x="3469" y="21"/>
                  </a:moveTo>
                  <a:lnTo>
                    <a:pt x="3489" y="165"/>
                  </a:lnTo>
                  <a:lnTo>
                    <a:pt x="3510" y="392"/>
                  </a:lnTo>
                  <a:lnTo>
                    <a:pt x="3551" y="1094"/>
                  </a:lnTo>
                  <a:lnTo>
                    <a:pt x="3881" y="1094"/>
                  </a:lnTo>
                  <a:lnTo>
                    <a:pt x="5306" y="1074"/>
                  </a:lnTo>
                  <a:lnTo>
                    <a:pt x="5347" y="392"/>
                  </a:lnTo>
                  <a:lnTo>
                    <a:pt x="5368" y="165"/>
                  </a:lnTo>
                  <a:lnTo>
                    <a:pt x="5388" y="2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2186550" y="5189425"/>
              <a:ext cx="23250" cy="2625"/>
            </a:xfrm>
            <a:custGeom>
              <a:avLst/>
              <a:gdLst/>
              <a:ahLst/>
              <a:cxnLst/>
              <a:rect l="l" t="t" r="r" b="b"/>
              <a:pathLst>
                <a:path w="930" h="105" fill="none" extrusionOk="0">
                  <a:moveTo>
                    <a:pt x="0" y="1"/>
                  </a:moveTo>
                  <a:lnTo>
                    <a:pt x="0" y="1"/>
                  </a:lnTo>
                  <a:lnTo>
                    <a:pt x="21" y="104"/>
                  </a:lnTo>
                  <a:lnTo>
                    <a:pt x="21" y="104"/>
                  </a:lnTo>
                  <a:lnTo>
                    <a:pt x="929" y="63"/>
                  </a:lnTo>
                  <a:lnTo>
                    <a:pt x="578" y="21"/>
                  </a:lnTo>
                  <a:lnTo>
                    <a:pt x="57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1826350" y="5189425"/>
              <a:ext cx="48025" cy="26875"/>
            </a:xfrm>
            <a:custGeom>
              <a:avLst/>
              <a:gdLst/>
              <a:ahLst/>
              <a:cxnLst/>
              <a:rect l="l" t="t" r="r" b="b"/>
              <a:pathLst>
                <a:path w="1921" h="1075" fill="none" extrusionOk="0">
                  <a:moveTo>
                    <a:pt x="1" y="1"/>
                  </a:moveTo>
                  <a:lnTo>
                    <a:pt x="1" y="1"/>
                  </a:lnTo>
                  <a:lnTo>
                    <a:pt x="21" y="145"/>
                  </a:lnTo>
                  <a:lnTo>
                    <a:pt x="42" y="372"/>
                  </a:lnTo>
                  <a:lnTo>
                    <a:pt x="83" y="1074"/>
                  </a:lnTo>
                  <a:lnTo>
                    <a:pt x="83" y="1074"/>
                  </a:lnTo>
                  <a:lnTo>
                    <a:pt x="413" y="1074"/>
                  </a:lnTo>
                  <a:lnTo>
                    <a:pt x="413" y="1074"/>
                  </a:lnTo>
                  <a:lnTo>
                    <a:pt x="1838" y="1054"/>
                  </a:lnTo>
                  <a:lnTo>
                    <a:pt x="1838" y="1054"/>
                  </a:lnTo>
                  <a:lnTo>
                    <a:pt x="1879" y="372"/>
                  </a:lnTo>
                  <a:lnTo>
                    <a:pt x="1900" y="145"/>
                  </a:lnTo>
                  <a:lnTo>
                    <a:pt x="1920" y="1"/>
                  </a:lnTo>
                  <a:lnTo>
                    <a:pt x="1920" y="1"/>
                  </a:lnTo>
                  <a:lnTo>
                    <a:pt x="1156" y="1"/>
                  </a:lnTo>
                  <a:lnTo>
                    <a:pt x="1156"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1875375" y="5189425"/>
              <a:ext cx="40275" cy="25825"/>
            </a:xfrm>
            <a:custGeom>
              <a:avLst/>
              <a:gdLst/>
              <a:ahLst/>
              <a:cxnLst/>
              <a:rect l="l" t="t" r="r" b="b"/>
              <a:pathLst>
                <a:path w="1611" h="1033" fill="none" extrusionOk="0">
                  <a:moveTo>
                    <a:pt x="1611" y="1"/>
                  </a:moveTo>
                  <a:lnTo>
                    <a:pt x="1611" y="1"/>
                  </a:lnTo>
                  <a:lnTo>
                    <a:pt x="0" y="1"/>
                  </a:lnTo>
                  <a:lnTo>
                    <a:pt x="0" y="1"/>
                  </a:lnTo>
                  <a:lnTo>
                    <a:pt x="42" y="145"/>
                  </a:lnTo>
                  <a:lnTo>
                    <a:pt x="62" y="372"/>
                  </a:lnTo>
                  <a:lnTo>
                    <a:pt x="83" y="1033"/>
                  </a:lnTo>
                  <a:lnTo>
                    <a:pt x="83" y="1033"/>
                  </a:lnTo>
                  <a:lnTo>
                    <a:pt x="1528" y="971"/>
                  </a:lnTo>
                  <a:lnTo>
                    <a:pt x="1528" y="971"/>
                  </a:lnTo>
                  <a:lnTo>
                    <a:pt x="1569" y="352"/>
                  </a:lnTo>
                  <a:lnTo>
                    <a:pt x="16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1785575" y="5189425"/>
              <a:ext cx="39775" cy="26350"/>
            </a:xfrm>
            <a:custGeom>
              <a:avLst/>
              <a:gdLst/>
              <a:ahLst/>
              <a:cxnLst/>
              <a:rect l="l" t="t" r="r" b="b"/>
              <a:pathLst>
                <a:path w="1591" h="1054" fill="none" extrusionOk="0">
                  <a:moveTo>
                    <a:pt x="1" y="1"/>
                  </a:moveTo>
                  <a:lnTo>
                    <a:pt x="1" y="1"/>
                  </a:lnTo>
                  <a:lnTo>
                    <a:pt x="22" y="145"/>
                  </a:lnTo>
                  <a:lnTo>
                    <a:pt x="42" y="352"/>
                  </a:lnTo>
                  <a:lnTo>
                    <a:pt x="83" y="1033"/>
                  </a:lnTo>
                  <a:lnTo>
                    <a:pt x="83" y="1033"/>
                  </a:lnTo>
                  <a:lnTo>
                    <a:pt x="1508" y="1054"/>
                  </a:lnTo>
                  <a:lnTo>
                    <a:pt x="1508" y="1054"/>
                  </a:lnTo>
                  <a:lnTo>
                    <a:pt x="1549" y="372"/>
                  </a:lnTo>
                  <a:lnTo>
                    <a:pt x="1570" y="145"/>
                  </a:lnTo>
                  <a:lnTo>
                    <a:pt x="1590" y="1"/>
                  </a:lnTo>
                  <a:lnTo>
                    <a:pt x="159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2145775" y="5189425"/>
              <a:ext cx="39750" cy="5200"/>
            </a:xfrm>
            <a:custGeom>
              <a:avLst/>
              <a:gdLst/>
              <a:ahLst/>
              <a:cxnLst/>
              <a:rect l="l" t="t" r="r" b="b"/>
              <a:pathLst>
                <a:path w="1590" h="208" fill="none" extrusionOk="0">
                  <a:moveTo>
                    <a:pt x="1" y="1"/>
                  </a:moveTo>
                  <a:lnTo>
                    <a:pt x="1" y="1"/>
                  </a:lnTo>
                  <a:lnTo>
                    <a:pt x="21" y="207"/>
                  </a:lnTo>
                  <a:lnTo>
                    <a:pt x="21" y="207"/>
                  </a:lnTo>
                  <a:lnTo>
                    <a:pt x="1569" y="104"/>
                  </a:lnTo>
                  <a:lnTo>
                    <a:pt x="1569" y="104"/>
                  </a:lnTo>
                  <a:lnTo>
                    <a:pt x="159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1916650" y="5189425"/>
              <a:ext cx="48025" cy="24275"/>
            </a:xfrm>
            <a:custGeom>
              <a:avLst/>
              <a:gdLst/>
              <a:ahLst/>
              <a:cxnLst/>
              <a:rect l="l" t="t" r="r" b="b"/>
              <a:pathLst>
                <a:path w="1921" h="971" fill="none" extrusionOk="0">
                  <a:moveTo>
                    <a:pt x="1920" y="1"/>
                  </a:moveTo>
                  <a:lnTo>
                    <a:pt x="1920" y="1"/>
                  </a:lnTo>
                  <a:lnTo>
                    <a:pt x="1" y="1"/>
                  </a:lnTo>
                  <a:lnTo>
                    <a:pt x="1" y="1"/>
                  </a:lnTo>
                  <a:lnTo>
                    <a:pt x="42" y="331"/>
                  </a:lnTo>
                  <a:lnTo>
                    <a:pt x="83" y="971"/>
                  </a:lnTo>
                  <a:lnTo>
                    <a:pt x="83" y="971"/>
                  </a:lnTo>
                  <a:lnTo>
                    <a:pt x="558" y="930"/>
                  </a:lnTo>
                  <a:lnTo>
                    <a:pt x="558" y="930"/>
                  </a:lnTo>
                  <a:lnTo>
                    <a:pt x="1838" y="847"/>
                  </a:lnTo>
                  <a:lnTo>
                    <a:pt x="1838" y="847"/>
                  </a:lnTo>
                  <a:lnTo>
                    <a:pt x="1879" y="290"/>
                  </a:lnTo>
                  <a:lnTo>
                    <a:pt x="19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1739650" y="5189425"/>
              <a:ext cx="44925" cy="25325"/>
            </a:xfrm>
            <a:custGeom>
              <a:avLst/>
              <a:gdLst/>
              <a:ahLst/>
              <a:cxnLst/>
              <a:rect l="l" t="t" r="r" b="b"/>
              <a:pathLst>
                <a:path w="1797" h="1013" fill="none" extrusionOk="0">
                  <a:moveTo>
                    <a:pt x="1" y="1"/>
                  </a:moveTo>
                  <a:lnTo>
                    <a:pt x="1" y="1"/>
                  </a:lnTo>
                  <a:lnTo>
                    <a:pt x="599" y="950"/>
                  </a:lnTo>
                  <a:lnTo>
                    <a:pt x="599" y="950"/>
                  </a:lnTo>
                  <a:lnTo>
                    <a:pt x="1714" y="1012"/>
                  </a:lnTo>
                  <a:lnTo>
                    <a:pt x="1714" y="1012"/>
                  </a:lnTo>
                  <a:lnTo>
                    <a:pt x="1755" y="352"/>
                  </a:lnTo>
                  <a:lnTo>
                    <a:pt x="1776" y="145"/>
                  </a:lnTo>
                  <a:lnTo>
                    <a:pt x="1797" y="1"/>
                  </a:lnTo>
                  <a:lnTo>
                    <a:pt x="1797"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2096750" y="5189425"/>
              <a:ext cx="48025" cy="8800"/>
            </a:xfrm>
            <a:custGeom>
              <a:avLst/>
              <a:gdLst/>
              <a:ahLst/>
              <a:cxnLst/>
              <a:rect l="l" t="t" r="r" b="b"/>
              <a:pathLst>
                <a:path w="1921" h="352" fill="none" extrusionOk="0">
                  <a:moveTo>
                    <a:pt x="1" y="1"/>
                  </a:moveTo>
                  <a:lnTo>
                    <a:pt x="1" y="1"/>
                  </a:lnTo>
                  <a:lnTo>
                    <a:pt x="21" y="125"/>
                  </a:lnTo>
                  <a:lnTo>
                    <a:pt x="42" y="352"/>
                  </a:lnTo>
                  <a:lnTo>
                    <a:pt x="42" y="352"/>
                  </a:lnTo>
                  <a:lnTo>
                    <a:pt x="1879" y="207"/>
                  </a:lnTo>
                  <a:lnTo>
                    <a:pt x="1879" y="207"/>
                  </a:lnTo>
                  <a:lnTo>
                    <a:pt x="192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1965675" y="5189425"/>
              <a:ext cx="39775" cy="20675"/>
            </a:xfrm>
            <a:custGeom>
              <a:avLst/>
              <a:gdLst/>
              <a:ahLst/>
              <a:cxnLst/>
              <a:rect l="l" t="t" r="r" b="b"/>
              <a:pathLst>
                <a:path w="1591" h="827" fill="none" extrusionOk="0">
                  <a:moveTo>
                    <a:pt x="1590" y="1"/>
                  </a:moveTo>
                  <a:lnTo>
                    <a:pt x="1590" y="1"/>
                  </a:lnTo>
                  <a:lnTo>
                    <a:pt x="1" y="1"/>
                  </a:lnTo>
                  <a:lnTo>
                    <a:pt x="1" y="1"/>
                  </a:lnTo>
                  <a:lnTo>
                    <a:pt x="42" y="290"/>
                  </a:lnTo>
                  <a:lnTo>
                    <a:pt x="63" y="826"/>
                  </a:lnTo>
                  <a:lnTo>
                    <a:pt x="63" y="826"/>
                  </a:lnTo>
                  <a:lnTo>
                    <a:pt x="1528" y="703"/>
                  </a:lnTo>
                  <a:lnTo>
                    <a:pt x="1528" y="703"/>
                  </a:lnTo>
                  <a:lnTo>
                    <a:pt x="1569" y="249"/>
                  </a:lnTo>
                  <a:lnTo>
                    <a:pt x="15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2055475" y="5188925"/>
              <a:ext cx="40275" cy="13425"/>
            </a:xfrm>
            <a:custGeom>
              <a:avLst/>
              <a:gdLst/>
              <a:ahLst/>
              <a:cxnLst/>
              <a:rect l="l" t="t" r="r" b="b"/>
              <a:pathLst>
                <a:path w="1611" h="537" fill="none" extrusionOk="0">
                  <a:moveTo>
                    <a:pt x="0" y="0"/>
                  </a:moveTo>
                  <a:lnTo>
                    <a:pt x="0" y="0"/>
                  </a:lnTo>
                  <a:lnTo>
                    <a:pt x="42" y="186"/>
                  </a:lnTo>
                  <a:lnTo>
                    <a:pt x="62" y="537"/>
                  </a:lnTo>
                  <a:lnTo>
                    <a:pt x="62" y="537"/>
                  </a:lnTo>
                  <a:lnTo>
                    <a:pt x="1569" y="392"/>
                  </a:lnTo>
                  <a:lnTo>
                    <a:pt x="1569" y="392"/>
                  </a:lnTo>
                  <a:lnTo>
                    <a:pt x="1590" y="145"/>
                  </a:lnTo>
                  <a:lnTo>
                    <a:pt x="161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2006450" y="5188925"/>
              <a:ext cx="48525" cy="17550"/>
            </a:xfrm>
            <a:custGeom>
              <a:avLst/>
              <a:gdLst/>
              <a:ahLst/>
              <a:cxnLst/>
              <a:rect l="l" t="t" r="r" b="b"/>
              <a:pathLst>
                <a:path w="1941" h="702" fill="none" extrusionOk="0">
                  <a:moveTo>
                    <a:pt x="1445" y="0"/>
                  </a:moveTo>
                  <a:lnTo>
                    <a:pt x="1445" y="0"/>
                  </a:lnTo>
                  <a:lnTo>
                    <a:pt x="0" y="21"/>
                  </a:lnTo>
                  <a:lnTo>
                    <a:pt x="0" y="21"/>
                  </a:lnTo>
                  <a:lnTo>
                    <a:pt x="42" y="248"/>
                  </a:lnTo>
                  <a:lnTo>
                    <a:pt x="62" y="702"/>
                  </a:lnTo>
                  <a:lnTo>
                    <a:pt x="62" y="702"/>
                  </a:lnTo>
                  <a:lnTo>
                    <a:pt x="1879" y="537"/>
                  </a:lnTo>
                  <a:lnTo>
                    <a:pt x="1879" y="537"/>
                  </a:lnTo>
                  <a:lnTo>
                    <a:pt x="1899" y="186"/>
                  </a:lnTo>
                  <a:lnTo>
                    <a:pt x="1941" y="0"/>
                  </a:lnTo>
                  <a:lnTo>
                    <a:pt x="1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1823250" y="5189425"/>
              <a:ext cx="5200" cy="26875"/>
            </a:xfrm>
            <a:custGeom>
              <a:avLst/>
              <a:gdLst/>
              <a:ahLst/>
              <a:cxnLst/>
              <a:rect l="l" t="t" r="r" b="b"/>
              <a:pathLst>
                <a:path w="208" h="1075" extrusionOk="0">
                  <a:moveTo>
                    <a:pt x="83" y="1"/>
                  </a:moveTo>
                  <a:lnTo>
                    <a:pt x="63" y="145"/>
                  </a:lnTo>
                  <a:lnTo>
                    <a:pt x="42" y="372"/>
                  </a:lnTo>
                  <a:lnTo>
                    <a:pt x="1" y="1054"/>
                  </a:lnTo>
                  <a:lnTo>
                    <a:pt x="207" y="1074"/>
                  </a:lnTo>
                  <a:lnTo>
                    <a:pt x="166" y="372"/>
                  </a:lnTo>
                  <a:lnTo>
                    <a:pt x="145" y="145"/>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1823250" y="5189425"/>
              <a:ext cx="5200" cy="26875"/>
            </a:xfrm>
            <a:custGeom>
              <a:avLst/>
              <a:gdLst/>
              <a:ahLst/>
              <a:cxnLst/>
              <a:rect l="l" t="t" r="r" b="b"/>
              <a:pathLst>
                <a:path w="208" h="1075" fill="none" extrusionOk="0">
                  <a:moveTo>
                    <a:pt x="83" y="1"/>
                  </a:moveTo>
                  <a:lnTo>
                    <a:pt x="83" y="1"/>
                  </a:lnTo>
                  <a:lnTo>
                    <a:pt x="63" y="145"/>
                  </a:lnTo>
                  <a:lnTo>
                    <a:pt x="42" y="372"/>
                  </a:lnTo>
                  <a:lnTo>
                    <a:pt x="1" y="1054"/>
                  </a:lnTo>
                  <a:lnTo>
                    <a:pt x="1" y="1054"/>
                  </a:lnTo>
                  <a:lnTo>
                    <a:pt x="207" y="1074"/>
                  </a:lnTo>
                  <a:lnTo>
                    <a:pt x="207" y="1074"/>
                  </a:lnTo>
                  <a:lnTo>
                    <a:pt x="166" y="372"/>
                  </a:lnTo>
                  <a:lnTo>
                    <a:pt x="145" y="145"/>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1782500" y="5189425"/>
              <a:ext cx="5175" cy="25825"/>
            </a:xfrm>
            <a:custGeom>
              <a:avLst/>
              <a:gdLst/>
              <a:ahLst/>
              <a:cxnLst/>
              <a:rect l="l" t="t" r="r" b="b"/>
              <a:pathLst>
                <a:path w="207" h="1033" extrusionOk="0">
                  <a:moveTo>
                    <a:pt x="83" y="1"/>
                  </a:moveTo>
                  <a:lnTo>
                    <a:pt x="62" y="145"/>
                  </a:lnTo>
                  <a:lnTo>
                    <a:pt x="41" y="352"/>
                  </a:lnTo>
                  <a:lnTo>
                    <a:pt x="0" y="1012"/>
                  </a:lnTo>
                  <a:lnTo>
                    <a:pt x="206" y="1033"/>
                  </a:lnTo>
                  <a:lnTo>
                    <a:pt x="206" y="1033"/>
                  </a:lnTo>
                  <a:lnTo>
                    <a:pt x="165" y="35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1782500" y="5189425"/>
              <a:ext cx="5175" cy="25825"/>
            </a:xfrm>
            <a:custGeom>
              <a:avLst/>
              <a:gdLst/>
              <a:ahLst/>
              <a:cxnLst/>
              <a:rect l="l" t="t" r="r" b="b"/>
              <a:pathLst>
                <a:path w="207" h="1033" fill="none" extrusionOk="0">
                  <a:moveTo>
                    <a:pt x="83" y="1"/>
                  </a:moveTo>
                  <a:lnTo>
                    <a:pt x="83" y="1"/>
                  </a:lnTo>
                  <a:lnTo>
                    <a:pt x="62" y="145"/>
                  </a:lnTo>
                  <a:lnTo>
                    <a:pt x="41" y="352"/>
                  </a:lnTo>
                  <a:lnTo>
                    <a:pt x="0" y="1012"/>
                  </a:lnTo>
                  <a:lnTo>
                    <a:pt x="0" y="1012"/>
                  </a:lnTo>
                  <a:lnTo>
                    <a:pt x="206" y="1033"/>
                  </a:lnTo>
                  <a:lnTo>
                    <a:pt x="206" y="1033"/>
                  </a:lnTo>
                  <a:lnTo>
                    <a:pt x="165" y="352"/>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1913550" y="5189425"/>
              <a:ext cx="5200" cy="24275"/>
            </a:xfrm>
            <a:custGeom>
              <a:avLst/>
              <a:gdLst/>
              <a:ahLst/>
              <a:cxnLst/>
              <a:rect l="l" t="t" r="r" b="b"/>
              <a:pathLst>
                <a:path w="208" h="971" extrusionOk="0">
                  <a:moveTo>
                    <a:pt x="84" y="1"/>
                  </a:moveTo>
                  <a:lnTo>
                    <a:pt x="42" y="352"/>
                  </a:lnTo>
                  <a:lnTo>
                    <a:pt x="1" y="971"/>
                  </a:lnTo>
                  <a:lnTo>
                    <a:pt x="207" y="971"/>
                  </a:lnTo>
                  <a:lnTo>
                    <a:pt x="166" y="331"/>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1913550" y="5189425"/>
              <a:ext cx="5200" cy="24275"/>
            </a:xfrm>
            <a:custGeom>
              <a:avLst/>
              <a:gdLst/>
              <a:ahLst/>
              <a:cxnLst/>
              <a:rect l="l" t="t" r="r" b="b"/>
              <a:pathLst>
                <a:path w="208" h="971" fill="none" extrusionOk="0">
                  <a:moveTo>
                    <a:pt x="125" y="1"/>
                  </a:moveTo>
                  <a:lnTo>
                    <a:pt x="125" y="1"/>
                  </a:lnTo>
                  <a:lnTo>
                    <a:pt x="84" y="1"/>
                  </a:lnTo>
                  <a:lnTo>
                    <a:pt x="84" y="1"/>
                  </a:lnTo>
                  <a:lnTo>
                    <a:pt x="42" y="352"/>
                  </a:lnTo>
                  <a:lnTo>
                    <a:pt x="1" y="971"/>
                  </a:lnTo>
                  <a:lnTo>
                    <a:pt x="1" y="971"/>
                  </a:lnTo>
                  <a:lnTo>
                    <a:pt x="207" y="971"/>
                  </a:lnTo>
                  <a:lnTo>
                    <a:pt x="207" y="971"/>
                  </a:lnTo>
                  <a:lnTo>
                    <a:pt x="166" y="331"/>
                  </a:lnTo>
                  <a:lnTo>
                    <a:pt x="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1872275" y="5189425"/>
              <a:ext cx="5200" cy="26350"/>
            </a:xfrm>
            <a:custGeom>
              <a:avLst/>
              <a:gdLst/>
              <a:ahLst/>
              <a:cxnLst/>
              <a:rect l="l" t="t" r="r" b="b"/>
              <a:pathLst>
                <a:path w="208" h="1054" extrusionOk="0">
                  <a:moveTo>
                    <a:pt x="83" y="1"/>
                  </a:moveTo>
                  <a:lnTo>
                    <a:pt x="63" y="145"/>
                  </a:lnTo>
                  <a:lnTo>
                    <a:pt x="42" y="372"/>
                  </a:lnTo>
                  <a:lnTo>
                    <a:pt x="1" y="1054"/>
                  </a:lnTo>
                  <a:lnTo>
                    <a:pt x="1" y="1054"/>
                  </a:lnTo>
                  <a:lnTo>
                    <a:pt x="207" y="1033"/>
                  </a:lnTo>
                  <a:lnTo>
                    <a:pt x="186" y="372"/>
                  </a:lnTo>
                  <a:lnTo>
                    <a:pt x="166"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1872275" y="5189425"/>
              <a:ext cx="5200" cy="26350"/>
            </a:xfrm>
            <a:custGeom>
              <a:avLst/>
              <a:gdLst/>
              <a:ahLst/>
              <a:cxnLst/>
              <a:rect l="l" t="t" r="r" b="b"/>
              <a:pathLst>
                <a:path w="208" h="1054" fill="none" extrusionOk="0">
                  <a:moveTo>
                    <a:pt x="124" y="1"/>
                  </a:moveTo>
                  <a:lnTo>
                    <a:pt x="124" y="1"/>
                  </a:lnTo>
                  <a:lnTo>
                    <a:pt x="83" y="1"/>
                  </a:lnTo>
                  <a:lnTo>
                    <a:pt x="83" y="1"/>
                  </a:lnTo>
                  <a:lnTo>
                    <a:pt x="63" y="145"/>
                  </a:lnTo>
                  <a:lnTo>
                    <a:pt x="42" y="372"/>
                  </a:lnTo>
                  <a:lnTo>
                    <a:pt x="1" y="1054"/>
                  </a:lnTo>
                  <a:lnTo>
                    <a:pt x="1" y="1054"/>
                  </a:lnTo>
                  <a:lnTo>
                    <a:pt x="207" y="1033"/>
                  </a:lnTo>
                  <a:lnTo>
                    <a:pt x="207" y="1033"/>
                  </a:lnTo>
                  <a:lnTo>
                    <a:pt x="186" y="372"/>
                  </a:lnTo>
                  <a:lnTo>
                    <a:pt x="166" y="145"/>
                  </a:lnTo>
                  <a:lnTo>
                    <a:pt x="1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2003875" y="5189425"/>
              <a:ext cx="4150" cy="17575"/>
            </a:xfrm>
            <a:custGeom>
              <a:avLst/>
              <a:gdLst/>
              <a:ahLst/>
              <a:cxnLst/>
              <a:rect l="l" t="t" r="r" b="b"/>
              <a:pathLst>
                <a:path w="166" h="703" extrusionOk="0">
                  <a:moveTo>
                    <a:pt x="62" y="1"/>
                  </a:moveTo>
                  <a:lnTo>
                    <a:pt x="41" y="249"/>
                  </a:lnTo>
                  <a:lnTo>
                    <a:pt x="0" y="703"/>
                  </a:lnTo>
                  <a:lnTo>
                    <a:pt x="0" y="703"/>
                  </a:lnTo>
                  <a:lnTo>
                    <a:pt x="165" y="682"/>
                  </a:lnTo>
                  <a:lnTo>
                    <a:pt x="145" y="228"/>
                  </a:lnTo>
                  <a:lnTo>
                    <a:pt x="10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2003875" y="5189425"/>
              <a:ext cx="4150" cy="17575"/>
            </a:xfrm>
            <a:custGeom>
              <a:avLst/>
              <a:gdLst/>
              <a:ahLst/>
              <a:cxnLst/>
              <a:rect l="l" t="t" r="r" b="b"/>
              <a:pathLst>
                <a:path w="166" h="703" fill="none" extrusionOk="0">
                  <a:moveTo>
                    <a:pt x="103" y="1"/>
                  </a:moveTo>
                  <a:lnTo>
                    <a:pt x="103" y="1"/>
                  </a:lnTo>
                  <a:lnTo>
                    <a:pt x="62" y="1"/>
                  </a:lnTo>
                  <a:lnTo>
                    <a:pt x="62" y="1"/>
                  </a:lnTo>
                  <a:lnTo>
                    <a:pt x="41" y="249"/>
                  </a:lnTo>
                  <a:lnTo>
                    <a:pt x="0" y="703"/>
                  </a:lnTo>
                  <a:lnTo>
                    <a:pt x="0" y="703"/>
                  </a:lnTo>
                  <a:lnTo>
                    <a:pt x="165" y="682"/>
                  </a:lnTo>
                  <a:lnTo>
                    <a:pt x="165" y="682"/>
                  </a:lnTo>
                  <a:lnTo>
                    <a:pt x="145" y="228"/>
                  </a:lnTo>
                  <a:lnTo>
                    <a:pt x="1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1962575" y="5189425"/>
              <a:ext cx="4675" cy="21200"/>
            </a:xfrm>
            <a:custGeom>
              <a:avLst/>
              <a:gdLst/>
              <a:ahLst/>
              <a:cxnLst/>
              <a:rect l="l" t="t" r="r" b="b"/>
              <a:pathLst>
                <a:path w="187" h="848" extrusionOk="0">
                  <a:moveTo>
                    <a:pt x="83" y="1"/>
                  </a:moveTo>
                  <a:lnTo>
                    <a:pt x="42" y="290"/>
                  </a:lnTo>
                  <a:lnTo>
                    <a:pt x="1" y="847"/>
                  </a:lnTo>
                  <a:lnTo>
                    <a:pt x="1" y="847"/>
                  </a:lnTo>
                  <a:lnTo>
                    <a:pt x="187" y="826"/>
                  </a:lnTo>
                  <a:lnTo>
                    <a:pt x="166" y="290"/>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1962575" y="5189425"/>
              <a:ext cx="4675" cy="21200"/>
            </a:xfrm>
            <a:custGeom>
              <a:avLst/>
              <a:gdLst/>
              <a:ahLst/>
              <a:cxnLst/>
              <a:rect l="l" t="t" r="r" b="b"/>
              <a:pathLst>
                <a:path w="187" h="848" fill="none" extrusionOk="0">
                  <a:moveTo>
                    <a:pt x="125" y="1"/>
                  </a:moveTo>
                  <a:lnTo>
                    <a:pt x="125" y="1"/>
                  </a:lnTo>
                  <a:lnTo>
                    <a:pt x="83" y="1"/>
                  </a:lnTo>
                  <a:lnTo>
                    <a:pt x="83" y="1"/>
                  </a:lnTo>
                  <a:lnTo>
                    <a:pt x="42" y="290"/>
                  </a:lnTo>
                  <a:lnTo>
                    <a:pt x="1" y="847"/>
                  </a:lnTo>
                  <a:lnTo>
                    <a:pt x="1" y="847"/>
                  </a:lnTo>
                  <a:lnTo>
                    <a:pt x="187" y="826"/>
                  </a:lnTo>
                  <a:lnTo>
                    <a:pt x="187" y="826"/>
                  </a:lnTo>
                  <a:lnTo>
                    <a:pt x="166" y="290"/>
                  </a:lnTo>
                  <a:lnTo>
                    <a:pt x="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2094700" y="5189425"/>
              <a:ext cx="3100" cy="9325"/>
            </a:xfrm>
            <a:custGeom>
              <a:avLst/>
              <a:gdLst/>
              <a:ahLst/>
              <a:cxnLst/>
              <a:rect l="l" t="t" r="r" b="b"/>
              <a:pathLst>
                <a:path w="124" h="373" extrusionOk="0">
                  <a:moveTo>
                    <a:pt x="41" y="1"/>
                  </a:moveTo>
                  <a:lnTo>
                    <a:pt x="21" y="125"/>
                  </a:lnTo>
                  <a:lnTo>
                    <a:pt x="0" y="372"/>
                  </a:lnTo>
                  <a:lnTo>
                    <a:pt x="0" y="372"/>
                  </a:lnTo>
                  <a:lnTo>
                    <a:pt x="124" y="352"/>
                  </a:lnTo>
                  <a:lnTo>
                    <a:pt x="103" y="125"/>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2094700" y="5189425"/>
              <a:ext cx="3100" cy="9325"/>
            </a:xfrm>
            <a:custGeom>
              <a:avLst/>
              <a:gdLst/>
              <a:ahLst/>
              <a:cxnLst/>
              <a:rect l="l" t="t" r="r" b="b"/>
              <a:pathLst>
                <a:path w="124" h="373" fill="none" extrusionOk="0">
                  <a:moveTo>
                    <a:pt x="41" y="1"/>
                  </a:moveTo>
                  <a:lnTo>
                    <a:pt x="41" y="1"/>
                  </a:lnTo>
                  <a:lnTo>
                    <a:pt x="21" y="125"/>
                  </a:lnTo>
                  <a:lnTo>
                    <a:pt x="0" y="372"/>
                  </a:lnTo>
                  <a:lnTo>
                    <a:pt x="0" y="372"/>
                  </a:lnTo>
                  <a:lnTo>
                    <a:pt x="124" y="352"/>
                  </a:lnTo>
                  <a:lnTo>
                    <a:pt x="124" y="352"/>
                  </a:lnTo>
                  <a:lnTo>
                    <a:pt x="103" y="125"/>
                  </a:lnTo>
                  <a:lnTo>
                    <a:pt x="83" y="1"/>
                  </a:lnTo>
                  <a:lnTo>
                    <a:pt x="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2053400" y="5188925"/>
              <a:ext cx="3650" cy="13425"/>
            </a:xfrm>
            <a:custGeom>
              <a:avLst/>
              <a:gdLst/>
              <a:ahLst/>
              <a:cxnLst/>
              <a:rect l="l" t="t" r="r" b="b"/>
              <a:pathLst>
                <a:path w="146" h="537" extrusionOk="0">
                  <a:moveTo>
                    <a:pt x="63" y="0"/>
                  </a:moveTo>
                  <a:lnTo>
                    <a:pt x="21" y="186"/>
                  </a:lnTo>
                  <a:lnTo>
                    <a:pt x="1" y="537"/>
                  </a:lnTo>
                  <a:lnTo>
                    <a:pt x="145" y="537"/>
                  </a:lnTo>
                  <a:lnTo>
                    <a:pt x="125" y="186"/>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2053400" y="5188925"/>
              <a:ext cx="3650" cy="13425"/>
            </a:xfrm>
            <a:custGeom>
              <a:avLst/>
              <a:gdLst/>
              <a:ahLst/>
              <a:cxnLst/>
              <a:rect l="l" t="t" r="r" b="b"/>
              <a:pathLst>
                <a:path w="146" h="537" fill="none" extrusionOk="0">
                  <a:moveTo>
                    <a:pt x="63" y="0"/>
                  </a:moveTo>
                  <a:lnTo>
                    <a:pt x="63" y="0"/>
                  </a:lnTo>
                  <a:lnTo>
                    <a:pt x="21" y="186"/>
                  </a:lnTo>
                  <a:lnTo>
                    <a:pt x="1" y="537"/>
                  </a:lnTo>
                  <a:lnTo>
                    <a:pt x="1" y="537"/>
                  </a:lnTo>
                  <a:lnTo>
                    <a:pt x="145" y="537"/>
                  </a:lnTo>
                  <a:lnTo>
                    <a:pt x="145" y="537"/>
                  </a:lnTo>
                  <a:lnTo>
                    <a:pt x="125" y="186"/>
                  </a:lnTo>
                  <a:lnTo>
                    <a:pt x="83"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2185000" y="5189425"/>
              <a:ext cx="2075" cy="2625"/>
            </a:xfrm>
            <a:custGeom>
              <a:avLst/>
              <a:gdLst/>
              <a:ahLst/>
              <a:cxnLst/>
              <a:rect l="l" t="t" r="r" b="b"/>
              <a:pathLst>
                <a:path w="83" h="105" extrusionOk="0">
                  <a:moveTo>
                    <a:pt x="21" y="1"/>
                  </a:moveTo>
                  <a:lnTo>
                    <a:pt x="0" y="104"/>
                  </a:lnTo>
                  <a:lnTo>
                    <a:pt x="83" y="104"/>
                  </a:lnTo>
                  <a:lnTo>
                    <a:pt x="62"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2185000" y="5189425"/>
              <a:ext cx="2075" cy="2625"/>
            </a:xfrm>
            <a:custGeom>
              <a:avLst/>
              <a:gdLst/>
              <a:ahLst/>
              <a:cxnLst/>
              <a:rect l="l" t="t" r="r" b="b"/>
              <a:pathLst>
                <a:path w="83" h="105" fill="none" extrusionOk="0">
                  <a:moveTo>
                    <a:pt x="21" y="1"/>
                  </a:moveTo>
                  <a:lnTo>
                    <a:pt x="21" y="1"/>
                  </a:lnTo>
                  <a:lnTo>
                    <a:pt x="0" y="104"/>
                  </a:lnTo>
                  <a:lnTo>
                    <a:pt x="0" y="104"/>
                  </a:lnTo>
                  <a:lnTo>
                    <a:pt x="83" y="104"/>
                  </a:lnTo>
                  <a:lnTo>
                    <a:pt x="83" y="104"/>
                  </a:lnTo>
                  <a:lnTo>
                    <a:pt x="62"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2143700" y="5189425"/>
              <a:ext cx="2625" cy="5200"/>
            </a:xfrm>
            <a:custGeom>
              <a:avLst/>
              <a:gdLst/>
              <a:ahLst/>
              <a:cxnLst/>
              <a:rect l="l" t="t" r="r" b="b"/>
              <a:pathLst>
                <a:path w="105" h="208" extrusionOk="0">
                  <a:moveTo>
                    <a:pt x="42" y="1"/>
                  </a:moveTo>
                  <a:lnTo>
                    <a:pt x="1" y="207"/>
                  </a:lnTo>
                  <a:lnTo>
                    <a:pt x="104" y="207"/>
                  </a:lnTo>
                  <a:lnTo>
                    <a:pt x="8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2143700" y="5189425"/>
              <a:ext cx="2625" cy="5200"/>
            </a:xfrm>
            <a:custGeom>
              <a:avLst/>
              <a:gdLst/>
              <a:ahLst/>
              <a:cxnLst/>
              <a:rect l="l" t="t" r="r" b="b"/>
              <a:pathLst>
                <a:path w="105" h="208" fill="none" extrusionOk="0">
                  <a:moveTo>
                    <a:pt x="42" y="1"/>
                  </a:moveTo>
                  <a:lnTo>
                    <a:pt x="42" y="1"/>
                  </a:lnTo>
                  <a:lnTo>
                    <a:pt x="1" y="207"/>
                  </a:lnTo>
                  <a:lnTo>
                    <a:pt x="1" y="207"/>
                  </a:lnTo>
                  <a:lnTo>
                    <a:pt x="104" y="207"/>
                  </a:lnTo>
                  <a:lnTo>
                    <a:pt x="104" y="207"/>
                  </a:lnTo>
                  <a:lnTo>
                    <a:pt x="84" y="1"/>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1739150" y="5188400"/>
              <a:ext cx="303450" cy="1050"/>
            </a:xfrm>
            <a:custGeom>
              <a:avLst/>
              <a:gdLst/>
              <a:ahLst/>
              <a:cxnLst/>
              <a:rect l="l" t="t" r="r" b="b"/>
              <a:pathLst>
                <a:path w="12138" h="42" extrusionOk="0">
                  <a:moveTo>
                    <a:pt x="0" y="1"/>
                  </a:moveTo>
                  <a:lnTo>
                    <a:pt x="21" y="42"/>
                  </a:lnTo>
                  <a:lnTo>
                    <a:pt x="10692" y="42"/>
                  </a:lnTo>
                  <a:lnTo>
                    <a:pt x="12137" y="21"/>
                  </a:lnTo>
                  <a:lnTo>
                    <a:pt x="0"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739150" y="5188400"/>
              <a:ext cx="303450" cy="1050"/>
            </a:xfrm>
            <a:custGeom>
              <a:avLst/>
              <a:gdLst/>
              <a:ahLst/>
              <a:cxnLst/>
              <a:rect l="l" t="t" r="r" b="b"/>
              <a:pathLst>
                <a:path w="12138" h="42" fill="none" extrusionOk="0">
                  <a:moveTo>
                    <a:pt x="0" y="1"/>
                  </a:moveTo>
                  <a:lnTo>
                    <a:pt x="0" y="1"/>
                  </a:lnTo>
                  <a:lnTo>
                    <a:pt x="21" y="42"/>
                  </a:lnTo>
                  <a:lnTo>
                    <a:pt x="21" y="42"/>
                  </a:lnTo>
                  <a:lnTo>
                    <a:pt x="1817" y="42"/>
                  </a:lnTo>
                  <a:lnTo>
                    <a:pt x="1817" y="42"/>
                  </a:lnTo>
                  <a:lnTo>
                    <a:pt x="1858" y="42"/>
                  </a:lnTo>
                  <a:lnTo>
                    <a:pt x="1858" y="42"/>
                  </a:lnTo>
                  <a:lnTo>
                    <a:pt x="3447" y="42"/>
                  </a:lnTo>
                  <a:lnTo>
                    <a:pt x="3447" y="42"/>
                  </a:lnTo>
                  <a:lnTo>
                    <a:pt x="3489" y="42"/>
                  </a:lnTo>
                  <a:lnTo>
                    <a:pt x="3489" y="42"/>
                  </a:lnTo>
                  <a:lnTo>
                    <a:pt x="4644" y="42"/>
                  </a:lnTo>
                  <a:lnTo>
                    <a:pt x="4644" y="42"/>
                  </a:lnTo>
                  <a:lnTo>
                    <a:pt x="5408" y="42"/>
                  </a:lnTo>
                  <a:lnTo>
                    <a:pt x="5408" y="42"/>
                  </a:lnTo>
                  <a:lnTo>
                    <a:pt x="5449" y="42"/>
                  </a:lnTo>
                  <a:lnTo>
                    <a:pt x="5449" y="42"/>
                  </a:lnTo>
                  <a:lnTo>
                    <a:pt x="7060" y="42"/>
                  </a:lnTo>
                  <a:lnTo>
                    <a:pt x="7060" y="42"/>
                  </a:lnTo>
                  <a:lnTo>
                    <a:pt x="7101" y="42"/>
                  </a:lnTo>
                  <a:lnTo>
                    <a:pt x="7101" y="42"/>
                  </a:lnTo>
                  <a:lnTo>
                    <a:pt x="9020" y="42"/>
                  </a:lnTo>
                  <a:lnTo>
                    <a:pt x="9020" y="42"/>
                  </a:lnTo>
                  <a:lnTo>
                    <a:pt x="9062" y="42"/>
                  </a:lnTo>
                  <a:lnTo>
                    <a:pt x="9062" y="42"/>
                  </a:lnTo>
                  <a:lnTo>
                    <a:pt x="10651" y="42"/>
                  </a:lnTo>
                  <a:lnTo>
                    <a:pt x="10651" y="42"/>
                  </a:lnTo>
                  <a:lnTo>
                    <a:pt x="10692" y="42"/>
                  </a:lnTo>
                  <a:lnTo>
                    <a:pt x="10692" y="42"/>
                  </a:lnTo>
                  <a:lnTo>
                    <a:pt x="12137"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1443450" y="5325150"/>
              <a:ext cx="652800" cy="28400"/>
            </a:xfrm>
            <a:custGeom>
              <a:avLst/>
              <a:gdLst/>
              <a:ahLst/>
              <a:cxnLst/>
              <a:rect l="l" t="t" r="r" b="b"/>
              <a:pathLst>
                <a:path w="26112" h="1136" extrusionOk="0">
                  <a:moveTo>
                    <a:pt x="24213" y="62"/>
                  </a:moveTo>
                  <a:lnTo>
                    <a:pt x="24234" y="166"/>
                  </a:lnTo>
                  <a:lnTo>
                    <a:pt x="25162" y="124"/>
                  </a:lnTo>
                  <a:lnTo>
                    <a:pt x="26112" y="83"/>
                  </a:lnTo>
                  <a:lnTo>
                    <a:pt x="24213" y="62"/>
                  </a:lnTo>
                  <a:close/>
                  <a:moveTo>
                    <a:pt x="22562" y="62"/>
                  </a:moveTo>
                  <a:lnTo>
                    <a:pt x="22603" y="269"/>
                  </a:lnTo>
                  <a:lnTo>
                    <a:pt x="24151" y="166"/>
                  </a:lnTo>
                  <a:lnTo>
                    <a:pt x="24151" y="62"/>
                  </a:lnTo>
                  <a:close/>
                  <a:moveTo>
                    <a:pt x="20601" y="62"/>
                  </a:moveTo>
                  <a:lnTo>
                    <a:pt x="20642" y="413"/>
                  </a:lnTo>
                  <a:lnTo>
                    <a:pt x="22479" y="269"/>
                  </a:lnTo>
                  <a:lnTo>
                    <a:pt x="22520" y="62"/>
                  </a:lnTo>
                  <a:close/>
                  <a:moveTo>
                    <a:pt x="15048" y="62"/>
                  </a:moveTo>
                  <a:lnTo>
                    <a:pt x="15275" y="496"/>
                  </a:lnTo>
                  <a:lnTo>
                    <a:pt x="15296" y="228"/>
                  </a:lnTo>
                  <a:lnTo>
                    <a:pt x="15317" y="62"/>
                  </a:lnTo>
                  <a:close/>
                  <a:moveTo>
                    <a:pt x="18970" y="62"/>
                  </a:moveTo>
                  <a:lnTo>
                    <a:pt x="18991" y="248"/>
                  </a:lnTo>
                  <a:lnTo>
                    <a:pt x="19011" y="558"/>
                  </a:lnTo>
                  <a:lnTo>
                    <a:pt x="20518" y="434"/>
                  </a:lnTo>
                  <a:lnTo>
                    <a:pt x="20559" y="62"/>
                  </a:lnTo>
                  <a:close/>
                  <a:moveTo>
                    <a:pt x="17897" y="42"/>
                  </a:moveTo>
                  <a:lnTo>
                    <a:pt x="17009" y="62"/>
                  </a:lnTo>
                  <a:lnTo>
                    <a:pt x="17030" y="310"/>
                  </a:lnTo>
                  <a:lnTo>
                    <a:pt x="17071" y="744"/>
                  </a:lnTo>
                  <a:lnTo>
                    <a:pt x="18867" y="578"/>
                  </a:lnTo>
                  <a:lnTo>
                    <a:pt x="18888" y="248"/>
                  </a:lnTo>
                  <a:lnTo>
                    <a:pt x="18908" y="62"/>
                  </a:lnTo>
                  <a:lnTo>
                    <a:pt x="17897" y="42"/>
                  </a:lnTo>
                  <a:close/>
                  <a:moveTo>
                    <a:pt x="1" y="0"/>
                  </a:moveTo>
                  <a:lnTo>
                    <a:pt x="888" y="207"/>
                  </a:lnTo>
                  <a:lnTo>
                    <a:pt x="909" y="62"/>
                  </a:lnTo>
                  <a:lnTo>
                    <a:pt x="930" y="21"/>
                  </a:lnTo>
                  <a:lnTo>
                    <a:pt x="950" y="62"/>
                  </a:lnTo>
                  <a:lnTo>
                    <a:pt x="971" y="228"/>
                  </a:lnTo>
                  <a:lnTo>
                    <a:pt x="1735" y="372"/>
                  </a:lnTo>
                  <a:lnTo>
                    <a:pt x="2498" y="517"/>
                  </a:lnTo>
                  <a:lnTo>
                    <a:pt x="2519" y="145"/>
                  </a:lnTo>
                  <a:lnTo>
                    <a:pt x="2540" y="42"/>
                  </a:lnTo>
                  <a:lnTo>
                    <a:pt x="2560" y="21"/>
                  </a:lnTo>
                  <a:lnTo>
                    <a:pt x="2581" y="42"/>
                  </a:lnTo>
                  <a:lnTo>
                    <a:pt x="2602" y="145"/>
                  </a:lnTo>
                  <a:lnTo>
                    <a:pt x="2643" y="537"/>
                  </a:lnTo>
                  <a:lnTo>
                    <a:pt x="3530" y="682"/>
                  </a:lnTo>
                  <a:lnTo>
                    <a:pt x="4439" y="805"/>
                  </a:lnTo>
                  <a:lnTo>
                    <a:pt x="4480" y="269"/>
                  </a:lnTo>
                  <a:lnTo>
                    <a:pt x="4501" y="104"/>
                  </a:lnTo>
                  <a:lnTo>
                    <a:pt x="4521" y="21"/>
                  </a:lnTo>
                  <a:lnTo>
                    <a:pt x="2746" y="0"/>
                  </a:lnTo>
                  <a:close/>
                  <a:moveTo>
                    <a:pt x="15358" y="62"/>
                  </a:moveTo>
                  <a:lnTo>
                    <a:pt x="15399" y="331"/>
                  </a:lnTo>
                  <a:lnTo>
                    <a:pt x="15420" y="805"/>
                  </a:lnTo>
                  <a:lnTo>
                    <a:pt x="15461" y="888"/>
                  </a:lnTo>
                  <a:lnTo>
                    <a:pt x="16885" y="764"/>
                  </a:lnTo>
                  <a:lnTo>
                    <a:pt x="16927" y="310"/>
                  </a:lnTo>
                  <a:lnTo>
                    <a:pt x="16947" y="62"/>
                  </a:lnTo>
                  <a:close/>
                  <a:moveTo>
                    <a:pt x="4542" y="21"/>
                  </a:moveTo>
                  <a:lnTo>
                    <a:pt x="4562" y="104"/>
                  </a:lnTo>
                  <a:lnTo>
                    <a:pt x="4583" y="289"/>
                  </a:lnTo>
                  <a:lnTo>
                    <a:pt x="4624" y="826"/>
                  </a:lnTo>
                  <a:lnTo>
                    <a:pt x="5347" y="909"/>
                  </a:lnTo>
                  <a:lnTo>
                    <a:pt x="6069" y="971"/>
                  </a:lnTo>
                  <a:lnTo>
                    <a:pt x="6111" y="351"/>
                  </a:lnTo>
                  <a:lnTo>
                    <a:pt x="6131" y="145"/>
                  </a:lnTo>
                  <a:lnTo>
                    <a:pt x="6152" y="42"/>
                  </a:lnTo>
                  <a:lnTo>
                    <a:pt x="4542" y="21"/>
                  </a:lnTo>
                  <a:close/>
                  <a:moveTo>
                    <a:pt x="6193" y="42"/>
                  </a:moveTo>
                  <a:lnTo>
                    <a:pt x="6214" y="145"/>
                  </a:lnTo>
                  <a:lnTo>
                    <a:pt x="6234" y="351"/>
                  </a:lnTo>
                  <a:lnTo>
                    <a:pt x="6276" y="991"/>
                  </a:lnTo>
                  <a:lnTo>
                    <a:pt x="7143" y="1053"/>
                  </a:lnTo>
                  <a:lnTo>
                    <a:pt x="8030" y="1094"/>
                  </a:lnTo>
                  <a:lnTo>
                    <a:pt x="8072" y="393"/>
                  </a:lnTo>
                  <a:lnTo>
                    <a:pt x="8092" y="166"/>
                  </a:lnTo>
                  <a:lnTo>
                    <a:pt x="8113" y="42"/>
                  </a:lnTo>
                  <a:close/>
                  <a:moveTo>
                    <a:pt x="8154" y="42"/>
                  </a:moveTo>
                  <a:lnTo>
                    <a:pt x="8175" y="186"/>
                  </a:lnTo>
                  <a:lnTo>
                    <a:pt x="8195" y="413"/>
                  </a:lnTo>
                  <a:lnTo>
                    <a:pt x="8237" y="1094"/>
                  </a:lnTo>
                  <a:lnTo>
                    <a:pt x="9661" y="1136"/>
                  </a:lnTo>
                  <a:lnTo>
                    <a:pt x="9702" y="434"/>
                  </a:lnTo>
                  <a:lnTo>
                    <a:pt x="9723" y="186"/>
                  </a:lnTo>
                  <a:lnTo>
                    <a:pt x="9743" y="42"/>
                  </a:lnTo>
                  <a:close/>
                  <a:moveTo>
                    <a:pt x="9785" y="42"/>
                  </a:moveTo>
                  <a:lnTo>
                    <a:pt x="9826" y="186"/>
                  </a:lnTo>
                  <a:lnTo>
                    <a:pt x="9847" y="434"/>
                  </a:lnTo>
                  <a:lnTo>
                    <a:pt x="9867" y="1136"/>
                  </a:lnTo>
                  <a:lnTo>
                    <a:pt x="10094" y="1136"/>
                  </a:lnTo>
                  <a:lnTo>
                    <a:pt x="11519" y="1115"/>
                  </a:lnTo>
                  <a:lnTo>
                    <a:pt x="10136" y="4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097775" y="5327225"/>
              <a:ext cx="17575" cy="25"/>
            </a:xfrm>
            <a:custGeom>
              <a:avLst/>
              <a:gdLst/>
              <a:ahLst/>
              <a:cxnLst/>
              <a:rect l="l" t="t" r="r" b="b"/>
              <a:pathLst>
                <a:path w="703" h="1" fill="none" extrusionOk="0">
                  <a:moveTo>
                    <a:pt x="1" y="0"/>
                  </a:moveTo>
                  <a:lnTo>
                    <a:pt x="1" y="0"/>
                  </a:lnTo>
                  <a:lnTo>
                    <a:pt x="1" y="0"/>
                  </a:lnTo>
                  <a:lnTo>
                    <a:pt x="1" y="0"/>
                  </a:lnTo>
                  <a:lnTo>
                    <a:pt x="703"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2048750" y="5326700"/>
              <a:ext cx="47500" cy="2600"/>
            </a:xfrm>
            <a:custGeom>
              <a:avLst/>
              <a:gdLst/>
              <a:ahLst/>
              <a:cxnLst/>
              <a:rect l="l" t="t" r="r" b="b"/>
              <a:pathLst>
                <a:path w="1900" h="104" fill="none" extrusionOk="0">
                  <a:moveTo>
                    <a:pt x="1" y="0"/>
                  </a:moveTo>
                  <a:lnTo>
                    <a:pt x="1" y="0"/>
                  </a:lnTo>
                  <a:lnTo>
                    <a:pt x="22" y="104"/>
                  </a:lnTo>
                  <a:lnTo>
                    <a:pt x="22" y="104"/>
                  </a:lnTo>
                  <a:lnTo>
                    <a:pt x="950" y="62"/>
                  </a:lnTo>
                  <a:lnTo>
                    <a:pt x="1900" y="21"/>
                  </a:lnTo>
                  <a:lnTo>
                    <a:pt x="1900" y="21"/>
                  </a:lnTo>
                  <a:lnTo>
                    <a:pt x="1900"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2007475" y="5326700"/>
              <a:ext cx="39775" cy="5175"/>
            </a:xfrm>
            <a:custGeom>
              <a:avLst/>
              <a:gdLst/>
              <a:ahLst/>
              <a:cxnLst/>
              <a:rect l="l" t="t" r="r" b="b"/>
              <a:pathLst>
                <a:path w="1591" h="207" fill="none" extrusionOk="0">
                  <a:moveTo>
                    <a:pt x="1" y="0"/>
                  </a:moveTo>
                  <a:lnTo>
                    <a:pt x="1" y="0"/>
                  </a:lnTo>
                  <a:lnTo>
                    <a:pt x="42" y="207"/>
                  </a:lnTo>
                  <a:lnTo>
                    <a:pt x="42" y="207"/>
                  </a:lnTo>
                  <a:lnTo>
                    <a:pt x="1590" y="104"/>
                  </a:lnTo>
                  <a:lnTo>
                    <a:pt x="1590" y="104"/>
                  </a:lnTo>
                  <a:lnTo>
                    <a:pt x="159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1958450" y="5326700"/>
              <a:ext cx="48025" cy="8800"/>
            </a:xfrm>
            <a:custGeom>
              <a:avLst/>
              <a:gdLst/>
              <a:ahLst/>
              <a:cxnLst/>
              <a:rect l="l" t="t" r="r" b="b"/>
              <a:pathLst>
                <a:path w="1921" h="352" fill="none" extrusionOk="0">
                  <a:moveTo>
                    <a:pt x="1" y="0"/>
                  </a:moveTo>
                  <a:lnTo>
                    <a:pt x="1" y="0"/>
                  </a:lnTo>
                  <a:lnTo>
                    <a:pt x="42" y="351"/>
                  </a:lnTo>
                  <a:lnTo>
                    <a:pt x="42" y="351"/>
                  </a:lnTo>
                  <a:lnTo>
                    <a:pt x="1879" y="207"/>
                  </a:lnTo>
                  <a:lnTo>
                    <a:pt x="1879" y="207"/>
                  </a:lnTo>
                  <a:lnTo>
                    <a:pt x="192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1917700" y="5326700"/>
              <a:ext cx="39750" cy="12400"/>
            </a:xfrm>
            <a:custGeom>
              <a:avLst/>
              <a:gdLst/>
              <a:ahLst/>
              <a:cxnLst/>
              <a:rect l="l" t="t" r="r" b="b"/>
              <a:pathLst>
                <a:path w="1590" h="496" fill="none" extrusionOk="0">
                  <a:moveTo>
                    <a:pt x="0" y="0"/>
                  </a:moveTo>
                  <a:lnTo>
                    <a:pt x="0" y="0"/>
                  </a:lnTo>
                  <a:lnTo>
                    <a:pt x="21" y="186"/>
                  </a:lnTo>
                  <a:lnTo>
                    <a:pt x="41" y="496"/>
                  </a:lnTo>
                  <a:lnTo>
                    <a:pt x="41" y="496"/>
                  </a:lnTo>
                  <a:lnTo>
                    <a:pt x="1548" y="372"/>
                  </a:lnTo>
                  <a:lnTo>
                    <a:pt x="1548" y="372"/>
                  </a:lnTo>
                  <a:lnTo>
                    <a:pt x="158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1819650" y="5326700"/>
              <a:ext cx="6725" cy="10850"/>
            </a:xfrm>
            <a:custGeom>
              <a:avLst/>
              <a:gdLst/>
              <a:ahLst/>
              <a:cxnLst/>
              <a:rect l="l" t="t" r="r" b="b"/>
              <a:pathLst>
                <a:path w="269" h="434" fill="none" extrusionOk="0">
                  <a:moveTo>
                    <a:pt x="269" y="0"/>
                  </a:moveTo>
                  <a:lnTo>
                    <a:pt x="269" y="0"/>
                  </a:lnTo>
                  <a:lnTo>
                    <a:pt x="0" y="0"/>
                  </a:lnTo>
                  <a:lnTo>
                    <a:pt x="0" y="0"/>
                  </a:lnTo>
                  <a:lnTo>
                    <a:pt x="227" y="434"/>
                  </a:lnTo>
                  <a:lnTo>
                    <a:pt x="227" y="434"/>
                  </a:lnTo>
                  <a:lnTo>
                    <a:pt x="248" y="166"/>
                  </a:lnTo>
                  <a:lnTo>
                    <a:pt x="2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1827375" y="5326700"/>
              <a:ext cx="39775" cy="20675"/>
            </a:xfrm>
            <a:custGeom>
              <a:avLst/>
              <a:gdLst/>
              <a:ahLst/>
              <a:cxnLst/>
              <a:rect l="l" t="t" r="r" b="b"/>
              <a:pathLst>
                <a:path w="1591" h="827" fill="none" extrusionOk="0">
                  <a:moveTo>
                    <a:pt x="1590" y="0"/>
                  </a:moveTo>
                  <a:lnTo>
                    <a:pt x="1590" y="0"/>
                  </a:lnTo>
                  <a:lnTo>
                    <a:pt x="1" y="0"/>
                  </a:lnTo>
                  <a:lnTo>
                    <a:pt x="1" y="0"/>
                  </a:lnTo>
                  <a:lnTo>
                    <a:pt x="42" y="269"/>
                  </a:lnTo>
                  <a:lnTo>
                    <a:pt x="63" y="743"/>
                  </a:lnTo>
                  <a:lnTo>
                    <a:pt x="63" y="743"/>
                  </a:lnTo>
                  <a:lnTo>
                    <a:pt x="104" y="826"/>
                  </a:lnTo>
                  <a:lnTo>
                    <a:pt x="104" y="826"/>
                  </a:lnTo>
                  <a:lnTo>
                    <a:pt x="1528" y="702"/>
                  </a:lnTo>
                  <a:lnTo>
                    <a:pt x="1528" y="702"/>
                  </a:lnTo>
                  <a:lnTo>
                    <a:pt x="1570" y="248"/>
                  </a:lnTo>
                  <a:lnTo>
                    <a:pt x="15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1868675" y="5326175"/>
              <a:ext cx="47500" cy="17575"/>
            </a:xfrm>
            <a:custGeom>
              <a:avLst/>
              <a:gdLst/>
              <a:ahLst/>
              <a:cxnLst/>
              <a:rect l="l" t="t" r="r" b="b"/>
              <a:pathLst>
                <a:path w="1900" h="703" fill="none" extrusionOk="0">
                  <a:moveTo>
                    <a:pt x="888" y="1"/>
                  </a:moveTo>
                  <a:lnTo>
                    <a:pt x="888" y="1"/>
                  </a:lnTo>
                  <a:lnTo>
                    <a:pt x="0" y="21"/>
                  </a:lnTo>
                  <a:lnTo>
                    <a:pt x="0" y="21"/>
                  </a:lnTo>
                  <a:lnTo>
                    <a:pt x="21" y="269"/>
                  </a:lnTo>
                  <a:lnTo>
                    <a:pt x="62" y="703"/>
                  </a:lnTo>
                  <a:lnTo>
                    <a:pt x="62" y="703"/>
                  </a:lnTo>
                  <a:lnTo>
                    <a:pt x="1858" y="537"/>
                  </a:lnTo>
                  <a:lnTo>
                    <a:pt x="1858" y="537"/>
                  </a:lnTo>
                  <a:lnTo>
                    <a:pt x="1879" y="207"/>
                  </a:lnTo>
                  <a:lnTo>
                    <a:pt x="1899" y="21"/>
                  </a:lnTo>
                  <a:lnTo>
                    <a:pt x="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1688050" y="5326175"/>
              <a:ext cx="43375" cy="27375"/>
            </a:xfrm>
            <a:custGeom>
              <a:avLst/>
              <a:gdLst/>
              <a:ahLst/>
              <a:cxnLst/>
              <a:rect l="l" t="t" r="r" b="b"/>
              <a:pathLst>
                <a:path w="1735" h="1095" fill="none" extrusionOk="0">
                  <a:moveTo>
                    <a:pt x="1" y="1"/>
                  </a:moveTo>
                  <a:lnTo>
                    <a:pt x="1" y="1"/>
                  </a:lnTo>
                  <a:lnTo>
                    <a:pt x="42" y="145"/>
                  </a:lnTo>
                  <a:lnTo>
                    <a:pt x="63" y="393"/>
                  </a:lnTo>
                  <a:lnTo>
                    <a:pt x="83" y="1095"/>
                  </a:lnTo>
                  <a:lnTo>
                    <a:pt x="83" y="1095"/>
                  </a:lnTo>
                  <a:lnTo>
                    <a:pt x="310" y="1095"/>
                  </a:lnTo>
                  <a:lnTo>
                    <a:pt x="310" y="1095"/>
                  </a:lnTo>
                  <a:lnTo>
                    <a:pt x="1735" y="1074"/>
                  </a:lnTo>
                  <a:lnTo>
                    <a:pt x="352" y="1"/>
                  </a:lnTo>
                  <a:lnTo>
                    <a:pt x="35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1647300" y="5326175"/>
              <a:ext cx="39750" cy="27375"/>
            </a:xfrm>
            <a:custGeom>
              <a:avLst/>
              <a:gdLst/>
              <a:ahLst/>
              <a:cxnLst/>
              <a:rect l="l" t="t" r="r" b="b"/>
              <a:pathLst>
                <a:path w="1590" h="1095" fill="none" extrusionOk="0">
                  <a:moveTo>
                    <a:pt x="0" y="1"/>
                  </a:moveTo>
                  <a:lnTo>
                    <a:pt x="0" y="1"/>
                  </a:lnTo>
                  <a:lnTo>
                    <a:pt x="21" y="145"/>
                  </a:lnTo>
                  <a:lnTo>
                    <a:pt x="41" y="372"/>
                  </a:lnTo>
                  <a:lnTo>
                    <a:pt x="83" y="1053"/>
                  </a:lnTo>
                  <a:lnTo>
                    <a:pt x="83" y="1053"/>
                  </a:lnTo>
                  <a:lnTo>
                    <a:pt x="1507" y="1095"/>
                  </a:lnTo>
                  <a:lnTo>
                    <a:pt x="1507" y="1095"/>
                  </a:lnTo>
                  <a:lnTo>
                    <a:pt x="1548" y="393"/>
                  </a:lnTo>
                  <a:lnTo>
                    <a:pt x="1569" y="145"/>
                  </a:lnTo>
                  <a:lnTo>
                    <a:pt x="1589" y="1"/>
                  </a:lnTo>
                  <a:lnTo>
                    <a:pt x="158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1598275" y="5326175"/>
              <a:ext cx="48000" cy="26350"/>
            </a:xfrm>
            <a:custGeom>
              <a:avLst/>
              <a:gdLst/>
              <a:ahLst/>
              <a:cxnLst/>
              <a:rect l="l" t="t" r="r" b="b"/>
              <a:pathLst>
                <a:path w="1920" h="1054" fill="none" extrusionOk="0">
                  <a:moveTo>
                    <a:pt x="0" y="1"/>
                  </a:moveTo>
                  <a:lnTo>
                    <a:pt x="0" y="1"/>
                  </a:lnTo>
                  <a:lnTo>
                    <a:pt x="21" y="104"/>
                  </a:lnTo>
                  <a:lnTo>
                    <a:pt x="41" y="310"/>
                  </a:lnTo>
                  <a:lnTo>
                    <a:pt x="83" y="950"/>
                  </a:lnTo>
                  <a:lnTo>
                    <a:pt x="83" y="950"/>
                  </a:lnTo>
                  <a:lnTo>
                    <a:pt x="950" y="1012"/>
                  </a:lnTo>
                  <a:lnTo>
                    <a:pt x="1837" y="1053"/>
                  </a:lnTo>
                  <a:lnTo>
                    <a:pt x="1837" y="1053"/>
                  </a:lnTo>
                  <a:lnTo>
                    <a:pt x="1879" y="352"/>
                  </a:lnTo>
                  <a:lnTo>
                    <a:pt x="1899" y="125"/>
                  </a:lnTo>
                  <a:lnTo>
                    <a:pt x="1920" y="1"/>
                  </a:lnTo>
                  <a:lnTo>
                    <a:pt x="19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1556975" y="5325675"/>
              <a:ext cx="40275" cy="23750"/>
            </a:xfrm>
            <a:custGeom>
              <a:avLst/>
              <a:gdLst/>
              <a:ahLst/>
              <a:cxnLst/>
              <a:rect l="l" t="t" r="r" b="b"/>
              <a:pathLst>
                <a:path w="1611" h="950" fill="none" extrusionOk="0">
                  <a:moveTo>
                    <a:pt x="1" y="0"/>
                  </a:moveTo>
                  <a:lnTo>
                    <a:pt x="1" y="0"/>
                  </a:lnTo>
                  <a:lnTo>
                    <a:pt x="21" y="83"/>
                  </a:lnTo>
                  <a:lnTo>
                    <a:pt x="42" y="268"/>
                  </a:lnTo>
                  <a:lnTo>
                    <a:pt x="83" y="805"/>
                  </a:lnTo>
                  <a:lnTo>
                    <a:pt x="83" y="805"/>
                  </a:lnTo>
                  <a:lnTo>
                    <a:pt x="806" y="888"/>
                  </a:lnTo>
                  <a:lnTo>
                    <a:pt x="1528" y="950"/>
                  </a:lnTo>
                  <a:lnTo>
                    <a:pt x="1528" y="950"/>
                  </a:lnTo>
                  <a:lnTo>
                    <a:pt x="1570" y="330"/>
                  </a:lnTo>
                  <a:lnTo>
                    <a:pt x="1590" y="124"/>
                  </a:lnTo>
                  <a:lnTo>
                    <a:pt x="1611" y="21"/>
                  </a:lnTo>
                  <a:lnTo>
                    <a:pt x="161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1443450" y="5325150"/>
              <a:ext cx="113050" cy="20150"/>
            </a:xfrm>
            <a:custGeom>
              <a:avLst/>
              <a:gdLst/>
              <a:ahLst/>
              <a:cxnLst/>
              <a:rect l="l" t="t" r="r" b="b"/>
              <a:pathLst>
                <a:path w="4522" h="806" fill="none" extrusionOk="0">
                  <a:moveTo>
                    <a:pt x="1" y="0"/>
                  </a:moveTo>
                  <a:lnTo>
                    <a:pt x="1" y="0"/>
                  </a:lnTo>
                  <a:lnTo>
                    <a:pt x="888" y="207"/>
                  </a:lnTo>
                  <a:lnTo>
                    <a:pt x="888" y="207"/>
                  </a:lnTo>
                  <a:lnTo>
                    <a:pt x="909" y="62"/>
                  </a:lnTo>
                  <a:lnTo>
                    <a:pt x="930" y="21"/>
                  </a:lnTo>
                  <a:lnTo>
                    <a:pt x="930" y="21"/>
                  </a:lnTo>
                  <a:lnTo>
                    <a:pt x="950" y="62"/>
                  </a:lnTo>
                  <a:lnTo>
                    <a:pt x="971" y="228"/>
                  </a:lnTo>
                  <a:lnTo>
                    <a:pt x="971" y="228"/>
                  </a:lnTo>
                  <a:lnTo>
                    <a:pt x="1735" y="372"/>
                  </a:lnTo>
                  <a:lnTo>
                    <a:pt x="2498" y="517"/>
                  </a:lnTo>
                  <a:lnTo>
                    <a:pt x="2498" y="517"/>
                  </a:lnTo>
                  <a:lnTo>
                    <a:pt x="2519" y="145"/>
                  </a:lnTo>
                  <a:lnTo>
                    <a:pt x="2540" y="42"/>
                  </a:lnTo>
                  <a:lnTo>
                    <a:pt x="2560" y="21"/>
                  </a:lnTo>
                  <a:lnTo>
                    <a:pt x="2560" y="21"/>
                  </a:lnTo>
                  <a:lnTo>
                    <a:pt x="2581" y="42"/>
                  </a:lnTo>
                  <a:lnTo>
                    <a:pt x="2602" y="145"/>
                  </a:lnTo>
                  <a:lnTo>
                    <a:pt x="2643" y="537"/>
                  </a:lnTo>
                  <a:lnTo>
                    <a:pt x="2643" y="537"/>
                  </a:lnTo>
                  <a:lnTo>
                    <a:pt x="3530" y="682"/>
                  </a:lnTo>
                  <a:lnTo>
                    <a:pt x="4439" y="805"/>
                  </a:lnTo>
                  <a:lnTo>
                    <a:pt x="4439" y="805"/>
                  </a:lnTo>
                  <a:lnTo>
                    <a:pt x="4480" y="269"/>
                  </a:lnTo>
                  <a:lnTo>
                    <a:pt x="4501" y="104"/>
                  </a:lnTo>
                  <a:lnTo>
                    <a:pt x="4521" y="21"/>
                  </a:lnTo>
                  <a:lnTo>
                    <a:pt x="4521" y="21"/>
                  </a:lnTo>
                  <a:lnTo>
                    <a:pt x="2746"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1505900" y="5325675"/>
              <a:ext cx="3625" cy="12925"/>
            </a:xfrm>
            <a:custGeom>
              <a:avLst/>
              <a:gdLst/>
              <a:ahLst/>
              <a:cxnLst/>
              <a:rect l="l" t="t" r="r" b="b"/>
              <a:pathLst>
                <a:path w="145" h="517" extrusionOk="0">
                  <a:moveTo>
                    <a:pt x="62" y="0"/>
                  </a:moveTo>
                  <a:lnTo>
                    <a:pt x="42" y="21"/>
                  </a:lnTo>
                  <a:lnTo>
                    <a:pt x="21" y="124"/>
                  </a:lnTo>
                  <a:lnTo>
                    <a:pt x="0" y="496"/>
                  </a:lnTo>
                  <a:lnTo>
                    <a:pt x="145" y="516"/>
                  </a:lnTo>
                  <a:lnTo>
                    <a:pt x="104" y="124"/>
                  </a:lnTo>
                  <a:lnTo>
                    <a:pt x="83" y="21"/>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1505900" y="5325675"/>
              <a:ext cx="3625" cy="12925"/>
            </a:xfrm>
            <a:custGeom>
              <a:avLst/>
              <a:gdLst/>
              <a:ahLst/>
              <a:cxnLst/>
              <a:rect l="l" t="t" r="r" b="b"/>
              <a:pathLst>
                <a:path w="145" h="517" fill="none" extrusionOk="0">
                  <a:moveTo>
                    <a:pt x="62" y="0"/>
                  </a:moveTo>
                  <a:lnTo>
                    <a:pt x="62" y="0"/>
                  </a:lnTo>
                  <a:lnTo>
                    <a:pt x="42" y="21"/>
                  </a:lnTo>
                  <a:lnTo>
                    <a:pt x="21" y="124"/>
                  </a:lnTo>
                  <a:lnTo>
                    <a:pt x="0" y="496"/>
                  </a:lnTo>
                  <a:lnTo>
                    <a:pt x="0" y="496"/>
                  </a:lnTo>
                  <a:lnTo>
                    <a:pt x="145" y="516"/>
                  </a:lnTo>
                  <a:lnTo>
                    <a:pt x="145" y="516"/>
                  </a:lnTo>
                  <a:lnTo>
                    <a:pt x="104" y="124"/>
                  </a:lnTo>
                  <a:lnTo>
                    <a:pt x="83" y="21"/>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1465650" y="5325675"/>
              <a:ext cx="2075" cy="5175"/>
            </a:xfrm>
            <a:custGeom>
              <a:avLst/>
              <a:gdLst/>
              <a:ahLst/>
              <a:cxnLst/>
              <a:rect l="l" t="t" r="r" b="b"/>
              <a:pathLst>
                <a:path w="83" h="207" extrusionOk="0">
                  <a:moveTo>
                    <a:pt x="42" y="0"/>
                  </a:moveTo>
                  <a:lnTo>
                    <a:pt x="21" y="41"/>
                  </a:lnTo>
                  <a:lnTo>
                    <a:pt x="0" y="186"/>
                  </a:lnTo>
                  <a:lnTo>
                    <a:pt x="83" y="207"/>
                  </a:lnTo>
                  <a:lnTo>
                    <a:pt x="62" y="41"/>
                  </a:lnTo>
                  <a:lnTo>
                    <a:pt x="4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1465650" y="5325675"/>
              <a:ext cx="2075" cy="5175"/>
            </a:xfrm>
            <a:custGeom>
              <a:avLst/>
              <a:gdLst/>
              <a:ahLst/>
              <a:cxnLst/>
              <a:rect l="l" t="t" r="r" b="b"/>
              <a:pathLst>
                <a:path w="83" h="207" fill="none" extrusionOk="0">
                  <a:moveTo>
                    <a:pt x="42" y="0"/>
                  </a:moveTo>
                  <a:lnTo>
                    <a:pt x="42" y="0"/>
                  </a:lnTo>
                  <a:lnTo>
                    <a:pt x="21" y="41"/>
                  </a:lnTo>
                  <a:lnTo>
                    <a:pt x="0" y="186"/>
                  </a:lnTo>
                  <a:lnTo>
                    <a:pt x="0" y="186"/>
                  </a:lnTo>
                  <a:lnTo>
                    <a:pt x="83" y="207"/>
                  </a:lnTo>
                  <a:lnTo>
                    <a:pt x="83" y="207"/>
                  </a:lnTo>
                  <a:lnTo>
                    <a:pt x="62" y="41"/>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1595175" y="5326175"/>
              <a:ext cx="5175" cy="23775"/>
            </a:xfrm>
            <a:custGeom>
              <a:avLst/>
              <a:gdLst/>
              <a:ahLst/>
              <a:cxnLst/>
              <a:rect l="l" t="t" r="r" b="b"/>
              <a:pathLst>
                <a:path w="207" h="951" extrusionOk="0">
                  <a:moveTo>
                    <a:pt x="83" y="1"/>
                  </a:moveTo>
                  <a:lnTo>
                    <a:pt x="62" y="104"/>
                  </a:lnTo>
                  <a:lnTo>
                    <a:pt x="42" y="310"/>
                  </a:lnTo>
                  <a:lnTo>
                    <a:pt x="0" y="930"/>
                  </a:lnTo>
                  <a:lnTo>
                    <a:pt x="207" y="950"/>
                  </a:lnTo>
                  <a:lnTo>
                    <a:pt x="165" y="310"/>
                  </a:lnTo>
                  <a:lnTo>
                    <a:pt x="145" y="104"/>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1595175" y="5326175"/>
              <a:ext cx="5175" cy="23775"/>
            </a:xfrm>
            <a:custGeom>
              <a:avLst/>
              <a:gdLst/>
              <a:ahLst/>
              <a:cxnLst/>
              <a:rect l="l" t="t" r="r" b="b"/>
              <a:pathLst>
                <a:path w="207" h="951" fill="none" extrusionOk="0">
                  <a:moveTo>
                    <a:pt x="83" y="1"/>
                  </a:moveTo>
                  <a:lnTo>
                    <a:pt x="83" y="1"/>
                  </a:lnTo>
                  <a:lnTo>
                    <a:pt x="62" y="104"/>
                  </a:lnTo>
                  <a:lnTo>
                    <a:pt x="42" y="310"/>
                  </a:lnTo>
                  <a:lnTo>
                    <a:pt x="0" y="930"/>
                  </a:lnTo>
                  <a:lnTo>
                    <a:pt x="0" y="930"/>
                  </a:lnTo>
                  <a:lnTo>
                    <a:pt x="207" y="950"/>
                  </a:lnTo>
                  <a:lnTo>
                    <a:pt x="207" y="950"/>
                  </a:lnTo>
                  <a:lnTo>
                    <a:pt x="165" y="310"/>
                  </a:lnTo>
                  <a:lnTo>
                    <a:pt x="145" y="104"/>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1554400" y="5325675"/>
              <a:ext cx="4675" cy="20150"/>
            </a:xfrm>
            <a:custGeom>
              <a:avLst/>
              <a:gdLst/>
              <a:ahLst/>
              <a:cxnLst/>
              <a:rect l="l" t="t" r="r" b="b"/>
              <a:pathLst>
                <a:path w="187" h="806" extrusionOk="0">
                  <a:moveTo>
                    <a:pt x="83" y="0"/>
                  </a:moveTo>
                  <a:lnTo>
                    <a:pt x="63" y="83"/>
                  </a:lnTo>
                  <a:lnTo>
                    <a:pt x="42" y="248"/>
                  </a:lnTo>
                  <a:lnTo>
                    <a:pt x="1" y="784"/>
                  </a:lnTo>
                  <a:lnTo>
                    <a:pt x="186" y="805"/>
                  </a:lnTo>
                  <a:lnTo>
                    <a:pt x="145" y="268"/>
                  </a:lnTo>
                  <a:lnTo>
                    <a:pt x="124" y="83"/>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1554400" y="5325675"/>
              <a:ext cx="4675" cy="20150"/>
            </a:xfrm>
            <a:custGeom>
              <a:avLst/>
              <a:gdLst/>
              <a:ahLst/>
              <a:cxnLst/>
              <a:rect l="l" t="t" r="r" b="b"/>
              <a:pathLst>
                <a:path w="187" h="806" fill="none" extrusionOk="0">
                  <a:moveTo>
                    <a:pt x="83" y="0"/>
                  </a:moveTo>
                  <a:lnTo>
                    <a:pt x="83" y="0"/>
                  </a:lnTo>
                  <a:lnTo>
                    <a:pt x="63" y="83"/>
                  </a:lnTo>
                  <a:lnTo>
                    <a:pt x="42" y="248"/>
                  </a:lnTo>
                  <a:lnTo>
                    <a:pt x="1" y="784"/>
                  </a:lnTo>
                  <a:lnTo>
                    <a:pt x="1" y="784"/>
                  </a:lnTo>
                  <a:lnTo>
                    <a:pt x="186" y="805"/>
                  </a:lnTo>
                  <a:lnTo>
                    <a:pt x="186" y="805"/>
                  </a:lnTo>
                  <a:lnTo>
                    <a:pt x="145" y="268"/>
                  </a:lnTo>
                  <a:lnTo>
                    <a:pt x="124" y="83"/>
                  </a:lnTo>
                  <a:lnTo>
                    <a:pt x="104" y="0"/>
                  </a:lnTo>
                  <a:lnTo>
                    <a:pt x="10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684950" y="5326175"/>
              <a:ext cx="5200" cy="27375"/>
            </a:xfrm>
            <a:custGeom>
              <a:avLst/>
              <a:gdLst/>
              <a:ahLst/>
              <a:cxnLst/>
              <a:rect l="l" t="t" r="r" b="b"/>
              <a:pathLst>
                <a:path w="208" h="1095" extrusionOk="0">
                  <a:moveTo>
                    <a:pt x="83" y="1"/>
                  </a:moveTo>
                  <a:lnTo>
                    <a:pt x="63" y="145"/>
                  </a:lnTo>
                  <a:lnTo>
                    <a:pt x="42" y="393"/>
                  </a:lnTo>
                  <a:lnTo>
                    <a:pt x="1" y="1095"/>
                  </a:lnTo>
                  <a:lnTo>
                    <a:pt x="207" y="1095"/>
                  </a:lnTo>
                  <a:lnTo>
                    <a:pt x="187" y="393"/>
                  </a:lnTo>
                  <a:lnTo>
                    <a:pt x="166" y="145"/>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1684950" y="5326175"/>
              <a:ext cx="5200" cy="27375"/>
            </a:xfrm>
            <a:custGeom>
              <a:avLst/>
              <a:gdLst/>
              <a:ahLst/>
              <a:cxnLst/>
              <a:rect l="l" t="t" r="r" b="b"/>
              <a:pathLst>
                <a:path w="208" h="1095" fill="none" extrusionOk="0">
                  <a:moveTo>
                    <a:pt x="83" y="1"/>
                  </a:moveTo>
                  <a:lnTo>
                    <a:pt x="83" y="1"/>
                  </a:lnTo>
                  <a:lnTo>
                    <a:pt x="63" y="145"/>
                  </a:lnTo>
                  <a:lnTo>
                    <a:pt x="42" y="393"/>
                  </a:lnTo>
                  <a:lnTo>
                    <a:pt x="1" y="1095"/>
                  </a:lnTo>
                  <a:lnTo>
                    <a:pt x="1" y="1095"/>
                  </a:lnTo>
                  <a:lnTo>
                    <a:pt x="207" y="1095"/>
                  </a:lnTo>
                  <a:lnTo>
                    <a:pt x="207" y="1095"/>
                  </a:lnTo>
                  <a:lnTo>
                    <a:pt x="187" y="393"/>
                  </a:lnTo>
                  <a:lnTo>
                    <a:pt x="166" y="145"/>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1644200" y="5326175"/>
              <a:ext cx="5175" cy="26350"/>
            </a:xfrm>
            <a:custGeom>
              <a:avLst/>
              <a:gdLst/>
              <a:ahLst/>
              <a:cxnLst/>
              <a:rect l="l" t="t" r="r" b="b"/>
              <a:pathLst>
                <a:path w="207" h="1054" extrusionOk="0">
                  <a:moveTo>
                    <a:pt x="83" y="1"/>
                  </a:moveTo>
                  <a:lnTo>
                    <a:pt x="62" y="125"/>
                  </a:lnTo>
                  <a:lnTo>
                    <a:pt x="42" y="352"/>
                  </a:lnTo>
                  <a:lnTo>
                    <a:pt x="0" y="1053"/>
                  </a:lnTo>
                  <a:lnTo>
                    <a:pt x="207" y="1053"/>
                  </a:lnTo>
                  <a:lnTo>
                    <a:pt x="165" y="37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1644200" y="5326175"/>
              <a:ext cx="5175" cy="26350"/>
            </a:xfrm>
            <a:custGeom>
              <a:avLst/>
              <a:gdLst/>
              <a:ahLst/>
              <a:cxnLst/>
              <a:rect l="l" t="t" r="r" b="b"/>
              <a:pathLst>
                <a:path w="207" h="1054" fill="none" extrusionOk="0">
                  <a:moveTo>
                    <a:pt x="83" y="1"/>
                  </a:moveTo>
                  <a:lnTo>
                    <a:pt x="83" y="1"/>
                  </a:lnTo>
                  <a:lnTo>
                    <a:pt x="62" y="125"/>
                  </a:lnTo>
                  <a:lnTo>
                    <a:pt x="42" y="352"/>
                  </a:lnTo>
                  <a:lnTo>
                    <a:pt x="0" y="1053"/>
                  </a:lnTo>
                  <a:lnTo>
                    <a:pt x="0" y="1053"/>
                  </a:lnTo>
                  <a:lnTo>
                    <a:pt x="207" y="1053"/>
                  </a:lnTo>
                  <a:lnTo>
                    <a:pt x="207" y="1053"/>
                  </a:lnTo>
                  <a:lnTo>
                    <a:pt x="165" y="372"/>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1865575" y="5326700"/>
              <a:ext cx="4675" cy="17575"/>
            </a:xfrm>
            <a:custGeom>
              <a:avLst/>
              <a:gdLst/>
              <a:ahLst/>
              <a:cxnLst/>
              <a:rect l="l" t="t" r="r" b="b"/>
              <a:pathLst>
                <a:path w="187" h="703" extrusionOk="0">
                  <a:moveTo>
                    <a:pt x="62" y="0"/>
                  </a:moveTo>
                  <a:lnTo>
                    <a:pt x="42" y="248"/>
                  </a:lnTo>
                  <a:lnTo>
                    <a:pt x="0" y="702"/>
                  </a:lnTo>
                  <a:lnTo>
                    <a:pt x="0" y="702"/>
                  </a:lnTo>
                  <a:lnTo>
                    <a:pt x="186" y="682"/>
                  </a:lnTo>
                  <a:lnTo>
                    <a:pt x="145" y="248"/>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1865575" y="5326700"/>
              <a:ext cx="4675" cy="17575"/>
            </a:xfrm>
            <a:custGeom>
              <a:avLst/>
              <a:gdLst/>
              <a:ahLst/>
              <a:cxnLst/>
              <a:rect l="l" t="t" r="r" b="b"/>
              <a:pathLst>
                <a:path w="187" h="703" fill="none" extrusionOk="0">
                  <a:moveTo>
                    <a:pt x="124" y="0"/>
                  </a:moveTo>
                  <a:lnTo>
                    <a:pt x="124" y="0"/>
                  </a:lnTo>
                  <a:lnTo>
                    <a:pt x="62" y="0"/>
                  </a:lnTo>
                  <a:lnTo>
                    <a:pt x="62" y="0"/>
                  </a:lnTo>
                  <a:lnTo>
                    <a:pt x="42" y="248"/>
                  </a:lnTo>
                  <a:lnTo>
                    <a:pt x="0" y="702"/>
                  </a:lnTo>
                  <a:lnTo>
                    <a:pt x="0" y="702"/>
                  </a:lnTo>
                  <a:lnTo>
                    <a:pt x="186" y="682"/>
                  </a:lnTo>
                  <a:lnTo>
                    <a:pt x="186" y="682"/>
                  </a:lnTo>
                  <a:lnTo>
                    <a:pt x="145" y="248"/>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1825325" y="5326700"/>
              <a:ext cx="3625" cy="18600"/>
            </a:xfrm>
            <a:custGeom>
              <a:avLst/>
              <a:gdLst/>
              <a:ahLst/>
              <a:cxnLst/>
              <a:rect l="l" t="t" r="r" b="b"/>
              <a:pathLst>
                <a:path w="145" h="744" extrusionOk="0">
                  <a:moveTo>
                    <a:pt x="42" y="0"/>
                  </a:moveTo>
                  <a:lnTo>
                    <a:pt x="21" y="166"/>
                  </a:lnTo>
                  <a:lnTo>
                    <a:pt x="0" y="434"/>
                  </a:lnTo>
                  <a:lnTo>
                    <a:pt x="145" y="743"/>
                  </a:lnTo>
                  <a:lnTo>
                    <a:pt x="124" y="269"/>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1825325" y="5326700"/>
              <a:ext cx="3625" cy="18600"/>
            </a:xfrm>
            <a:custGeom>
              <a:avLst/>
              <a:gdLst/>
              <a:ahLst/>
              <a:cxnLst/>
              <a:rect l="l" t="t" r="r" b="b"/>
              <a:pathLst>
                <a:path w="145" h="744" fill="none" extrusionOk="0">
                  <a:moveTo>
                    <a:pt x="83" y="0"/>
                  </a:moveTo>
                  <a:lnTo>
                    <a:pt x="83" y="0"/>
                  </a:lnTo>
                  <a:lnTo>
                    <a:pt x="42" y="0"/>
                  </a:lnTo>
                  <a:lnTo>
                    <a:pt x="42" y="0"/>
                  </a:lnTo>
                  <a:lnTo>
                    <a:pt x="21" y="166"/>
                  </a:lnTo>
                  <a:lnTo>
                    <a:pt x="0" y="434"/>
                  </a:lnTo>
                  <a:lnTo>
                    <a:pt x="0" y="434"/>
                  </a:lnTo>
                  <a:lnTo>
                    <a:pt x="145" y="743"/>
                  </a:lnTo>
                  <a:lnTo>
                    <a:pt x="145" y="743"/>
                  </a:lnTo>
                  <a:lnTo>
                    <a:pt x="124" y="269"/>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1956400" y="5326700"/>
              <a:ext cx="3125" cy="9300"/>
            </a:xfrm>
            <a:custGeom>
              <a:avLst/>
              <a:gdLst/>
              <a:ahLst/>
              <a:cxnLst/>
              <a:rect l="l" t="t" r="r" b="b"/>
              <a:pathLst>
                <a:path w="125" h="372" extrusionOk="0">
                  <a:moveTo>
                    <a:pt x="41" y="0"/>
                  </a:moveTo>
                  <a:lnTo>
                    <a:pt x="0" y="372"/>
                  </a:lnTo>
                  <a:lnTo>
                    <a:pt x="124" y="351"/>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1956400" y="5326700"/>
              <a:ext cx="3125" cy="9300"/>
            </a:xfrm>
            <a:custGeom>
              <a:avLst/>
              <a:gdLst/>
              <a:ahLst/>
              <a:cxnLst/>
              <a:rect l="l" t="t" r="r" b="b"/>
              <a:pathLst>
                <a:path w="125" h="372" fill="none" extrusionOk="0">
                  <a:moveTo>
                    <a:pt x="41" y="0"/>
                  </a:moveTo>
                  <a:lnTo>
                    <a:pt x="41" y="0"/>
                  </a:lnTo>
                  <a:lnTo>
                    <a:pt x="0" y="372"/>
                  </a:lnTo>
                  <a:lnTo>
                    <a:pt x="0" y="372"/>
                  </a:lnTo>
                  <a:lnTo>
                    <a:pt x="124" y="351"/>
                  </a:lnTo>
                  <a:lnTo>
                    <a:pt x="124" y="351"/>
                  </a:lnTo>
                  <a:lnTo>
                    <a:pt x="83" y="0"/>
                  </a:lnTo>
                  <a:lnTo>
                    <a:pt x="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1915100" y="5326700"/>
              <a:ext cx="3650" cy="12925"/>
            </a:xfrm>
            <a:custGeom>
              <a:avLst/>
              <a:gdLst/>
              <a:ahLst/>
              <a:cxnLst/>
              <a:rect l="l" t="t" r="r" b="b"/>
              <a:pathLst>
                <a:path w="146" h="517" extrusionOk="0">
                  <a:moveTo>
                    <a:pt x="42" y="0"/>
                  </a:moveTo>
                  <a:lnTo>
                    <a:pt x="22" y="186"/>
                  </a:lnTo>
                  <a:lnTo>
                    <a:pt x="1" y="516"/>
                  </a:lnTo>
                  <a:lnTo>
                    <a:pt x="145" y="496"/>
                  </a:lnTo>
                  <a:lnTo>
                    <a:pt x="125" y="186"/>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1915100" y="5326700"/>
              <a:ext cx="3650" cy="12925"/>
            </a:xfrm>
            <a:custGeom>
              <a:avLst/>
              <a:gdLst/>
              <a:ahLst/>
              <a:cxnLst/>
              <a:rect l="l" t="t" r="r" b="b"/>
              <a:pathLst>
                <a:path w="146" h="517" fill="none" extrusionOk="0">
                  <a:moveTo>
                    <a:pt x="42" y="0"/>
                  </a:moveTo>
                  <a:lnTo>
                    <a:pt x="42" y="0"/>
                  </a:lnTo>
                  <a:lnTo>
                    <a:pt x="22" y="186"/>
                  </a:lnTo>
                  <a:lnTo>
                    <a:pt x="1" y="516"/>
                  </a:lnTo>
                  <a:lnTo>
                    <a:pt x="1" y="516"/>
                  </a:lnTo>
                  <a:lnTo>
                    <a:pt x="145" y="496"/>
                  </a:lnTo>
                  <a:lnTo>
                    <a:pt x="145" y="496"/>
                  </a:lnTo>
                  <a:lnTo>
                    <a:pt x="125" y="186"/>
                  </a:lnTo>
                  <a:lnTo>
                    <a:pt x="104" y="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2047225" y="5326700"/>
              <a:ext cx="2075" cy="2600"/>
            </a:xfrm>
            <a:custGeom>
              <a:avLst/>
              <a:gdLst/>
              <a:ahLst/>
              <a:cxnLst/>
              <a:rect l="l" t="t" r="r" b="b"/>
              <a:pathLst>
                <a:path w="83" h="104" extrusionOk="0">
                  <a:moveTo>
                    <a:pt x="0" y="0"/>
                  </a:moveTo>
                  <a:lnTo>
                    <a:pt x="0" y="104"/>
                  </a:lnTo>
                  <a:lnTo>
                    <a:pt x="83" y="104"/>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2047225" y="5326700"/>
              <a:ext cx="2075" cy="2600"/>
            </a:xfrm>
            <a:custGeom>
              <a:avLst/>
              <a:gdLst/>
              <a:ahLst/>
              <a:cxnLst/>
              <a:rect l="l" t="t" r="r" b="b"/>
              <a:pathLst>
                <a:path w="83" h="104" fill="none" extrusionOk="0">
                  <a:moveTo>
                    <a:pt x="0" y="0"/>
                  </a:moveTo>
                  <a:lnTo>
                    <a:pt x="0" y="0"/>
                  </a:lnTo>
                  <a:lnTo>
                    <a:pt x="0" y="104"/>
                  </a:lnTo>
                  <a:lnTo>
                    <a:pt x="0" y="104"/>
                  </a:lnTo>
                  <a:lnTo>
                    <a:pt x="83" y="104"/>
                  </a:lnTo>
                  <a:lnTo>
                    <a:pt x="83" y="104"/>
                  </a:lnTo>
                  <a:lnTo>
                    <a:pt x="62"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2005425" y="5326700"/>
              <a:ext cx="3100" cy="5175"/>
            </a:xfrm>
            <a:custGeom>
              <a:avLst/>
              <a:gdLst/>
              <a:ahLst/>
              <a:cxnLst/>
              <a:rect l="l" t="t" r="r" b="b"/>
              <a:pathLst>
                <a:path w="124" h="207" extrusionOk="0">
                  <a:moveTo>
                    <a:pt x="41" y="0"/>
                  </a:moveTo>
                  <a:lnTo>
                    <a:pt x="0" y="207"/>
                  </a:lnTo>
                  <a:lnTo>
                    <a:pt x="124" y="207"/>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2005425" y="5326700"/>
              <a:ext cx="3100" cy="5175"/>
            </a:xfrm>
            <a:custGeom>
              <a:avLst/>
              <a:gdLst/>
              <a:ahLst/>
              <a:cxnLst/>
              <a:rect l="l" t="t" r="r" b="b"/>
              <a:pathLst>
                <a:path w="124" h="207" fill="none" extrusionOk="0">
                  <a:moveTo>
                    <a:pt x="41" y="0"/>
                  </a:moveTo>
                  <a:lnTo>
                    <a:pt x="41" y="0"/>
                  </a:lnTo>
                  <a:lnTo>
                    <a:pt x="0" y="207"/>
                  </a:lnTo>
                  <a:lnTo>
                    <a:pt x="0" y="207"/>
                  </a:lnTo>
                  <a:lnTo>
                    <a:pt x="124" y="207"/>
                  </a:lnTo>
                  <a:lnTo>
                    <a:pt x="124" y="207"/>
                  </a:lnTo>
                  <a:lnTo>
                    <a:pt x="83" y="0"/>
                  </a:lnTo>
                  <a:lnTo>
                    <a:pt x="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2096225" y="5327225"/>
              <a:ext cx="1575" cy="25"/>
            </a:xfrm>
            <a:custGeom>
              <a:avLst/>
              <a:gdLst/>
              <a:ahLst/>
              <a:cxnLst/>
              <a:rect l="l" t="t" r="r" b="b"/>
              <a:pathLst>
                <a:path w="63" h="1" extrusionOk="0">
                  <a:moveTo>
                    <a:pt x="1" y="0"/>
                  </a:moveTo>
                  <a:lnTo>
                    <a:pt x="1" y="0"/>
                  </a:lnTo>
                  <a:lnTo>
                    <a:pt x="1" y="0"/>
                  </a:lnTo>
                  <a:lnTo>
                    <a:pt x="1" y="0"/>
                  </a:lnTo>
                  <a:lnTo>
                    <a:pt x="63" y="0"/>
                  </a:lnTo>
                  <a:lnTo>
                    <a:pt x="63" y="0"/>
                  </a:lnTo>
                  <a:lnTo>
                    <a:pt x="63" y="0"/>
                  </a:lnTo>
                  <a:lnTo>
                    <a:pt x="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2096225" y="5327225"/>
              <a:ext cx="1575" cy="25"/>
            </a:xfrm>
            <a:custGeom>
              <a:avLst/>
              <a:gdLst/>
              <a:ahLst/>
              <a:cxnLst/>
              <a:rect l="l" t="t" r="r" b="b"/>
              <a:pathLst>
                <a:path w="63" h="1" fill="none" extrusionOk="0">
                  <a:moveTo>
                    <a:pt x="1" y="0"/>
                  </a:moveTo>
                  <a:lnTo>
                    <a:pt x="1" y="0"/>
                  </a:lnTo>
                  <a:lnTo>
                    <a:pt x="1" y="0"/>
                  </a:lnTo>
                  <a:lnTo>
                    <a:pt x="1" y="0"/>
                  </a:lnTo>
                  <a:lnTo>
                    <a:pt x="63" y="0"/>
                  </a:lnTo>
                  <a:lnTo>
                    <a:pt x="63" y="0"/>
                  </a:lnTo>
                  <a:lnTo>
                    <a:pt x="63"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2115325" y="5327225"/>
              <a:ext cx="20675" cy="25"/>
            </a:xfrm>
            <a:custGeom>
              <a:avLst/>
              <a:gdLst/>
              <a:ahLst/>
              <a:cxnLst/>
              <a:rect l="l" t="t" r="r" b="b"/>
              <a:pathLst>
                <a:path w="827" h="1" extrusionOk="0">
                  <a:moveTo>
                    <a:pt x="290" y="0"/>
                  </a:moveTo>
                  <a:lnTo>
                    <a:pt x="290" y="0"/>
                  </a:lnTo>
                  <a:lnTo>
                    <a:pt x="1" y="0"/>
                  </a:lnTo>
                  <a:lnTo>
                    <a:pt x="826" y="0"/>
                  </a:lnTo>
                  <a:lnTo>
                    <a:pt x="826" y="0"/>
                  </a:lnTo>
                  <a:lnTo>
                    <a:pt x="290" y="0"/>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2115325" y="5327225"/>
              <a:ext cx="20675" cy="25"/>
            </a:xfrm>
            <a:custGeom>
              <a:avLst/>
              <a:gdLst/>
              <a:ahLst/>
              <a:cxnLst/>
              <a:rect l="l" t="t" r="r" b="b"/>
              <a:pathLst>
                <a:path w="827" h="1" fill="none" extrusionOk="0">
                  <a:moveTo>
                    <a:pt x="290" y="0"/>
                  </a:moveTo>
                  <a:lnTo>
                    <a:pt x="290" y="0"/>
                  </a:lnTo>
                  <a:lnTo>
                    <a:pt x="1" y="0"/>
                  </a:lnTo>
                  <a:lnTo>
                    <a:pt x="826" y="0"/>
                  </a:lnTo>
                  <a:lnTo>
                    <a:pt x="826" y="0"/>
                  </a:lnTo>
                  <a:lnTo>
                    <a:pt x="2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1512100" y="5325150"/>
              <a:ext cx="378775" cy="1575"/>
            </a:xfrm>
            <a:custGeom>
              <a:avLst/>
              <a:gdLst/>
              <a:ahLst/>
              <a:cxnLst/>
              <a:rect l="l" t="t" r="r" b="b"/>
              <a:pathLst>
                <a:path w="15151" h="63" extrusionOk="0">
                  <a:moveTo>
                    <a:pt x="0" y="0"/>
                  </a:moveTo>
                  <a:lnTo>
                    <a:pt x="1775" y="21"/>
                  </a:lnTo>
                  <a:lnTo>
                    <a:pt x="1796" y="21"/>
                  </a:lnTo>
                  <a:lnTo>
                    <a:pt x="3406" y="42"/>
                  </a:lnTo>
                  <a:lnTo>
                    <a:pt x="7390" y="42"/>
                  </a:lnTo>
                  <a:lnTo>
                    <a:pt x="7348" y="21"/>
                  </a:lnTo>
                  <a:lnTo>
                    <a:pt x="0" y="0"/>
                  </a:lnTo>
                  <a:close/>
                  <a:moveTo>
                    <a:pt x="12282" y="42"/>
                  </a:moveTo>
                  <a:lnTo>
                    <a:pt x="12302" y="62"/>
                  </a:lnTo>
                  <a:lnTo>
                    <a:pt x="14263" y="62"/>
                  </a:lnTo>
                  <a:lnTo>
                    <a:pt x="15151" y="42"/>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1819125" y="5326175"/>
              <a:ext cx="71750" cy="550"/>
            </a:xfrm>
            <a:custGeom>
              <a:avLst/>
              <a:gdLst/>
              <a:ahLst/>
              <a:cxnLst/>
              <a:rect l="l" t="t" r="r" b="b"/>
              <a:pathLst>
                <a:path w="2870" h="22" fill="none" extrusionOk="0">
                  <a:moveTo>
                    <a:pt x="1" y="1"/>
                  </a:moveTo>
                  <a:lnTo>
                    <a:pt x="1" y="1"/>
                  </a:lnTo>
                  <a:lnTo>
                    <a:pt x="21" y="21"/>
                  </a:lnTo>
                  <a:lnTo>
                    <a:pt x="21" y="21"/>
                  </a:lnTo>
                  <a:lnTo>
                    <a:pt x="290" y="21"/>
                  </a:lnTo>
                  <a:lnTo>
                    <a:pt x="290" y="21"/>
                  </a:lnTo>
                  <a:lnTo>
                    <a:pt x="331" y="21"/>
                  </a:lnTo>
                  <a:lnTo>
                    <a:pt x="331" y="21"/>
                  </a:lnTo>
                  <a:lnTo>
                    <a:pt x="1920" y="21"/>
                  </a:lnTo>
                  <a:lnTo>
                    <a:pt x="1920" y="21"/>
                  </a:lnTo>
                  <a:lnTo>
                    <a:pt x="1982" y="21"/>
                  </a:lnTo>
                  <a:lnTo>
                    <a:pt x="1982" y="21"/>
                  </a:lnTo>
                  <a:lnTo>
                    <a:pt x="287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1512100" y="5325150"/>
              <a:ext cx="184750" cy="1050"/>
            </a:xfrm>
            <a:custGeom>
              <a:avLst/>
              <a:gdLst/>
              <a:ahLst/>
              <a:cxnLst/>
              <a:rect l="l" t="t" r="r" b="b"/>
              <a:pathLst>
                <a:path w="7390" h="42" fill="none" extrusionOk="0">
                  <a:moveTo>
                    <a:pt x="0" y="0"/>
                  </a:moveTo>
                  <a:lnTo>
                    <a:pt x="0" y="0"/>
                  </a:lnTo>
                  <a:lnTo>
                    <a:pt x="1775" y="21"/>
                  </a:lnTo>
                  <a:lnTo>
                    <a:pt x="1775" y="21"/>
                  </a:lnTo>
                  <a:lnTo>
                    <a:pt x="1796" y="21"/>
                  </a:lnTo>
                  <a:lnTo>
                    <a:pt x="1796" y="21"/>
                  </a:lnTo>
                  <a:lnTo>
                    <a:pt x="3406" y="42"/>
                  </a:lnTo>
                  <a:lnTo>
                    <a:pt x="3406" y="42"/>
                  </a:lnTo>
                  <a:lnTo>
                    <a:pt x="3447" y="42"/>
                  </a:lnTo>
                  <a:lnTo>
                    <a:pt x="3447" y="42"/>
                  </a:lnTo>
                  <a:lnTo>
                    <a:pt x="5367" y="42"/>
                  </a:lnTo>
                  <a:lnTo>
                    <a:pt x="5367" y="42"/>
                  </a:lnTo>
                  <a:lnTo>
                    <a:pt x="5408" y="42"/>
                  </a:lnTo>
                  <a:lnTo>
                    <a:pt x="5408" y="42"/>
                  </a:lnTo>
                  <a:lnTo>
                    <a:pt x="6997" y="42"/>
                  </a:lnTo>
                  <a:lnTo>
                    <a:pt x="6997" y="42"/>
                  </a:lnTo>
                  <a:lnTo>
                    <a:pt x="7039" y="42"/>
                  </a:lnTo>
                  <a:lnTo>
                    <a:pt x="7039" y="42"/>
                  </a:lnTo>
                  <a:lnTo>
                    <a:pt x="7390" y="42"/>
                  </a:lnTo>
                  <a:lnTo>
                    <a:pt x="7348"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1548200" y="5056300"/>
              <a:ext cx="19125" cy="6225"/>
            </a:xfrm>
            <a:custGeom>
              <a:avLst/>
              <a:gdLst/>
              <a:ahLst/>
              <a:cxnLst/>
              <a:rect l="l" t="t" r="r" b="b"/>
              <a:pathLst>
                <a:path w="765" h="249" extrusionOk="0">
                  <a:moveTo>
                    <a:pt x="228" y="0"/>
                  </a:moveTo>
                  <a:lnTo>
                    <a:pt x="104" y="42"/>
                  </a:lnTo>
                  <a:lnTo>
                    <a:pt x="22" y="83"/>
                  </a:lnTo>
                  <a:lnTo>
                    <a:pt x="1" y="104"/>
                  </a:lnTo>
                  <a:lnTo>
                    <a:pt x="1" y="124"/>
                  </a:lnTo>
                  <a:lnTo>
                    <a:pt x="1" y="145"/>
                  </a:lnTo>
                  <a:lnTo>
                    <a:pt x="22" y="166"/>
                  </a:lnTo>
                  <a:lnTo>
                    <a:pt x="104" y="207"/>
                  </a:lnTo>
                  <a:lnTo>
                    <a:pt x="228" y="248"/>
                  </a:lnTo>
                  <a:lnTo>
                    <a:pt x="517" y="248"/>
                  </a:lnTo>
                  <a:lnTo>
                    <a:pt x="641" y="207"/>
                  </a:lnTo>
                  <a:lnTo>
                    <a:pt x="723" y="166"/>
                  </a:lnTo>
                  <a:lnTo>
                    <a:pt x="744" y="145"/>
                  </a:lnTo>
                  <a:lnTo>
                    <a:pt x="765" y="124"/>
                  </a:lnTo>
                  <a:lnTo>
                    <a:pt x="744" y="104"/>
                  </a:lnTo>
                  <a:lnTo>
                    <a:pt x="723" y="83"/>
                  </a:lnTo>
                  <a:lnTo>
                    <a:pt x="641" y="42"/>
                  </a:lnTo>
                  <a:lnTo>
                    <a:pt x="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1585375" y="5056825"/>
              <a:ext cx="85675" cy="6200"/>
            </a:xfrm>
            <a:custGeom>
              <a:avLst/>
              <a:gdLst/>
              <a:ahLst/>
              <a:cxnLst/>
              <a:rect l="l" t="t" r="r" b="b"/>
              <a:pathLst>
                <a:path w="3427" h="248" extrusionOk="0">
                  <a:moveTo>
                    <a:pt x="1032" y="0"/>
                  </a:moveTo>
                  <a:lnTo>
                    <a:pt x="496" y="21"/>
                  </a:lnTo>
                  <a:lnTo>
                    <a:pt x="124" y="62"/>
                  </a:lnTo>
                  <a:lnTo>
                    <a:pt x="21" y="103"/>
                  </a:lnTo>
                  <a:lnTo>
                    <a:pt x="0" y="124"/>
                  </a:lnTo>
                  <a:lnTo>
                    <a:pt x="21" y="145"/>
                  </a:lnTo>
                  <a:lnTo>
                    <a:pt x="124" y="165"/>
                  </a:lnTo>
                  <a:lnTo>
                    <a:pt x="496" y="206"/>
                  </a:lnTo>
                  <a:lnTo>
                    <a:pt x="1032" y="227"/>
                  </a:lnTo>
                  <a:lnTo>
                    <a:pt x="1713" y="248"/>
                  </a:lnTo>
                  <a:lnTo>
                    <a:pt x="2374" y="227"/>
                  </a:lnTo>
                  <a:lnTo>
                    <a:pt x="2931" y="206"/>
                  </a:lnTo>
                  <a:lnTo>
                    <a:pt x="3303" y="165"/>
                  </a:lnTo>
                  <a:lnTo>
                    <a:pt x="3406" y="145"/>
                  </a:lnTo>
                  <a:lnTo>
                    <a:pt x="3427" y="124"/>
                  </a:lnTo>
                  <a:lnTo>
                    <a:pt x="3406" y="103"/>
                  </a:lnTo>
                  <a:lnTo>
                    <a:pt x="3303" y="62"/>
                  </a:lnTo>
                  <a:lnTo>
                    <a:pt x="2931" y="21"/>
                  </a:lnTo>
                  <a:lnTo>
                    <a:pt x="2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1585375" y="5056825"/>
              <a:ext cx="85675" cy="6200"/>
            </a:xfrm>
            <a:custGeom>
              <a:avLst/>
              <a:gdLst/>
              <a:ahLst/>
              <a:cxnLst/>
              <a:rect l="l" t="t" r="r" b="b"/>
              <a:pathLst>
                <a:path w="3427" h="248" fill="none" extrusionOk="0">
                  <a:moveTo>
                    <a:pt x="3427" y="124"/>
                  </a:moveTo>
                  <a:lnTo>
                    <a:pt x="3427" y="124"/>
                  </a:lnTo>
                  <a:lnTo>
                    <a:pt x="3406" y="145"/>
                  </a:lnTo>
                  <a:lnTo>
                    <a:pt x="3303" y="165"/>
                  </a:lnTo>
                  <a:lnTo>
                    <a:pt x="2931" y="206"/>
                  </a:lnTo>
                  <a:lnTo>
                    <a:pt x="2374" y="227"/>
                  </a:lnTo>
                  <a:lnTo>
                    <a:pt x="1713" y="248"/>
                  </a:lnTo>
                  <a:lnTo>
                    <a:pt x="1713" y="248"/>
                  </a:lnTo>
                  <a:lnTo>
                    <a:pt x="1032" y="227"/>
                  </a:lnTo>
                  <a:lnTo>
                    <a:pt x="496" y="206"/>
                  </a:lnTo>
                  <a:lnTo>
                    <a:pt x="124" y="165"/>
                  </a:lnTo>
                  <a:lnTo>
                    <a:pt x="21" y="145"/>
                  </a:lnTo>
                  <a:lnTo>
                    <a:pt x="0" y="124"/>
                  </a:lnTo>
                  <a:lnTo>
                    <a:pt x="0" y="124"/>
                  </a:lnTo>
                  <a:lnTo>
                    <a:pt x="21" y="103"/>
                  </a:lnTo>
                  <a:lnTo>
                    <a:pt x="124" y="62"/>
                  </a:lnTo>
                  <a:lnTo>
                    <a:pt x="496" y="21"/>
                  </a:lnTo>
                  <a:lnTo>
                    <a:pt x="1032" y="0"/>
                  </a:lnTo>
                  <a:lnTo>
                    <a:pt x="1713" y="0"/>
                  </a:lnTo>
                  <a:lnTo>
                    <a:pt x="1713" y="0"/>
                  </a:lnTo>
                  <a:lnTo>
                    <a:pt x="2374" y="0"/>
                  </a:lnTo>
                  <a:lnTo>
                    <a:pt x="2931" y="21"/>
                  </a:lnTo>
                  <a:lnTo>
                    <a:pt x="3303" y="62"/>
                  </a:lnTo>
                  <a:lnTo>
                    <a:pt x="3406" y="103"/>
                  </a:lnTo>
                  <a:lnTo>
                    <a:pt x="3427"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1704050" y="5056825"/>
              <a:ext cx="86200" cy="6200"/>
            </a:xfrm>
            <a:custGeom>
              <a:avLst/>
              <a:gdLst/>
              <a:ahLst/>
              <a:cxnLst/>
              <a:rect l="l" t="t" r="r" b="b"/>
              <a:pathLst>
                <a:path w="3448" h="248" extrusionOk="0">
                  <a:moveTo>
                    <a:pt x="1053" y="0"/>
                  </a:moveTo>
                  <a:lnTo>
                    <a:pt x="496" y="21"/>
                  </a:lnTo>
                  <a:lnTo>
                    <a:pt x="145" y="62"/>
                  </a:lnTo>
                  <a:lnTo>
                    <a:pt x="42" y="103"/>
                  </a:lnTo>
                  <a:lnTo>
                    <a:pt x="1" y="124"/>
                  </a:lnTo>
                  <a:lnTo>
                    <a:pt x="42" y="145"/>
                  </a:lnTo>
                  <a:lnTo>
                    <a:pt x="145" y="165"/>
                  </a:lnTo>
                  <a:lnTo>
                    <a:pt x="496" y="206"/>
                  </a:lnTo>
                  <a:lnTo>
                    <a:pt x="1053" y="227"/>
                  </a:lnTo>
                  <a:lnTo>
                    <a:pt x="1714" y="248"/>
                  </a:lnTo>
                  <a:lnTo>
                    <a:pt x="2395" y="227"/>
                  </a:lnTo>
                  <a:lnTo>
                    <a:pt x="2932" y="206"/>
                  </a:lnTo>
                  <a:lnTo>
                    <a:pt x="3303" y="165"/>
                  </a:lnTo>
                  <a:lnTo>
                    <a:pt x="3406" y="145"/>
                  </a:lnTo>
                  <a:lnTo>
                    <a:pt x="3448" y="124"/>
                  </a:lnTo>
                  <a:lnTo>
                    <a:pt x="3406" y="103"/>
                  </a:lnTo>
                  <a:lnTo>
                    <a:pt x="3303" y="62"/>
                  </a:lnTo>
                  <a:lnTo>
                    <a:pt x="2932" y="21"/>
                  </a:lnTo>
                  <a:lnTo>
                    <a:pt x="2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5651700" y="4722950"/>
              <a:ext cx="806575" cy="146575"/>
            </a:xfrm>
            <a:custGeom>
              <a:avLst/>
              <a:gdLst/>
              <a:ahLst/>
              <a:cxnLst/>
              <a:rect l="l" t="t" r="r" b="b"/>
              <a:pathLst>
                <a:path w="32263" h="5863" extrusionOk="0">
                  <a:moveTo>
                    <a:pt x="0" y="0"/>
                  </a:moveTo>
                  <a:lnTo>
                    <a:pt x="0" y="5862"/>
                  </a:lnTo>
                  <a:lnTo>
                    <a:pt x="32262" y="5862"/>
                  </a:lnTo>
                  <a:lnTo>
                    <a:pt x="32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5651700" y="4722950"/>
              <a:ext cx="806575" cy="146575"/>
            </a:xfrm>
            <a:custGeom>
              <a:avLst/>
              <a:gdLst/>
              <a:ahLst/>
              <a:cxnLst/>
              <a:rect l="l" t="t" r="r" b="b"/>
              <a:pathLst>
                <a:path w="32263" h="5863" fill="none" extrusionOk="0">
                  <a:moveTo>
                    <a:pt x="32262" y="5862"/>
                  </a:moveTo>
                  <a:lnTo>
                    <a:pt x="0" y="5862"/>
                  </a:lnTo>
                  <a:lnTo>
                    <a:pt x="0" y="0"/>
                  </a:lnTo>
                  <a:lnTo>
                    <a:pt x="32262" y="0"/>
                  </a:lnTo>
                  <a:lnTo>
                    <a:pt x="32262" y="58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27550" y="4725000"/>
              <a:ext cx="6725" cy="145550"/>
            </a:xfrm>
            <a:custGeom>
              <a:avLst/>
              <a:gdLst/>
              <a:ahLst/>
              <a:cxnLst/>
              <a:rect l="l" t="t" r="r" b="b"/>
              <a:pathLst>
                <a:path w="269" h="5822" extrusionOk="0">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27550" y="4725000"/>
              <a:ext cx="6725" cy="145550"/>
            </a:xfrm>
            <a:custGeom>
              <a:avLst/>
              <a:gdLst/>
              <a:ahLst/>
              <a:cxnLst/>
              <a:rect l="l" t="t" r="r" b="b"/>
              <a:pathLst>
                <a:path w="269" h="5822" fill="none" extrusionOk="0">
                  <a:moveTo>
                    <a:pt x="124" y="5822"/>
                  </a:moveTo>
                  <a:lnTo>
                    <a:pt x="124" y="5822"/>
                  </a:lnTo>
                  <a:lnTo>
                    <a:pt x="124" y="5801"/>
                  </a:lnTo>
                  <a:lnTo>
                    <a:pt x="104" y="5760"/>
                  </a:lnTo>
                  <a:lnTo>
                    <a:pt x="83" y="5594"/>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5" y="63"/>
                  </a:lnTo>
                  <a:lnTo>
                    <a:pt x="186" y="228"/>
                  </a:lnTo>
                  <a:lnTo>
                    <a:pt x="227" y="868"/>
                  </a:lnTo>
                  <a:lnTo>
                    <a:pt x="248" y="1776"/>
                  </a:lnTo>
                  <a:lnTo>
                    <a:pt x="269" y="2911"/>
                  </a:lnTo>
                  <a:lnTo>
                    <a:pt x="269" y="2911"/>
                  </a:lnTo>
                  <a:lnTo>
                    <a:pt x="248" y="4046"/>
                  </a:lnTo>
                  <a:lnTo>
                    <a:pt x="227" y="4975"/>
                  </a:lnTo>
                  <a:lnTo>
                    <a:pt x="186" y="5594"/>
                  </a:lnTo>
                  <a:lnTo>
                    <a:pt x="165"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5683175" y="4725000"/>
              <a:ext cx="6725" cy="145550"/>
            </a:xfrm>
            <a:custGeom>
              <a:avLst/>
              <a:gdLst/>
              <a:ahLst/>
              <a:cxnLst/>
              <a:rect l="l" t="t" r="r" b="b"/>
              <a:pathLst>
                <a:path w="269" h="5822" extrusionOk="0">
                  <a:moveTo>
                    <a:pt x="145" y="1"/>
                  </a:moveTo>
                  <a:lnTo>
                    <a:pt x="124" y="21"/>
                  </a:lnTo>
                  <a:lnTo>
                    <a:pt x="103" y="63"/>
                  </a:lnTo>
                  <a:lnTo>
                    <a:pt x="83" y="228"/>
                  </a:lnTo>
                  <a:lnTo>
                    <a:pt x="41" y="868"/>
                  </a:lnTo>
                  <a:lnTo>
                    <a:pt x="21" y="1776"/>
                  </a:lnTo>
                  <a:lnTo>
                    <a:pt x="0" y="2911"/>
                  </a:lnTo>
                  <a:lnTo>
                    <a:pt x="21" y="4046"/>
                  </a:lnTo>
                  <a:lnTo>
                    <a:pt x="41" y="4975"/>
                  </a:lnTo>
                  <a:lnTo>
                    <a:pt x="83" y="5594"/>
                  </a:lnTo>
                  <a:lnTo>
                    <a:pt x="103"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5683175" y="4725000"/>
              <a:ext cx="6725" cy="145550"/>
            </a:xfrm>
            <a:custGeom>
              <a:avLst/>
              <a:gdLst/>
              <a:ahLst/>
              <a:cxnLst/>
              <a:rect l="l" t="t" r="r" b="b"/>
              <a:pathLst>
                <a:path w="269" h="5822" fill="none" extrusionOk="0">
                  <a:moveTo>
                    <a:pt x="145" y="5822"/>
                  </a:moveTo>
                  <a:lnTo>
                    <a:pt x="145" y="5822"/>
                  </a:lnTo>
                  <a:lnTo>
                    <a:pt x="124" y="5801"/>
                  </a:lnTo>
                  <a:lnTo>
                    <a:pt x="103" y="5760"/>
                  </a:lnTo>
                  <a:lnTo>
                    <a:pt x="83" y="5594"/>
                  </a:lnTo>
                  <a:lnTo>
                    <a:pt x="41" y="4975"/>
                  </a:lnTo>
                  <a:lnTo>
                    <a:pt x="21" y="4046"/>
                  </a:lnTo>
                  <a:lnTo>
                    <a:pt x="0" y="2911"/>
                  </a:lnTo>
                  <a:lnTo>
                    <a:pt x="0" y="2911"/>
                  </a:lnTo>
                  <a:lnTo>
                    <a:pt x="21" y="1776"/>
                  </a:lnTo>
                  <a:lnTo>
                    <a:pt x="41" y="868"/>
                  </a:lnTo>
                  <a:lnTo>
                    <a:pt x="83" y="228"/>
                  </a:lnTo>
                  <a:lnTo>
                    <a:pt x="103"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4"/>
                  </a:lnTo>
                  <a:lnTo>
                    <a:pt x="165"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5824050" y="4725000"/>
              <a:ext cx="6725" cy="145550"/>
            </a:xfrm>
            <a:custGeom>
              <a:avLst/>
              <a:gdLst/>
              <a:ahLst/>
              <a:cxnLst/>
              <a:rect l="l" t="t" r="r" b="b"/>
              <a:pathLst>
                <a:path w="269" h="5822" extrusionOk="0">
                  <a:moveTo>
                    <a:pt x="145" y="1"/>
                  </a:moveTo>
                  <a:lnTo>
                    <a:pt x="124" y="21"/>
                  </a:lnTo>
                  <a:lnTo>
                    <a:pt x="124" y="63"/>
                  </a:lnTo>
                  <a:lnTo>
                    <a:pt x="83" y="228"/>
                  </a:lnTo>
                  <a:lnTo>
                    <a:pt x="42" y="868"/>
                  </a:lnTo>
                  <a:lnTo>
                    <a:pt x="21" y="1776"/>
                  </a:lnTo>
                  <a:lnTo>
                    <a:pt x="0" y="2911"/>
                  </a:lnTo>
                  <a:lnTo>
                    <a:pt x="21" y="4046"/>
                  </a:lnTo>
                  <a:lnTo>
                    <a:pt x="42" y="4975"/>
                  </a:lnTo>
                  <a:lnTo>
                    <a:pt x="83" y="5594"/>
                  </a:lnTo>
                  <a:lnTo>
                    <a:pt x="124" y="5760"/>
                  </a:lnTo>
                  <a:lnTo>
                    <a:pt x="124" y="5801"/>
                  </a:lnTo>
                  <a:lnTo>
                    <a:pt x="145" y="5822"/>
                  </a:lnTo>
                  <a:lnTo>
                    <a:pt x="165" y="5801"/>
                  </a:lnTo>
                  <a:lnTo>
                    <a:pt x="165" y="5760"/>
                  </a:lnTo>
                  <a:lnTo>
                    <a:pt x="186" y="5594"/>
                  </a:lnTo>
                  <a:lnTo>
                    <a:pt x="248" y="4975"/>
                  </a:lnTo>
                  <a:lnTo>
                    <a:pt x="269" y="4046"/>
                  </a:lnTo>
                  <a:lnTo>
                    <a:pt x="269" y="2911"/>
                  </a:lnTo>
                  <a:lnTo>
                    <a:pt x="269" y="1776"/>
                  </a:lnTo>
                  <a:lnTo>
                    <a:pt x="248" y="868"/>
                  </a:lnTo>
                  <a:lnTo>
                    <a:pt x="186"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5780175" y="47250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8" y="4046"/>
                  </a:lnTo>
                  <a:lnTo>
                    <a:pt x="269" y="2911"/>
                  </a:lnTo>
                  <a:lnTo>
                    <a:pt x="248"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5780175" y="4725000"/>
              <a:ext cx="6750" cy="145550"/>
            </a:xfrm>
            <a:custGeom>
              <a:avLst/>
              <a:gdLst/>
              <a:ahLst/>
              <a:cxnLst/>
              <a:rect l="l" t="t" r="r" b="b"/>
              <a:pathLst>
                <a:path w="270" h="5822" fill="none" extrusionOk="0">
                  <a:moveTo>
                    <a:pt x="125" y="5822"/>
                  </a:moveTo>
                  <a:lnTo>
                    <a:pt x="125" y="5822"/>
                  </a:lnTo>
                  <a:lnTo>
                    <a:pt x="125" y="5801"/>
                  </a:lnTo>
                  <a:lnTo>
                    <a:pt x="104" y="5760"/>
                  </a:lnTo>
                  <a:lnTo>
                    <a:pt x="83" y="5594"/>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8" y="1776"/>
                  </a:lnTo>
                  <a:lnTo>
                    <a:pt x="269" y="2911"/>
                  </a:lnTo>
                  <a:lnTo>
                    <a:pt x="269" y="2911"/>
                  </a:lnTo>
                  <a:lnTo>
                    <a:pt x="248" y="4046"/>
                  </a:lnTo>
                  <a:lnTo>
                    <a:pt x="228" y="4975"/>
                  </a:lnTo>
                  <a:lnTo>
                    <a:pt x="187" y="5594"/>
                  </a:lnTo>
                  <a:lnTo>
                    <a:pt x="166"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921050" y="4725000"/>
              <a:ext cx="6750" cy="145550"/>
            </a:xfrm>
            <a:custGeom>
              <a:avLst/>
              <a:gdLst/>
              <a:ahLst/>
              <a:cxnLst/>
              <a:rect l="l" t="t" r="r" b="b"/>
              <a:pathLst>
                <a:path w="270" h="5822" extrusionOk="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5877200" y="4725000"/>
              <a:ext cx="6725" cy="145550"/>
            </a:xfrm>
            <a:custGeom>
              <a:avLst/>
              <a:gdLst/>
              <a:ahLst/>
              <a:cxnLst/>
              <a:rect l="l" t="t" r="r" b="b"/>
              <a:pathLst>
                <a:path w="269" h="5822" extrusionOk="0">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6018075" y="47250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48" y="4046"/>
                  </a:lnTo>
                  <a:lnTo>
                    <a:pt x="269" y="2911"/>
                  </a:lnTo>
                  <a:lnTo>
                    <a:pt x="248" y="1776"/>
                  </a:lnTo>
                  <a:lnTo>
                    <a:pt x="227"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5974200" y="4725000"/>
              <a:ext cx="6750" cy="145550"/>
            </a:xfrm>
            <a:custGeom>
              <a:avLst/>
              <a:gdLst/>
              <a:ahLst/>
              <a:cxnLst/>
              <a:rect l="l" t="t" r="r" b="b"/>
              <a:pathLst>
                <a:path w="270" h="5822" extrusionOk="0">
                  <a:moveTo>
                    <a:pt x="125" y="1"/>
                  </a:moveTo>
                  <a:lnTo>
                    <a:pt x="104" y="21"/>
                  </a:lnTo>
                  <a:lnTo>
                    <a:pt x="104" y="63"/>
                  </a:lnTo>
                  <a:lnTo>
                    <a:pt x="63" y="228"/>
                  </a:lnTo>
                  <a:lnTo>
                    <a:pt x="22" y="868"/>
                  </a:lnTo>
                  <a:lnTo>
                    <a:pt x="1" y="1776"/>
                  </a:lnTo>
                  <a:lnTo>
                    <a:pt x="1" y="2911"/>
                  </a:lnTo>
                  <a:lnTo>
                    <a:pt x="1" y="4046"/>
                  </a:lnTo>
                  <a:lnTo>
                    <a:pt x="22" y="4975"/>
                  </a:lnTo>
                  <a:lnTo>
                    <a:pt x="63" y="5594"/>
                  </a:lnTo>
                  <a:lnTo>
                    <a:pt x="104" y="5760"/>
                  </a:lnTo>
                  <a:lnTo>
                    <a:pt x="104" y="5801"/>
                  </a:lnTo>
                  <a:lnTo>
                    <a:pt x="125" y="5822"/>
                  </a:lnTo>
                  <a:lnTo>
                    <a:pt x="145" y="5801"/>
                  </a:lnTo>
                  <a:lnTo>
                    <a:pt x="145" y="5760"/>
                  </a:lnTo>
                  <a:lnTo>
                    <a:pt x="187" y="5594"/>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6115075" y="47250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6070700" y="4725000"/>
              <a:ext cx="6750" cy="145550"/>
            </a:xfrm>
            <a:custGeom>
              <a:avLst/>
              <a:gdLst/>
              <a:ahLst/>
              <a:cxnLst/>
              <a:rect l="l" t="t" r="r" b="b"/>
              <a:pathLst>
                <a:path w="270" h="5822" extrusionOk="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6212100" y="4725000"/>
              <a:ext cx="6725" cy="145550"/>
            </a:xfrm>
            <a:custGeom>
              <a:avLst/>
              <a:gdLst/>
              <a:ahLst/>
              <a:cxnLst/>
              <a:rect l="l" t="t" r="r" b="b"/>
              <a:pathLst>
                <a:path w="269" h="5822" extrusionOk="0">
                  <a:moveTo>
                    <a:pt x="124" y="1"/>
                  </a:moveTo>
                  <a:lnTo>
                    <a:pt x="104" y="21"/>
                  </a:lnTo>
                  <a:lnTo>
                    <a:pt x="104" y="63"/>
                  </a:lnTo>
                  <a:lnTo>
                    <a:pt x="83" y="228"/>
                  </a:lnTo>
                  <a:lnTo>
                    <a:pt x="21" y="868"/>
                  </a:lnTo>
                  <a:lnTo>
                    <a:pt x="0" y="1776"/>
                  </a:lnTo>
                  <a:lnTo>
                    <a:pt x="0" y="2911"/>
                  </a:lnTo>
                  <a:lnTo>
                    <a:pt x="0" y="4046"/>
                  </a:lnTo>
                  <a:lnTo>
                    <a:pt x="21" y="4975"/>
                  </a:lnTo>
                  <a:lnTo>
                    <a:pt x="83" y="5594"/>
                  </a:lnTo>
                  <a:lnTo>
                    <a:pt x="104" y="5760"/>
                  </a:lnTo>
                  <a:lnTo>
                    <a:pt x="104" y="5801"/>
                  </a:lnTo>
                  <a:lnTo>
                    <a:pt x="124" y="5822"/>
                  </a:lnTo>
                  <a:lnTo>
                    <a:pt x="145" y="5801"/>
                  </a:lnTo>
                  <a:lnTo>
                    <a:pt x="145" y="5760"/>
                  </a:lnTo>
                  <a:lnTo>
                    <a:pt x="186" y="5594"/>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6167725" y="47250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6308600" y="47250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6264725" y="47250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6405600" y="4725000"/>
              <a:ext cx="6750" cy="145550"/>
            </a:xfrm>
            <a:custGeom>
              <a:avLst/>
              <a:gdLst/>
              <a:ahLst/>
              <a:cxnLst/>
              <a:rect l="l" t="t" r="r" b="b"/>
              <a:pathLst>
                <a:path w="270" h="5822" extrusionOk="0">
                  <a:moveTo>
                    <a:pt x="145" y="1"/>
                  </a:moveTo>
                  <a:lnTo>
                    <a:pt x="125" y="21"/>
                  </a:lnTo>
                  <a:lnTo>
                    <a:pt x="104" y="63"/>
                  </a:lnTo>
                  <a:lnTo>
                    <a:pt x="84" y="228"/>
                  </a:lnTo>
                  <a:lnTo>
                    <a:pt x="42" y="868"/>
                  </a:lnTo>
                  <a:lnTo>
                    <a:pt x="22" y="1776"/>
                  </a:lnTo>
                  <a:lnTo>
                    <a:pt x="1" y="2911"/>
                  </a:lnTo>
                  <a:lnTo>
                    <a:pt x="22" y="4046"/>
                  </a:lnTo>
                  <a:lnTo>
                    <a:pt x="42" y="4975"/>
                  </a:lnTo>
                  <a:lnTo>
                    <a:pt x="84"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6361750" y="4725000"/>
              <a:ext cx="6725" cy="145550"/>
            </a:xfrm>
            <a:custGeom>
              <a:avLst/>
              <a:gdLst/>
              <a:ahLst/>
              <a:cxnLst/>
              <a:rect l="l" t="t" r="r" b="b"/>
              <a:pathLst>
                <a:path w="269" h="5822" extrusionOk="0">
                  <a:moveTo>
                    <a:pt x="124" y="1"/>
                  </a:moveTo>
                  <a:lnTo>
                    <a:pt x="104" y="21"/>
                  </a:lnTo>
                  <a:lnTo>
                    <a:pt x="104" y="63"/>
                  </a:lnTo>
                  <a:lnTo>
                    <a:pt x="83" y="228"/>
                  </a:lnTo>
                  <a:lnTo>
                    <a:pt x="42" y="868"/>
                  </a:lnTo>
                  <a:lnTo>
                    <a:pt x="0" y="1776"/>
                  </a:lnTo>
                  <a:lnTo>
                    <a:pt x="0" y="2911"/>
                  </a:lnTo>
                  <a:lnTo>
                    <a:pt x="0" y="4046"/>
                  </a:lnTo>
                  <a:lnTo>
                    <a:pt x="42" y="4975"/>
                  </a:lnTo>
                  <a:lnTo>
                    <a:pt x="83" y="5594"/>
                  </a:lnTo>
                  <a:lnTo>
                    <a:pt x="104" y="5760"/>
                  </a:lnTo>
                  <a:lnTo>
                    <a:pt x="104" y="5801"/>
                  </a:lnTo>
                  <a:lnTo>
                    <a:pt x="124" y="5822"/>
                  </a:lnTo>
                  <a:lnTo>
                    <a:pt x="145" y="5801"/>
                  </a:lnTo>
                  <a:lnTo>
                    <a:pt x="145" y="5760"/>
                  </a:lnTo>
                  <a:lnTo>
                    <a:pt x="186" y="5594"/>
                  </a:lnTo>
                  <a:lnTo>
                    <a:pt x="227" y="4975"/>
                  </a:lnTo>
                  <a:lnTo>
                    <a:pt x="248" y="4046"/>
                  </a:lnTo>
                  <a:lnTo>
                    <a:pt x="269" y="2911"/>
                  </a:lnTo>
                  <a:lnTo>
                    <a:pt x="248" y="1776"/>
                  </a:lnTo>
                  <a:lnTo>
                    <a:pt x="227" y="868"/>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5648075" y="4719850"/>
              <a:ext cx="810200" cy="6725"/>
            </a:xfrm>
            <a:custGeom>
              <a:avLst/>
              <a:gdLst/>
              <a:ahLst/>
              <a:cxnLst/>
              <a:rect l="l" t="t" r="r" b="b"/>
              <a:pathLst>
                <a:path w="32408" h="269" extrusionOk="0">
                  <a:moveTo>
                    <a:pt x="9888" y="0"/>
                  </a:moveTo>
                  <a:lnTo>
                    <a:pt x="4748" y="21"/>
                  </a:lnTo>
                  <a:lnTo>
                    <a:pt x="1260" y="83"/>
                  </a:lnTo>
                  <a:lnTo>
                    <a:pt x="331" y="103"/>
                  </a:lnTo>
                  <a:lnTo>
                    <a:pt x="83" y="103"/>
                  </a:lnTo>
                  <a:lnTo>
                    <a:pt x="1" y="124"/>
                  </a:lnTo>
                  <a:lnTo>
                    <a:pt x="83" y="145"/>
                  </a:lnTo>
                  <a:lnTo>
                    <a:pt x="331" y="145"/>
                  </a:lnTo>
                  <a:lnTo>
                    <a:pt x="1260" y="186"/>
                  </a:lnTo>
                  <a:lnTo>
                    <a:pt x="4748" y="227"/>
                  </a:lnTo>
                  <a:lnTo>
                    <a:pt x="9888" y="248"/>
                  </a:lnTo>
                  <a:lnTo>
                    <a:pt x="16204" y="269"/>
                  </a:lnTo>
                  <a:lnTo>
                    <a:pt x="22500" y="248"/>
                  </a:lnTo>
                  <a:lnTo>
                    <a:pt x="27660" y="227"/>
                  </a:lnTo>
                  <a:lnTo>
                    <a:pt x="31128" y="186"/>
                  </a:lnTo>
                  <a:lnTo>
                    <a:pt x="32077" y="145"/>
                  </a:lnTo>
                  <a:lnTo>
                    <a:pt x="32325" y="145"/>
                  </a:lnTo>
                  <a:lnTo>
                    <a:pt x="32407" y="124"/>
                  </a:lnTo>
                  <a:lnTo>
                    <a:pt x="32325" y="103"/>
                  </a:lnTo>
                  <a:lnTo>
                    <a:pt x="32077" y="103"/>
                  </a:lnTo>
                  <a:lnTo>
                    <a:pt x="31128" y="83"/>
                  </a:lnTo>
                  <a:lnTo>
                    <a:pt x="27660" y="21"/>
                  </a:lnTo>
                  <a:lnTo>
                    <a:pt x="2250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5599050" y="4871550"/>
              <a:ext cx="806075" cy="146575"/>
            </a:xfrm>
            <a:custGeom>
              <a:avLst/>
              <a:gdLst/>
              <a:ahLst/>
              <a:cxnLst/>
              <a:rect l="l" t="t" r="r" b="b"/>
              <a:pathLst>
                <a:path w="32243" h="5863" extrusionOk="0">
                  <a:moveTo>
                    <a:pt x="1" y="1"/>
                  </a:moveTo>
                  <a:lnTo>
                    <a:pt x="1" y="5863"/>
                  </a:lnTo>
                  <a:lnTo>
                    <a:pt x="32242" y="5863"/>
                  </a:lnTo>
                  <a:lnTo>
                    <a:pt x="32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5599050" y="4871550"/>
              <a:ext cx="806075" cy="146575"/>
            </a:xfrm>
            <a:custGeom>
              <a:avLst/>
              <a:gdLst/>
              <a:ahLst/>
              <a:cxnLst/>
              <a:rect l="l" t="t" r="r" b="b"/>
              <a:pathLst>
                <a:path w="32243" h="5863" fill="none" extrusionOk="0">
                  <a:moveTo>
                    <a:pt x="32242" y="5863"/>
                  </a:moveTo>
                  <a:lnTo>
                    <a:pt x="1" y="5863"/>
                  </a:lnTo>
                  <a:lnTo>
                    <a:pt x="1" y="1"/>
                  </a:lnTo>
                  <a:lnTo>
                    <a:pt x="32242" y="1"/>
                  </a:lnTo>
                  <a:lnTo>
                    <a:pt x="32242" y="58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5674400" y="4874150"/>
              <a:ext cx="6725" cy="145025"/>
            </a:xfrm>
            <a:custGeom>
              <a:avLst/>
              <a:gdLst/>
              <a:ahLst/>
              <a:cxnLst/>
              <a:rect l="l" t="t" r="r" b="b"/>
              <a:pathLst>
                <a:path w="269" h="5801" extrusionOk="0">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5674400" y="4874150"/>
              <a:ext cx="6725" cy="145025"/>
            </a:xfrm>
            <a:custGeom>
              <a:avLst/>
              <a:gdLst/>
              <a:ahLst/>
              <a:cxnLst/>
              <a:rect l="l" t="t" r="r" b="b"/>
              <a:pathLst>
                <a:path w="269" h="5801" fill="none" extrusionOk="0">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5630525" y="4874150"/>
              <a:ext cx="6750" cy="145025"/>
            </a:xfrm>
            <a:custGeom>
              <a:avLst/>
              <a:gdLst/>
              <a:ahLst/>
              <a:cxnLst/>
              <a:rect l="l" t="t" r="r" b="b"/>
              <a:pathLst>
                <a:path w="270" h="5801" extrusionOk="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8" y="4025"/>
                  </a:lnTo>
                  <a:lnTo>
                    <a:pt x="269" y="2890"/>
                  </a:lnTo>
                  <a:lnTo>
                    <a:pt x="248"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5771400" y="4874150"/>
              <a:ext cx="6750" cy="145025"/>
            </a:xfrm>
            <a:custGeom>
              <a:avLst/>
              <a:gdLst/>
              <a:ahLst/>
              <a:cxnLst/>
              <a:rect l="l" t="t" r="r" b="b"/>
              <a:pathLst>
                <a:path w="270" h="5801" extrusionOk="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5771400" y="4874150"/>
              <a:ext cx="6750" cy="145025"/>
            </a:xfrm>
            <a:custGeom>
              <a:avLst/>
              <a:gdLst/>
              <a:ahLst/>
              <a:cxnLst/>
              <a:rect l="l" t="t" r="r" b="b"/>
              <a:pathLst>
                <a:path w="270" h="5801" fill="none" extrusionOk="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5727550" y="4874150"/>
              <a:ext cx="6725" cy="145025"/>
            </a:xfrm>
            <a:custGeom>
              <a:avLst/>
              <a:gdLst/>
              <a:ahLst/>
              <a:cxnLst/>
              <a:rect l="l" t="t" r="r" b="b"/>
              <a:pathLst>
                <a:path w="269" h="5801" extrusionOk="0">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5" y="5738"/>
                  </a:lnTo>
                  <a:lnTo>
                    <a:pt x="186" y="5573"/>
                  </a:lnTo>
                  <a:lnTo>
                    <a:pt x="227" y="4954"/>
                  </a:lnTo>
                  <a:lnTo>
                    <a:pt x="248" y="4025"/>
                  </a:lnTo>
                  <a:lnTo>
                    <a:pt x="269" y="2890"/>
                  </a:lnTo>
                  <a:lnTo>
                    <a:pt x="248" y="1775"/>
                  </a:lnTo>
                  <a:lnTo>
                    <a:pt x="227" y="846"/>
                  </a:lnTo>
                  <a:lnTo>
                    <a:pt x="186" y="227"/>
                  </a:lnTo>
                  <a:lnTo>
                    <a:pt x="165"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5727550" y="4874150"/>
              <a:ext cx="6725" cy="145025"/>
            </a:xfrm>
            <a:custGeom>
              <a:avLst/>
              <a:gdLst/>
              <a:ahLst/>
              <a:cxnLst/>
              <a:rect l="l" t="t" r="r" b="b"/>
              <a:pathLst>
                <a:path w="269" h="5801" fill="none" extrusionOk="0">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5" y="41"/>
                  </a:lnTo>
                  <a:lnTo>
                    <a:pt x="186" y="227"/>
                  </a:lnTo>
                  <a:lnTo>
                    <a:pt x="227" y="846"/>
                  </a:lnTo>
                  <a:lnTo>
                    <a:pt x="248" y="1775"/>
                  </a:lnTo>
                  <a:lnTo>
                    <a:pt x="269" y="2890"/>
                  </a:lnTo>
                  <a:lnTo>
                    <a:pt x="269" y="2890"/>
                  </a:lnTo>
                  <a:lnTo>
                    <a:pt x="248" y="4025"/>
                  </a:lnTo>
                  <a:lnTo>
                    <a:pt x="227" y="4954"/>
                  </a:lnTo>
                  <a:lnTo>
                    <a:pt x="186" y="5573"/>
                  </a:lnTo>
                  <a:lnTo>
                    <a:pt x="165"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5868425" y="4874150"/>
              <a:ext cx="6725" cy="145025"/>
            </a:xfrm>
            <a:custGeom>
              <a:avLst/>
              <a:gdLst/>
              <a:ahLst/>
              <a:cxnLst/>
              <a:rect l="l" t="t" r="r" b="b"/>
              <a:pathLst>
                <a:path w="269" h="5801" extrusionOk="0">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5868425" y="4874150"/>
              <a:ext cx="6725" cy="145025"/>
            </a:xfrm>
            <a:custGeom>
              <a:avLst/>
              <a:gdLst/>
              <a:ahLst/>
              <a:cxnLst/>
              <a:rect l="l" t="t" r="r" b="b"/>
              <a:pathLst>
                <a:path w="269" h="5801" fill="none" extrusionOk="0">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5824050" y="4874150"/>
              <a:ext cx="6725" cy="145025"/>
            </a:xfrm>
            <a:custGeom>
              <a:avLst/>
              <a:gdLst/>
              <a:ahLst/>
              <a:cxnLst/>
              <a:rect l="l" t="t" r="r" b="b"/>
              <a:pathLst>
                <a:path w="269" h="5801" extrusionOk="0">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5824050" y="4874150"/>
              <a:ext cx="6725" cy="145025"/>
            </a:xfrm>
            <a:custGeom>
              <a:avLst/>
              <a:gdLst/>
              <a:ahLst/>
              <a:cxnLst/>
              <a:rect l="l" t="t" r="r" b="b"/>
              <a:pathLst>
                <a:path w="269" h="5801" fill="none" extrusionOk="0">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5965425" y="4874150"/>
              <a:ext cx="6750" cy="145025"/>
            </a:xfrm>
            <a:custGeom>
              <a:avLst/>
              <a:gdLst/>
              <a:ahLst/>
              <a:cxnLst/>
              <a:rect l="l" t="t" r="r" b="b"/>
              <a:pathLst>
                <a:path w="270" h="5801" extrusionOk="0">
                  <a:moveTo>
                    <a:pt x="125" y="0"/>
                  </a:moveTo>
                  <a:lnTo>
                    <a:pt x="104" y="41"/>
                  </a:lnTo>
                  <a:lnTo>
                    <a:pt x="84" y="227"/>
                  </a:lnTo>
                  <a:lnTo>
                    <a:pt x="42" y="846"/>
                  </a:lnTo>
                  <a:lnTo>
                    <a:pt x="1" y="1775"/>
                  </a:lnTo>
                  <a:lnTo>
                    <a:pt x="1" y="2890"/>
                  </a:lnTo>
                  <a:lnTo>
                    <a:pt x="1" y="4025"/>
                  </a:lnTo>
                  <a:lnTo>
                    <a:pt x="42" y="4954"/>
                  </a:lnTo>
                  <a:lnTo>
                    <a:pt x="84"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5965425" y="4874150"/>
              <a:ext cx="6750" cy="145025"/>
            </a:xfrm>
            <a:custGeom>
              <a:avLst/>
              <a:gdLst/>
              <a:ahLst/>
              <a:cxnLst/>
              <a:rect l="l" t="t" r="r" b="b"/>
              <a:pathLst>
                <a:path w="270" h="5801" fill="none" extrusionOk="0">
                  <a:moveTo>
                    <a:pt x="125" y="5800"/>
                  </a:moveTo>
                  <a:lnTo>
                    <a:pt x="125" y="5800"/>
                  </a:lnTo>
                  <a:lnTo>
                    <a:pt x="125" y="5780"/>
                  </a:lnTo>
                  <a:lnTo>
                    <a:pt x="104" y="5738"/>
                  </a:lnTo>
                  <a:lnTo>
                    <a:pt x="84" y="5573"/>
                  </a:lnTo>
                  <a:lnTo>
                    <a:pt x="42" y="4954"/>
                  </a:lnTo>
                  <a:lnTo>
                    <a:pt x="1" y="4025"/>
                  </a:lnTo>
                  <a:lnTo>
                    <a:pt x="1" y="2890"/>
                  </a:lnTo>
                  <a:lnTo>
                    <a:pt x="1" y="2890"/>
                  </a:lnTo>
                  <a:lnTo>
                    <a:pt x="1" y="1775"/>
                  </a:lnTo>
                  <a:lnTo>
                    <a:pt x="42" y="846"/>
                  </a:lnTo>
                  <a:lnTo>
                    <a:pt x="84"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5921050" y="4874150"/>
              <a:ext cx="6750" cy="145025"/>
            </a:xfrm>
            <a:custGeom>
              <a:avLst/>
              <a:gdLst/>
              <a:ahLst/>
              <a:cxnLst/>
              <a:rect l="l" t="t" r="r" b="b"/>
              <a:pathLst>
                <a:path w="270" h="5801" extrusionOk="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5921050" y="4874150"/>
              <a:ext cx="6750" cy="145025"/>
            </a:xfrm>
            <a:custGeom>
              <a:avLst/>
              <a:gdLst/>
              <a:ahLst/>
              <a:cxnLst/>
              <a:rect l="l" t="t" r="r" b="b"/>
              <a:pathLst>
                <a:path w="270" h="5801" fill="none" extrusionOk="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6061925" y="4874150"/>
              <a:ext cx="6750" cy="145025"/>
            </a:xfrm>
            <a:custGeom>
              <a:avLst/>
              <a:gdLst/>
              <a:ahLst/>
              <a:cxnLst/>
              <a:rect l="l" t="t" r="r" b="b"/>
              <a:pathLst>
                <a:path w="270" h="5801" extrusionOk="0">
                  <a:moveTo>
                    <a:pt x="125" y="0"/>
                  </a:moveTo>
                  <a:lnTo>
                    <a:pt x="125" y="41"/>
                  </a:lnTo>
                  <a:lnTo>
                    <a:pt x="83" y="227"/>
                  </a:lnTo>
                  <a:lnTo>
                    <a:pt x="42" y="846"/>
                  </a:lnTo>
                  <a:lnTo>
                    <a:pt x="22" y="1775"/>
                  </a:lnTo>
                  <a:lnTo>
                    <a:pt x="1" y="2890"/>
                  </a:lnTo>
                  <a:lnTo>
                    <a:pt x="22" y="4025"/>
                  </a:lnTo>
                  <a:lnTo>
                    <a:pt x="42" y="4954"/>
                  </a:lnTo>
                  <a:lnTo>
                    <a:pt x="83" y="5573"/>
                  </a:lnTo>
                  <a:lnTo>
                    <a:pt x="125" y="5738"/>
                  </a:lnTo>
                  <a:lnTo>
                    <a:pt x="125" y="5780"/>
                  </a:lnTo>
                  <a:lnTo>
                    <a:pt x="145" y="5800"/>
                  </a:lnTo>
                  <a:lnTo>
                    <a:pt x="166" y="5780"/>
                  </a:lnTo>
                  <a:lnTo>
                    <a:pt x="166" y="5738"/>
                  </a:lnTo>
                  <a:lnTo>
                    <a:pt x="207" y="5573"/>
                  </a:lnTo>
                  <a:lnTo>
                    <a:pt x="249" y="4954"/>
                  </a:lnTo>
                  <a:lnTo>
                    <a:pt x="269" y="4025"/>
                  </a:lnTo>
                  <a:lnTo>
                    <a:pt x="269" y="2890"/>
                  </a:lnTo>
                  <a:lnTo>
                    <a:pt x="269" y="1775"/>
                  </a:lnTo>
                  <a:lnTo>
                    <a:pt x="249" y="846"/>
                  </a:lnTo>
                  <a:lnTo>
                    <a:pt x="207" y="227"/>
                  </a:lnTo>
                  <a:lnTo>
                    <a:pt x="166" y="41"/>
                  </a:lnTo>
                  <a:lnTo>
                    <a:pt x="16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061925" y="4874150"/>
              <a:ext cx="6750" cy="145025"/>
            </a:xfrm>
            <a:custGeom>
              <a:avLst/>
              <a:gdLst/>
              <a:ahLst/>
              <a:cxnLst/>
              <a:rect l="l" t="t" r="r" b="b"/>
              <a:pathLst>
                <a:path w="270" h="5801" fill="none" extrusionOk="0">
                  <a:moveTo>
                    <a:pt x="145" y="5800"/>
                  </a:moveTo>
                  <a:lnTo>
                    <a:pt x="145" y="5800"/>
                  </a:lnTo>
                  <a:lnTo>
                    <a:pt x="125" y="5780"/>
                  </a:lnTo>
                  <a:lnTo>
                    <a:pt x="125" y="5738"/>
                  </a:lnTo>
                  <a:lnTo>
                    <a:pt x="83" y="5573"/>
                  </a:lnTo>
                  <a:lnTo>
                    <a:pt x="42" y="4954"/>
                  </a:lnTo>
                  <a:lnTo>
                    <a:pt x="22" y="4025"/>
                  </a:lnTo>
                  <a:lnTo>
                    <a:pt x="1" y="2890"/>
                  </a:lnTo>
                  <a:lnTo>
                    <a:pt x="1" y="2890"/>
                  </a:lnTo>
                  <a:lnTo>
                    <a:pt x="22" y="1775"/>
                  </a:lnTo>
                  <a:lnTo>
                    <a:pt x="42" y="846"/>
                  </a:lnTo>
                  <a:lnTo>
                    <a:pt x="83" y="227"/>
                  </a:lnTo>
                  <a:lnTo>
                    <a:pt x="125" y="41"/>
                  </a:lnTo>
                  <a:lnTo>
                    <a:pt x="125" y="0"/>
                  </a:lnTo>
                  <a:lnTo>
                    <a:pt x="145" y="0"/>
                  </a:lnTo>
                  <a:lnTo>
                    <a:pt x="145" y="0"/>
                  </a:lnTo>
                  <a:lnTo>
                    <a:pt x="166" y="0"/>
                  </a:lnTo>
                  <a:lnTo>
                    <a:pt x="166" y="41"/>
                  </a:lnTo>
                  <a:lnTo>
                    <a:pt x="207" y="227"/>
                  </a:lnTo>
                  <a:lnTo>
                    <a:pt x="249" y="846"/>
                  </a:lnTo>
                  <a:lnTo>
                    <a:pt x="269" y="1775"/>
                  </a:lnTo>
                  <a:lnTo>
                    <a:pt x="269" y="2890"/>
                  </a:lnTo>
                  <a:lnTo>
                    <a:pt x="269" y="2890"/>
                  </a:lnTo>
                  <a:lnTo>
                    <a:pt x="269" y="4025"/>
                  </a:lnTo>
                  <a:lnTo>
                    <a:pt x="249" y="4954"/>
                  </a:lnTo>
                  <a:lnTo>
                    <a:pt x="207" y="5573"/>
                  </a:lnTo>
                  <a:lnTo>
                    <a:pt x="166" y="5738"/>
                  </a:lnTo>
                  <a:lnTo>
                    <a:pt x="166"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6018075" y="4874150"/>
              <a:ext cx="6725" cy="145025"/>
            </a:xfrm>
            <a:custGeom>
              <a:avLst/>
              <a:gdLst/>
              <a:ahLst/>
              <a:cxnLst/>
              <a:rect l="l" t="t" r="r" b="b"/>
              <a:pathLst>
                <a:path w="269" h="5801" extrusionOk="0">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018075" y="4874150"/>
              <a:ext cx="6725" cy="145025"/>
            </a:xfrm>
            <a:custGeom>
              <a:avLst/>
              <a:gdLst/>
              <a:ahLst/>
              <a:cxnLst/>
              <a:rect l="l" t="t" r="r" b="b"/>
              <a:pathLst>
                <a:path w="269" h="5801" fill="none" extrusionOk="0">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158950" y="4874150"/>
              <a:ext cx="6725" cy="145025"/>
            </a:xfrm>
            <a:custGeom>
              <a:avLst/>
              <a:gdLst/>
              <a:ahLst/>
              <a:cxnLst/>
              <a:rect l="l" t="t" r="r" b="b"/>
              <a:pathLst>
                <a:path w="269" h="5801" extrusionOk="0">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158950" y="4874150"/>
              <a:ext cx="6725" cy="145025"/>
            </a:xfrm>
            <a:custGeom>
              <a:avLst/>
              <a:gdLst/>
              <a:ahLst/>
              <a:cxnLst/>
              <a:rect l="l" t="t" r="r" b="b"/>
              <a:pathLst>
                <a:path w="269" h="5801" fill="none" extrusionOk="0">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115075" y="4874150"/>
              <a:ext cx="6750" cy="145025"/>
            </a:xfrm>
            <a:custGeom>
              <a:avLst/>
              <a:gdLst/>
              <a:ahLst/>
              <a:cxnLst/>
              <a:rect l="l" t="t" r="r" b="b"/>
              <a:pathLst>
                <a:path w="270" h="5801" extrusionOk="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6115075" y="4874150"/>
              <a:ext cx="6750" cy="145025"/>
            </a:xfrm>
            <a:custGeom>
              <a:avLst/>
              <a:gdLst/>
              <a:ahLst/>
              <a:cxnLst/>
              <a:rect l="l" t="t" r="r" b="b"/>
              <a:pathLst>
                <a:path w="270" h="5801" fill="none" extrusionOk="0">
                  <a:moveTo>
                    <a:pt x="125" y="5800"/>
                  </a:moveTo>
                  <a:lnTo>
                    <a:pt x="125" y="5800"/>
                  </a:lnTo>
                  <a:lnTo>
                    <a:pt x="125"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6255950" y="4874150"/>
              <a:ext cx="6750" cy="145025"/>
            </a:xfrm>
            <a:custGeom>
              <a:avLst/>
              <a:gdLst/>
              <a:ahLst/>
              <a:cxnLst/>
              <a:rect l="l" t="t" r="r" b="b"/>
              <a:pathLst>
                <a:path w="270" h="5801" extrusionOk="0">
                  <a:moveTo>
                    <a:pt x="125" y="0"/>
                  </a:moveTo>
                  <a:lnTo>
                    <a:pt x="104" y="41"/>
                  </a:lnTo>
                  <a:lnTo>
                    <a:pt x="84" y="227"/>
                  </a:lnTo>
                  <a:lnTo>
                    <a:pt x="42" y="846"/>
                  </a:lnTo>
                  <a:lnTo>
                    <a:pt x="22" y="1775"/>
                  </a:lnTo>
                  <a:lnTo>
                    <a:pt x="1" y="2890"/>
                  </a:lnTo>
                  <a:lnTo>
                    <a:pt x="22" y="4025"/>
                  </a:lnTo>
                  <a:lnTo>
                    <a:pt x="42" y="4954"/>
                  </a:lnTo>
                  <a:lnTo>
                    <a:pt x="84"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6255950" y="4874150"/>
              <a:ext cx="6750" cy="145025"/>
            </a:xfrm>
            <a:custGeom>
              <a:avLst/>
              <a:gdLst/>
              <a:ahLst/>
              <a:cxnLst/>
              <a:rect l="l" t="t" r="r" b="b"/>
              <a:pathLst>
                <a:path w="270" h="5801" fill="none" extrusionOk="0">
                  <a:moveTo>
                    <a:pt x="145" y="5800"/>
                  </a:moveTo>
                  <a:lnTo>
                    <a:pt x="145" y="5800"/>
                  </a:lnTo>
                  <a:lnTo>
                    <a:pt x="125" y="5780"/>
                  </a:lnTo>
                  <a:lnTo>
                    <a:pt x="104" y="5738"/>
                  </a:lnTo>
                  <a:lnTo>
                    <a:pt x="84" y="5573"/>
                  </a:lnTo>
                  <a:lnTo>
                    <a:pt x="42" y="4954"/>
                  </a:lnTo>
                  <a:lnTo>
                    <a:pt x="22" y="4025"/>
                  </a:lnTo>
                  <a:lnTo>
                    <a:pt x="1" y="2890"/>
                  </a:lnTo>
                  <a:lnTo>
                    <a:pt x="1" y="2890"/>
                  </a:lnTo>
                  <a:lnTo>
                    <a:pt x="22" y="1775"/>
                  </a:lnTo>
                  <a:lnTo>
                    <a:pt x="42" y="846"/>
                  </a:lnTo>
                  <a:lnTo>
                    <a:pt x="84"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6212100" y="4874150"/>
              <a:ext cx="6725" cy="145025"/>
            </a:xfrm>
            <a:custGeom>
              <a:avLst/>
              <a:gdLst/>
              <a:ahLst/>
              <a:cxnLst/>
              <a:rect l="l" t="t" r="r" b="b"/>
              <a:pathLst>
                <a:path w="269" h="5801" extrusionOk="0">
                  <a:moveTo>
                    <a:pt x="104" y="0"/>
                  </a:moveTo>
                  <a:lnTo>
                    <a:pt x="104" y="41"/>
                  </a:lnTo>
                  <a:lnTo>
                    <a:pt x="83" y="227"/>
                  </a:lnTo>
                  <a:lnTo>
                    <a:pt x="21" y="846"/>
                  </a:lnTo>
                  <a:lnTo>
                    <a:pt x="0" y="1775"/>
                  </a:lnTo>
                  <a:lnTo>
                    <a:pt x="0" y="2890"/>
                  </a:lnTo>
                  <a:lnTo>
                    <a:pt x="0" y="4025"/>
                  </a:lnTo>
                  <a:lnTo>
                    <a:pt x="21" y="4954"/>
                  </a:lnTo>
                  <a:lnTo>
                    <a:pt x="83" y="5573"/>
                  </a:lnTo>
                  <a:lnTo>
                    <a:pt x="104" y="5738"/>
                  </a:lnTo>
                  <a:lnTo>
                    <a:pt x="104" y="5780"/>
                  </a:lnTo>
                  <a:lnTo>
                    <a:pt x="124" y="5800"/>
                  </a:lnTo>
                  <a:lnTo>
                    <a:pt x="145" y="5780"/>
                  </a:lnTo>
                  <a:lnTo>
                    <a:pt x="145" y="5738"/>
                  </a:lnTo>
                  <a:lnTo>
                    <a:pt x="186" y="5573"/>
                  </a:lnTo>
                  <a:lnTo>
                    <a:pt x="228" y="4954"/>
                  </a:lnTo>
                  <a:lnTo>
                    <a:pt x="248" y="4025"/>
                  </a:lnTo>
                  <a:lnTo>
                    <a:pt x="269" y="2890"/>
                  </a:lnTo>
                  <a:lnTo>
                    <a:pt x="248" y="1775"/>
                  </a:lnTo>
                  <a:lnTo>
                    <a:pt x="228" y="846"/>
                  </a:lnTo>
                  <a:lnTo>
                    <a:pt x="186" y="227"/>
                  </a:lnTo>
                  <a:lnTo>
                    <a:pt x="145"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6212100" y="4874150"/>
              <a:ext cx="6725" cy="145025"/>
            </a:xfrm>
            <a:custGeom>
              <a:avLst/>
              <a:gdLst/>
              <a:ahLst/>
              <a:cxnLst/>
              <a:rect l="l" t="t" r="r" b="b"/>
              <a:pathLst>
                <a:path w="269" h="5801" fill="none" extrusionOk="0">
                  <a:moveTo>
                    <a:pt x="124" y="5800"/>
                  </a:moveTo>
                  <a:lnTo>
                    <a:pt x="124" y="5800"/>
                  </a:lnTo>
                  <a:lnTo>
                    <a:pt x="104" y="5780"/>
                  </a:lnTo>
                  <a:lnTo>
                    <a:pt x="104" y="5738"/>
                  </a:lnTo>
                  <a:lnTo>
                    <a:pt x="83" y="5573"/>
                  </a:lnTo>
                  <a:lnTo>
                    <a:pt x="21" y="4954"/>
                  </a:lnTo>
                  <a:lnTo>
                    <a:pt x="0" y="4025"/>
                  </a:lnTo>
                  <a:lnTo>
                    <a:pt x="0" y="2890"/>
                  </a:lnTo>
                  <a:lnTo>
                    <a:pt x="0" y="2890"/>
                  </a:lnTo>
                  <a:lnTo>
                    <a:pt x="0" y="1775"/>
                  </a:lnTo>
                  <a:lnTo>
                    <a:pt x="21" y="846"/>
                  </a:lnTo>
                  <a:lnTo>
                    <a:pt x="83" y="227"/>
                  </a:lnTo>
                  <a:lnTo>
                    <a:pt x="104" y="41"/>
                  </a:lnTo>
                  <a:lnTo>
                    <a:pt x="104" y="0"/>
                  </a:lnTo>
                  <a:lnTo>
                    <a:pt x="124" y="0"/>
                  </a:lnTo>
                  <a:lnTo>
                    <a:pt x="124" y="0"/>
                  </a:lnTo>
                  <a:lnTo>
                    <a:pt x="145" y="0"/>
                  </a:lnTo>
                  <a:lnTo>
                    <a:pt x="145" y="41"/>
                  </a:lnTo>
                  <a:lnTo>
                    <a:pt x="186" y="227"/>
                  </a:lnTo>
                  <a:lnTo>
                    <a:pt x="228" y="846"/>
                  </a:lnTo>
                  <a:lnTo>
                    <a:pt x="248" y="1775"/>
                  </a:lnTo>
                  <a:lnTo>
                    <a:pt x="269" y="2890"/>
                  </a:lnTo>
                  <a:lnTo>
                    <a:pt x="269" y="2890"/>
                  </a:lnTo>
                  <a:lnTo>
                    <a:pt x="248" y="4025"/>
                  </a:lnTo>
                  <a:lnTo>
                    <a:pt x="228" y="4954"/>
                  </a:lnTo>
                  <a:lnTo>
                    <a:pt x="186" y="5573"/>
                  </a:lnTo>
                  <a:lnTo>
                    <a:pt x="145"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6352975" y="4874150"/>
              <a:ext cx="6725" cy="145025"/>
            </a:xfrm>
            <a:custGeom>
              <a:avLst/>
              <a:gdLst/>
              <a:ahLst/>
              <a:cxnLst/>
              <a:rect l="l" t="t" r="r" b="b"/>
              <a:pathLst>
                <a:path w="269" h="5801" extrusionOk="0">
                  <a:moveTo>
                    <a:pt x="124" y="0"/>
                  </a:moveTo>
                  <a:lnTo>
                    <a:pt x="104" y="41"/>
                  </a:lnTo>
                  <a:lnTo>
                    <a:pt x="83" y="227"/>
                  </a:lnTo>
                  <a:lnTo>
                    <a:pt x="42" y="846"/>
                  </a:lnTo>
                  <a:lnTo>
                    <a:pt x="1" y="1775"/>
                  </a:lnTo>
                  <a:lnTo>
                    <a:pt x="1" y="2890"/>
                  </a:lnTo>
                  <a:lnTo>
                    <a:pt x="1" y="4025"/>
                  </a:lnTo>
                  <a:lnTo>
                    <a:pt x="42" y="4954"/>
                  </a:lnTo>
                  <a:lnTo>
                    <a:pt x="83" y="5573"/>
                  </a:lnTo>
                  <a:lnTo>
                    <a:pt x="104" y="5738"/>
                  </a:lnTo>
                  <a:lnTo>
                    <a:pt x="124" y="5780"/>
                  </a:lnTo>
                  <a:lnTo>
                    <a:pt x="124" y="5800"/>
                  </a:lnTo>
                  <a:lnTo>
                    <a:pt x="145" y="5780"/>
                  </a:lnTo>
                  <a:lnTo>
                    <a:pt x="166" y="5738"/>
                  </a:lnTo>
                  <a:lnTo>
                    <a:pt x="186" y="5573"/>
                  </a:lnTo>
                  <a:lnTo>
                    <a:pt x="228" y="4954"/>
                  </a:lnTo>
                  <a:lnTo>
                    <a:pt x="248" y="4025"/>
                  </a:lnTo>
                  <a:lnTo>
                    <a:pt x="269" y="2890"/>
                  </a:lnTo>
                  <a:lnTo>
                    <a:pt x="248" y="1775"/>
                  </a:lnTo>
                  <a:lnTo>
                    <a:pt x="228"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6352975" y="4874150"/>
              <a:ext cx="6725" cy="145025"/>
            </a:xfrm>
            <a:custGeom>
              <a:avLst/>
              <a:gdLst/>
              <a:ahLst/>
              <a:cxnLst/>
              <a:rect l="l" t="t" r="r" b="b"/>
              <a:pathLst>
                <a:path w="269" h="5801" fill="none" extrusionOk="0">
                  <a:moveTo>
                    <a:pt x="124" y="5800"/>
                  </a:moveTo>
                  <a:lnTo>
                    <a:pt x="124" y="5800"/>
                  </a:lnTo>
                  <a:lnTo>
                    <a:pt x="124"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4" y="0"/>
                  </a:lnTo>
                  <a:lnTo>
                    <a:pt x="124" y="0"/>
                  </a:lnTo>
                  <a:lnTo>
                    <a:pt x="124" y="0"/>
                  </a:lnTo>
                  <a:lnTo>
                    <a:pt x="145" y="0"/>
                  </a:lnTo>
                  <a:lnTo>
                    <a:pt x="166" y="41"/>
                  </a:lnTo>
                  <a:lnTo>
                    <a:pt x="186" y="227"/>
                  </a:lnTo>
                  <a:lnTo>
                    <a:pt x="228" y="846"/>
                  </a:lnTo>
                  <a:lnTo>
                    <a:pt x="248" y="1775"/>
                  </a:lnTo>
                  <a:lnTo>
                    <a:pt x="269" y="2890"/>
                  </a:lnTo>
                  <a:lnTo>
                    <a:pt x="269" y="2890"/>
                  </a:lnTo>
                  <a:lnTo>
                    <a:pt x="248" y="4025"/>
                  </a:lnTo>
                  <a:lnTo>
                    <a:pt x="228" y="4954"/>
                  </a:lnTo>
                  <a:lnTo>
                    <a:pt x="186" y="5573"/>
                  </a:lnTo>
                  <a:lnTo>
                    <a:pt x="166"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6308600" y="4874150"/>
              <a:ext cx="6725" cy="145025"/>
            </a:xfrm>
            <a:custGeom>
              <a:avLst/>
              <a:gdLst/>
              <a:ahLst/>
              <a:cxnLst/>
              <a:rect l="l" t="t" r="r" b="b"/>
              <a:pathLst>
                <a:path w="269" h="5801" extrusionOk="0">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6308600" y="4874150"/>
              <a:ext cx="6725" cy="145025"/>
            </a:xfrm>
            <a:custGeom>
              <a:avLst/>
              <a:gdLst/>
              <a:ahLst/>
              <a:cxnLst/>
              <a:rect l="l" t="t" r="r" b="b"/>
              <a:pathLst>
                <a:path w="269" h="5801" fill="none" extrusionOk="0">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5595450" y="4868450"/>
              <a:ext cx="809675" cy="6750"/>
            </a:xfrm>
            <a:custGeom>
              <a:avLst/>
              <a:gdLst/>
              <a:ahLst/>
              <a:cxnLst/>
              <a:rect l="l" t="t" r="r" b="b"/>
              <a:pathLst>
                <a:path w="32387" h="270" extrusionOk="0">
                  <a:moveTo>
                    <a:pt x="9887" y="1"/>
                  </a:moveTo>
                  <a:lnTo>
                    <a:pt x="4727" y="42"/>
                  </a:lnTo>
                  <a:lnTo>
                    <a:pt x="1259" y="84"/>
                  </a:lnTo>
                  <a:lnTo>
                    <a:pt x="310" y="104"/>
                  </a:lnTo>
                  <a:lnTo>
                    <a:pt x="83" y="125"/>
                  </a:lnTo>
                  <a:lnTo>
                    <a:pt x="0" y="125"/>
                  </a:lnTo>
                  <a:lnTo>
                    <a:pt x="83" y="145"/>
                  </a:lnTo>
                  <a:lnTo>
                    <a:pt x="310" y="166"/>
                  </a:lnTo>
                  <a:lnTo>
                    <a:pt x="1259" y="187"/>
                  </a:lnTo>
                  <a:lnTo>
                    <a:pt x="4727" y="228"/>
                  </a:lnTo>
                  <a:lnTo>
                    <a:pt x="9887" y="249"/>
                  </a:lnTo>
                  <a:lnTo>
                    <a:pt x="16204" y="269"/>
                  </a:lnTo>
                  <a:lnTo>
                    <a:pt x="22499" y="249"/>
                  </a:lnTo>
                  <a:lnTo>
                    <a:pt x="27659" y="228"/>
                  </a:lnTo>
                  <a:lnTo>
                    <a:pt x="31127" y="187"/>
                  </a:lnTo>
                  <a:lnTo>
                    <a:pt x="32077" y="166"/>
                  </a:lnTo>
                  <a:lnTo>
                    <a:pt x="32304" y="145"/>
                  </a:lnTo>
                  <a:lnTo>
                    <a:pt x="32386" y="125"/>
                  </a:lnTo>
                  <a:lnTo>
                    <a:pt x="32304" y="125"/>
                  </a:lnTo>
                  <a:lnTo>
                    <a:pt x="32077" y="104"/>
                  </a:lnTo>
                  <a:lnTo>
                    <a:pt x="31127" y="84"/>
                  </a:lnTo>
                  <a:lnTo>
                    <a:pt x="27659" y="42"/>
                  </a:lnTo>
                  <a:lnTo>
                    <a:pt x="22499"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5595450" y="4868450"/>
              <a:ext cx="809675" cy="6750"/>
            </a:xfrm>
            <a:custGeom>
              <a:avLst/>
              <a:gdLst/>
              <a:ahLst/>
              <a:cxnLst/>
              <a:rect l="l" t="t" r="r" b="b"/>
              <a:pathLst>
                <a:path w="32387" h="270" fill="none" extrusionOk="0">
                  <a:moveTo>
                    <a:pt x="32386" y="125"/>
                  </a:moveTo>
                  <a:lnTo>
                    <a:pt x="32386" y="125"/>
                  </a:lnTo>
                  <a:lnTo>
                    <a:pt x="32304" y="145"/>
                  </a:lnTo>
                  <a:lnTo>
                    <a:pt x="32077" y="166"/>
                  </a:lnTo>
                  <a:lnTo>
                    <a:pt x="31127" y="187"/>
                  </a:lnTo>
                  <a:lnTo>
                    <a:pt x="27659" y="228"/>
                  </a:lnTo>
                  <a:lnTo>
                    <a:pt x="22499" y="249"/>
                  </a:lnTo>
                  <a:lnTo>
                    <a:pt x="16204" y="269"/>
                  </a:lnTo>
                  <a:lnTo>
                    <a:pt x="16204" y="269"/>
                  </a:lnTo>
                  <a:lnTo>
                    <a:pt x="9887" y="249"/>
                  </a:lnTo>
                  <a:lnTo>
                    <a:pt x="4727" y="228"/>
                  </a:lnTo>
                  <a:lnTo>
                    <a:pt x="1259" y="187"/>
                  </a:lnTo>
                  <a:lnTo>
                    <a:pt x="310" y="166"/>
                  </a:lnTo>
                  <a:lnTo>
                    <a:pt x="83" y="145"/>
                  </a:lnTo>
                  <a:lnTo>
                    <a:pt x="0" y="125"/>
                  </a:lnTo>
                  <a:lnTo>
                    <a:pt x="0" y="125"/>
                  </a:lnTo>
                  <a:lnTo>
                    <a:pt x="83" y="125"/>
                  </a:lnTo>
                  <a:lnTo>
                    <a:pt x="310" y="104"/>
                  </a:lnTo>
                  <a:lnTo>
                    <a:pt x="1259" y="84"/>
                  </a:lnTo>
                  <a:lnTo>
                    <a:pt x="4727" y="42"/>
                  </a:lnTo>
                  <a:lnTo>
                    <a:pt x="9887" y="1"/>
                  </a:lnTo>
                  <a:lnTo>
                    <a:pt x="16204" y="1"/>
                  </a:lnTo>
                  <a:lnTo>
                    <a:pt x="16204" y="1"/>
                  </a:lnTo>
                  <a:lnTo>
                    <a:pt x="22499" y="1"/>
                  </a:lnTo>
                  <a:lnTo>
                    <a:pt x="27659" y="42"/>
                  </a:lnTo>
                  <a:lnTo>
                    <a:pt x="31127" y="84"/>
                  </a:lnTo>
                  <a:lnTo>
                    <a:pt x="32077" y="104"/>
                  </a:lnTo>
                  <a:lnTo>
                    <a:pt x="32304" y="125"/>
                  </a:lnTo>
                  <a:lnTo>
                    <a:pt x="32386" y="1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5664600" y="5019150"/>
              <a:ext cx="806575" cy="146575"/>
            </a:xfrm>
            <a:custGeom>
              <a:avLst/>
              <a:gdLst/>
              <a:ahLst/>
              <a:cxnLst/>
              <a:rect l="l" t="t" r="r" b="b"/>
              <a:pathLst>
                <a:path w="32263" h="5863" extrusionOk="0">
                  <a:moveTo>
                    <a:pt x="0" y="0"/>
                  </a:moveTo>
                  <a:lnTo>
                    <a:pt x="0" y="5862"/>
                  </a:lnTo>
                  <a:lnTo>
                    <a:pt x="32262" y="5862"/>
                  </a:lnTo>
                  <a:lnTo>
                    <a:pt x="32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5664600" y="5019150"/>
              <a:ext cx="806575" cy="146575"/>
            </a:xfrm>
            <a:custGeom>
              <a:avLst/>
              <a:gdLst/>
              <a:ahLst/>
              <a:cxnLst/>
              <a:rect l="l" t="t" r="r" b="b"/>
              <a:pathLst>
                <a:path w="32263" h="5863" fill="none" extrusionOk="0">
                  <a:moveTo>
                    <a:pt x="32262" y="5862"/>
                  </a:moveTo>
                  <a:lnTo>
                    <a:pt x="0" y="5862"/>
                  </a:lnTo>
                  <a:lnTo>
                    <a:pt x="0" y="0"/>
                  </a:lnTo>
                  <a:lnTo>
                    <a:pt x="32262" y="0"/>
                  </a:lnTo>
                  <a:lnTo>
                    <a:pt x="32262" y="58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5740450" y="50212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740450" y="5021200"/>
              <a:ext cx="6725" cy="145550"/>
            </a:xfrm>
            <a:custGeom>
              <a:avLst/>
              <a:gdLst/>
              <a:ahLst/>
              <a:cxnLst/>
              <a:rect l="l" t="t" r="r" b="b"/>
              <a:pathLst>
                <a:path w="269" h="5822" fill="none" extrusionOk="0">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7" y="868"/>
                  </a:lnTo>
                  <a:lnTo>
                    <a:pt x="269" y="1776"/>
                  </a:lnTo>
                  <a:lnTo>
                    <a:pt x="269" y="2911"/>
                  </a:lnTo>
                  <a:lnTo>
                    <a:pt x="269" y="2911"/>
                  </a:lnTo>
                  <a:lnTo>
                    <a:pt x="269" y="4046"/>
                  </a:lnTo>
                  <a:lnTo>
                    <a:pt x="227" y="4975"/>
                  </a:lnTo>
                  <a:lnTo>
                    <a:pt x="186"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696575" y="5021200"/>
              <a:ext cx="6750" cy="145550"/>
            </a:xfrm>
            <a:custGeom>
              <a:avLst/>
              <a:gdLst/>
              <a:ahLst/>
              <a:cxnLst/>
              <a:rect l="l" t="t" r="r" b="b"/>
              <a:pathLst>
                <a:path w="270" h="5822" extrusionOk="0">
                  <a:moveTo>
                    <a:pt x="125" y="1"/>
                  </a:moveTo>
                  <a:lnTo>
                    <a:pt x="104" y="21"/>
                  </a:lnTo>
                  <a:lnTo>
                    <a:pt x="104" y="63"/>
                  </a:lnTo>
                  <a:lnTo>
                    <a:pt x="83" y="228"/>
                  </a:lnTo>
                  <a:lnTo>
                    <a:pt x="42" y="868"/>
                  </a:lnTo>
                  <a:lnTo>
                    <a:pt x="1" y="1776"/>
                  </a:lnTo>
                  <a:lnTo>
                    <a:pt x="1" y="2911"/>
                  </a:lnTo>
                  <a:lnTo>
                    <a:pt x="1" y="4046"/>
                  </a:lnTo>
                  <a:lnTo>
                    <a:pt x="42" y="4975"/>
                  </a:lnTo>
                  <a:lnTo>
                    <a:pt x="83" y="5595"/>
                  </a:lnTo>
                  <a:lnTo>
                    <a:pt x="104" y="5760"/>
                  </a:lnTo>
                  <a:lnTo>
                    <a:pt x="104" y="5801"/>
                  </a:lnTo>
                  <a:lnTo>
                    <a:pt x="125" y="5822"/>
                  </a:lnTo>
                  <a:lnTo>
                    <a:pt x="145" y="5801"/>
                  </a:lnTo>
                  <a:lnTo>
                    <a:pt x="145" y="5760"/>
                  </a:lnTo>
                  <a:lnTo>
                    <a:pt x="187" y="5595"/>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5696575" y="5021200"/>
              <a:ext cx="6750" cy="145550"/>
            </a:xfrm>
            <a:custGeom>
              <a:avLst/>
              <a:gdLst/>
              <a:ahLst/>
              <a:cxnLst/>
              <a:rect l="l" t="t" r="r" b="b"/>
              <a:pathLst>
                <a:path w="270" h="5822" fill="none" extrusionOk="0">
                  <a:moveTo>
                    <a:pt x="125" y="5822"/>
                  </a:moveTo>
                  <a:lnTo>
                    <a:pt x="125" y="5822"/>
                  </a:lnTo>
                  <a:lnTo>
                    <a:pt x="10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04" y="21"/>
                  </a:lnTo>
                  <a:lnTo>
                    <a:pt x="125" y="1"/>
                  </a:lnTo>
                  <a:lnTo>
                    <a:pt x="125" y="1"/>
                  </a:lnTo>
                  <a:lnTo>
                    <a:pt x="145" y="21"/>
                  </a:lnTo>
                  <a:lnTo>
                    <a:pt x="145" y="63"/>
                  </a:lnTo>
                  <a:lnTo>
                    <a:pt x="187" y="228"/>
                  </a:lnTo>
                  <a:lnTo>
                    <a:pt x="228" y="868"/>
                  </a:lnTo>
                  <a:lnTo>
                    <a:pt x="249" y="1776"/>
                  </a:lnTo>
                  <a:lnTo>
                    <a:pt x="269" y="2911"/>
                  </a:lnTo>
                  <a:lnTo>
                    <a:pt x="269" y="2911"/>
                  </a:lnTo>
                  <a:lnTo>
                    <a:pt x="249" y="4046"/>
                  </a:lnTo>
                  <a:lnTo>
                    <a:pt x="228" y="4975"/>
                  </a:lnTo>
                  <a:lnTo>
                    <a:pt x="187" y="5595"/>
                  </a:lnTo>
                  <a:lnTo>
                    <a:pt x="145"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5837450" y="5021200"/>
              <a:ext cx="6750" cy="145550"/>
            </a:xfrm>
            <a:custGeom>
              <a:avLst/>
              <a:gdLst/>
              <a:ahLst/>
              <a:cxnLst/>
              <a:rect l="l" t="t" r="r" b="b"/>
              <a:pathLst>
                <a:path w="270" h="5822" extrusionOk="0">
                  <a:moveTo>
                    <a:pt x="125" y="1"/>
                  </a:moveTo>
                  <a:lnTo>
                    <a:pt x="125" y="21"/>
                  </a:lnTo>
                  <a:lnTo>
                    <a:pt x="104" y="63"/>
                  </a:lnTo>
                  <a:lnTo>
                    <a:pt x="84" y="228"/>
                  </a:lnTo>
                  <a:lnTo>
                    <a:pt x="42" y="868"/>
                  </a:lnTo>
                  <a:lnTo>
                    <a:pt x="1" y="1776"/>
                  </a:lnTo>
                  <a:lnTo>
                    <a:pt x="1" y="2911"/>
                  </a:lnTo>
                  <a:lnTo>
                    <a:pt x="1" y="4046"/>
                  </a:lnTo>
                  <a:lnTo>
                    <a:pt x="42" y="4975"/>
                  </a:lnTo>
                  <a:lnTo>
                    <a:pt x="84"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5837450" y="5021200"/>
              <a:ext cx="6750" cy="145550"/>
            </a:xfrm>
            <a:custGeom>
              <a:avLst/>
              <a:gdLst/>
              <a:ahLst/>
              <a:cxnLst/>
              <a:rect l="l" t="t" r="r" b="b"/>
              <a:pathLst>
                <a:path w="270" h="5822" fill="none" extrusionOk="0">
                  <a:moveTo>
                    <a:pt x="125" y="5822"/>
                  </a:moveTo>
                  <a:lnTo>
                    <a:pt x="125" y="5822"/>
                  </a:lnTo>
                  <a:lnTo>
                    <a:pt x="125" y="5801"/>
                  </a:lnTo>
                  <a:lnTo>
                    <a:pt x="104" y="5760"/>
                  </a:lnTo>
                  <a:lnTo>
                    <a:pt x="84" y="5595"/>
                  </a:lnTo>
                  <a:lnTo>
                    <a:pt x="42" y="4975"/>
                  </a:lnTo>
                  <a:lnTo>
                    <a:pt x="1" y="4046"/>
                  </a:lnTo>
                  <a:lnTo>
                    <a:pt x="1" y="2911"/>
                  </a:lnTo>
                  <a:lnTo>
                    <a:pt x="1" y="2911"/>
                  </a:lnTo>
                  <a:lnTo>
                    <a:pt x="1" y="1776"/>
                  </a:lnTo>
                  <a:lnTo>
                    <a:pt x="42" y="868"/>
                  </a:lnTo>
                  <a:lnTo>
                    <a:pt x="84"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5793075" y="5021200"/>
              <a:ext cx="6750" cy="145550"/>
            </a:xfrm>
            <a:custGeom>
              <a:avLst/>
              <a:gdLst/>
              <a:ahLst/>
              <a:cxnLst/>
              <a:rect l="l" t="t" r="r" b="b"/>
              <a:pathLst>
                <a:path w="270" h="5822" extrusionOk="0">
                  <a:moveTo>
                    <a:pt x="145" y="1"/>
                  </a:moveTo>
                  <a:lnTo>
                    <a:pt x="125" y="21"/>
                  </a:lnTo>
                  <a:lnTo>
                    <a:pt x="125" y="63"/>
                  </a:lnTo>
                  <a:lnTo>
                    <a:pt x="83" y="228"/>
                  </a:lnTo>
                  <a:lnTo>
                    <a:pt x="42" y="868"/>
                  </a:lnTo>
                  <a:lnTo>
                    <a:pt x="21" y="1776"/>
                  </a:lnTo>
                  <a:lnTo>
                    <a:pt x="1" y="2911"/>
                  </a:lnTo>
                  <a:lnTo>
                    <a:pt x="21" y="4046"/>
                  </a:lnTo>
                  <a:lnTo>
                    <a:pt x="42" y="4975"/>
                  </a:lnTo>
                  <a:lnTo>
                    <a:pt x="83" y="5595"/>
                  </a:lnTo>
                  <a:lnTo>
                    <a:pt x="125" y="5760"/>
                  </a:lnTo>
                  <a:lnTo>
                    <a:pt x="125" y="5801"/>
                  </a:lnTo>
                  <a:lnTo>
                    <a:pt x="145" y="5822"/>
                  </a:lnTo>
                  <a:lnTo>
                    <a:pt x="166" y="5801"/>
                  </a:lnTo>
                  <a:lnTo>
                    <a:pt x="166" y="5760"/>
                  </a:lnTo>
                  <a:lnTo>
                    <a:pt x="187" y="5595"/>
                  </a:lnTo>
                  <a:lnTo>
                    <a:pt x="248" y="4975"/>
                  </a:lnTo>
                  <a:lnTo>
                    <a:pt x="269" y="4046"/>
                  </a:lnTo>
                  <a:lnTo>
                    <a:pt x="269" y="2911"/>
                  </a:lnTo>
                  <a:lnTo>
                    <a:pt x="269" y="1776"/>
                  </a:lnTo>
                  <a:lnTo>
                    <a:pt x="248" y="868"/>
                  </a:lnTo>
                  <a:lnTo>
                    <a:pt x="187"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5793075" y="5021200"/>
              <a:ext cx="6750" cy="145550"/>
            </a:xfrm>
            <a:custGeom>
              <a:avLst/>
              <a:gdLst/>
              <a:ahLst/>
              <a:cxnLst/>
              <a:rect l="l" t="t" r="r" b="b"/>
              <a:pathLst>
                <a:path w="270" h="5822" fill="none" extrusionOk="0">
                  <a:moveTo>
                    <a:pt x="145" y="5822"/>
                  </a:moveTo>
                  <a:lnTo>
                    <a:pt x="145" y="5822"/>
                  </a:lnTo>
                  <a:lnTo>
                    <a:pt x="125" y="5801"/>
                  </a:lnTo>
                  <a:lnTo>
                    <a:pt x="125" y="5760"/>
                  </a:lnTo>
                  <a:lnTo>
                    <a:pt x="83" y="5595"/>
                  </a:lnTo>
                  <a:lnTo>
                    <a:pt x="42" y="4975"/>
                  </a:lnTo>
                  <a:lnTo>
                    <a:pt x="21" y="4046"/>
                  </a:lnTo>
                  <a:lnTo>
                    <a:pt x="1" y="2911"/>
                  </a:lnTo>
                  <a:lnTo>
                    <a:pt x="1" y="2911"/>
                  </a:lnTo>
                  <a:lnTo>
                    <a:pt x="21" y="1776"/>
                  </a:lnTo>
                  <a:lnTo>
                    <a:pt x="42" y="868"/>
                  </a:lnTo>
                  <a:lnTo>
                    <a:pt x="83" y="228"/>
                  </a:lnTo>
                  <a:lnTo>
                    <a:pt x="125" y="63"/>
                  </a:lnTo>
                  <a:lnTo>
                    <a:pt x="125" y="21"/>
                  </a:lnTo>
                  <a:lnTo>
                    <a:pt x="145" y="1"/>
                  </a:lnTo>
                  <a:lnTo>
                    <a:pt x="145" y="1"/>
                  </a:lnTo>
                  <a:lnTo>
                    <a:pt x="166" y="21"/>
                  </a:lnTo>
                  <a:lnTo>
                    <a:pt x="166" y="63"/>
                  </a:lnTo>
                  <a:lnTo>
                    <a:pt x="187" y="228"/>
                  </a:lnTo>
                  <a:lnTo>
                    <a:pt x="248" y="868"/>
                  </a:lnTo>
                  <a:lnTo>
                    <a:pt x="269" y="1776"/>
                  </a:lnTo>
                  <a:lnTo>
                    <a:pt x="269" y="2911"/>
                  </a:lnTo>
                  <a:lnTo>
                    <a:pt x="269" y="2911"/>
                  </a:lnTo>
                  <a:lnTo>
                    <a:pt x="269" y="4046"/>
                  </a:lnTo>
                  <a:lnTo>
                    <a:pt x="248" y="4975"/>
                  </a:lnTo>
                  <a:lnTo>
                    <a:pt x="187" y="5595"/>
                  </a:lnTo>
                  <a:lnTo>
                    <a:pt x="166" y="5760"/>
                  </a:lnTo>
                  <a:lnTo>
                    <a:pt x="166"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5934475" y="5021200"/>
              <a:ext cx="6725" cy="145550"/>
            </a:xfrm>
            <a:custGeom>
              <a:avLst/>
              <a:gdLst/>
              <a:ahLst/>
              <a:cxnLst/>
              <a:rect l="l" t="t" r="r" b="b"/>
              <a:pathLst>
                <a:path w="269" h="5822" extrusionOk="0">
                  <a:moveTo>
                    <a:pt x="124" y="1"/>
                  </a:moveTo>
                  <a:lnTo>
                    <a:pt x="104" y="21"/>
                  </a:lnTo>
                  <a:lnTo>
                    <a:pt x="104" y="63"/>
                  </a:lnTo>
                  <a:lnTo>
                    <a:pt x="83" y="228"/>
                  </a:lnTo>
                  <a:lnTo>
                    <a:pt x="42" y="868"/>
                  </a:lnTo>
                  <a:lnTo>
                    <a:pt x="0" y="1776"/>
                  </a:lnTo>
                  <a:lnTo>
                    <a:pt x="0" y="2911"/>
                  </a:lnTo>
                  <a:lnTo>
                    <a:pt x="0" y="4046"/>
                  </a:lnTo>
                  <a:lnTo>
                    <a:pt x="42" y="4975"/>
                  </a:lnTo>
                  <a:lnTo>
                    <a:pt x="83" y="5595"/>
                  </a:lnTo>
                  <a:lnTo>
                    <a:pt x="104" y="5760"/>
                  </a:lnTo>
                  <a:lnTo>
                    <a:pt x="104" y="5801"/>
                  </a:lnTo>
                  <a:lnTo>
                    <a:pt x="124" y="5822"/>
                  </a:lnTo>
                  <a:lnTo>
                    <a:pt x="145" y="5801"/>
                  </a:lnTo>
                  <a:lnTo>
                    <a:pt x="145" y="5760"/>
                  </a:lnTo>
                  <a:lnTo>
                    <a:pt x="186" y="5595"/>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5934475" y="5021200"/>
              <a:ext cx="6725" cy="145550"/>
            </a:xfrm>
            <a:custGeom>
              <a:avLst/>
              <a:gdLst/>
              <a:ahLst/>
              <a:cxnLst/>
              <a:rect l="l" t="t" r="r" b="b"/>
              <a:pathLst>
                <a:path w="269" h="5822" fill="none" extrusionOk="0">
                  <a:moveTo>
                    <a:pt x="124" y="5822"/>
                  </a:moveTo>
                  <a:lnTo>
                    <a:pt x="124" y="5822"/>
                  </a:lnTo>
                  <a:lnTo>
                    <a:pt x="10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04" y="21"/>
                  </a:lnTo>
                  <a:lnTo>
                    <a:pt x="124" y="1"/>
                  </a:lnTo>
                  <a:lnTo>
                    <a:pt x="124" y="1"/>
                  </a:lnTo>
                  <a:lnTo>
                    <a:pt x="145" y="21"/>
                  </a:lnTo>
                  <a:lnTo>
                    <a:pt x="145" y="63"/>
                  </a:lnTo>
                  <a:lnTo>
                    <a:pt x="186" y="228"/>
                  </a:lnTo>
                  <a:lnTo>
                    <a:pt x="228" y="868"/>
                  </a:lnTo>
                  <a:lnTo>
                    <a:pt x="248" y="1776"/>
                  </a:lnTo>
                  <a:lnTo>
                    <a:pt x="269" y="2911"/>
                  </a:lnTo>
                  <a:lnTo>
                    <a:pt x="269" y="2911"/>
                  </a:lnTo>
                  <a:lnTo>
                    <a:pt x="248" y="4046"/>
                  </a:lnTo>
                  <a:lnTo>
                    <a:pt x="228" y="4975"/>
                  </a:lnTo>
                  <a:lnTo>
                    <a:pt x="186" y="5595"/>
                  </a:lnTo>
                  <a:lnTo>
                    <a:pt x="145"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5890100" y="50212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5" y="5760"/>
                  </a:lnTo>
                  <a:lnTo>
                    <a:pt x="186" y="5595"/>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5890100" y="5021200"/>
              <a:ext cx="6725" cy="145550"/>
            </a:xfrm>
            <a:custGeom>
              <a:avLst/>
              <a:gdLst/>
              <a:ahLst/>
              <a:cxnLst/>
              <a:rect l="l" t="t" r="r" b="b"/>
              <a:pathLst>
                <a:path w="269" h="5822" fill="none" extrusionOk="0">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5"/>
                  </a:lnTo>
                  <a:lnTo>
                    <a:pt x="165"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6030975" y="5021200"/>
              <a:ext cx="6725" cy="145550"/>
            </a:xfrm>
            <a:custGeom>
              <a:avLst/>
              <a:gdLst/>
              <a:ahLst/>
              <a:cxnLst/>
              <a:rect l="l" t="t" r="r" b="b"/>
              <a:pathLst>
                <a:path w="269" h="5822" extrusionOk="0">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6" y="5801"/>
                  </a:lnTo>
                  <a:lnTo>
                    <a:pt x="166" y="5760"/>
                  </a:lnTo>
                  <a:lnTo>
                    <a:pt x="186" y="5595"/>
                  </a:lnTo>
                  <a:lnTo>
                    <a:pt x="248" y="4975"/>
                  </a:lnTo>
                  <a:lnTo>
                    <a:pt x="269" y="4046"/>
                  </a:lnTo>
                  <a:lnTo>
                    <a:pt x="269" y="2911"/>
                  </a:lnTo>
                  <a:lnTo>
                    <a:pt x="269" y="1776"/>
                  </a:lnTo>
                  <a:lnTo>
                    <a:pt x="248" y="868"/>
                  </a:lnTo>
                  <a:lnTo>
                    <a:pt x="186"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6030975" y="5021200"/>
              <a:ext cx="6725" cy="145550"/>
            </a:xfrm>
            <a:custGeom>
              <a:avLst/>
              <a:gdLst/>
              <a:ahLst/>
              <a:cxnLst/>
              <a:rect l="l" t="t" r="r" b="b"/>
              <a:pathLst>
                <a:path w="269" h="5822" fill="none" extrusionOk="0">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6" y="21"/>
                  </a:lnTo>
                  <a:lnTo>
                    <a:pt x="166" y="63"/>
                  </a:lnTo>
                  <a:lnTo>
                    <a:pt x="186" y="228"/>
                  </a:lnTo>
                  <a:lnTo>
                    <a:pt x="248" y="868"/>
                  </a:lnTo>
                  <a:lnTo>
                    <a:pt x="269" y="1776"/>
                  </a:lnTo>
                  <a:lnTo>
                    <a:pt x="269" y="2911"/>
                  </a:lnTo>
                  <a:lnTo>
                    <a:pt x="269" y="2911"/>
                  </a:lnTo>
                  <a:lnTo>
                    <a:pt x="269" y="4046"/>
                  </a:lnTo>
                  <a:lnTo>
                    <a:pt x="248" y="4975"/>
                  </a:lnTo>
                  <a:lnTo>
                    <a:pt x="186" y="5595"/>
                  </a:lnTo>
                  <a:lnTo>
                    <a:pt x="166" y="5760"/>
                  </a:lnTo>
                  <a:lnTo>
                    <a:pt x="166"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5987100" y="50212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987100" y="5021200"/>
              <a:ext cx="6750" cy="145550"/>
            </a:xfrm>
            <a:custGeom>
              <a:avLst/>
              <a:gdLst/>
              <a:ahLst/>
              <a:cxnLst/>
              <a:rect l="l" t="t" r="r" b="b"/>
              <a:pathLst>
                <a:path w="270" h="5822" fill="none" extrusionOk="0">
                  <a:moveTo>
                    <a:pt x="125" y="5822"/>
                  </a:moveTo>
                  <a:lnTo>
                    <a:pt x="125" y="5822"/>
                  </a:lnTo>
                  <a:lnTo>
                    <a:pt x="125"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6127975" y="5021200"/>
              <a:ext cx="6750" cy="145550"/>
            </a:xfrm>
            <a:custGeom>
              <a:avLst/>
              <a:gdLst/>
              <a:ahLst/>
              <a:cxnLst/>
              <a:rect l="l" t="t" r="r" b="b"/>
              <a:pathLst>
                <a:path w="270" h="5822" extrusionOk="0">
                  <a:moveTo>
                    <a:pt x="145" y="1"/>
                  </a:moveTo>
                  <a:lnTo>
                    <a:pt x="125" y="21"/>
                  </a:lnTo>
                  <a:lnTo>
                    <a:pt x="104" y="63"/>
                  </a:lnTo>
                  <a:lnTo>
                    <a:pt x="84" y="228"/>
                  </a:lnTo>
                  <a:lnTo>
                    <a:pt x="42" y="868"/>
                  </a:lnTo>
                  <a:lnTo>
                    <a:pt x="22" y="1776"/>
                  </a:lnTo>
                  <a:lnTo>
                    <a:pt x="1" y="2911"/>
                  </a:lnTo>
                  <a:lnTo>
                    <a:pt x="22" y="4046"/>
                  </a:lnTo>
                  <a:lnTo>
                    <a:pt x="42" y="4975"/>
                  </a:lnTo>
                  <a:lnTo>
                    <a:pt x="84"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6127975" y="5021200"/>
              <a:ext cx="6750" cy="145550"/>
            </a:xfrm>
            <a:custGeom>
              <a:avLst/>
              <a:gdLst/>
              <a:ahLst/>
              <a:cxnLst/>
              <a:rect l="l" t="t" r="r" b="b"/>
              <a:pathLst>
                <a:path w="270" h="5822" fill="none" extrusionOk="0">
                  <a:moveTo>
                    <a:pt x="145" y="5822"/>
                  </a:moveTo>
                  <a:lnTo>
                    <a:pt x="145" y="5822"/>
                  </a:lnTo>
                  <a:lnTo>
                    <a:pt x="125" y="5801"/>
                  </a:lnTo>
                  <a:lnTo>
                    <a:pt x="104" y="5760"/>
                  </a:lnTo>
                  <a:lnTo>
                    <a:pt x="84" y="5595"/>
                  </a:lnTo>
                  <a:lnTo>
                    <a:pt x="42" y="4975"/>
                  </a:lnTo>
                  <a:lnTo>
                    <a:pt x="22" y="4046"/>
                  </a:lnTo>
                  <a:lnTo>
                    <a:pt x="1" y="2911"/>
                  </a:lnTo>
                  <a:lnTo>
                    <a:pt x="1" y="2911"/>
                  </a:lnTo>
                  <a:lnTo>
                    <a:pt x="22" y="1776"/>
                  </a:lnTo>
                  <a:lnTo>
                    <a:pt x="42" y="868"/>
                  </a:lnTo>
                  <a:lnTo>
                    <a:pt x="84"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6084125" y="5021200"/>
              <a:ext cx="6725" cy="145550"/>
            </a:xfrm>
            <a:custGeom>
              <a:avLst/>
              <a:gdLst/>
              <a:ahLst/>
              <a:cxnLst/>
              <a:rect l="l" t="t" r="r" b="b"/>
              <a:pathLst>
                <a:path w="269" h="5822" extrusionOk="0">
                  <a:moveTo>
                    <a:pt x="124" y="1"/>
                  </a:moveTo>
                  <a:lnTo>
                    <a:pt x="124" y="21"/>
                  </a:lnTo>
                  <a:lnTo>
                    <a:pt x="104" y="63"/>
                  </a:lnTo>
                  <a:lnTo>
                    <a:pt x="83" y="228"/>
                  </a:lnTo>
                  <a:lnTo>
                    <a:pt x="42" y="868"/>
                  </a:lnTo>
                  <a:lnTo>
                    <a:pt x="0" y="1776"/>
                  </a:lnTo>
                  <a:lnTo>
                    <a:pt x="0" y="2911"/>
                  </a:lnTo>
                  <a:lnTo>
                    <a:pt x="0"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6084125" y="5021200"/>
              <a:ext cx="6725" cy="145550"/>
            </a:xfrm>
            <a:custGeom>
              <a:avLst/>
              <a:gdLst/>
              <a:ahLst/>
              <a:cxnLst/>
              <a:rect l="l" t="t" r="r" b="b"/>
              <a:pathLst>
                <a:path w="269" h="5822" fill="none" extrusionOk="0">
                  <a:moveTo>
                    <a:pt x="124" y="5822"/>
                  </a:moveTo>
                  <a:lnTo>
                    <a:pt x="124" y="5822"/>
                  </a:lnTo>
                  <a:lnTo>
                    <a:pt x="12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6225000" y="5021200"/>
              <a:ext cx="6725" cy="145550"/>
            </a:xfrm>
            <a:custGeom>
              <a:avLst/>
              <a:gdLst/>
              <a:ahLst/>
              <a:cxnLst/>
              <a:rect l="l" t="t" r="r" b="b"/>
              <a:pathLst>
                <a:path w="269" h="5822" extrusionOk="0">
                  <a:moveTo>
                    <a:pt x="124" y="1"/>
                  </a:moveTo>
                  <a:lnTo>
                    <a:pt x="124" y="21"/>
                  </a:lnTo>
                  <a:lnTo>
                    <a:pt x="104" y="63"/>
                  </a:lnTo>
                  <a:lnTo>
                    <a:pt x="83" y="228"/>
                  </a:lnTo>
                  <a:lnTo>
                    <a:pt x="42" y="868"/>
                  </a:lnTo>
                  <a:lnTo>
                    <a:pt x="1" y="1776"/>
                  </a:lnTo>
                  <a:lnTo>
                    <a:pt x="1" y="2911"/>
                  </a:lnTo>
                  <a:lnTo>
                    <a:pt x="1"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6225000" y="5021200"/>
              <a:ext cx="6725" cy="145550"/>
            </a:xfrm>
            <a:custGeom>
              <a:avLst/>
              <a:gdLst/>
              <a:ahLst/>
              <a:cxnLst/>
              <a:rect l="l" t="t" r="r" b="b"/>
              <a:pathLst>
                <a:path w="269" h="5822" fill="none" extrusionOk="0">
                  <a:moveTo>
                    <a:pt x="124" y="5822"/>
                  </a:moveTo>
                  <a:lnTo>
                    <a:pt x="124" y="5822"/>
                  </a:lnTo>
                  <a:lnTo>
                    <a:pt x="12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6180625" y="5021200"/>
              <a:ext cx="6725" cy="145550"/>
            </a:xfrm>
            <a:custGeom>
              <a:avLst/>
              <a:gdLst/>
              <a:ahLst/>
              <a:cxnLst/>
              <a:rect l="l" t="t" r="r" b="b"/>
              <a:pathLst>
                <a:path w="269" h="5822" extrusionOk="0">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5" y="5801"/>
                  </a:lnTo>
                  <a:lnTo>
                    <a:pt x="165" y="5760"/>
                  </a:lnTo>
                  <a:lnTo>
                    <a:pt x="207" y="5595"/>
                  </a:lnTo>
                  <a:lnTo>
                    <a:pt x="248" y="4975"/>
                  </a:lnTo>
                  <a:lnTo>
                    <a:pt x="269" y="4046"/>
                  </a:lnTo>
                  <a:lnTo>
                    <a:pt x="269" y="2911"/>
                  </a:lnTo>
                  <a:lnTo>
                    <a:pt x="269" y="1776"/>
                  </a:lnTo>
                  <a:lnTo>
                    <a:pt x="248" y="868"/>
                  </a:lnTo>
                  <a:lnTo>
                    <a:pt x="207"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6180625" y="5021200"/>
              <a:ext cx="6725" cy="145550"/>
            </a:xfrm>
            <a:custGeom>
              <a:avLst/>
              <a:gdLst/>
              <a:ahLst/>
              <a:cxnLst/>
              <a:rect l="l" t="t" r="r" b="b"/>
              <a:pathLst>
                <a:path w="269" h="5822" fill="none" extrusionOk="0">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5" y="21"/>
                  </a:lnTo>
                  <a:lnTo>
                    <a:pt x="165" y="63"/>
                  </a:lnTo>
                  <a:lnTo>
                    <a:pt x="207" y="228"/>
                  </a:lnTo>
                  <a:lnTo>
                    <a:pt x="248" y="868"/>
                  </a:lnTo>
                  <a:lnTo>
                    <a:pt x="269" y="1776"/>
                  </a:lnTo>
                  <a:lnTo>
                    <a:pt x="269" y="2911"/>
                  </a:lnTo>
                  <a:lnTo>
                    <a:pt x="269" y="2911"/>
                  </a:lnTo>
                  <a:lnTo>
                    <a:pt x="269" y="4046"/>
                  </a:lnTo>
                  <a:lnTo>
                    <a:pt x="248" y="4975"/>
                  </a:lnTo>
                  <a:lnTo>
                    <a:pt x="207" y="5595"/>
                  </a:lnTo>
                  <a:lnTo>
                    <a:pt x="165" y="5760"/>
                  </a:lnTo>
                  <a:lnTo>
                    <a:pt x="16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6322025" y="5021200"/>
              <a:ext cx="6725" cy="145550"/>
            </a:xfrm>
            <a:custGeom>
              <a:avLst/>
              <a:gdLst/>
              <a:ahLst/>
              <a:cxnLst/>
              <a:rect l="l" t="t" r="r" b="b"/>
              <a:pathLst>
                <a:path w="269" h="5822" extrusionOk="0">
                  <a:moveTo>
                    <a:pt x="124" y="1"/>
                  </a:moveTo>
                  <a:lnTo>
                    <a:pt x="124" y="21"/>
                  </a:lnTo>
                  <a:lnTo>
                    <a:pt x="103" y="63"/>
                  </a:lnTo>
                  <a:lnTo>
                    <a:pt x="83" y="228"/>
                  </a:lnTo>
                  <a:lnTo>
                    <a:pt x="41" y="868"/>
                  </a:lnTo>
                  <a:lnTo>
                    <a:pt x="0" y="1776"/>
                  </a:lnTo>
                  <a:lnTo>
                    <a:pt x="0" y="2911"/>
                  </a:lnTo>
                  <a:lnTo>
                    <a:pt x="0" y="4046"/>
                  </a:lnTo>
                  <a:lnTo>
                    <a:pt x="41" y="4975"/>
                  </a:lnTo>
                  <a:lnTo>
                    <a:pt x="83" y="5595"/>
                  </a:lnTo>
                  <a:lnTo>
                    <a:pt x="103" y="5760"/>
                  </a:lnTo>
                  <a:lnTo>
                    <a:pt x="124" y="5801"/>
                  </a:lnTo>
                  <a:lnTo>
                    <a:pt x="124" y="5822"/>
                  </a:lnTo>
                  <a:lnTo>
                    <a:pt x="145" y="5801"/>
                  </a:lnTo>
                  <a:lnTo>
                    <a:pt x="165" y="5760"/>
                  </a:lnTo>
                  <a:lnTo>
                    <a:pt x="186" y="5595"/>
                  </a:lnTo>
                  <a:lnTo>
                    <a:pt x="227" y="4975"/>
                  </a:lnTo>
                  <a:lnTo>
                    <a:pt x="248" y="4046"/>
                  </a:lnTo>
                  <a:lnTo>
                    <a:pt x="268" y="2911"/>
                  </a:lnTo>
                  <a:lnTo>
                    <a:pt x="248" y="1776"/>
                  </a:lnTo>
                  <a:lnTo>
                    <a:pt x="227" y="868"/>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6322025" y="5021200"/>
              <a:ext cx="6725" cy="145550"/>
            </a:xfrm>
            <a:custGeom>
              <a:avLst/>
              <a:gdLst/>
              <a:ahLst/>
              <a:cxnLst/>
              <a:rect l="l" t="t" r="r" b="b"/>
              <a:pathLst>
                <a:path w="269" h="5822" fill="none" extrusionOk="0">
                  <a:moveTo>
                    <a:pt x="124" y="5822"/>
                  </a:moveTo>
                  <a:lnTo>
                    <a:pt x="124" y="5822"/>
                  </a:lnTo>
                  <a:lnTo>
                    <a:pt x="124" y="5801"/>
                  </a:lnTo>
                  <a:lnTo>
                    <a:pt x="103" y="5760"/>
                  </a:lnTo>
                  <a:lnTo>
                    <a:pt x="83" y="5595"/>
                  </a:lnTo>
                  <a:lnTo>
                    <a:pt x="41" y="4975"/>
                  </a:lnTo>
                  <a:lnTo>
                    <a:pt x="0" y="4046"/>
                  </a:lnTo>
                  <a:lnTo>
                    <a:pt x="0" y="2911"/>
                  </a:lnTo>
                  <a:lnTo>
                    <a:pt x="0" y="2911"/>
                  </a:lnTo>
                  <a:lnTo>
                    <a:pt x="0" y="1776"/>
                  </a:lnTo>
                  <a:lnTo>
                    <a:pt x="41" y="868"/>
                  </a:lnTo>
                  <a:lnTo>
                    <a:pt x="83" y="228"/>
                  </a:lnTo>
                  <a:lnTo>
                    <a:pt x="103" y="63"/>
                  </a:lnTo>
                  <a:lnTo>
                    <a:pt x="124" y="21"/>
                  </a:lnTo>
                  <a:lnTo>
                    <a:pt x="124" y="1"/>
                  </a:lnTo>
                  <a:lnTo>
                    <a:pt x="124" y="1"/>
                  </a:lnTo>
                  <a:lnTo>
                    <a:pt x="145" y="21"/>
                  </a:lnTo>
                  <a:lnTo>
                    <a:pt x="165" y="63"/>
                  </a:lnTo>
                  <a:lnTo>
                    <a:pt x="186" y="228"/>
                  </a:lnTo>
                  <a:lnTo>
                    <a:pt x="227" y="868"/>
                  </a:lnTo>
                  <a:lnTo>
                    <a:pt x="248" y="1776"/>
                  </a:lnTo>
                  <a:lnTo>
                    <a:pt x="268" y="2911"/>
                  </a:lnTo>
                  <a:lnTo>
                    <a:pt x="268" y="2911"/>
                  </a:lnTo>
                  <a:lnTo>
                    <a:pt x="248" y="4046"/>
                  </a:lnTo>
                  <a:lnTo>
                    <a:pt x="227" y="4975"/>
                  </a:lnTo>
                  <a:lnTo>
                    <a:pt x="186" y="5595"/>
                  </a:lnTo>
                  <a:lnTo>
                    <a:pt x="165"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6277625" y="5021200"/>
              <a:ext cx="6750" cy="145550"/>
            </a:xfrm>
            <a:custGeom>
              <a:avLst/>
              <a:gdLst/>
              <a:ahLst/>
              <a:cxnLst/>
              <a:rect l="l" t="t" r="r" b="b"/>
              <a:pathLst>
                <a:path w="270" h="5822" extrusionOk="0">
                  <a:moveTo>
                    <a:pt x="145" y="1"/>
                  </a:moveTo>
                  <a:lnTo>
                    <a:pt x="125" y="21"/>
                  </a:lnTo>
                  <a:lnTo>
                    <a:pt x="104" y="63"/>
                  </a:lnTo>
                  <a:lnTo>
                    <a:pt x="83" y="228"/>
                  </a:lnTo>
                  <a:lnTo>
                    <a:pt x="42" y="868"/>
                  </a:lnTo>
                  <a:lnTo>
                    <a:pt x="22" y="1776"/>
                  </a:lnTo>
                  <a:lnTo>
                    <a:pt x="1" y="2911"/>
                  </a:lnTo>
                  <a:lnTo>
                    <a:pt x="22" y="4046"/>
                  </a:lnTo>
                  <a:lnTo>
                    <a:pt x="42" y="4975"/>
                  </a:lnTo>
                  <a:lnTo>
                    <a:pt x="83"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6277625" y="5021200"/>
              <a:ext cx="6750" cy="145550"/>
            </a:xfrm>
            <a:custGeom>
              <a:avLst/>
              <a:gdLst/>
              <a:ahLst/>
              <a:cxnLst/>
              <a:rect l="l" t="t" r="r" b="b"/>
              <a:pathLst>
                <a:path w="270" h="5822" fill="none" extrusionOk="0">
                  <a:moveTo>
                    <a:pt x="145" y="5822"/>
                  </a:moveTo>
                  <a:lnTo>
                    <a:pt x="145" y="5822"/>
                  </a:lnTo>
                  <a:lnTo>
                    <a:pt x="125" y="5801"/>
                  </a:lnTo>
                  <a:lnTo>
                    <a:pt x="104" y="5760"/>
                  </a:lnTo>
                  <a:lnTo>
                    <a:pt x="83" y="5595"/>
                  </a:lnTo>
                  <a:lnTo>
                    <a:pt x="42" y="4975"/>
                  </a:lnTo>
                  <a:lnTo>
                    <a:pt x="22" y="4046"/>
                  </a:lnTo>
                  <a:lnTo>
                    <a:pt x="1" y="2911"/>
                  </a:lnTo>
                  <a:lnTo>
                    <a:pt x="1" y="2911"/>
                  </a:lnTo>
                  <a:lnTo>
                    <a:pt x="22" y="1776"/>
                  </a:lnTo>
                  <a:lnTo>
                    <a:pt x="42" y="868"/>
                  </a:lnTo>
                  <a:lnTo>
                    <a:pt x="83"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6418500" y="5021200"/>
              <a:ext cx="6750" cy="145550"/>
            </a:xfrm>
            <a:custGeom>
              <a:avLst/>
              <a:gdLst/>
              <a:ahLst/>
              <a:cxnLst/>
              <a:rect l="l" t="t" r="r" b="b"/>
              <a:pathLst>
                <a:path w="270" h="5822" extrusionOk="0">
                  <a:moveTo>
                    <a:pt x="145" y="1"/>
                  </a:moveTo>
                  <a:lnTo>
                    <a:pt x="125" y="21"/>
                  </a:lnTo>
                  <a:lnTo>
                    <a:pt x="125" y="63"/>
                  </a:lnTo>
                  <a:lnTo>
                    <a:pt x="84" y="228"/>
                  </a:lnTo>
                  <a:lnTo>
                    <a:pt x="42" y="868"/>
                  </a:lnTo>
                  <a:lnTo>
                    <a:pt x="22" y="1776"/>
                  </a:lnTo>
                  <a:lnTo>
                    <a:pt x="1" y="2911"/>
                  </a:lnTo>
                  <a:lnTo>
                    <a:pt x="22" y="4046"/>
                  </a:lnTo>
                  <a:lnTo>
                    <a:pt x="42" y="4975"/>
                  </a:lnTo>
                  <a:lnTo>
                    <a:pt x="84" y="5595"/>
                  </a:lnTo>
                  <a:lnTo>
                    <a:pt x="125" y="5760"/>
                  </a:lnTo>
                  <a:lnTo>
                    <a:pt x="125" y="5801"/>
                  </a:lnTo>
                  <a:lnTo>
                    <a:pt x="145" y="5822"/>
                  </a:lnTo>
                  <a:lnTo>
                    <a:pt x="166" y="5801"/>
                  </a:lnTo>
                  <a:lnTo>
                    <a:pt x="166" y="5760"/>
                  </a:lnTo>
                  <a:lnTo>
                    <a:pt x="207" y="5595"/>
                  </a:lnTo>
                  <a:lnTo>
                    <a:pt x="249" y="4975"/>
                  </a:lnTo>
                  <a:lnTo>
                    <a:pt x="269" y="4046"/>
                  </a:lnTo>
                  <a:lnTo>
                    <a:pt x="269" y="2911"/>
                  </a:lnTo>
                  <a:lnTo>
                    <a:pt x="269" y="1776"/>
                  </a:lnTo>
                  <a:lnTo>
                    <a:pt x="249" y="868"/>
                  </a:lnTo>
                  <a:lnTo>
                    <a:pt x="207"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6418500" y="5021200"/>
              <a:ext cx="6750" cy="145550"/>
            </a:xfrm>
            <a:custGeom>
              <a:avLst/>
              <a:gdLst/>
              <a:ahLst/>
              <a:cxnLst/>
              <a:rect l="l" t="t" r="r" b="b"/>
              <a:pathLst>
                <a:path w="270" h="5822" fill="none" extrusionOk="0">
                  <a:moveTo>
                    <a:pt x="145" y="5822"/>
                  </a:moveTo>
                  <a:lnTo>
                    <a:pt x="145" y="5822"/>
                  </a:lnTo>
                  <a:lnTo>
                    <a:pt x="125" y="5801"/>
                  </a:lnTo>
                  <a:lnTo>
                    <a:pt x="125" y="5760"/>
                  </a:lnTo>
                  <a:lnTo>
                    <a:pt x="84" y="5595"/>
                  </a:lnTo>
                  <a:lnTo>
                    <a:pt x="42" y="4975"/>
                  </a:lnTo>
                  <a:lnTo>
                    <a:pt x="22" y="4046"/>
                  </a:lnTo>
                  <a:lnTo>
                    <a:pt x="1" y="2911"/>
                  </a:lnTo>
                  <a:lnTo>
                    <a:pt x="1" y="2911"/>
                  </a:lnTo>
                  <a:lnTo>
                    <a:pt x="22" y="1776"/>
                  </a:lnTo>
                  <a:lnTo>
                    <a:pt x="42" y="868"/>
                  </a:lnTo>
                  <a:lnTo>
                    <a:pt x="84" y="228"/>
                  </a:lnTo>
                  <a:lnTo>
                    <a:pt x="125" y="63"/>
                  </a:lnTo>
                  <a:lnTo>
                    <a:pt x="125" y="21"/>
                  </a:lnTo>
                  <a:lnTo>
                    <a:pt x="145" y="1"/>
                  </a:lnTo>
                  <a:lnTo>
                    <a:pt x="145" y="1"/>
                  </a:lnTo>
                  <a:lnTo>
                    <a:pt x="166" y="21"/>
                  </a:lnTo>
                  <a:lnTo>
                    <a:pt x="166" y="63"/>
                  </a:lnTo>
                  <a:lnTo>
                    <a:pt x="207" y="228"/>
                  </a:lnTo>
                  <a:lnTo>
                    <a:pt x="249" y="868"/>
                  </a:lnTo>
                  <a:lnTo>
                    <a:pt x="269" y="1776"/>
                  </a:lnTo>
                  <a:lnTo>
                    <a:pt x="269" y="2911"/>
                  </a:lnTo>
                  <a:lnTo>
                    <a:pt x="269" y="2911"/>
                  </a:lnTo>
                  <a:lnTo>
                    <a:pt x="269" y="4046"/>
                  </a:lnTo>
                  <a:lnTo>
                    <a:pt x="249" y="4975"/>
                  </a:lnTo>
                  <a:lnTo>
                    <a:pt x="207" y="5595"/>
                  </a:lnTo>
                  <a:lnTo>
                    <a:pt x="166" y="5760"/>
                  </a:lnTo>
                  <a:lnTo>
                    <a:pt x="166"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6374650" y="50212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8" y="4975"/>
                  </a:lnTo>
                  <a:lnTo>
                    <a:pt x="269" y="4046"/>
                  </a:lnTo>
                  <a:lnTo>
                    <a:pt x="269" y="2911"/>
                  </a:lnTo>
                  <a:lnTo>
                    <a:pt x="269" y="1776"/>
                  </a:lnTo>
                  <a:lnTo>
                    <a:pt x="228"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6374650" y="5021200"/>
              <a:ext cx="6725" cy="145550"/>
            </a:xfrm>
            <a:custGeom>
              <a:avLst/>
              <a:gdLst/>
              <a:ahLst/>
              <a:cxnLst/>
              <a:rect l="l" t="t" r="r" b="b"/>
              <a:pathLst>
                <a:path w="269" h="5822" fill="none" extrusionOk="0">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8" y="868"/>
                  </a:lnTo>
                  <a:lnTo>
                    <a:pt x="269" y="1776"/>
                  </a:lnTo>
                  <a:lnTo>
                    <a:pt x="269" y="2911"/>
                  </a:lnTo>
                  <a:lnTo>
                    <a:pt x="269" y="2911"/>
                  </a:lnTo>
                  <a:lnTo>
                    <a:pt x="269" y="4046"/>
                  </a:lnTo>
                  <a:lnTo>
                    <a:pt x="228" y="4975"/>
                  </a:lnTo>
                  <a:lnTo>
                    <a:pt x="186"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658925" y="5016050"/>
              <a:ext cx="812250" cy="6725"/>
            </a:xfrm>
            <a:custGeom>
              <a:avLst/>
              <a:gdLst/>
              <a:ahLst/>
              <a:cxnLst/>
              <a:rect l="l" t="t" r="r" b="b"/>
              <a:pathLst>
                <a:path w="32490" h="269" extrusionOk="0">
                  <a:moveTo>
                    <a:pt x="9929" y="0"/>
                  </a:moveTo>
                  <a:lnTo>
                    <a:pt x="4768" y="21"/>
                  </a:lnTo>
                  <a:lnTo>
                    <a:pt x="1280" y="83"/>
                  </a:lnTo>
                  <a:lnTo>
                    <a:pt x="330" y="104"/>
                  </a:lnTo>
                  <a:lnTo>
                    <a:pt x="103" y="104"/>
                  </a:lnTo>
                  <a:lnTo>
                    <a:pt x="0" y="124"/>
                  </a:lnTo>
                  <a:lnTo>
                    <a:pt x="103" y="145"/>
                  </a:lnTo>
                  <a:lnTo>
                    <a:pt x="330" y="145"/>
                  </a:lnTo>
                  <a:lnTo>
                    <a:pt x="1280" y="186"/>
                  </a:lnTo>
                  <a:lnTo>
                    <a:pt x="4768" y="227"/>
                  </a:lnTo>
                  <a:lnTo>
                    <a:pt x="9929" y="248"/>
                  </a:lnTo>
                  <a:lnTo>
                    <a:pt x="16245" y="269"/>
                  </a:lnTo>
                  <a:lnTo>
                    <a:pt x="22582" y="248"/>
                  </a:lnTo>
                  <a:lnTo>
                    <a:pt x="27742" y="227"/>
                  </a:lnTo>
                  <a:lnTo>
                    <a:pt x="31210" y="186"/>
                  </a:lnTo>
                  <a:lnTo>
                    <a:pt x="32159" y="145"/>
                  </a:lnTo>
                  <a:lnTo>
                    <a:pt x="32407" y="145"/>
                  </a:lnTo>
                  <a:lnTo>
                    <a:pt x="32489" y="124"/>
                  </a:lnTo>
                  <a:lnTo>
                    <a:pt x="32407" y="104"/>
                  </a:lnTo>
                  <a:lnTo>
                    <a:pt x="32159" y="104"/>
                  </a:lnTo>
                  <a:lnTo>
                    <a:pt x="31210" y="83"/>
                  </a:lnTo>
                  <a:lnTo>
                    <a:pt x="27742" y="21"/>
                  </a:lnTo>
                  <a:lnTo>
                    <a:pt x="2258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5658925" y="5016050"/>
              <a:ext cx="812250" cy="6725"/>
            </a:xfrm>
            <a:custGeom>
              <a:avLst/>
              <a:gdLst/>
              <a:ahLst/>
              <a:cxnLst/>
              <a:rect l="l" t="t" r="r" b="b"/>
              <a:pathLst>
                <a:path w="32490" h="269" fill="none" extrusionOk="0">
                  <a:moveTo>
                    <a:pt x="32489" y="124"/>
                  </a:moveTo>
                  <a:lnTo>
                    <a:pt x="32489" y="124"/>
                  </a:lnTo>
                  <a:lnTo>
                    <a:pt x="32407" y="145"/>
                  </a:lnTo>
                  <a:lnTo>
                    <a:pt x="32159" y="145"/>
                  </a:lnTo>
                  <a:lnTo>
                    <a:pt x="31210" y="186"/>
                  </a:lnTo>
                  <a:lnTo>
                    <a:pt x="27742" y="227"/>
                  </a:lnTo>
                  <a:lnTo>
                    <a:pt x="22582" y="248"/>
                  </a:lnTo>
                  <a:lnTo>
                    <a:pt x="16245" y="269"/>
                  </a:lnTo>
                  <a:lnTo>
                    <a:pt x="16245" y="269"/>
                  </a:lnTo>
                  <a:lnTo>
                    <a:pt x="9929" y="248"/>
                  </a:lnTo>
                  <a:lnTo>
                    <a:pt x="4768" y="227"/>
                  </a:lnTo>
                  <a:lnTo>
                    <a:pt x="1280" y="186"/>
                  </a:lnTo>
                  <a:lnTo>
                    <a:pt x="330" y="145"/>
                  </a:lnTo>
                  <a:lnTo>
                    <a:pt x="103" y="145"/>
                  </a:lnTo>
                  <a:lnTo>
                    <a:pt x="0" y="124"/>
                  </a:lnTo>
                  <a:lnTo>
                    <a:pt x="0" y="124"/>
                  </a:lnTo>
                  <a:lnTo>
                    <a:pt x="103" y="104"/>
                  </a:lnTo>
                  <a:lnTo>
                    <a:pt x="330" y="104"/>
                  </a:lnTo>
                  <a:lnTo>
                    <a:pt x="1280" y="83"/>
                  </a:lnTo>
                  <a:lnTo>
                    <a:pt x="4768" y="21"/>
                  </a:lnTo>
                  <a:lnTo>
                    <a:pt x="9929" y="0"/>
                  </a:lnTo>
                  <a:lnTo>
                    <a:pt x="16245" y="0"/>
                  </a:lnTo>
                  <a:lnTo>
                    <a:pt x="16245" y="0"/>
                  </a:lnTo>
                  <a:lnTo>
                    <a:pt x="22582" y="0"/>
                  </a:lnTo>
                  <a:lnTo>
                    <a:pt x="27742" y="21"/>
                  </a:lnTo>
                  <a:lnTo>
                    <a:pt x="31210" y="83"/>
                  </a:lnTo>
                  <a:lnTo>
                    <a:pt x="32159" y="104"/>
                  </a:lnTo>
                  <a:lnTo>
                    <a:pt x="32407" y="104"/>
                  </a:lnTo>
                  <a:lnTo>
                    <a:pt x="32489"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5601625" y="5164675"/>
              <a:ext cx="806600" cy="146050"/>
            </a:xfrm>
            <a:custGeom>
              <a:avLst/>
              <a:gdLst/>
              <a:ahLst/>
              <a:cxnLst/>
              <a:rect l="l" t="t" r="r" b="b"/>
              <a:pathLst>
                <a:path w="32264" h="5842" extrusionOk="0">
                  <a:moveTo>
                    <a:pt x="1" y="0"/>
                  </a:moveTo>
                  <a:lnTo>
                    <a:pt x="1" y="5842"/>
                  </a:lnTo>
                  <a:lnTo>
                    <a:pt x="32263" y="5842"/>
                  </a:lnTo>
                  <a:lnTo>
                    <a:pt x="32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5601625" y="5164675"/>
              <a:ext cx="806600" cy="146050"/>
            </a:xfrm>
            <a:custGeom>
              <a:avLst/>
              <a:gdLst/>
              <a:ahLst/>
              <a:cxnLst/>
              <a:rect l="l" t="t" r="r" b="b"/>
              <a:pathLst>
                <a:path w="32264" h="5842" fill="none" extrusionOk="0">
                  <a:moveTo>
                    <a:pt x="32263" y="5842"/>
                  </a:moveTo>
                  <a:lnTo>
                    <a:pt x="1" y="5842"/>
                  </a:lnTo>
                  <a:lnTo>
                    <a:pt x="1" y="0"/>
                  </a:lnTo>
                  <a:lnTo>
                    <a:pt x="32263" y="0"/>
                  </a:lnTo>
                  <a:lnTo>
                    <a:pt x="32263" y="5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5677500" y="5166725"/>
              <a:ext cx="6725" cy="145025"/>
            </a:xfrm>
            <a:custGeom>
              <a:avLst/>
              <a:gdLst/>
              <a:ahLst/>
              <a:cxnLst/>
              <a:rect l="l" t="t" r="r" b="b"/>
              <a:pathLst>
                <a:path w="269" h="5801" extrusionOk="0">
                  <a:moveTo>
                    <a:pt x="124" y="1"/>
                  </a:moveTo>
                  <a:lnTo>
                    <a:pt x="103" y="21"/>
                  </a:lnTo>
                  <a:lnTo>
                    <a:pt x="103" y="63"/>
                  </a:lnTo>
                  <a:lnTo>
                    <a:pt x="83" y="228"/>
                  </a:lnTo>
                  <a:lnTo>
                    <a:pt x="41" y="847"/>
                  </a:lnTo>
                  <a:lnTo>
                    <a:pt x="0" y="1776"/>
                  </a:lnTo>
                  <a:lnTo>
                    <a:pt x="0" y="2911"/>
                  </a:lnTo>
                  <a:lnTo>
                    <a:pt x="0" y="4026"/>
                  </a:lnTo>
                  <a:lnTo>
                    <a:pt x="41" y="4955"/>
                  </a:lnTo>
                  <a:lnTo>
                    <a:pt x="83" y="5574"/>
                  </a:lnTo>
                  <a:lnTo>
                    <a:pt x="103" y="5739"/>
                  </a:lnTo>
                  <a:lnTo>
                    <a:pt x="103"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5677500" y="5166725"/>
              <a:ext cx="6725" cy="145025"/>
            </a:xfrm>
            <a:custGeom>
              <a:avLst/>
              <a:gdLst/>
              <a:ahLst/>
              <a:cxnLst/>
              <a:rect l="l" t="t" r="r" b="b"/>
              <a:pathLst>
                <a:path w="269" h="5801" fill="none" extrusionOk="0">
                  <a:moveTo>
                    <a:pt x="124" y="5801"/>
                  </a:moveTo>
                  <a:lnTo>
                    <a:pt x="124" y="5801"/>
                  </a:lnTo>
                  <a:lnTo>
                    <a:pt x="103" y="5801"/>
                  </a:lnTo>
                  <a:lnTo>
                    <a:pt x="103" y="5739"/>
                  </a:lnTo>
                  <a:lnTo>
                    <a:pt x="83" y="5574"/>
                  </a:lnTo>
                  <a:lnTo>
                    <a:pt x="41" y="4955"/>
                  </a:lnTo>
                  <a:lnTo>
                    <a:pt x="0" y="4026"/>
                  </a:lnTo>
                  <a:lnTo>
                    <a:pt x="0" y="2911"/>
                  </a:lnTo>
                  <a:lnTo>
                    <a:pt x="0" y="2911"/>
                  </a:lnTo>
                  <a:lnTo>
                    <a:pt x="0" y="1776"/>
                  </a:lnTo>
                  <a:lnTo>
                    <a:pt x="41" y="847"/>
                  </a:lnTo>
                  <a:lnTo>
                    <a:pt x="83" y="228"/>
                  </a:lnTo>
                  <a:lnTo>
                    <a:pt x="103" y="63"/>
                  </a:lnTo>
                  <a:lnTo>
                    <a:pt x="103"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5633125" y="5166725"/>
              <a:ext cx="6725" cy="145025"/>
            </a:xfrm>
            <a:custGeom>
              <a:avLst/>
              <a:gdLst/>
              <a:ahLst/>
              <a:cxnLst/>
              <a:rect l="l" t="t" r="r" b="b"/>
              <a:pathLst>
                <a:path w="269" h="5801" extrusionOk="0">
                  <a:moveTo>
                    <a:pt x="144"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4" y="5801"/>
                  </a:lnTo>
                  <a:lnTo>
                    <a:pt x="165" y="5739"/>
                  </a:lnTo>
                  <a:lnTo>
                    <a:pt x="186" y="5574"/>
                  </a:lnTo>
                  <a:lnTo>
                    <a:pt x="227" y="4955"/>
                  </a:lnTo>
                  <a:lnTo>
                    <a:pt x="268" y="4026"/>
                  </a:lnTo>
                  <a:lnTo>
                    <a:pt x="268" y="2911"/>
                  </a:lnTo>
                  <a:lnTo>
                    <a:pt x="268" y="1776"/>
                  </a:lnTo>
                  <a:lnTo>
                    <a:pt x="227" y="847"/>
                  </a:lnTo>
                  <a:lnTo>
                    <a:pt x="186" y="228"/>
                  </a:lnTo>
                  <a:lnTo>
                    <a:pt x="165" y="63"/>
                  </a:lnTo>
                  <a:lnTo>
                    <a:pt x="144" y="21"/>
                  </a:lnTo>
                  <a:lnTo>
                    <a:pt x="14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5774000" y="5166725"/>
              <a:ext cx="6725" cy="145025"/>
            </a:xfrm>
            <a:custGeom>
              <a:avLst/>
              <a:gdLst/>
              <a:ahLst/>
              <a:cxnLst/>
              <a:rect l="l" t="t" r="r" b="b"/>
              <a:pathLst>
                <a:path w="269" h="5801" extrusionOk="0">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27" y="4955"/>
                  </a:lnTo>
                  <a:lnTo>
                    <a:pt x="268" y="4026"/>
                  </a:lnTo>
                  <a:lnTo>
                    <a:pt x="268" y="2911"/>
                  </a:lnTo>
                  <a:lnTo>
                    <a:pt x="268" y="1776"/>
                  </a:lnTo>
                  <a:lnTo>
                    <a:pt x="227" y="847"/>
                  </a:lnTo>
                  <a:lnTo>
                    <a:pt x="186"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5774000" y="5166725"/>
              <a:ext cx="6725" cy="145025"/>
            </a:xfrm>
            <a:custGeom>
              <a:avLst/>
              <a:gdLst/>
              <a:ahLst/>
              <a:cxnLst/>
              <a:rect l="l" t="t" r="r" b="b"/>
              <a:pathLst>
                <a:path w="269" h="5801" fill="none" extrusionOk="0">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27" y="847"/>
                  </a:lnTo>
                  <a:lnTo>
                    <a:pt x="268" y="1776"/>
                  </a:lnTo>
                  <a:lnTo>
                    <a:pt x="268" y="2911"/>
                  </a:lnTo>
                  <a:lnTo>
                    <a:pt x="268" y="2911"/>
                  </a:lnTo>
                  <a:lnTo>
                    <a:pt x="268" y="4026"/>
                  </a:lnTo>
                  <a:lnTo>
                    <a:pt x="227" y="4955"/>
                  </a:lnTo>
                  <a:lnTo>
                    <a:pt x="186" y="5574"/>
                  </a:lnTo>
                  <a:lnTo>
                    <a:pt x="165" y="5739"/>
                  </a:lnTo>
                  <a:lnTo>
                    <a:pt x="16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5730125" y="5166725"/>
              <a:ext cx="6725" cy="145025"/>
            </a:xfrm>
            <a:custGeom>
              <a:avLst/>
              <a:gdLst/>
              <a:ahLst/>
              <a:cxnLst/>
              <a:rect l="l" t="t" r="r" b="b"/>
              <a:pathLst>
                <a:path w="269" h="5801" extrusionOk="0">
                  <a:moveTo>
                    <a:pt x="124" y="1"/>
                  </a:moveTo>
                  <a:lnTo>
                    <a:pt x="124" y="21"/>
                  </a:lnTo>
                  <a:lnTo>
                    <a:pt x="104" y="63"/>
                  </a:lnTo>
                  <a:lnTo>
                    <a:pt x="83" y="228"/>
                  </a:lnTo>
                  <a:lnTo>
                    <a:pt x="42" y="847"/>
                  </a:lnTo>
                  <a:lnTo>
                    <a:pt x="1" y="1776"/>
                  </a:lnTo>
                  <a:lnTo>
                    <a:pt x="1" y="2911"/>
                  </a:lnTo>
                  <a:lnTo>
                    <a:pt x="1" y="4026"/>
                  </a:lnTo>
                  <a:lnTo>
                    <a:pt x="42" y="4955"/>
                  </a:lnTo>
                  <a:lnTo>
                    <a:pt x="83" y="5574"/>
                  </a:lnTo>
                  <a:lnTo>
                    <a:pt x="104" y="5739"/>
                  </a:lnTo>
                  <a:lnTo>
                    <a:pt x="124"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5730125" y="5166725"/>
              <a:ext cx="6725" cy="145025"/>
            </a:xfrm>
            <a:custGeom>
              <a:avLst/>
              <a:gdLst/>
              <a:ahLst/>
              <a:cxnLst/>
              <a:rect l="l" t="t" r="r" b="b"/>
              <a:pathLst>
                <a:path w="269" h="5801" fill="none" extrusionOk="0">
                  <a:moveTo>
                    <a:pt x="124" y="5801"/>
                  </a:moveTo>
                  <a:lnTo>
                    <a:pt x="124" y="5801"/>
                  </a:lnTo>
                  <a:lnTo>
                    <a:pt x="124"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4" y="21"/>
                  </a:lnTo>
                  <a:lnTo>
                    <a:pt x="124" y="1"/>
                  </a:lnTo>
                  <a:lnTo>
                    <a:pt x="124"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5871000" y="5166725"/>
              <a:ext cx="6725" cy="145025"/>
            </a:xfrm>
            <a:custGeom>
              <a:avLst/>
              <a:gdLst/>
              <a:ahLst/>
              <a:cxnLst/>
              <a:rect l="l" t="t" r="r" b="b"/>
              <a:pathLst>
                <a:path w="269" h="5801" extrusionOk="0">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5871000" y="5166725"/>
              <a:ext cx="6725" cy="145025"/>
            </a:xfrm>
            <a:custGeom>
              <a:avLst/>
              <a:gdLst/>
              <a:ahLst/>
              <a:cxnLst/>
              <a:rect l="l" t="t" r="r" b="b"/>
              <a:pathLst>
                <a:path w="269" h="5801" fill="none" extrusionOk="0">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5827150" y="5166725"/>
              <a:ext cx="6725" cy="145025"/>
            </a:xfrm>
            <a:custGeom>
              <a:avLst/>
              <a:gdLst/>
              <a:ahLst/>
              <a:cxnLst/>
              <a:rect l="l" t="t" r="r" b="b"/>
              <a:pathLst>
                <a:path w="269" h="5801" extrusionOk="0">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5827150" y="5166725"/>
              <a:ext cx="6725" cy="145025"/>
            </a:xfrm>
            <a:custGeom>
              <a:avLst/>
              <a:gdLst/>
              <a:ahLst/>
              <a:cxnLst/>
              <a:rect l="l" t="t" r="r" b="b"/>
              <a:pathLst>
                <a:path w="269" h="5801" fill="none" extrusionOk="0">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5968025" y="5166725"/>
              <a:ext cx="6725" cy="145025"/>
            </a:xfrm>
            <a:custGeom>
              <a:avLst/>
              <a:gdLst/>
              <a:ahLst/>
              <a:cxnLst/>
              <a:rect l="l" t="t" r="r" b="b"/>
              <a:pathLst>
                <a:path w="269" h="5801" extrusionOk="0">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9" y="2911"/>
                  </a:lnTo>
                  <a:lnTo>
                    <a:pt x="248" y="1776"/>
                  </a:lnTo>
                  <a:lnTo>
                    <a:pt x="227" y="847"/>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5968025" y="5166725"/>
              <a:ext cx="6725" cy="145025"/>
            </a:xfrm>
            <a:custGeom>
              <a:avLst/>
              <a:gdLst/>
              <a:ahLst/>
              <a:cxnLst/>
              <a:rect l="l" t="t" r="r" b="b"/>
              <a:pathLst>
                <a:path w="269" h="5801" fill="none" extrusionOk="0">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9" y="2911"/>
                  </a:lnTo>
                  <a:lnTo>
                    <a:pt x="269" y="2911"/>
                  </a:lnTo>
                  <a:lnTo>
                    <a:pt x="248" y="4026"/>
                  </a:lnTo>
                  <a:lnTo>
                    <a:pt x="227" y="4955"/>
                  </a:lnTo>
                  <a:lnTo>
                    <a:pt x="186" y="5574"/>
                  </a:lnTo>
                  <a:lnTo>
                    <a:pt x="16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5923650" y="5166725"/>
              <a:ext cx="6725" cy="145025"/>
            </a:xfrm>
            <a:custGeom>
              <a:avLst/>
              <a:gdLst/>
              <a:ahLst/>
              <a:cxnLst/>
              <a:rect l="l" t="t" r="r" b="b"/>
              <a:pathLst>
                <a:path w="269" h="5801" extrusionOk="0">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48" y="4955"/>
                  </a:lnTo>
                  <a:lnTo>
                    <a:pt x="268" y="4026"/>
                  </a:lnTo>
                  <a:lnTo>
                    <a:pt x="268" y="2911"/>
                  </a:lnTo>
                  <a:lnTo>
                    <a:pt x="268" y="1776"/>
                  </a:lnTo>
                  <a:lnTo>
                    <a:pt x="248" y="847"/>
                  </a:lnTo>
                  <a:lnTo>
                    <a:pt x="186"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5923650" y="5166725"/>
              <a:ext cx="6725" cy="145025"/>
            </a:xfrm>
            <a:custGeom>
              <a:avLst/>
              <a:gdLst/>
              <a:ahLst/>
              <a:cxnLst/>
              <a:rect l="l" t="t" r="r" b="b"/>
              <a:pathLst>
                <a:path w="269" h="5801" fill="none" extrusionOk="0">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48" y="847"/>
                  </a:lnTo>
                  <a:lnTo>
                    <a:pt x="268" y="1776"/>
                  </a:lnTo>
                  <a:lnTo>
                    <a:pt x="268" y="2911"/>
                  </a:lnTo>
                  <a:lnTo>
                    <a:pt x="268" y="2911"/>
                  </a:lnTo>
                  <a:lnTo>
                    <a:pt x="268" y="4026"/>
                  </a:lnTo>
                  <a:lnTo>
                    <a:pt x="248" y="4955"/>
                  </a:lnTo>
                  <a:lnTo>
                    <a:pt x="186" y="5574"/>
                  </a:lnTo>
                  <a:lnTo>
                    <a:pt x="165" y="5739"/>
                  </a:lnTo>
                  <a:lnTo>
                    <a:pt x="16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6065025" y="5166725"/>
              <a:ext cx="6750" cy="145025"/>
            </a:xfrm>
            <a:custGeom>
              <a:avLst/>
              <a:gdLst/>
              <a:ahLst/>
              <a:cxnLst/>
              <a:rect l="l" t="t" r="r" b="b"/>
              <a:pathLst>
                <a:path w="270" h="5801" extrusionOk="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45" y="5739"/>
                  </a:lnTo>
                  <a:lnTo>
                    <a:pt x="186" y="5574"/>
                  </a:lnTo>
                  <a:lnTo>
                    <a:pt x="228" y="4955"/>
                  </a:lnTo>
                  <a:lnTo>
                    <a:pt x="248" y="4026"/>
                  </a:lnTo>
                  <a:lnTo>
                    <a:pt x="269" y="2911"/>
                  </a:lnTo>
                  <a:lnTo>
                    <a:pt x="248" y="1776"/>
                  </a:lnTo>
                  <a:lnTo>
                    <a:pt x="228" y="847"/>
                  </a:lnTo>
                  <a:lnTo>
                    <a:pt x="186" y="228"/>
                  </a:lnTo>
                  <a:lnTo>
                    <a:pt x="145"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6065025" y="5166725"/>
              <a:ext cx="6750" cy="145025"/>
            </a:xfrm>
            <a:custGeom>
              <a:avLst/>
              <a:gdLst/>
              <a:ahLst/>
              <a:cxnLst/>
              <a:rect l="l" t="t" r="r" b="b"/>
              <a:pathLst>
                <a:path w="270" h="5801" fill="none" extrusionOk="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45" y="63"/>
                  </a:lnTo>
                  <a:lnTo>
                    <a:pt x="186" y="228"/>
                  </a:lnTo>
                  <a:lnTo>
                    <a:pt x="228" y="847"/>
                  </a:lnTo>
                  <a:lnTo>
                    <a:pt x="248" y="1776"/>
                  </a:lnTo>
                  <a:lnTo>
                    <a:pt x="269" y="2911"/>
                  </a:lnTo>
                  <a:lnTo>
                    <a:pt x="269" y="2911"/>
                  </a:lnTo>
                  <a:lnTo>
                    <a:pt x="248" y="4026"/>
                  </a:lnTo>
                  <a:lnTo>
                    <a:pt x="228" y="4955"/>
                  </a:lnTo>
                  <a:lnTo>
                    <a:pt x="186" y="5574"/>
                  </a:lnTo>
                  <a:lnTo>
                    <a:pt x="145" y="5739"/>
                  </a:lnTo>
                  <a:lnTo>
                    <a:pt x="145" y="5801"/>
                  </a:lnTo>
                  <a:lnTo>
                    <a:pt x="12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6020650" y="5166725"/>
              <a:ext cx="6725" cy="145025"/>
            </a:xfrm>
            <a:custGeom>
              <a:avLst/>
              <a:gdLst/>
              <a:ahLst/>
              <a:cxnLst/>
              <a:rect l="l" t="t" r="r" b="b"/>
              <a:pathLst>
                <a:path w="269" h="5801" extrusionOk="0">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6020650" y="5166725"/>
              <a:ext cx="6725" cy="145025"/>
            </a:xfrm>
            <a:custGeom>
              <a:avLst/>
              <a:gdLst/>
              <a:ahLst/>
              <a:cxnLst/>
              <a:rect l="l" t="t" r="r" b="b"/>
              <a:pathLst>
                <a:path w="269" h="5801" fill="none" extrusionOk="0">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6161525" y="5166725"/>
              <a:ext cx="6725" cy="145025"/>
            </a:xfrm>
            <a:custGeom>
              <a:avLst/>
              <a:gdLst/>
              <a:ahLst/>
              <a:cxnLst/>
              <a:rect l="l" t="t" r="r" b="b"/>
              <a:pathLst>
                <a:path w="269" h="5801" extrusionOk="0">
                  <a:moveTo>
                    <a:pt x="145" y="1"/>
                  </a:moveTo>
                  <a:lnTo>
                    <a:pt x="124" y="21"/>
                  </a:lnTo>
                  <a:lnTo>
                    <a:pt x="124" y="63"/>
                  </a:lnTo>
                  <a:lnTo>
                    <a:pt x="83" y="228"/>
                  </a:lnTo>
                  <a:lnTo>
                    <a:pt x="42" y="847"/>
                  </a:lnTo>
                  <a:lnTo>
                    <a:pt x="21" y="1776"/>
                  </a:lnTo>
                  <a:lnTo>
                    <a:pt x="1" y="2911"/>
                  </a:lnTo>
                  <a:lnTo>
                    <a:pt x="21" y="4026"/>
                  </a:lnTo>
                  <a:lnTo>
                    <a:pt x="42" y="4955"/>
                  </a:lnTo>
                  <a:lnTo>
                    <a:pt x="83" y="5574"/>
                  </a:lnTo>
                  <a:lnTo>
                    <a:pt x="124" y="5739"/>
                  </a:lnTo>
                  <a:lnTo>
                    <a:pt x="124" y="5801"/>
                  </a:lnTo>
                  <a:lnTo>
                    <a:pt x="166" y="5801"/>
                  </a:lnTo>
                  <a:lnTo>
                    <a:pt x="166" y="5739"/>
                  </a:lnTo>
                  <a:lnTo>
                    <a:pt x="186" y="5574"/>
                  </a:lnTo>
                  <a:lnTo>
                    <a:pt x="248" y="4955"/>
                  </a:lnTo>
                  <a:lnTo>
                    <a:pt x="269" y="4026"/>
                  </a:lnTo>
                  <a:lnTo>
                    <a:pt x="269" y="2911"/>
                  </a:lnTo>
                  <a:lnTo>
                    <a:pt x="269" y="1776"/>
                  </a:lnTo>
                  <a:lnTo>
                    <a:pt x="248" y="847"/>
                  </a:lnTo>
                  <a:lnTo>
                    <a:pt x="186"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6161525" y="5166725"/>
              <a:ext cx="6725" cy="145025"/>
            </a:xfrm>
            <a:custGeom>
              <a:avLst/>
              <a:gdLst/>
              <a:ahLst/>
              <a:cxnLst/>
              <a:rect l="l" t="t" r="r" b="b"/>
              <a:pathLst>
                <a:path w="269" h="5801" fill="none" extrusionOk="0">
                  <a:moveTo>
                    <a:pt x="145" y="5801"/>
                  </a:moveTo>
                  <a:lnTo>
                    <a:pt x="145" y="5801"/>
                  </a:lnTo>
                  <a:lnTo>
                    <a:pt x="124" y="5801"/>
                  </a:lnTo>
                  <a:lnTo>
                    <a:pt x="124" y="5739"/>
                  </a:lnTo>
                  <a:lnTo>
                    <a:pt x="83" y="5574"/>
                  </a:lnTo>
                  <a:lnTo>
                    <a:pt x="42" y="4955"/>
                  </a:lnTo>
                  <a:lnTo>
                    <a:pt x="21" y="4026"/>
                  </a:lnTo>
                  <a:lnTo>
                    <a:pt x="1" y="2911"/>
                  </a:lnTo>
                  <a:lnTo>
                    <a:pt x="1" y="2911"/>
                  </a:lnTo>
                  <a:lnTo>
                    <a:pt x="21" y="1776"/>
                  </a:lnTo>
                  <a:lnTo>
                    <a:pt x="42" y="847"/>
                  </a:lnTo>
                  <a:lnTo>
                    <a:pt x="83" y="228"/>
                  </a:lnTo>
                  <a:lnTo>
                    <a:pt x="124" y="63"/>
                  </a:lnTo>
                  <a:lnTo>
                    <a:pt x="124" y="21"/>
                  </a:lnTo>
                  <a:lnTo>
                    <a:pt x="145" y="1"/>
                  </a:lnTo>
                  <a:lnTo>
                    <a:pt x="145" y="1"/>
                  </a:lnTo>
                  <a:lnTo>
                    <a:pt x="166" y="21"/>
                  </a:lnTo>
                  <a:lnTo>
                    <a:pt x="166" y="63"/>
                  </a:lnTo>
                  <a:lnTo>
                    <a:pt x="186" y="228"/>
                  </a:lnTo>
                  <a:lnTo>
                    <a:pt x="248" y="847"/>
                  </a:lnTo>
                  <a:lnTo>
                    <a:pt x="269" y="1776"/>
                  </a:lnTo>
                  <a:lnTo>
                    <a:pt x="269" y="2911"/>
                  </a:lnTo>
                  <a:lnTo>
                    <a:pt x="269" y="2911"/>
                  </a:lnTo>
                  <a:lnTo>
                    <a:pt x="269" y="4026"/>
                  </a:lnTo>
                  <a:lnTo>
                    <a:pt x="248" y="4955"/>
                  </a:lnTo>
                  <a:lnTo>
                    <a:pt x="186" y="5574"/>
                  </a:lnTo>
                  <a:lnTo>
                    <a:pt x="166" y="5739"/>
                  </a:lnTo>
                  <a:lnTo>
                    <a:pt x="166"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6117675" y="5166725"/>
              <a:ext cx="6725" cy="145025"/>
            </a:xfrm>
            <a:custGeom>
              <a:avLst/>
              <a:gdLst/>
              <a:ahLst/>
              <a:cxnLst/>
              <a:rect l="l" t="t" r="r" b="b"/>
              <a:pathLst>
                <a:path w="269" h="5801" extrusionOk="0">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8" y="2911"/>
                  </a:lnTo>
                  <a:lnTo>
                    <a:pt x="248" y="1776"/>
                  </a:lnTo>
                  <a:lnTo>
                    <a:pt x="227" y="847"/>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117675" y="5166725"/>
              <a:ext cx="6725" cy="145025"/>
            </a:xfrm>
            <a:custGeom>
              <a:avLst/>
              <a:gdLst/>
              <a:ahLst/>
              <a:cxnLst/>
              <a:rect l="l" t="t" r="r" b="b"/>
              <a:pathLst>
                <a:path w="269" h="5801" fill="none" extrusionOk="0">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8" y="2911"/>
                  </a:lnTo>
                  <a:lnTo>
                    <a:pt x="268" y="2911"/>
                  </a:lnTo>
                  <a:lnTo>
                    <a:pt x="248" y="4026"/>
                  </a:lnTo>
                  <a:lnTo>
                    <a:pt x="227" y="4955"/>
                  </a:lnTo>
                  <a:lnTo>
                    <a:pt x="186" y="5574"/>
                  </a:lnTo>
                  <a:lnTo>
                    <a:pt x="16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258550" y="5166725"/>
              <a:ext cx="6725" cy="145025"/>
            </a:xfrm>
            <a:custGeom>
              <a:avLst/>
              <a:gdLst/>
              <a:ahLst/>
              <a:cxnLst/>
              <a:rect l="l" t="t" r="r" b="b"/>
              <a:pathLst>
                <a:path w="269" h="5801" extrusionOk="0">
                  <a:moveTo>
                    <a:pt x="145"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5" y="5801"/>
                  </a:lnTo>
                  <a:lnTo>
                    <a:pt x="165" y="5739"/>
                  </a:lnTo>
                  <a:lnTo>
                    <a:pt x="186" y="5574"/>
                  </a:lnTo>
                  <a:lnTo>
                    <a:pt x="227" y="4955"/>
                  </a:lnTo>
                  <a:lnTo>
                    <a:pt x="269" y="4026"/>
                  </a:lnTo>
                  <a:lnTo>
                    <a:pt x="269" y="2911"/>
                  </a:lnTo>
                  <a:lnTo>
                    <a:pt x="269" y="1776"/>
                  </a:lnTo>
                  <a:lnTo>
                    <a:pt x="227" y="847"/>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258550" y="5166725"/>
              <a:ext cx="6725" cy="145025"/>
            </a:xfrm>
            <a:custGeom>
              <a:avLst/>
              <a:gdLst/>
              <a:ahLst/>
              <a:cxnLst/>
              <a:rect l="l" t="t" r="r" b="b"/>
              <a:pathLst>
                <a:path w="269" h="5801" fill="none" extrusionOk="0">
                  <a:moveTo>
                    <a:pt x="145" y="5801"/>
                  </a:moveTo>
                  <a:lnTo>
                    <a:pt x="145" y="5801"/>
                  </a:lnTo>
                  <a:lnTo>
                    <a:pt x="124" y="5801"/>
                  </a:lnTo>
                  <a:lnTo>
                    <a:pt x="103" y="5739"/>
                  </a:lnTo>
                  <a:lnTo>
                    <a:pt x="83" y="5574"/>
                  </a:lnTo>
                  <a:lnTo>
                    <a:pt x="41" y="4955"/>
                  </a:lnTo>
                  <a:lnTo>
                    <a:pt x="21" y="4026"/>
                  </a:lnTo>
                  <a:lnTo>
                    <a:pt x="0" y="2911"/>
                  </a:lnTo>
                  <a:lnTo>
                    <a:pt x="0" y="2911"/>
                  </a:lnTo>
                  <a:lnTo>
                    <a:pt x="21" y="1776"/>
                  </a:lnTo>
                  <a:lnTo>
                    <a:pt x="41" y="847"/>
                  </a:lnTo>
                  <a:lnTo>
                    <a:pt x="83" y="228"/>
                  </a:lnTo>
                  <a:lnTo>
                    <a:pt x="103" y="63"/>
                  </a:lnTo>
                  <a:lnTo>
                    <a:pt x="124" y="21"/>
                  </a:lnTo>
                  <a:lnTo>
                    <a:pt x="145" y="1"/>
                  </a:lnTo>
                  <a:lnTo>
                    <a:pt x="145" y="1"/>
                  </a:lnTo>
                  <a:lnTo>
                    <a:pt x="145" y="21"/>
                  </a:lnTo>
                  <a:lnTo>
                    <a:pt x="165" y="63"/>
                  </a:lnTo>
                  <a:lnTo>
                    <a:pt x="186" y="228"/>
                  </a:lnTo>
                  <a:lnTo>
                    <a:pt x="227" y="847"/>
                  </a:lnTo>
                  <a:lnTo>
                    <a:pt x="269" y="1776"/>
                  </a:lnTo>
                  <a:lnTo>
                    <a:pt x="269" y="2911"/>
                  </a:lnTo>
                  <a:lnTo>
                    <a:pt x="269" y="2911"/>
                  </a:lnTo>
                  <a:lnTo>
                    <a:pt x="269" y="4026"/>
                  </a:lnTo>
                  <a:lnTo>
                    <a:pt x="227" y="4955"/>
                  </a:lnTo>
                  <a:lnTo>
                    <a:pt x="186" y="5574"/>
                  </a:lnTo>
                  <a:lnTo>
                    <a:pt x="165" y="5739"/>
                  </a:lnTo>
                  <a:lnTo>
                    <a:pt x="14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214675" y="5166725"/>
              <a:ext cx="6750" cy="145025"/>
            </a:xfrm>
            <a:custGeom>
              <a:avLst/>
              <a:gdLst/>
              <a:ahLst/>
              <a:cxnLst/>
              <a:rect l="l" t="t" r="r" b="b"/>
              <a:pathLst>
                <a:path w="270" h="5801" extrusionOk="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214675" y="5166725"/>
              <a:ext cx="6750" cy="145025"/>
            </a:xfrm>
            <a:custGeom>
              <a:avLst/>
              <a:gdLst/>
              <a:ahLst/>
              <a:cxnLst/>
              <a:rect l="l" t="t" r="r" b="b"/>
              <a:pathLst>
                <a:path w="270" h="5801" fill="none" extrusionOk="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355550" y="5166725"/>
              <a:ext cx="6750" cy="145025"/>
            </a:xfrm>
            <a:custGeom>
              <a:avLst/>
              <a:gdLst/>
              <a:ahLst/>
              <a:cxnLst/>
              <a:rect l="l" t="t" r="r" b="b"/>
              <a:pathLst>
                <a:path w="270" h="5801" extrusionOk="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7" y="5574"/>
                  </a:lnTo>
                  <a:lnTo>
                    <a:pt x="228" y="4955"/>
                  </a:lnTo>
                  <a:lnTo>
                    <a:pt x="248" y="4026"/>
                  </a:lnTo>
                  <a:lnTo>
                    <a:pt x="269" y="2911"/>
                  </a:lnTo>
                  <a:lnTo>
                    <a:pt x="248" y="1776"/>
                  </a:lnTo>
                  <a:lnTo>
                    <a:pt x="228" y="847"/>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355550" y="5166725"/>
              <a:ext cx="6750" cy="145025"/>
            </a:xfrm>
            <a:custGeom>
              <a:avLst/>
              <a:gdLst/>
              <a:ahLst/>
              <a:cxnLst/>
              <a:rect l="l" t="t" r="r" b="b"/>
              <a:pathLst>
                <a:path w="270" h="5801" fill="none" extrusionOk="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7" y="228"/>
                  </a:lnTo>
                  <a:lnTo>
                    <a:pt x="228" y="847"/>
                  </a:lnTo>
                  <a:lnTo>
                    <a:pt x="248" y="1776"/>
                  </a:lnTo>
                  <a:lnTo>
                    <a:pt x="269" y="2911"/>
                  </a:lnTo>
                  <a:lnTo>
                    <a:pt x="269" y="2911"/>
                  </a:lnTo>
                  <a:lnTo>
                    <a:pt x="248" y="4026"/>
                  </a:lnTo>
                  <a:lnTo>
                    <a:pt x="228" y="4955"/>
                  </a:lnTo>
                  <a:lnTo>
                    <a:pt x="187" y="5574"/>
                  </a:lnTo>
                  <a:lnTo>
                    <a:pt x="166" y="5739"/>
                  </a:lnTo>
                  <a:lnTo>
                    <a:pt x="145" y="5801"/>
                  </a:lnTo>
                  <a:lnTo>
                    <a:pt x="12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311700" y="5166725"/>
              <a:ext cx="6725" cy="145025"/>
            </a:xfrm>
            <a:custGeom>
              <a:avLst/>
              <a:gdLst/>
              <a:ahLst/>
              <a:cxnLst/>
              <a:rect l="l" t="t" r="r" b="b"/>
              <a:pathLst>
                <a:path w="269" h="5801" extrusionOk="0">
                  <a:moveTo>
                    <a:pt x="124" y="1"/>
                  </a:moveTo>
                  <a:lnTo>
                    <a:pt x="103" y="21"/>
                  </a:lnTo>
                  <a:lnTo>
                    <a:pt x="103" y="63"/>
                  </a:lnTo>
                  <a:lnTo>
                    <a:pt x="62" y="228"/>
                  </a:lnTo>
                  <a:lnTo>
                    <a:pt x="21" y="847"/>
                  </a:lnTo>
                  <a:lnTo>
                    <a:pt x="0" y="1776"/>
                  </a:lnTo>
                  <a:lnTo>
                    <a:pt x="0" y="2911"/>
                  </a:lnTo>
                  <a:lnTo>
                    <a:pt x="0" y="4026"/>
                  </a:lnTo>
                  <a:lnTo>
                    <a:pt x="21" y="4955"/>
                  </a:lnTo>
                  <a:lnTo>
                    <a:pt x="62" y="5574"/>
                  </a:lnTo>
                  <a:lnTo>
                    <a:pt x="103" y="5739"/>
                  </a:lnTo>
                  <a:lnTo>
                    <a:pt x="103" y="5801"/>
                  </a:lnTo>
                  <a:lnTo>
                    <a:pt x="145" y="5801"/>
                  </a:lnTo>
                  <a:lnTo>
                    <a:pt x="145" y="5739"/>
                  </a:lnTo>
                  <a:lnTo>
                    <a:pt x="186" y="5574"/>
                  </a:lnTo>
                  <a:lnTo>
                    <a:pt x="227" y="4955"/>
                  </a:lnTo>
                  <a:lnTo>
                    <a:pt x="248" y="4026"/>
                  </a:lnTo>
                  <a:lnTo>
                    <a:pt x="269" y="2911"/>
                  </a:lnTo>
                  <a:lnTo>
                    <a:pt x="248" y="1776"/>
                  </a:lnTo>
                  <a:lnTo>
                    <a:pt x="227" y="847"/>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311700" y="5166725"/>
              <a:ext cx="6725" cy="145025"/>
            </a:xfrm>
            <a:custGeom>
              <a:avLst/>
              <a:gdLst/>
              <a:ahLst/>
              <a:cxnLst/>
              <a:rect l="l" t="t" r="r" b="b"/>
              <a:pathLst>
                <a:path w="269" h="5801" fill="none" extrusionOk="0">
                  <a:moveTo>
                    <a:pt x="124" y="5801"/>
                  </a:moveTo>
                  <a:lnTo>
                    <a:pt x="124" y="5801"/>
                  </a:lnTo>
                  <a:lnTo>
                    <a:pt x="103" y="5801"/>
                  </a:lnTo>
                  <a:lnTo>
                    <a:pt x="103" y="5739"/>
                  </a:lnTo>
                  <a:lnTo>
                    <a:pt x="62" y="5574"/>
                  </a:lnTo>
                  <a:lnTo>
                    <a:pt x="21" y="4955"/>
                  </a:lnTo>
                  <a:lnTo>
                    <a:pt x="0" y="4026"/>
                  </a:lnTo>
                  <a:lnTo>
                    <a:pt x="0" y="2911"/>
                  </a:lnTo>
                  <a:lnTo>
                    <a:pt x="0" y="2911"/>
                  </a:lnTo>
                  <a:lnTo>
                    <a:pt x="0" y="1776"/>
                  </a:lnTo>
                  <a:lnTo>
                    <a:pt x="21" y="847"/>
                  </a:lnTo>
                  <a:lnTo>
                    <a:pt x="62" y="228"/>
                  </a:lnTo>
                  <a:lnTo>
                    <a:pt x="103" y="63"/>
                  </a:lnTo>
                  <a:lnTo>
                    <a:pt x="103" y="21"/>
                  </a:lnTo>
                  <a:lnTo>
                    <a:pt x="124" y="1"/>
                  </a:lnTo>
                  <a:lnTo>
                    <a:pt x="124" y="1"/>
                  </a:lnTo>
                  <a:lnTo>
                    <a:pt x="145" y="21"/>
                  </a:lnTo>
                  <a:lnTo>
                    <a:pt x="145" y="63"/>
                  </a:lnTo>
                  <a:lnTo>
                    <a:pt x="186" y="228"/>
                  </a:lnTo>
                  <a:lnTo>
                    <a:pt x="227" y="847"/>
                  </a:lnTo>
                  <a:lnTo>
                    <a:pt x="248" y="1776"/>
                  </a:lnTo>
                  <a:lnTo>
                    <a:pt x="269" y="2911"/>
                  </a:lnTo>
                  <a:lnTo>
                    <a:pt x="269" y="2911"/>
                  </a:lnTo>
                  <a:lnTo>
                    <a:pt x="248" y="4026"/>
                  </a:lnTo>
                  <a:lnTo>
                    <a:pt x="227" y="4955"/>
                  </a:lnTo>
                  <a:lnTo>
                    <a:pt x="186" y="5574"/>
                  </a:lnTo>
                  <a:lnTo>
                    <a:pt x="14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598025" y="5161050"/>
              <a:ext cx="810200" cy="6725"/>
            </a:xfrm>
            <a:custGeom>
              <a:avLst/>
              <a:gdLst/>
              <a:ahLst/>
              <a:cxnLst/>
              <a:rect l="l" t="t" r="r" b="b"/>
              <a:pathLst>
                <a:path w="32408" h="269" extrusionOk="0">
                  <a:moveTo>
                    <a:pt x="16204" y="1"/>
                  </a:moveTo>
                  <a:lnTo>
                    <a:pt x="9888" y="21"/>
                  </a:lnTo>
                  <a:lnTo>
                    <a:pt x="4748" y="42"/>
                  </a:lnTo>
                  <a:lnTo>
                    <a:pt x="1260" y="83"/>
                  </a:lnTo>
                  <a:lnTo>
                    <a:pt x="331" y="104"/>
                  </a:lnTo>
                  <a:lnTo>
                    <a:pt x="83" y="124"/>
                  </a:lnTo>
                  <a:lnTo>
                    <a:pt x="0" y="145"/>
                  </a:lnTo>
                  <a:lnTo>
                    <a:pt x="83" y="145"/>
                  </a:lnTo>
                  <a:lnTo>
                    <a:pt x="331" y="166"/>
                  </a:lnTo>
                  <a:lnTo>
                    <a:pt x="1260" y="186"/>
                  </a:lnTo>
                  <a:lnTo>
                    <a:pt x="4748" y="228"/>
                  </a:lnTo>
                  <a:lnTo>
                    <a:pt x="9888" y="269"/>
                  </a:lnTo>
                  <a:lnTo>
                    <a:pt x="22499" y="269"/>
                  </a:lnTo>
                  <a:lnTo>
                    <a:pt x="27660" y="228"/>
                  </a:lnTo>
                  <a:lnTo>
                    <a:pt x="31127" y="186"/>
                  </a:lnTo>
                  <a:lnTo>
                    <a:pt x="32077" y="166"/>
                  </a:lnTo>
                  <a:lnTo>
                    <a:pt x="32325" y="145"/>
                  </a:lnTo>
                  <a:lnTo>
                    <a:pt x="32407" y="145"/>
                  </a:lnTo>
                  <a:lnTo>
                    <a:pt x="32325" y="124"/>
                  </a:lnTo>
                  <a:lnTo>
                    <a:pt x="32077" y="104"/>
                  </a:lnTo>
                  <a:lnTo>
                    <a:pt x="31127" y="83"/>
                  </a:lnTo>
                  <a:lnTo>
                    <a:pt x="27660" y="42"/>
                  </a:lnTo>
                  <a:lnTo>
                    <a:pt x="22499" y="21"/>
                  </a:lnTo>
                  <a:lnTo>
                    <a:pt x="1620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5598025" y="5161050"/>
              <a:ext cx="810200" cy="6725"/>
            </a:xfrm>
            <a:custGeom>
              <a:avLst/>
              <a:gdLst/>
              <a:ahLst/>
              <a:cxnLst/>
              <a:rect l="l" t="t" r="r" b="b"/>
              <a:pathLst>
                <a:path w="32408" h="269" fill="none" extrusionOk="0">
                  <a:moveTo>
                    <a:pt x="32407" y="145"/>
                  </a:moveTo>
                  <a:lnTo>
                    <a:pt x="32407" y="145"/>
                  </a:lnTo>
                  <a:lnTo>
                    <a:pt x="32325" y="145"/>
                  </a:lnTo>
                  <a:lnTo>
                    <a:pt x="32077" y="166"/>
                  </a:lnTo>
                  <a:lnTo>
                    <a:pt x="31127" y="186"/>
                  </a:lnTo>
                  <a:lnTo>
                    <a:pt x="27660" y="228"/>
                  </a:lnTo>
                  <a:lnTo>
                    <a:pt x="22499" y="269"/>
                  </a:lnTo>
                  <a:lnTo>
                    <a:pt x="16204" y="269"/>
                  </a:lnTo>
                  <a:lnTo>
                    <a:pt x="16204" y="269"/>
                  </a:lnTo>
                  <a:lnTo>
                    <a:pt x="9888" y="269"/>
                  </a:lnTo>
                  <a:lnTo>
                    <a:pt x="4748" y="228"/>
                  </a:lnTo>
                  <a:lnTo>
                    <a:pt x="1260" y="186"/>
                  </a:lnTo>
                  <a:lnTo>
                    <a:pt x="331" y="166"/>
                  </a:lnTo>
                  <a:lnTo>
                    <a:pt x="83" y="145"/>
                  </a:lnTo>
                  <a:lnTo>
                    <a:pt x="0" y="145"/>
                  </a:lnTo>
                  <a:lnTo>
                    <a:pt x="0" y="145"/>
                  </a:lnTo>
                  <a:lnTo>
                    <a:pt x="83" y="124"/>
                  </a:lnTo>
                  <a:lnTo>
                    <a:pt x="331" y="104"/>
                  </a:lnTo>
                  <a:lnTo>
                    <a:pt x="1260" y="83"/>
                  </a:lnTo>
                  <a:lnTo>
                    <a:pt x="4748" y="42"/>
                  </a:lnTo>
                  <a:lnTo>
                    <a:pt x="9888" y="21"/>
                  </a:lnTo>
                  <a:lnTo>
                    <a:pt x="16204" y="1"/>
                  </a:lnTo>
                  <a:lnTo>
                    <a:pt x="16204" y="1"/>
                  </a:lnTo>
                  <a:lnTo>
                    <a:pt x="22499" y="21"/>
                  </a:lnTo>
                  <a:lnTo>
                    <a:pt x="27660" y="42"/>
                  </a:lnTo>
                  <a:lnTo>
                    <a:pt x="31127" y="83"/>
                  </a:lnTo>
                  <a:lnTo>
                    <a:pt x="32077" y="104"/>
                  </a:lnTo>
                  <a:lnTo>
                    <a:pt x="32325" y="124"/>
                  </a:lnTo>
                  <a:lnTo>
                    <a:pt x="32407"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5682650" y="5312775"/>
              <a:ext cx="806075" cy="146575"/>
            </a:xfrm>
            <a:custGeom>
              <a:avLst/>
              <a:gdLst/>
              <a:ahLst/>
              <a:cxnLst/>
              <a:rect l="l" t="t" r="r" b="b"/>
              <a:pathLst>
                <a:path w="32243" h="5863" extrusionOk="0">
                  <a:moveTo>
                    <a:pt x="1" y="0"/>
                  </a:moveTo>
                  <a:lnTo>
                    <a:pt x="1" y="5862"/>
                  </a:lnTo>
                  <a:lnTo>
                    <a:pt x="32242" y="5862"/>
                  </a:lnTo>
                  <a:lnTo>
                    <a:pt x="32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5682650" y="5312775"/>
              <a:ext cx="806075" cy="146575"/>
            </a:xfrm>
            <a:custGeom>
              <a:avLst/>
              <a:gdLst/>
              <a:ahLst/>
              <a:cxnLst/>
              <a:rect l="l" t="t" r="r" b="b"/>
              <a:pathLst>
                <a:path w="32243" h="5863" fill="none" extrusionOk="0">
                  <a:moveTo>
                    <a:pt x="32242" y="5862"/>
                  </a:moveTo>
                  <a:lnTo>
                    <a:pt x="1" y="5862"/>
                  </a:lnTo>
                  <a:lnTo>
                    <a:pt x="1" y="0"/>
                  </a:lnTo>
                  <a:lnTo>
                    <a:pt x="32242" y="0"/>
                  </a:lnTo>
                  <a:lnTo>
                    <a:pt x="32242" y="58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5758000" y="5315350"/>
              <a:ext cx="6725" cy="145025"/>
            </a:xfrm>
            <a:custGeom>
              <a:avLst/>
              <a:gdLst/>
              <a:ahLst/>
              <a:cxnLst/>
              <a:rect l="l" t="t" r="r" b="b"/>
              <a:pathLst>
                <a:path w="269" h="5801" extrusionOk="0">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758000" y="5315350"/>
              <a:ext cx="6725" cy="145025"/>
            </a:xfrm>
            <a:custGeom>
              <a:avLst/>
              <a:gdLst/>
              <a:ahLst/>
              <a:cxnLst/>
              <a:rect l="l" t="t" r="r" b="b"/>
              <a:pathLst>
                <a:path w="269" h="5801" fill="none" extrusionOk="0">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5714125" y="5315350"/>
              <a:ext cx="6750" cy="145025"/>
            </a:xfrm>
            <a:custGeom>
              <a:avLst/>
              <a:gdLst/>
              <a:ahLst/>
              <a:cxnLst/>
              <a:rect l="l" t="t" r="r" b="b"/>
              <a:pathLst>
                <a:path w="270" h="5801" extrusionOk="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6" y="5573"/>
                  </a:lnTo>
                  <a:lnTo>
                    <a:pt x="228" y="4954"/>
                  </a:lnTo>
                  <a:lnTo>
                    <a:pt x="248" y="4025"/>
                  </a:lnTo>
                  <a:lnTo>
                    <a:pt x="269" y="2890"/>
                  </a:lnTo>
                  <a:lnTo>
                    <a:pt x="248" y="1775"/>
                  </a:lnTo>
                  <a:lnTo>
                    <a:pt x="228" y="847"/>
                  </a:lnTo>
                  <a:lnTo>
                    <a:pt x="186"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5714125" y="5315350"/>
              <a:ext cx="6750" cy="145025"/>
            </a:xfrm>
            <a:custGeom>
              <a:avLst/>
              <a:gdLst/>
              <a:ahLst/>
              <a:cxnLst/>
              <a:rect l="l" t="t" r="r" b="b"/>
              <a:pathLst>
                <a:path w="270" h="5801" fill="none" extrusionOk="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6" y="227"/>
                  </a:lnTo>
                  <a:lnTo>
                    <a:pt x="228" y="847"/>
                  </a:lnTo>
                  <a:lnTo>
                    <a:pt x="248" y="1775"/>
                  </a:lnTo>
                  <a:lnTo>
                    <a:pt x="269" y="2890"/>
                  </a:lnTo>
                  <a:lnTo>
                    <a:pt x="269" y="2890"/>
                  </a:lnTo>
                  <a:lnTo>
                    <a:pt x="248" y="4025"/>
                  </a:lnTo>
                  <a:lnTo>
                    <a:pt x="228" y="4954"/>
                  </a:lnTo>
                  <a:lnTo>
                    <a:pt x="186" y="5573"/>
                  </a:lnTo>
                  <a:lnTo>
                    <a:pt x="166"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5855000" y="5315350"/>
              <a:ext cx="6750" cy="145025"/>
            </a:xfrm>
            <a:custGeom>
              <a:avLst/>
              <a:gdLst/>
              <a:ahLst/>
              <a:cxnLst/>
              <a:rect l="l" t="t" r="r" b="b"/>
              <a:pathLst>
                <a:path w="270" h="5801" extrusionOk="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8" y="4025"/>
                  </a:lnTo>
                  <a:lnTo>
                    <a:pt x="269" y="2890"/>
                  </a:lnTo>
                  <a:lnTo>
                    <a:pt x="248" y="1775"/>
                  </a:lnTo>
                  <a:lnTo>
                    <a:pt x="228" y="847"/>
                  </a:lnTo>
                  <a:lnTo>
                    <a:pt x="187"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5855000" y="5315350"/>
              <a:ext cx="6750" cy="145025"/>
            </a:xfrm>
            <a:custGeom>
              <a:avLst/>
              <a:gdLst/>
              <a:ahLst/>
              <a:cxnLst/>
              <a:rect l="l" t="t" r="r" b="b"/>
              <a:pathLst>
                <a:path w="270" h="5801" fill="none" extrusionOk="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8" y="1775"/>
                  </a:lnTo>
                  <a:lnTo>
                    <a:pt x="269" y="2890"/>
                  </a:lnTo>
                  <a:lnTo>
                    <a:pt x="269" y="2890"/>
                  </a:lnTo>
                  <a:lnTo>
                    <a:pt x="248" y="4025"/>
                  </a:lnTo>
                  <a:lnTo>
                    <a:pt x="228" y="4954"/>
                  </a:lnTo>
                  <a:lnTo>
                    <a:pt x="187" y="5573"/>
                  </a:lnTo>
                  <a:lnTo>
                    <a:pt x="166"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5811150" y="5315350"/>
              <a:ext cx="6725" cy="145025"/>
            </a:xfrm>
            <a:custGeom>
              <a:avLst/>
              <a:gdLst/>
              <a:ahLst/>
              <a:cxnLst/>
              <a:rect l="l" t="t" r="r" b="b"/>
              <a:pathLst>
                <a:path w="269" h="5801" extrusionOk="0">
                  <a:moveTo>
                    <a:pt x="103" y="0"/>
                  </a:moveTo>
                  <a:lnTo>
                    <a:pt x="103" y="62"/>
                  </a:lnTo>
                  <a:lnTo>
                    <a:pt x="62" y="227"/>
                  </a:lnTo>
                  <a:lnTo>
                    <a:pt x="21" y="847"/>
                  </a:lnTo>
                  <a:lnTo>
                    <a:pt x="0" y="1775"/>
                  </a:lnTo>
                  <a:lnTo>
                    <a:pt x="0" y="2890"/>
                  </a:lnTo>
                  <a:lnTo>
                    <a:pt x="0" y="4025"/>
                  </a:lnTo>
                  <a:lnTo>
                    <a:pt x="21" y="4954"/>
                  </a:lnTo>
                  <a:lnTo>
                    <a:pt x="62" y="5573"/>
                  </a:lnTo>
                  <a:lnTo>
                    <a:pt x="103" y="5739"/>
                  </a:lnTo>
                  <a:lnTo>
                    <a:pt x="103"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5811150" y="5315350"/>
              <a:ext cx="6725" cy="145025"/>
            </a:xfrm>
            <a:custGeom>
              <a:avLst/>
              <a:gdLst/>
              <a:ahLst/>
              <a:cxnLst/>
              <a:rect l="l" t="t" r="r" b="b"/>
              <a:pathLst>
                <a:path w="269" h="5801" fill="none" extrusionOk="0">
                  <a:moveTo>
                    <a:pt x="124" y="5800"/>
                  </a:moveTo>
                  <a:lnTo>
                    <a:pt x="124" y="5800"/>
                  </a:lnTo>
                  <a:lnTo>
                    <a:pt x="103" y="5780"/>
                  </a:lnTo>
                  <a:lnTo>
                    <a:pt x="103" y="5739"/>
                  </a:lnTo>
                  <a:lnTo>
                    <a:pt x="62" y="5573"/>
                  </a:lnTo>
                  <a:lnTo>
                    <a:pt x="21" y="4954"/>
                  </a:lnTo>
                  <a:lnTo>
                    <a:pt x="0" y="4025"/>
                  </a:lnTo>
                  <a:lnTo>
                    <a:pt x="0" y="2890"/>
                  </a:lnTo>
                  <a:lnTo>
                    <a:pt x="0" y="2890"/>
                  </a:lnTo>
                  <a:lnTo>
                    <a:pt x="0" y="1775"/>
                  </a:lnTo>
                  <a:lnTo>
                    <a:pt x="21" y="847"/>
                  </a:lnTo>
                  <a:lnTo>
                    <a:pt x="62" y="227"/>
                  </a:lnTo>
                  <a:lnTo>
                    <a:pt x="103" y="62"/>
                  </a:lnTo>
                  <a:lnTo>
                    <a:pt x="103" y="0"/>
                  </a:lnTo>
                  <a:lnTo>
                    <a:pt x="124" y="0"/>
                  </a:lnTo>
                  <a:lnTo>
                    <a:pt x="124" y="0"/>
                  </a:lnTo>
                  <a:lnTo>
                    <a:pt x="145" y="0"/>
                  </a:lnTo>
                  <a:lnTo>
                    <a:pt x="145" y="62"/>
                  </a:lnTo>
                  <a:lnTo>
                    <a:pt x="186" y="227"/>
                  </a:lnTo>
                  <a:lnTo>
                    <a:pt x="227" y="847"/>
                  </a:lnTo>
                  <a:lnTo>
                    <a:pt x="248" y="1775"/>
                  </a:lnTo>
                  <a:lnTo>
                    <a:pt x="269" y="2890"/>
                  </a:lnTo>
                  <a:lnTo>
                    <a:pt x="269" y="2890"/>
                  </a:lnTo>
                  <a:lnTo>
                    <a:pt x="248" y="4025"/>
                  </a:lnTo>
                  <a:lnTo>
                    <a:pt x="227" y="4954"/>
                  </a:lnTo>
                  <a:lnTo>
                    <a:pt x="186" y="5573"/>
                  </a:lnTo>
                  <a:lnTo>
                    <a:pt x="145" y="5739"/>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5952025" y="5315350"/>
              <a:ext cx="6725" cy="145025"/>
            </a:xfrm>
            <a:custGeom>
              <a:avLst/>
              <a:gdLst/>
              <a:ahLst/>
              <a:cxnLst/>
              <a:rect l="l" t="t" r="r" b="b"/>
              <a:pathLst>
                <a:path w="269" h="5801" extrusionOk="0">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5952025" y="5315350"/>
              <a:ext cx="6725" cy="145025"/>
            </a:xfrm>
            <a:custGeom>
              <a:avLst/>
              <a:gdLst/>
              <a:ahLst/>
              <a:cxnLst/>
              <a:rect l="l" t="t" r="r" b="b"/>
              <a:pathLst>
                <a:path w="269" h="5801" fill="none" extrusionOk="0">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5907650" y="5315350"/>
              <a:ext cx="6725" cy="145025"/>
            </a:xfrm>
            <a:custGeom>
              <a:avLst/>
              <a:gdLst/>
              <a:ahLst/>
              <a:cxnLst/>
              <a:rect l="l" t="t" r="r" b="b"/>
              <a:pathLst>
                <a:path w="269" h="5801" extrusionOk="0">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8" y="4025"/>
                  </a:lnTo>
                  <a:lnTo>
                    <a:pt x="268" y="2890"/>
                  </a:lnTo>
                  <a:lnTo>
                    <a:pt x="268"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907650" y="5315350"/>
              <a:ext cx="6725" cy="145025"/>
            </a:xfrm>
            <a:custGeom>
              <a:avLst/>
              <a:gdLst/>
              <a:ahLst/>
              <a:cxnLst/>
              <a:rect l="l" t="t" r="r" b="b"/>
              <a:pathLst>
                <a:path w="269" h="5801" fill="none" extrusionOk="0">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8" y="1775"/>
                  </a:lnTo>
                  <a:lnTo>
                    <a:pt x="268" y="2890"/>
                  </a:lnTo>
                  <a:lnTo>
                    <a:pt x="268" y="2890"/>
                  </a:lnTo>
                  <a:lnTo>
                    <a:pt x="268"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049025" y="5315350"/>
              <a:ext cx="6750" cy="145025"/>
            </a:xfrm>
            <a:custGeom>
              <a:avLst/>
              <a:gdLst/>
              <a:ahLst/>
              <a:cxnLst/>
              <a:rect l="l" t="t" r="r" b="b"/>
              <a:pathLst>
                <a:path w="270" h="5801" extrusionOk="0">
                  <a:moveTo>
                    <a:pt x="104" y="0"/>
                  </a:moveTo>
                  <a:lnTo>
                    <a:pt x="104" y="62"/>
                  </a:lnTo>
                  <a:lnTo>
                    <a:pt x="63" y="227"/>
                  </a:lnTo>
                  <a:lnTo>
                    <a:pt x="21" y="847"/>
                  </a:lnTo>
                  <a:lnTo>
                    <a:pt x="1" y="1775"/>
                  </a:lnTo>
                  <a:lnTo>
                    <a:pt x="1" y="2890"/>
                  </a:lnTo>
                  <a:lnTo>
                    <a:pt x="1" y="4025"/>
                  </a:lnTo>
                  <a:lnTo>
                    <a:pt x="21" y="4954"/>
                  </a:lnTo>
                  <a:lnTo>
                    <a:pt x="63" y="5573"/>
                  </a:lnTo>
                  <a:lnTo>
                    <a:pt x="104" y="5739"/>
                  </a:lnTo>
                  <a:lnTo>
                    <a:pt x="104" y="5780"/>
                  </a:lnTo>
                  <a:lnTo>
                    <a:pt x="125" y="5800"/>
                  </a:lnTo>
                  <a:lnTo>
                    <a:pt x="145" y="5780"/>
                  </a:lnTo>
                  <a:lnTo>
                    <a:pt x="145" y="5739"/>
                  </a:lnTo>
                  <a:lnTo>
                    <a:pt x="187" y="5573"/>
                  </a:lnTo>
                  <a:lnTo>
                    <a:pt x="228" y="4954"/>
                  </a:lnTo>
                  <a:lnTo>
                    <a:pt x="249" y="4025"/>
                  </a:lnTo>
                  <a:lnTo>
                    <a:pt x="269" y="2890"/>
                  </a:lnTo>
                  <a:lnTo>
                    <a:pt x="249" y="1775"/>
                  </a:lnTo>
                  <a:lnTo>
                    <a:pt x="228" y="847"/>
                  </a:lnTo>
                  <a:lnTo>
                    <a:pt x="187"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049025" y="5315350"/>
              <a:ext cx="6750" cy="145025"/>
            </a:xfrm>
            <a:custGeom>
              <a:avLst/>
              <a:gdLst/>
              <a:ahLst/>
              <a:cxnLst/>
              <a:rect l="l" t="t" r="r" b="b"/>
              <a:pathLst>
                <a:path w="270" h="5801" fill="none" extrusionOk="0">
                  <a:moveTo>
                    <a:pt x="125" y="5800"/>
                  </a:moveTo>
                  <a:lnTo>
                    <a:pt x="125" y="5800"/>
                  </a:lnTo>
                  <a:lnTo>
                    <a:pt x="104" y="5780"/>
                  </a:lnTo>
                  <a:lnTo>
                    <a:pt x="104" y="5739"/>
                  </a:lnTo>
                  <a:lnTo>
                    <a:pt x="63" y="5573"/>
                  </a:lnTo>
                  <a:lnTo>
                    <a:pt x="21" y="4954"/>
                  </a:lnTo>
                  <a:lnTo>
                    <a:pt x="1" y="4025"/>
                  </a:lnTo>
                  <a:lnTo>
                    <a:pt x="1" y="2890"/>
                  </a:lnTo>
                  <a:lnTo>
                    <a:pt x="1" y="2890"/>
                  </a:lnTo>
                  <a:lnTo>
                    <a:pt x="1" y="1775"/>
                  </a:lnTo>
                  <a:lnTo>
                    <a:pt x="21" y="847"/>
                  </a:lnTo>
                  <a:lnTo>
                    <a:pt x="63" y="227"/>
                  </a:lnTo>
                  <a:lnTo>
                    <a:pt x="104" y="62"/>
                  </a:lnTo>
                  <a:lnTo>
                    <a:pt x="104" y="0"/>
                  </a:lnTo>
                  <a:lnTo>
                    <a:pt x="125" y="0"/>
                  </a:lnTo>
                  <a:lnTo>
                    <a:pt x="125" y="0"/>
                  </a:lnTo>
                  <a:lnTo>
                    <a:pt x="145" y="0"/>
                  </a:lnTo>
                  <a:lnTo>
                    <a:pt x="145" y="62"/>
                  </a:lnTo>
                  <a:lnTo>
                    <a:pt x="187" y="227"/>
                  </a:lnTo>
                  <a:lnTo>
                    <a:pt x="228" y="847"/>
                  </a:lnTo>
                  <a:lnTo>
                    <a:pt x="249" y="1775"/>
                  </a:lnTo>
                  <a:lnTo>
                    <a:pt x="269" y="2890"/>
                  </a:lnTo>
                  <a:lnTo>
                    <a:pt x="269" y="2890"/>
                  </a:lnTo>
                  <a:lnTo>
                    <a:pt x="249" y="4025"/>
                  </a:lnTo>
                  <a:lnTo>
                    <a:pt x="228" y="4954"/>
                  </a:lnTo>
                  <a:lnTo>
                    <a:pt x="187" y="5573"/>
                  </a:lnTo>
                  <a:lnTo>
                    <a:pt x="145"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004650" y="5315350"/>
              <a:ext cx="6750" cy="145025"/>
            </a:xfrm>
            <a:custGeom>
              <a:avLst/>
              <a:gdLst/>
              <a:ahLst/>
              <a:cxnLst/>
              <a:rect l="l" t="t" r="r" b="b"/>
              <a:pathLst>
                <a:path w="270" h="5801" extrusionOk="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6" y="5573"/>
                  </a:lnTo>
                  <a:lnTo>
                    <a:pt x="228" y="4954"/>
                  </a:lnTo>
                  <a:lnTo>
                    <a:pt x="269" y="4025"/>
                  </a:lnTo>
                  <a:lnTo>
                    <a:pt x="269" y="2890"/>
                  </a:lnTo>
                  <a:lnTo>
                    <a:pt x="269" y="1775"/>
                  </a:lnTo>
                  <a:lnTo>
                    <a:pt x="228" y="847"/>
                  </a:lnTo>
                  <a:lnTo>
                    <a:pt x="186"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004650" y="5315350"/>
              <a:ext cx="6750" cy="145025"/>
            </a:xfrm>
            <a:custGeom>
              <a:avLst/>
              <a:gdLst/>
              <a:ahLst/>
              <a:cxnLst/>
              <a:rect l="l" t="t" r="r" b="b"/>
              <a:pathLst>
                <a:path w="270" h="5801" fill="none" extrusionOk="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145525" y="5315350"/>
              <a:ext cx="6750" cy="145025"/>
            </a:xfrm>
            <a:custGeom>
              <a:avLst/>
              <a:gdLst/>
              <a:ahLst/>
              <a:cxnLst/>
              <a:rect l="l" t="t" r="r" b="b"/>
              <a:pathLst>
                <a:path w="270" h="5801" extrusionOk="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7" y="5573"/>
                  </a:lnTo>
                  <a:lnTo>
                    <a:pt x="228" y="4954"/>
                  </a:lnTo>
                  <a:lnTo>
                    <a:pt x="269" y="4025"/>
                  </a:lnTo>
                  <a:lnTo>
                    <a:pt x="269" y="2890"/>
                  </a:lnTo>
                  <a:lnTo>
                    <a:pt x="269" y="1775"/>
                  </a:lnTo>
                  <a:lnTo>
                    <a:pt x="228" y="847"/>
                  </a:lnTo>
                  <a:lnTo>
                    <a:pt x="187"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145525" y="5315350"/>
              <a:ext cx="6750" cy="145025"/>
            </a:xfrm>
            <a:custGeom>
              <a:avLst/>
              <a:gdLst/>
              <a:ahLst/>
              <a:cxnLst/>
              <a:rect l="l" t="t" r="r" b="b"/>
              <a:pathLst>
                <a:path w="270" h="5801" fill="none" extrusionOk="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7" y="227"/>
                  </a:lnTo>
                  <a:lnTo>
                    <a:pt x="228" y="847"/>
                  </a:lnTo>
                  <a:lnTo>
                    <a:pt x="269" y="1775"/>
                  </a:lnTo>
                  <a:lnTo>
                    <a:pt x="269" y="2890"/>
                  </a:lnTo>
                  <a:lnTo>
                    <a:pt x="269" y="2890"/>
                  </a:lnTo>
                  <a:lnTo>
                    <a:pt x="269" y="4025"/>
                  </a:lnTo>
                  <a:lnTo>
                    <a:pt x="228" y="4954"/>
                  </a:lnTo>
                  <a:lnTo>
                    <a:pt x="187" y="5573"/>
                  </a:lnTo>
                  <a:lnTo>
                    <a:pt x="166"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101675" y="5315350"/>
              <a:ext cx="6725" cy="145025"/>
            </a:xfrm>
            <a:custGeom>
              <a:avLst/>
              <a:gdLst/>
              <a:ahLst/>
              <a:cxnLst/>
              <a:rect l="l" t="t" r="r" b="b"/>
              <a:pathLst>
                <a:path w="269" h="5801" extrusionOk="0">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101675" y="5315350"/>
              <a:ext cx="6725" cy="145025"/>
            </a:xfrm>
            <a:custGeom>
              <a:avLst/>
              <a:gdLst/>
              <a:ahLst/>
              <a:cxnLst/>
              <a:rect l="l" t="t" r="r" b="b"/>
              <a:pathLst>
                <a:path w="269" h="5801" fill="none" extrusionOk="0">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242550" y="5315350"/>
              <a:ext cx="6725" cy="145025"/>
            </a:xfrm>
            <a:custGeom>
              <a:avLst/>
              <a:gdLst/>
              <a:ahLst/>
              <a:cxnLst/>
              <a:rect l="l" t="t" r="r" b="b"/>
              <a:pathLst>
                <a:path w="269" h="5801" extrusionOk="0">
                  <a:moveTo>
                    <a:pt x="124" y="0"/>
                  </a:moveTo>
                  <a:lnTo>
                    <a:pt x="104" y="62"/>
                  </a:lnTo>
                  <a:lnTo>
                    <a:pt x="83" y="227"/>
                  </a:lnTo>
                  <a:lnTo>
                    <a:pt x="42" y="847"/>
                  </a:lnTo>
                  <a:lnTo>
                    <a:pt x="21" y="1775"/>
                  </a:lnTo>
                  <a:lnTo>
                    <a:pt x="0" y="2890"/>
                  </a:lnTo>
                  <a:lnTo>
                    <a:pt x="21" y="4025"/>
                  </a:lnTo>
                  <a:lnTo>
                    <a:pt x="42" y="4954"/>
                  </a:lnTo>
                  <a:lnTo>
                    <a:pt x="83" y="5573"/>
                  </a:lnTo>
                  <a:lnTo>
                    <a:pt x="104"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242550" y="5315350"/>
              <a:ext cx="6725" cy="145025"/>
            </a:xfrm>
            <a:custGeom>
              <a:avLst/>
              <a:gdLst/>
              <a:ahLst/>
              <a:cxnLst/>
              <a:rect l="l" t="t" r="r" b="b"/>
              <a:pathLst>
                <a:path w="269" h="5801" fill="none" extrusionOk="0">
                  <a:moveTo>
                    <a:pt x="145" y="5800"/>
                  </a:moveTo>
                  <a:lnTo>
                    <a:pt x="145" y="5800"/>
                  </a:lnTo>
                  <a:lnTo>
                    <a:pt x="124" y="5780"/>
                  </a:lnTo>
                  <a:lnTo>
                    <a:pt x="104" y="5739"/>
                  </a:lnTo>
                  <a:lnTo>
                    <a:pt x="83" y="5573"/>
                  </a:lnTo>
                  <a:lnTo>
                    <a:pt x="42" y="4954"/>
                  </a:lnTo>
                  <a:lnTo>
                    <a:pt x="21" y="4025"/>
                  </a:lnTo>
                  <a:lnTo>
                    <a:pt x="0" y="2890"/>
                  </a:lnTo>
                  <a:lnTo>
                    <a:pt x="0" y="2890"/>
                  </a:lnTo>
                  <a:lnTo>
                    <a:pt x="21" y="1775"/>
                  </a:lnTo>
                  <a:lnTo>
                    <a:pt x="42" y="847"/>
                  </a:lnTo>
                  <a:lnTo>
                    <a:pt x="83" y="227"/>
                  </a:lnTo>
                  <a:lnTo>
                    <a:pt x="104"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198675" y="5315350"/>
              <a:ext cx="6750" cy="145025"/>
            </a:xfrm>
            <a:custGeom>
              <a:avLst/>
              <a:gdLst/>
              <a:ahLst/>
              <a:cxnLst/>
              <a:rect l="l" t="t" r="r" b="b"/>
              <a:pathLst>
                <a:path w="270" h="5801" extrusionOk="0">
                  <a:moveTo>
                    <a:pt x="104" y="0"/>
                  </a:moveTo>
                  <a:lnTo>
                    <a:pt x="104" y="62"/>
                  </a:lnTo>
                  <a:lnTo>
                    <a:pt x="83" y="227"/>
                  </a:lnTo>
                  <a:lnTo>
                    <a:pt x="21" y="847"/>
                  </a:lnTo>
                  <a:lnTo>
                    <a:pt x="1" y="1775"/>
                  </a:lnTo>
                  <a:lnTo>
                    <a:pt x="1" y="2890"/>
                  </a:lnTo>
                  <a:lnTo>
                    <a:pt x="1" y="4025"/>
                  </a:lnTo>
                  <a:lnTo>
                    <a:pt x="21" y="4954"/>
                  </a:lnTo>
                  <a:lnTo>
                    <a:pt x="83" y="5573"/>
                  </a:lnTo>
                  <a:lnTo>
                    <a:pt x="104" y="5739"/>
                  </a:lnTo>
                  <a:lnTo>
                    <a:pt x="104" y="5780"/>
                  </a:lnTo>
                  <a:lnTo>
                    <a:pt x="125" y="5800"/>
                  </a:lnTo>
                  <a:lnTo>
                    <a:pt x="145" y="5780"/>
                  </a:lnTo>
                  <a:lnTo>
                    <a:pt x="145" y="5739"/>
                  </a:lnTo>
                  <a:lnTo>
                    <a:pt x="187" y="5573"/>
                  </a:lnTo>
                  <a:lnTo>
                    <a:pt x="228" y="4954"/>
                  </a:lnTo>
                  <a:lnTo>
                    <a:pt x="248" y="4025"/>
                  </a:lnTo>
                  <a:lnTo>
                    <a:pt x="269" y="2890"/>
                  </a:lnTo>
                  <a:lnTo>
                    <a:pt x="248" y="1775"/>
                  </a:lnTo>
                  <a:lnTo>
                    <a:pt x="228" y="847"/>
                  </a:lnTo>
                  <a:lnTo>
                    <a:pt x="187"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98675" y="5315350"/>
              <a:ext cx="6750" cy="145025"/>
            </a:xfrm>
            <a:custGeom>
              <a:avLst/>
              <a:gdLst/>
              <a:ahLst/>
              <a:cxnLst/>
              <a:rect l="l" t="t" r="r" b="b"/>
              <a:pathLst>
                <a:path w="270" h="5801" fill="none" extrusionOk="0">
                  <a:moveTo>
                    <a:pt x="125" y="5800"/>
                  </a:moveTo>
                  <a:lnTo>
                    <a:pt x="125" y="5800"/>
                  </a:lnTo>
                  <a:lnTo>
                    <a:pt x="104" y="5780"/>
                  </a:lnTo>
                  <a:lnTo>
                    <a:pt x="104" y="5739"/>
                  </a:lnTo>
                  <a:lnTo>
                    <a:pt x="83" y="5573"/>
                  </a:lnTo>
                  <a:lnTo>
                    <a:pt x="21" y="4954"/>
                  </a:lnTo>
                  <a:lnTo>
                    <a:pt x="1" y="4025"/>
                  </a:lnTo>
                  <a:lnTo>
                    <a:pt x="1" y="2890"/>
                  </a:lnTo>
                  <a:lnTo>
                    <a:pt x="1" y="2890"/>
                  </a:lnTo>
                  <a:lnTo>
                    <a:pt x="1" y="1775"/>
                  </a:lnTo>
                  <a:lnTo>
                    <a:pt x="21" y="847"/>
                  </a:lnTo>
                  <a:lnTo>
                    <a:pt x="83" y="227"/>
                  </a:lnTo>
                  <a:lnTo>
                    <a:pt x="104" y="62"/>
                  </a:lnTo>
                  <a:lnTo>
                    <a:pt x="104" y="0"/>
                  </a:lnTo>
                  <a:lnTo>
                    <a:pt x="125" y="0"/>
                  </a:lnTo>
                  <a:lnTo>
                    <a:pt x="125" y="0"/>
                  </a:lnTo>
                  <a:lnTo>
                    <a:pt x="145" y="0"/>
                  </a:lnTo>
                  <a:lnTo>
                    <a:pt x="145" y="62"/>
                  </a:lnTo>
                  <a:lnTo>
                    <a:pt x="187" y="227"/>
                  </a:lnTo>
                  <a:lnTo>
                    <a:pt x="228" y="847"/>
                  </a:lnTo>
                  <a:lnTo>
                    <a:pt x="248" y="1775"/>
                  </a:lnTo>
                  <a:lnTo>
                    <a:pt x="269" y="2890"/>
                  </a:lnTo>
                  <a:lnTo>
                    <a:pt x="269" y="2890"/>
                  </a:lnTo>
                  <a:lnTo>
                    <a:pt x="248" y="4025"/>
                  </a:lnTo>
                  <a:lnTo>
                    <a:pt x="228" y="4954"/>
                  </a:lnTo>
                  <a:lnTo>
                    <a:pt x="187" y="5573"/>
                  </a:lnTo>
                  <a:lnTo>
                    <a:pt x="145"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339550" y="5315350"/>
              <a:ext cx="6750" cy="145025"/>
            </a:xfrm>
            <a:custGeom>
              <a:avLst/>
              <a:gdLst/>
              <a:ahLst/>
              <a:cxnLst/>
              <a:rect l="l" t="t" r="r" b="b"/>
              <a:pathLst>
                <a:path w="270" h="5801" extrusionOk="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9" y="4025"/>
                  </a:lnTo>
                  <a:lnTo>
                    <a:pt x="269" y="2890"/>
                  </a:lnTo>
                  <a:lnTo>
                    <a:pt x="249" y="1775"/>
                  </a:lnTo>
                  <a:lnTo>
                    <a:pt x="228" y="847"/>
                  </a:lnTo>
                  <a:lnTo>
                    <a:pt x="187"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339550" y="5315350"/>
              <a:ext cx="6750" cy="145025"/>
            </a:xfrm>
            <a:custGeom>
              <a:avLst/>
              <a:gdLst/>
              <a:ahLst/>
              <a:cxnLst/>
              <a:rect l="l" t="t" r="r" b="b"/>
              <a:pathLst>
                <a:path w="270" h="5801" fill="none" extrusionOk="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9" y="1775"/>
                  </a:lnTo>
                  <a:lnTo>
                    <a:pt x="269" y="2890"/>
                  </a:lnTo>
                  <a:lnTo>
                    <a:pt x="269" y="2890"/>
                  </a:lnTo>
                  <a:lnTo>
                    <a:pt x="249" y="4025"/>
                  </a:lnTo>
                  <a:lnTo>
                    <a:pt x="228" y="4954"/>
                  </a:lnTo>
                  <a:lnTo>
                    <a:pt x="187" y="5573"/>
                  </a:lnTo>
                  <a:lnTo>
                    <a:pt x="166"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295175" y="5315350"/>
              <a:ext cx="6750" cy="145025"/>
            </a:xfrm>
            <a:custGeom>
              <a:avLst/>
              <a:gdLst/>
              <a:ahLst/>
              <a:cxnLst/>
              <a:rect l="l" t="t" r="r" b="b"/>
              <a:pathLst>
                <a:path w="270" h="5801" extrusionOk="0">
                  <a:moveTo>
                    <a:pt x="125" y="0"/>
                  </a:moveTo>
                  <a:lnTo>
                    <a:pt x="125" y="62"/>
                  </a:lnTo>
                  <a:lnTo>
                    <a:pt x="83" y="227"/>
                  </a:lnTo>
                  <a:lnTo>
                    <a:pt x="42" y="847"/>
                  </a:lnTo>
                  <a:lnTo>
                    <a:pt x="21" y="1775"/>
                  </a:lnTo>
                  <a:lnTo>
                    <a:pt x="1" y="2890"/>
                  </a:lnTo>
                  <a:lnTo>
                    <a:pt x="21" y="4025"/>
                  </a:lnTo>
                  <a:lnTo>
                    <a:pt x="42" y="4954"/>
                  </a:lnTo>
                  <a:lnTo>
                    <a:pt x="83" y="5573"/>
                  </a:lnTo>
                  <a:lnTo>
                    <a:pt x="125" y="5739"/>
                  </a:lnTo>
                  <a:lnTo>
                    <a:pt x="125" y="5780"/>
                  </a:lnTo>
                  <a:lnTo>
                    <a:pt x="145" y="5800"/>
                  </a:lnTo>
                  <a:lnTo>
                    <a:pt x="166" y="5780"/>
                  </a:lnTo>
                  <a:lnTo>
                    <a:pt x="166" y="5739"/>
                  </a:lnTo>
                  <a:lnTo>
                    <a:pt x="186" y="5573"/>
                  </a:lnTo>
                  <a:lnTo>
                    <a:pt x="228" y="4954"/>
                  </a:lnTo>
                  <a:lnTo>
                    <a:pt x="269" y="4025"/>
                  </a:lnTo>
                  <a:lnTo>
                    <a:pt x="269" y="2890"/>
                  </a:lnTo>
                  <a:lnTo>
                    <a:pt x="269" y="1775"/>
                  </a:lnTo>
                  <a:lnTo>
                    <a:pt x="228" y="847"/>
                  </a:lnTo>
                  <a:lnTo>
                    <a:pt x="186" y="227"/>
                  </a:lnTo>
                  <a:lnTo>
                    <a:pt x="166" y="62"/>
                  </a:lnTo>
                  <a:lnTo>
                    <a:pt x="16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95175" y="5315350"/>
              <a:ext cx="6750" cy="145025"/>
            </a:xfrm>
            <a:custGeom>
              <a:avLst/>
              <a:gdLst/>
              <a:ahLst/>
              <a:cxnLst/>
              <a:rect l="l" t="t" r="r" b="b"/>
              <a:pathLst>
                <a:path w="270" h="5801" fill="none" extrusionOk="0">
                  <a:moveTo>
                    <a:pt x="145" y="5800"/>
                  </a:moveTo>
                  <a:lnTo>
                    <a:pt x="145" y="5800"/>
                  </a:lnTo>
                  <a:lnTo>
                    <a:pt x="125" y="5780"/>
                  </a:lnTo>
                  <a:lnTo>
                    <a:pt x="125" y="5739"/>
                  </a:lnTo>
                  <a:lnTo>
                    <a:pt x="83" y="5573"/>
                  </a:lnTo>
                  <a:lnTo>
                    <a:pt x="42" y="4954"/>
                  </a:lnTo>
                  <a:lnTo>
                    <a:pt x="21" y="4025"/>
                  </a:lnTo>
                  <a:lnTo>
                    <a:pt x="1" y="2890"/>
                  </a:lnTo>
                  <a:lnTo>
                    <a:pt x="1" y="2890"/>
                  </a:lnTo>
                  <a:lnTo>
                    <a:pt x="21" y="1775"/>
                  </a:lnTo>
                  <a:lnTo>
                    <a:pt x="42" y="847"/>
                  </a:lnTo>
                  <a:lnTo>
                    <a:pt x="83" y="227"/>
                  </a:lnTo>
                  <a:lnTo>
                    <a:pt x="125" y="62"/>
                  </a:lnTo>
                  <a:lnTo>
                    <a:pt x="125" y="0"/>
                  </a:lnTo>
                  <a:lnTo>
                    <a:pt x="145" y="0"/>
                  </a:lnTo>
                  <a:lnTo>
                    <a:pt x="145" y="0"/>
                  </a:lnTo>
                  <a:lnTo>
                    <a:pt x="166"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66"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436575" y="5315350"/>
              <a:ext cx="6725" cy="145025"/>
            </a:xfrm>
            <a:custGeom>
              <a:avLst/>
              <a:gdLst/>
              <a:ahLst/>
              <a:cxnLst/>
              <a:rect l="l" t="t" r="r" b="b"/>
              <a:pathLst>
                <a:path w="269" h="5801" extrusionOk="0">
                  <a:moveTo>
                    <a:pt x="104" y="0"/>
                  </a:moveTo>
                  <a:lnTo>
                    <a:pt x="104" y="62"/>
                  </a:lnTo>
                  <a:lnTo>
                    <a:pt x="83" y="227"/>
                  </a:lnTo>
                  <a:lnTo>
                    <a:pt x="42" y="847"/>
                  </a:lnTo>
                  <a:lnTo>
                    <a:pt x="0" y="1775"/>
                  </a:lnTo>
                  <a:lnTo>
                    <a:pt x="0" y="2890"/>
                  </a:lnTo>
                  <a:lnTo>
                    <a:pt x="0" y="4025"/>
                  </a:lnTo>
                  <a:lnTo>
                    <a:pt x="42" y="4954"/>
                  </a:lnTo>
                  <a:lnTo>
                    <a:pt x="83" y="5573"/>
                  </a:lnTo>
                  <a:lnTo>
                    <a:pt x="104" y="5739"/>
                  </a:lnTo>
                  <a:lnTo>
                    <a:pt x="104"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392200" y="5315350"/>
              <a:ext cx="6725" cy="145025"/>
            </a:xfrm>
            <a:custGeom>
              <a:avLst/>
              <a:gdLst/>
              <a:ahLst/>
              <a:cxnLst/>
              <a:rect l="l" t="t" r="r" b="b"/>
              <a:pathLst>
                <a:path w="269" h="5801" extrusionOk="0">
                  <a:moveTo>
                    <a:pt x="124" y="0"/>
                  </a:moveTo>
                  <a:lnTo>
                    <a:pt x="103" y="62"/>
                  </a:lnTo>
                  <a:lnTo>
                    <a:pt x="83" y="227"/>
                  </a:lnTo>
                  <a:lnTo>
                    <a:pt x="42" y="847"/>
                  </a:lnTo>
                  <a:lnTo>
                    <a:pt x="21" y="1775"/>
                  </a:lnTo>
                  <a:lnTo>
                    <a:pt x="0" y="2890"/>
                  </a:lnTo>
                  <a:lnTo>
                    <a:pt x="21" y="4025"/>
                  </a:lnTo>
                  <a:lnTo>
                    <a:pt x="42"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392200" y="5315350"/>
              <a:ext cx="6725" cy="145025"/>
            </a:xfrm>
            <a:custGeom>
              <a:avLst/>
              <a:gdLst/>
              <a:ahLst/>
              <a:cxnLst/>
              <a:rect l="l" t="t" r="r" b="b"/>
              <a:pathLst>
                <a:path w="269" h="5801" fill="none" extrusionOk="0">
                  <a:moveTo>
                    <a:pt x="145" y="5800"/>
                  </a:moveTo>
                  <a:lnTo>
                    <a:pt x="145" y="5800"/>
                  </a:lnTo>
                  <a:lnTo>
                    <a:pt x="124" y="5780"/>
                  </a:lnTo>
                  <a:lnTo>
                    <a:pt x="103" y="5739"/>
                  </a:lnTo>
                  <a:lnTo>
                    <a:pt x="83" y="5573"/>
                  </a:lnTo>
                  <a:lnTo>
                    <a:pt x="42" y="4954"/>
                  </a:lnTo>
                  <a:lnTo>
                    <a:pt x="21" y="4025"/>
                  </a:lnTo>
                  <a:lnTo>
                    <a:pt x="0" y="2890"/>
                  </a:lnTo>
                  <a:lnTo>
                    <a:pt x="0" y="2890"/>
                  </a:lnTo>
                  <a:lnTo>
                    <a:pt x="21" y="1775"/>
                  </a:lnTo>
                  <a:lnTo>
                    <a:pt x="42"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5678525" y="5309675"/>
              <a:ext cx="810200" cy="6725"/>
            </a:xfrm>
            <a:custGeom>
              <a:avLst/>
              <a:gdLst/>
              <a:ahLst/>
              <a:cxnLst/>
              <a:rect l="l" t="t" r="r" b="b"/>
              <a:pathLst>
                <a:path w="32408" h="269" extrusionOk="0">
                  <a:moveTo>
                    <a:pt x="9908" y="0"/>
                  </a:moveTo>
                  <a:lnTo>
                    <a:pt x="4748" y="42"/>
                  </a:lnTo>
                  <a:lnTo>
                    <a:pt x="1280" y="83"/>
                  </a:lnTo>
                  <a:lnTo>
                    <a:pt x="331" y="103"/>
                  </a:lnTo>
                  <a:lnTo>
                    <a:pt x="83" y="124"/>
                  </a:lnTo>
                  <a:lnTo>
                    <a:pt x="0" y="124"/>
                  </a:lnTo>
                  <a:lnTo>
                    <a:pt x="83" y="145"/>
                  </a:lnTo>
                  <a:lnTo>
                    <a:pt x="331" y="165"/>
                  </a:lnTo>
                  <a:lnTo>
                    <a:pt x="1280" y="186"/>
                  </a:lnTo>
                  <a:lnTo>
                    <a:pt x="4748" y="227"/>
                  </a:lnTo>
                  <a:lnTo>
                    <a:pt x="9908" y="248"/>
                  </a:lnTo>
                  <a:lnTo>
                    <a:pt x="16204" y="269"/>
                  </a:lnTo>
                  <a:lnTo>
                    <a:pt x="22520" y="248"/>
                  </a:lnTo>
                  <a:lnTo>
                    <a:pt x="27660" y="227"/>
                  </a:lnTo>
                  <a:lnTo>
                    <a:pt x="31148" y="186"/>
                  </a:lnTo>
                  <a:lnTo>
                    <a:pt x="32077" y="165"/>
                  </a:lnTo>
                  <a:lnTo>
                    <a:pt x="32325" y="145"/>
                  </a:lnTo>
                  <a:lnTo>
                    <a:pt x="32407" y="124"/>
                  </a:lnTo>
                  <a:lnTo>
                    <a:pt x="32325" y="124"/>
                  </a:lnTo>
                  <a:lnTo>
                    <a:pt x="32077" y="103"/>
                  </a:lnTo>
                  <a:lnTo>
                    <a:pt x="31148" y="83"/>
                  </a:lnTo>
                  <a:lnTo>
                    <a:pt x="27660" y="42"/>
                  </a:lnTo>
                  <a:lnTo>
                    <a:pt x="2252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5678525" y="5309675"/>
              <a:ext cx="810200" cy="6725"/>
            </a:xfrm>
            <a:custGeom>
              <a:avLst/>
              <a:gdLst/>
              <a:ahLst/>
              <a:cxnLst/>
              <a:rect l="l" t="t" r="r" b="b"/>
              <a:pathLst>
                <a:path w="32408" h="269" fill="none" extrusionOk="0">
                  <a:moveTo>
                    <a:pt x="32407" y="124"/>
                  </a:moveTo>
                  <a:lnTo>
                    <a:pt x="32407" y="124"/>
                  </a:lnTo>
                  <a:lnTo>
                    <a:pt x="32325" y="145"/>
                  </a:lnTo>
                  <a:lnTo>
                    <a:pt x="32077" y="165"/>
                  </a:lnTo>
                  <a:lnTo>
                    <a:pt x="31148" y="186"/>
                  </a:lnTo>
                  <a:lnTo>
                    <a:pt x="27660" y="227"/>
                  </a:lnTo>
                  <a:lnTo>
                    <a:pt x="22520" y="248"/>
                  </a:lnTo>
                  <a:lnTo>
                    <a:pt x="16204" y="269"/>
                  </a:lnTo>
                  <a:lnTo>
                    <a:pt x="16204" y="269"/>
                  </a:lnTo>
                  <a:lnTo>
                    <a:pt x="9908" y="248"/>
                  </a:lnTo>
                  <a:lnTo>
                    <a:pt x="4748" y="227"/>
                  </a:lnTo>
                  <a:lnTo>
                    <a:pt x="1280" y="186"/>
                  </a:lnTo>
                  <a:lnTo>
                    <a:pt x="331" y="165"/>
                  </a:lnTo>
                  <a:lnTo>
                    <a:pt x="83" y="145"/>
                  </a:lnTo>
                  <a:lnTo>
                    <a:pt x="0" y="124"/>
                  </a:lnTo>
                  <a:lnTo>
                    <a:pt x="0" y="124"/>
                  </a:lnTo>
                  <a:lnTo>
                    <a:pt x="83" y="124"/>
                  </a:lnTo>
                  <a:lnTo>
                    <a:pt x="331" y="103"/>
                  </a:lnTo>
                  <a:lnTo>
                    <a:pt x="1280" y="83"/>
                  </a:lnTo>
                  <a:lnTo>
                    <a:pt x="4748" y="42"/>
                  </a:lnTo>
                  <a:lnTo>
                    <a:pt x="9908" y="0"/>
                  </a:lnTo>
                  <a:lnTo>
                    <a:pt x="16204" y="0"/>
                  </a:lnTo>
                  <a:lnTo>
                    <a:pt x="16204" y="0"/>
                  </a:lnTo>
                  <a:lnTo>
                    <a:pt x="22520" y="0"/>
                  </a:lnTo>
                  <a:lnTo>
                    <a:pt x="27660" y="42"/>
                  </a:lnTo>
                  <a:lnTo>
                    <a:pt x="31148" y="83"/>
                  </a:lnTo>
                  <a:lnTo>
                    <a:pt x="32077" y="103"/>
                  </a:lnTo>
                  <a:lnTo>
                    <a:pt x="32325" y="124"/>
                  </a:lnTo>
                  <a:lnTo>
                    <a:pt x="32407"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5667675" y="5019650"/>
              <a:ext cx="714750" cy="29975"/>
            </a:xfrm>
            <a:custGeom>
              <a:avLst/>
              <a:gdLst/>
              <a:ahLst/>
              <a:cxnLst/>
              <a:rect l="l" t="t" r="r" b="b"/>
              <a:pathLst>
                <a:path w="28590" h="1199" extrusionOk="0">
                  <a:moveTo>
                    <a:pt x="28403" y="63"/>
                  </a:moveTo>
                  <a:lnTo>
                    <a:pt x="28349" y="65"/>
                  </a:lnTo>
                  <a:lnTo>
                    <a:pt x="28349" y="65"/>
                  </a:lnTo>
                  <a:lnTo>
                    <a:pt x="28589" y="63"/>
                  </a:lnTo>
                  <a:close/>
                  <a:moveTo>
                    <a:pt x="28349" y="65"/>
                  </a:moveTo>
                  <a:lnTo>
                    <a:pt x="26319" y="83"/>
                  </a:lnTo>
                  <a:lnTo>
                    <a:pt x="26339" y="125"/>
                  </a:lnTo>
                  <a:lnTo>
                    <a:pt x="27371" y="104"/>
                  </a:lnTo>
                  <a:lnTo>
                    <a:pt x="28349" y="65"/>
                  </a:lnTo>
                  <a:close/>
                  <a:moveTo>
                    <a:pt x="26298" y="83"/>
                  </a:moveTo>
                  <a:lnTo>
                    <a:pt x="24564" y="104"/>
                  </a:lnTo>
                  <a:lnTo>
                    <a:pt x="24585" y="228"/>
                  </a:lnTo>
                  <a:lnTo>
                    <a:pt x="26277" y="145"/>
                  </a:lnTo>
                  <a:lnTo>
                    <a:pt x="26298" y="83"/>
                  </a:lnTo>
                  <a:close/>
                  <a:moveTo>
                    <a:pt x="22438" y="104"/>
                  </a:moveTo>
                  <a:lnTo>
                    <a:pt x="22479" y="393"/>
                  </a:lnTo>
                  <a:lnTo>
                    <a:pt x="24502" y="249"/>
                  </a:lnTo>
                  <a:lnTo>
                    <a:pt x="24523" y="104"/>
                  </a:lnTo>
                  <a:close/>
                  <a:moveTo>
                    <a:pt x="20683" y="104"/>
                  </a:moveTo>
                  <a:lnTo>
                    <a:pt x="20704" y="269"/>
                  </a:lnTo>
                  <a:lnTo>
                    <a:pt x="20745" y="558"/>
                  </a:lnTo>
                  <a:lnTo>
                    <a:pt x="22355" y="414"/>
                  </a:lnTo>
                  <a:lnTo>
                    <a:pt x="22397" y="104"/>
                  </a:lnTo>
                  <a:close/>
                  <a:moveTo>
                    <a:pt x="18578" y="104"/>
                  </a:moveTo>
                  <a:lnTo>
                    <a:pt x="18599" y="352"/>
                  </a:lnTo>
                  <a:lnTo>
                    <a:pt x="18640" y="744"/>
                  </a:lnTo>
                  <a:lnTo>
                    <a:pt x="20580" y="579"/>
                  </a:lnTo>
                  <a:lnTo>
                    <a:pt x="20622" y="290"/>
                  </a:lnTo>
                  <a:lnTo>
                    <a:pt x="20642" y="104"/>
                  </a:lnTo>
                  <a:close/>
                  <a:moveTo>
                    <a:pt x="1" y="1"/>
                  </a:moveTo>
                  <a:lnTo>
                    <a:pt x="1239" y="290"/>
                  </a:lnTo>
                  <a:lnTo>
                    <a:pt x="1260" y="125"/>
                  </a:lnTo>
                  <a:lnTo>
                    <a:pt x="1281" y="63"/>
                  </a:lnTo>
                  <a:lnTo>
                    <a:pt x="1301" y="83"/>
                  </a:lnTo>
                  <a:lnTo>
                    <a:pt x="1301" y="125"/>
                  </a:lnTo>
                  <a:lnTo>
                    <a:pt x="1343" y="310"/>
                  </a:lnTo>
                  <a:lnTo>
                    <a:pt x="2148" y="476"/>
                  </a:lnTo>
                  <a:lnTo>
                    <a:pt x="2973" y="599"/>
                  </a:lnTo>
                  <a:lnTo>
                    <a:pt x="3015" y="207"/>
                  </a:lnTo>
                  <a:lnTo>
                    <a:pt x="3035" y="104"/>
                  </a:lnTo>
                  <a:lnTo>
                    <a:pt x="3056" y="63"/>
                  </a:lnTo>
                  <a:lnTo>
                    <a:pt x="3077" y="104"/>
                  </a:lnTo>
                  <a:lnTo>
                    <a:pt x="3097" y="228"/>
                  </a:lnTo>
                  <a:lnTo>
                    <a:pt x="3118" y="641"/>
                  </a:lnTo>
                  <a:lnTo>
                    <a:pt x="4088" y="765"/>
                  </a:lnTo>
                  <a:lnTo>
                    <a:pt x="5058" y="888"/>
                  </a:lnTo>
                  <a:lnTo>
                    <a:pt x="5099" y="352"/>
                  </a:lnTo>
                  <a:lnTo>
                    <a:pt x="5120" y="166"/>
                  </a:lnTo>
                  <a:lnTo>
                    <a:pt x="5141" y="83"/>
                  </a:lnTo>
                  <a:lnTo>
                    <a:pt x="1879" y="42"/>
                  </a:lnTo>
                  <a:lnTo>
                    <a:pt x="1" y="1"/>
                  </a:lnTo>
                  <a:close/>
                  <a:moveTo>
                    <a:pt x="18537" y="104"/>
                  </a:moveTo>
                  <a:lnTo>
                    <a:pt x="16803" y="125"/>
                  </a:lnTo>
                  <a:lnTo>
                    <a:pt x="16844" y="393"/>
                  </a:lnTo>
                  <a:lnTo>
                    <a:pt x="16886" y="909"/>
                  </a:lnTo>
                  <a:lnTo>
                    <a:pt x="18454" y="765"/>
                  </a:lnTo>
                  <a:lnTo>
                    <a:pt x="18496" y="352"/>
                  </a:lnTo>
                  <a:lnTo>
                    <a:pt x="18537" y="104"/>
                  </a:lnTo>
                  <a:close/>
                  <a:moveTo>
                    <a:pt x="5182" y="83"/>
                  </a:moveTo>
                  <a:lnTo>
                    <a:pt x="5203" y="166"/>
                  </a:lnTo>
                  <a:lnTo>
                    <a:pt x="5223" y="352"/>
                  </a:lnTo>
                  <a:lnTo>
                    <a:pt x="5244" y="909"/>
                  </a:lnTo>
                  <a:lnTo>
                    <a:pt x="6028" y="992"/>
                  </a:lnTo>
                  <a:lnTo>
                    <a:pt x="6813" y="1054"/>
                  </a:lnTo>
                  <a:lnTo>
                    <a:pt x="6854" y="414"/>
                  </a:lnTo>
                  <a:lnTo>
                    <a:pt x="6875" y="207"/>
                  </a:lnTo>
                  <a:lnTo>
                    <a:pt x="6916" y="83"/>
                  </a:lnTo>
                  <a:close/>
                  <a:moveTo>
                    <a:pt x="14698" y="125"/>
                  </a:moveTo>
                  <a:lnTo>
                    <a:pt x="14739" y="455"/>
                  </a:lnTo>
                  <a:lnTo>
                    <a:pt x="14780" y="1074"/>
                  </a:lnTo>
                  <a:lnTo>
                    <a:pt x="16700" y="930"/>
                  </a:lnTo>
                  <a:lnTo>
                    <a:pt x="16720" y="414"/>
                  </a:lnTo>
                  <a:lnTo>
                    <a:pt x="16762" y="125"/>
                  </a:lnTo>
                  <a:close/>
                  <a:moveTo>
                    <a:pt x="12943" y="104"/>
                  </a:moveTo>
                  <a:lnTo>
                    <a:pt x="12964" y="249"/>
                  </a:lnTo>
                  <a:lnTo>
                    <a:pt x="12984" y="476"/>
                  </a:lnTo>
                  <a:lnTo>
                    <a:pt x="13026" y="1157"/>
                  </a:lnTo>
                  <a:lnTo>
                    <a:pt x="14574" y="1074"/>
                  </a:lnTo>
                  <a:lnTo>
                    <a:pt x="14615" y="455"/>
                  </a:lnTo>
                  <a:lnTo>
                    <a:pt x="14656" y="125"/>
                  </a:lnTo>
                  <a:lnTo>
                    <a:pt x="12943" y="104"/>
                  </a:lnTo>
                  <a:close/>
                  <a:moveTo>
                    <a:pt x="6936" y="104"/>
                  </a:moveTo>
                  <a:lnTo>
                    <a:pt x="6957" y="207"/>
                  </a:lnTo>
                  <a:lnTo>
                    <a:pt x="6978" y="414"/>
                  </a:lnTo>
                  <a:lnTo>
                    <a:pt x="7019" y="1074"/>
                  </a:lnTo>
                  <a:lnTo>
                    <a:pt x="7968" y="1136"/>
                  </a:lnTo>
                  <a:lnTo>
                    <a:pt x="8939" y="1177"/>
                  </a:lnTo>
                  <a:lnTo>
                    <a:pt x="8959" y="476"/>
                  </a:lnTo>
                  <a:lnTo>
                    <a:pt x="8980" y="249"/>
                  </a:lnTo>
                  <a:lnTo>
                    <a:pt x="9021" y="104"/>
                  </a:lnTo>
                  <a:close/>
                  <a:moveTo>
                    <a:pt x="9062" y="104"/>
                  </a:moveTo>
                  <a:lnTo>
                    <a:pt x="9083" y="249"/>
                  </a:lnTo>
                  <a:lnTo>
                    <a:pt x="9104" y="476"/>
                  </a:lnTo>
                  <a:lnTo>
                    <a:pt x="9145" y="1177"/>
                  </a:lnTo>
                  <a:lnTo>
                    <a:pt x="10693" y="1198"/>
                  </a:lnTo>
                  <a:lnTo>
                    <a:pt x="10734" y="496"/>
                  </a:lnTo>
                  <a:lnTo>
                    <a:pt x="10755" y="249"/>
                  </a:lnTo>
                  <a:lnTo>
                    <a:pt x="10776" y="104"/>
                  </a:lnTo>
                  <a:close/>
                  <a:moveTo>
                    <a:pt x="10817" y="104"/>
                  </a:moveTo>
                  <a:lnTo>
                    <a:pt x="10838" y="249"/>
                  </a:lnTo>
                  <a:lnTo>
                    <a:pt x="10879" y="496"/>
                  </a:lnTo>
                  <a:lnTo>
                    <a:pt x="10900" y="1198"/>
                  </a:lnTo>
                  <a:lnTo>
                    <a:pt x="11849" y="1198"/>
                  </a:lnTo>
                  <a:lnTo>
                    <a:pt x="12799" y="1157"/>
                  </a:lnTo>
                  <a:lnTo>
                    <a:pt x="12840" y="476"/>
                  </a:lnTo>
                  <a:lnTo>
                    <a:pt x="12860" y="249"/>
                  </a:lnTo>
                  <a:lnTo>
                    <a:pt x="12881" y="104"/>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6035100" y="5022750"/>
              <a:ext cx="51625" cy="23775"/>
            </a:xfrm>
            <a:custGeom>
              <a:avLst/>
              <a:gdLst/>
              <a:ahLst/>
              <a:cxnLst/>
              <a:rect l="l" t="t" r="r" b="b"/>
              <a:pathLst>
                <a:path w="2065" h="951" fill="none" extrusionOk="0">
                  <a:moveTo>
                    <a:pt x="1" y="1"/>
                  </a:moveTo>
                  <a:lnTo>
                    <a:pt x="1" y="1"/>
                  </a:lnTo>
                  <a:lnTo>
                    <a:pt x="42" y="331"/>
                  </a:lnTo>
                  <a:lnTo>
                    <a:pt x="83" y="950"/>
                  </a:lnTo>
                  <a:lnTo>
                    <a:pt x="83" y="950"/>
                  </a:lnTo>
                  <a:lnTo>
                    <a:pt x="83" y="950"/>
                  </a:lnTo>
                  <a:lnTo>
                    <a:pt x="83" y="950"/>
                  </a:lnTo>
                  <a:lnTo>
                    <a:pt x="2003" y="806"/>
                  </a:lnTo>
                  <a:lnTo>
                    <a:pt x="2003" y="806"/>
                  </a:lnTo>
                  <a:lnTo>
                    <a:pt x="2023" y="290"/>
                  </a:lnTo>
                  <a:lnTo>
                    <a:pt x="2065" y="1"/>
                  </a:lnTo>
                  <a:lnTo>
                    <a:pt x="2065" y="1"/>
                  </a:lnTo>
                  <a:lnTo>
                    <a:pt x="1198" y="1"/>
                  </a:lnTo>
                  <a:lnTo>
                    <a:pt x="119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6087725" y="5022250"/>
              <a:ext cx="43375" cy="20150"/>
            </a:xfrm>
            <a:custGeom>
              <a:avLst/>
              <a:gdLst/>
              <a:ahLst/>
              <a:cxnLst/>
              <a:rect l="l" t="t" r="r" b="b"/>
              <a:pathLst>
                <a:path w="1735" h="806" fill="none" extrusionOk="0">
                  <a:moveTo>
                    <a:pt x="1735" y="0"/>
                  </a:moveTo>
                  <a:lnTo>
                    <a:pt x="1735" y="0"/>
                  </a:lnTo>
                  <a:lnTo>
                    <a:pt x="1" y="21"/>
                  </a:lnTo>
                  <a:lnTo>
                    <a:pt x="1" y="21"/>
                  </a:lnTo>
                  <a:lnTo>
                    <a:pt x="42" y="289"/>
                  </a:lnTo>
                  <a:lnTo>
                    <a:pt x="84" y="805"/>
                  </a:lnTo>
                  <a:lnTo>
                    <a:pt x="84" y="805"/>
                  </a:lnTo>
                  <a:lnTo>
                    <a:pt x="1652" y="661"/>
                  </a:lnTo>
                  <a:lnTo>
                    <a:pt x="1652" y="661"/>
                  </a:lnTo>
                  <a:lnTo>
                    <a:pt x="1694" y="248"/>
                  </a:lnTo>
                  <a:lnTo>
                    <a:pt x="17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5991250" y="5022250"/>
              <a:ext cx="42850" cy="26325"/>
            </a:xfrm>
            <a:custGeom>
              <a:avLst/>
              <a:gdLst/>
              <a:ahLst/>
              <a:cxnLst/>
              <a:rect l="l" t="t" r="r" b="b"/>
              <a:pathLst>
                <a:path w="1714" h="1053" fill="none" extrusionOk="0">
                  <a:moveTo>
                    <a:pt x="0" y="0"/>
                  </a:moveTo>
                  <a:lnTo>
                    <a:pt x="0" y="0"/>
                  </a:lnTo>
                  <a:lnTo>
                    <a:pt x="21" y="145"/>
                  </a:lnTo>
                  <a:lnTo>
                    <a:pt x="41" y="372"/>
                  </a:lnTo>
                  <a:lnTo>
                    <a:pt x="83" y="1053"/>
                  </a:lnTo>
                  <a:lnTo>
                    <a:pt x="83" y="1053"/>
                  </a:lnTo>
                  <a:lnTo>
                    <a:pt x="1631" y="970"/>
                  </a:lnTo>
                  <a:lnTo>
                    <a:pt x="1631" y="970"/>
                  </a:lnTo>
                  <a:lnTo>
                    <a:pt x="1672" y="351"/>
                  </a:lnTo>
                  <a:lnTo>
                    <a:pt x="1713" y="21"/>
                  </a:lnTo>
                  <a:lnTo>
                    <a:pt x="1713"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132125" y="5022250"/>
              <a:ext cx="51625" cy="16000"/>
            </a:xfrm>
            <a:custGeom>
              <a:avLst/>
              <a:gdLst/>
              <a:ahLst/>
              <a:cxnLst/>
              <a:rect l="l" t="t" r="r" b="b"/>
              <a:pathLst>
                <a:path w="2065" h="640" fill="none" extrusionOk="0">
                  <a:moveTo>
                    <a:pt x="2064" y="0"/>
                  </a:moveTo>
                  <a:lnTo>
                    <a:pt x="2064" y="0"/>
                  </a:lnTo>
                  <a:lnTo>
                    <a:pt x="0" y="0"/>
                  </a:lnTo>
                  <a:lnTo>
                    <a:pt x="0" y="0"/>
                  </a:lnTo>
                  <a:lnTo>
                    <a:pt x="21" y="248"/>
                  </a:lnTo>
                  <a:lnTo>
                    <a:pt x="62" y="640"/>
                  </a:lnTo>
                  <a:lnTo>
                    <a:pt x="62" y="640"/>
                  </a:lnTo>
                  <a:lnTo>
                    <a:pt x="2002" y="475"/>
                  </a:lnTo>
                  <a:lnTo>
                    <a:pt x="2002" y="475"/>
                  </a:lnTo>
                  <a:lnTo>
                    <a:pt x="2044" y="186"/>
                  </a:lnTo>
                  <a:lnTo>
                    <a:pt x="2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5938075" y="5022250"/>
              <a:ext cx="51650" cy="27375"/>
            </a:xfrm>
            <a:custGeom>
              <a:avLst/>
              <a:gdLst/>
              <a:ahLst/>
              <a:cxnLst/>
              <a:rect l="l" t="t" r="r" b="b"/>
              <a:pathLst>
                <a:path w="2066" h="1095" fill="none" extrusionOk="0">
                  <a:moveTo>
                    <a:pt x="1" y="0"/>
                  </a:moveTo>
                  <a:lnTo>
                    <a:pt x="1" y="0"/>
                  </a:lnTo>
                  <a:lnTo>
                    <a:pt x="22" y="145"/>
                  </a:lnTo>
                  <a:lnTo>
                    <a:pt x="63" y="392"/>
                  </a:lnTo>
                  <a:lnTo>
                    <a:pt x="84" y="1094"/>
                  </a:lnTo>
                  <a:lnTo>
                    <a:pt x="84" y="1094"/>
                  </a:lnTo>
                  <a:lnTo>
                    <a:pt x="1033" y="1094"/>
                  </a:lnTo>
                  <a:lnTo>
                    <a:pt x="1983" y="1053"/>
                  </a:lnTo>
                  <a:lnTo>
                    <a:pt x="1983" y="1053"/>
                  </a:lnTo>
                  <a:lnTo>
                    <a:pt x="2024" y="372"/>
                  </a:lnTo>
                  <a:lnTo>
                    <a:pt x="2044" y="145"/>
                  </a:lnTo>
                  <a:lnTo>
                    <a:pt x="2065" y="0"/>
                  </a:lnTo>
                  <a:lnTo>
                    <a:pt x="206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184750" y="5022250"/>
              <a:ext cx="42850" cy="11375"/>
            </a:xfrm>
            <a:custGeom>
              <a:avLst/>
              <a:gdLst/>
              <a:ahLst/>
              <a:cxnLst/>
              <a:rect l="l" t="t" r="r" b="b"/>
              <a:pathLst>
                <a:path w="1714" h="455" fill="none" extrusionOk="0">
                  <a:moveTo>
                    <a:pt x="1714" y="0"/>
                  </a:moveTo>
                  <a:lnTo>
                    <a:pt x="1714" y="0"/>
                  </a:lnTo>
                  <a:lnTo>
                    <a:pt x="0" y="0"/>
                  </a:lnTo>
                  <a:lnTo>
                    <a:pt x="0" y="0"/>
                  </a:lnTo>
                  <a:lnTo>
                    <a:pt x="21" y="165"/>
                  </a:lnTo>
                  <a:lnTo>
                    <a:pt x="62" y="454"/>
                  </a:lnTo>
                  <a:lnTo>
                    <a:pt x="62" y="454"/>
                  </a:lnTo>
                  <a:lnTo>
                    <a:pt x="1672" y="310"/>
                  </a:lnTo>
                  <a:lnTo>
                    <a:pt x="1672" y="310"/>
                  </a:lnTo>
                  <a:lnTo>
                    <a:pt x="17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5894225" y="5022250"/>
              <a:ext cx="42850" cy="27375"/>
            </a:xfrm>
            <a:custGeom>
              <a:avLst/>
              <a:gdLst/>
              <a:ahLst/>
              <a:cxnLst/>
              <a:rect l="l" t="t" r="r" b="b"/>
              <a:pathLst>
                <a:path w="1714" h="1095" fill="none" extrusionOk="0">
                  <a:moveTo>
                    <a:pt x="0" y="0"/>
                  </a:moveTo>
                  <a:lnTo>
                    <a:pt x="0" y="0"/>
                  </a:lnTo>
                  <a:lnTo>
                    <a:pt x="21" y="145"/>
                  </a:lnTo>
                  <a:lnTo>
                    <a:pt x="42" y="372"/>
                  </a:lnTo>
                  <a:lnTo>
                    <a:pt x="83" y="1073"/>
                  </a:lnTo>
                  <a:lnTo>
                    <a:pt x="83" y="1073"/>
                  </a:lnTo>
                  <a:lnTo>
                    <a:pt x="1631" y="1094"/>
                  </a:lnTo>
                  <a:lnTo>
                    <a:pt x="1631" y="1094"/>
                  </a:lnTo>
                  <a:lnTo>
                    <a:pt x="1672" y="392"/>
                  </a:lnTo>
                  <a:lnTo>
                    <a:pt x="1693" y="145"/>
                  </a:lnTo>
                  <a:lnTo>
                    <a:pt x="1714" y="0"/>
                  </a:lnTo>
                  <a:lnTo>
                    <a:pt x="1714"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228600" y="5022250"/>
              <a:ext cx="52150" cy="7250"/>
            </a:xfrm>
            <a:custGeom>
              <a:avLst/>
              <a:gdLst/>
              <a:ahLst/>
              <a:cxnLst/>
              <a:rect l="l" t="t" r="r" b="b"/>
              <a:pathLst>
                <a:path w="2086" h="290" fill="none" extrusionOk="0">
                  <a:moveTo>
                    <a:pt x="2086" y="0"/>
                  </a:moveTo>
                  <a:lnTo>
                    <a:pt x="2086" y="0"/>
                  </a:lnTo>
                  <a:lnTo>
                    <a:pt x="1" y="0"/>
                  </a:lnTo>
                  <a:lnTo>
                    <a:pt x="1" y="0"/>
                  </a:lnTo>
                  <a:lnTo>
                    <a:pt x="42" y="289"/>
                  </a:lnTo>
                  <a:lnTo>
                    <a:pt x="42" y="289"/>
                  </a:lnTo>
                  <a:lnTo>
                    <a:pt x="2065" y="145"/>
                  </a:lnTo>
                  <a:lnTo>
                    <a:pt x="2065" y="145"/>
                  </a:lnTo>
                  <a:lnTo>
                    <a:pt x="20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5841075" y="5022250"/>
              <a:ext cx="52150" cy="26850"/>
            </a:xfrm>
            <a:custGeom>
              <a:avLst/>
              <a:gdLst/>
              <a:ahLst/>
              <a:cxnLst/>
              <a:rect l="l" t="t" r="r" b="b"/>
              <a:pathLst>
                <a:path w="2086" h="1074" fill="none" extrusionOk="0">
                  <a:moveTo>
                    <a:pt x="0" y="0"/>
                  </a:moveTo>
                  <a:lnTo>
                    <a:pt x="0" y="0"/>
                  </a:lnTo>
                  <a:lnTo>
                    <a:pt x="21" y="103"/>
                  </a:lnTo>
                  <a:lnTo>
                    <a:pt x="42" y="310"/>
                  </a:lnTo>
                  <a:lnTo>
                    <a:pt x="83" y="970"/>
                  </a:lnTo>
                  <a:lnTo>
                    <a:pt x="83" y="970"/>
                  </a:lnTo>
                  <a:lnTo>
                    <a:pt x="1032" y="1032"/>
                  </a:lnTo>
                  <a:lnTo>
                    <a:pt x="2003" y="1073"/>
                  </a:lnTo>
                  <a:lnTo>
                    <a:pt x="2003" y="1073"/>
                  </a:lnTo>
                  <a:lnTo>
                    <a:pt x="2023" y="372"/>
                  </a:lnTo>
                  <a:lnTo>
                    <a:pt x="2044" y="145"/>
                  </a:lnTo>
                  <a:lnTo>
                    <a:pt x="2085" y="0"/>
                  </a:lnTo>
                  <a:lnTo>
                    <a:pt x="2085"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6281775" y="5021725"/>
              <a:ext cx="43350" cy="3625"/>
            </a:xfrm>
            <a:custGeom>
              <a:avLst/>
              <a:gdLst/>
              <a:ahLst/>
              <a:cxnLst/>
              <a:rect l="l" t="t" r="r" b="b"/>
              <a:pathLst>
                <a:path w="1734" h="145" fill="none" extrusionOk="0">
                  <a:moveTo>
                    <a:pt x="1734" y="0"/>
                  </a:moveTo>
                  <a:lnTo>
                    <a:pt x="1734" y="0"/>
                  </a:lnTo>
                  <a:lnTo>
                    <a:pt x="0" y="21"/>
                  </a:lnTo>
                  <a:lnTo>
                    <a:pt x="0" y="21"/>
                  </a:lnTo>
                  <a:lnTo>
                    <a:pt x="21" y="145"/>
                  </a:lnTo>
                  <a:lnTo>
                    <a:pt x="21" y="145"/>
                  </a:lnTo>
                  <a:lnTo>
                    <a:pt x="1713" y="62"/>
                  </a:lnTo>
                  <a:lnTo>
                    <a:pt x="1713" y="62"/>
                  </a:lnTo>
                  <a:lnTo>
                    <a:pt x="17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5797200" y="5021725"/>
              <a:ext cx="43375" cy="24275"/>
            </a:xfrm>
            <a:custGeom>
              <a:avLst/>
              <a:gdLst/>
              <a:ahLst/>
              <a:cxnLst/>
              <a:rect l="l" t="t" r="r" b="b"/>
              <a:pathLst>
                <a:path w="1735" h="971" fill="none" extrusionOk="0">
                  <a:moveTo>
                    <a:pt x="1" y="0"/>
                  </a:moveTo>
                  <a:lnTo>
                    <a:pt x="1" y="0"/>
                  </a:lnTo>
                  <a:lnTo>
                    <a:pt x="22" y="83"/>
                  </a:lnTo>
                  <a:lnTo>
                    <a:pt x="42" y="269"/>
                  </a:lnTo>
                  <a:lnTo>
                    <a:pt x="63" y="826"/>
                  </a:lnTo>
                  <a:lnTo>
                    <a:pt x="63" y="826"/>
                  </a:lnTo>
                  <a:lnTo>
                    <a:pt x="847" y="909"/>
                  </a:lnTo>
                  <a:lnTo>
                    <a:pt x="1632" y="971"/>
                  </a:lnTo>
                  <a:lnTo>
                    <a:pt x="1632" y="971"/>
                  </a:lnTo>
                  <a:lnTo>
                    <a:pt x="1673" y="331"/>
                  </a:lnTo>
                  <a:lnTo>
                    <a:pt x="1694" y="124"/>
                  </a:lnTo>
                  <a:lnTo>
                    <a:pt x="1735" y="0"/>
                  </a:lnTo>
                  <a:lnTo>
                    <a:pt x="173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325625" y="5021200"/>
              <a:ext cx="62475" cy="1575"/>
            </a:xfrm>
            <a:custGeom>
              <a:avLst/>
              <a:gdLst/>
              <a:ahLst/>
              <a:cxnLst/>
              <a:rect l="l" t="t" r="r" b="b"/>
              <a:pathLst>
                <a:path w="2499" h="63" fill="none" extrusionOk="0">
                  <a:moveTo>
                    <a:pt x="2271" y="1"/>
                  </a:moveTo>
                  <a:lnTo>
                    <a:pt x="2271" y="1"/>
                  </a:lnTo>
                  <a:lnTo>
                    <a:pt x="1" y="21"/>
                  </a:lnTo>
                  <a:lnTo>
                    <a:pt x="1" y="21"/>
                  </a:lnTo>
                  <a:lnTo>
                    <a:pt x="21" y="63"/>
                  </a:lnTo>
                  <a:lnTo>
                    <a:pt x="21" y="63"/>
                  </a:lnTo>
                  <a:lnTo>
                    <a:pt x="1053" y="42"/>
                  </a:lnTo>
                  <a:lnTo>
                    <a:pt x="2085" y="1"/>
                  </a:lnTo>
                  <a:lnTo>
                    <a:pt x="2085" y="1"/>
                  </a:lnTo>
                  <a:lnTo>
                    <a:pt x="2106" y="1"/>
                  </a:lnTo>
                  <a:lnTo>
                    <a:pt x="2106" y="1"/>
                  </a:lnTo>
                  <a:lnTo>
                    <a:pt x="2106" y="1"/>
                  </a:lnTo>
                  <a:lnTo>
                    <a:pt x="2106" y="1"/>
                  </a:lnTo>
                  <a:lnTo>
                    <a:pt x="2498" y="1"/>
                  </a:lnTo>
                  <a:lnTo>
                    <a:pt x="22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5667675" y="5019650"/>
              <a:ext cx="128525" cy="22225"/>
            </a:xfrm>
            <a:custGeom>
              <a:avLst/>
              <a:gdLst/>
              <a:ahLst/>
              <a:cxnLst/>
              <a:rect l="l" t="t" r="r" b="b"/>
              <a:pathLst>
                <a:path w="5141" h="889" fill="none" extrusionOk="0">
                  <a:moveTo>
                    <a:pt x="1" y="1"/>
                  </a:moveTo>
                  <a:lnTo>
                    <a:pt x="1" y="1"/>
                  </a:lnTo>
                  <a:lnTo>
                    <a:pt x="1239" y="290"/>
                  </a:lnTo>
                  <a:lnTo>
                    <a:pt x="1239" y="290"/>
                  </a:lnTo>
                  <a:lnTo>
                    <a:pt x="1260" y="125"/>
                  </a:lnTo>
                  <a:lnTo>
                    <a:pt x="1281" y="63"/>
                  </a:lnTo>
                  <a:lnTo>
                    <a:pt x="1281" y="63"/>
                  </a:lnTo>
                  <a:lnTo>
                    <a:pt x="1301" y="83"/>
                  </a:lnTo>
                  <a:lnTo>
                    <a:pt x="1301" y="125"/>
                  </a:lnTo>
                  <a:lnTo>
                    <a:pt x="1343" y="310"/>
                  </a:lnTo>
                  <a:lnTo>
                    <a:pt x="1343" y="310"/>
                  </a:lnTo>
                  <a:lnTo>
                    <a:pt x="2148" y="476"/>
                  </a:lnTo>
                  <a:lnTo>
                    <a:pt x="2973" y="599"/>
                  </a:lnTo>
                  <a:lnTo>
                    <a:pt x="2973" y="599"/>
                  </a:lnTo>
                  <a:lnTo>
                    <a:pt x="3015" y="207"/>
                  </a:lnTo>
                  <a:lnTo>
                    <a:pt x="3035" y="104"/>
                  </a:lnTo>
                  <a:lnTo>
                    <a:pt x="3056" y="63"/>
                  </a:lnTo>
                  <a:lnTo>
                    <a:pt x="3056" y="63"/>
                  </a:lnTo>
                  <a:lnTo>
                    <a:pt x="3077" y="104"/>
                  </a:lnTo>
                  <a:lnTo>
                    <a:pt x="3097" y="228"/>
                  </a:lnTo>
                  <a:lnTo>
                    <a:pt x="3118" y="641"/>
                  </a:lnTo>
                  <a:lnTo>
                    <a:pt x="3118" y="641"/>
                  </a:lnTo>
                  <a:lnTo>
                    <a:pt x="4088" y="765"/>
                  </a:lnTo>
                  <a:lnTo>
                    <a:pt x="5058" y="888"/>
                  </a:lnTo>
                  <a:lnTo>
                    <a:pt x="5058" y="888"/>
                  </a:lnTo>
                  <a:lnTo>
                    <a:pt x="5099" y="352"/>
                  </a:lnTo>
                  <a:lnTo>
                    <a:pt x="5120" y="166"/>
                  </a:lnTo>
                  <a:lnTo>
                    <a:pt x="5141" y="83"/>
                  </a:lnTo>
                  <a:lnTo>
                    <a:pt x="5141" y="83"/>
                  </a:lnTo>
                  <a:lnTo>
                    <a:pt x="1879" y="4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5742000" y="5021200"/>
              <a:ext cx="3625" cy="14475"/>
            </a:xfrm>
            <a:custGeom>
              <a:avLst/>
              <a:gdLst/>
              <a:ahLst/>
              <a:cxnLst/>
              <a:rect l="l" t="t" r="r" b="b"/>
              <a:pathLst>
                <a:path w="145" h="579" extrusionOk="0">
                  <a:moveTo>
                    <a:pt x="83" y="1"/>
                  </a:moveTo>
                  <a:lnTo>
                    <a:pt x="62" y="42"/>
                  </a:lnTo>
                  <a:lnTo>
                    <a:pt x="42" y="145"/>
                  </a:lnTo>
                  <a:lnTo>
                    <a:pt x="0" y="537"/>
                  </a:lnTo>
                  <a:lnTo>
                    <a:pt x="145" y="579"/>
                  </a:lnTo>
                  <a:lnTo>
                    <a:pt x="124" y="166"/>
                  </a:lnTo>
                  <a:lnTo>
                    <a:pt x="104" y="42"/>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5742000" y="5021200"/>
              <a:ext cx="3625" cy="14475"/>
            </a:xfrm>
            <a:custGeom>
              <a:avLst/>
              <a:gdLst/>
              <a:ahLst/>
              <a:cxnLst/>
              <a:rect l="l" t="t" r="r" b="b"/>
              <a:pathLst>
                <a:path w="145" h="579" fill="none" extrusionOk="0">
                  <a:moveTo>
                    <a:pt x="83" y="1"/>
                  </a:moveTo>
                  <a:lnTo>
                    <a:pt x="83" y="1"/>
                  </a:lnTo>
                  <a:lnTo>
                    <a:pt x="62" y="42"/>
                  </a:lnTo>
                  <a:lnTo>
                    <a:pt x="42" y="145"/>
                  </a:lnTo>
                  <a:lnTo>
                    <a:pt x="0" y="537"/>
                  </a:lnTo>
                  <a:lnTo>
                    <a:pt x="0" y="537"/>
                  </a:lnTo>
                  <a:lnTo>
                    <a:pt x="145" y="579"/>
                  </a:lnTo>
                  <a:lnTo>
                    <a:pt x="145" y="579"/>
                  </a:lnTo>
                  <a:lnTo>
                    <a:pt x="124" y="166"/>
                  </a:lnTo>
                  <a:lnTo>
                    <a:pt x="104" y="42"/>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5698650" y="5021200"/>
              <a:ext cx="2600" cy="6225"/>
            </a:xfrm>
            <a:custGeom>
              <a:avLst/>
              <a:gdLst/>
              <a:ahLst/>
              <a:cxnLst/>
              <a:rect l="l" t="t" r="r" b="b"/>
              <a:pathLst>
                <a:path w="104" h="249" extrusionOk="0">
                  <a:moveTo>
                    <a:pt x="42" y="1"/>
                  </a:moveTo>
                  <a:lnTo>
                    <a:pt x="21" y="63"/>
                  </a:lnTo>
                  <a:lnTo>
                    <a:pt x="0" y="228"/>
                  </a:lnTo>
                  <a:lnTo>
                    <a:pt x="104" y="248"/>
                  </a:lnTo>
                  <a:lnTo>
                    <a:pt x="104" y="248"/>
                  </a:lnTo>
                  <a:lnTo>
                    <a:pt x="62" y="63"/>
                  </a:lnTo>
                  <a:lnTo>
                    <a:pt x="62" y="21"/>
                  </a:lnTo>
                  <a:lnTo>
                    <a:pt x="42"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5698650" y="5021200"/>
              <a:ext cx="2600" cy="6225"/>
            </a:xfrm>
            <a:custGeom>
              <a:avLst/>
              <a:gdLst/>
              <a:ahLst/>
              <a:cxnLst/>
              <a:rect l="l" t="t" r="r" b="b"/>
              <a:pathLst>
                <a:path w="104" h="249" fill="none" extrusionOk="0">
                  <a:moveTo>
                    <a:pt x="42" y="1"/>
                  </a:moveTo>
                  <a:lnTo>
                    <a:pt x="42" y="1"/>
                  </a:lnTo>
                  <a:lnTo>
                    <a:pt x="21" y="63"/>
                  </a:lnTo>
                  <a:lnTo>
                    <a:pt x="0" y="228"/>
                  </a:lnTo>
                  <a:lnTo>
                    <a:pt x="0" y="228"/>
                  </a:lnTo>
                  <a:lnTo>
                    <a:pt x="104" y="248"/>
                  </a:lnTo>
                  <a:lnTo>
                    <a:pt x="104" y="248"/>
                  </a:lnTo>
                  <a:lnTo>
                    <a:pt x="62" y="63"/>
                  </a:lnTo>
                  <a:lnTo>
                    <a:pt x="62" y="21"/>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837975" y="5021725"/>
              <a:ext cx="5175" cy="24800"/>
            </a:xfrm>
            <a:custGeom>
              <a:avLst/>
              <a:gdLst/>
              <a:ahLst/>
              <a:cxnLst/>
              <a:rect l="l" t="t" r="r" b="b"/>
              <a:pathLst>
                <a:path w="207" h="992" extrusionOk="0">
                  <a:moveTo>
                    <a:pt x="104" y="0"/>
                  </a:moveTo>
                  <a:lnTo>
                    <a:pt x="63" y="124"/>
                  </a:lnTo>
                  <a:lnTo>
                    <a:pt x="42" y="331"/>
                  </a:lnTo>
                  <a:lnTo>
                    <a:pt x="1" y="971"/>
                  </a:lnTo>
                  <a:lnTo>
                    <a:pt x="207" y="991"/>
                  </a:lnTo>
                  <a:lnTo>
                    <a:pt x="166" y="331"/>
                  </a:lnTo>
                  <a:lnTo>
                    <a:pt x="145" y="124"/>
                  </a:lnTo>
                  <a:lnTo>
                    <a:pt x="124" y="21"/>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5837975" y="5021725"/>
              <a:ext cx="5175" cy="24800"/>
            </a:xfrm>
            <a:custGeom>
              <a:avLst/>
              <a:gdLst/>
              <a:ahLst/>
              <a:cxnLst/>
              <a:rect l="l" t="t" r="r" b="b"/>
              <a:pathLst>
                <a:path w="207" h="992" fill="none" extrusionOk="0">
                  <a:moveTo>
                    <a:pt x="104" y="0"/>
                  </a:moveTo>
                  <a:lnTo>
                    <a:pt x="104" y="0"/>
                  </a:lnTo>
                  <a:lnTo>
                    <a:pt x="63" y="124"/>
                  </a:lnTo>
                  <a:lnTo>
                    <a:pt x="42" y="331"/>
                  </a:lnTo>
                  <a:lnTo>
                    <a:pt x="1" y="971"/>
                  </a:lnTo>
                  <a:lnTo>
                    <a:pt x="1" y="971"/>
                  </a:lnTo>
                  <a:lnTo>
                    <a:pt x="207" y="991"/>
                  </a:lnTo>
                  <a:lnTo>
                    <a:pt x="207" y="991"/>
                  </a:lnTo>
                  <a:lnTo>
                    <a:pt x="166" y="331"/>
                  </a:lnTo>
                  <a:lnTo>
                    <a:pt x="145" y="124"/>
                  </a:lnTo>
                  <a:lnTo>
                    <a:pt x="124" y="21"/>
                  </a:lnTo>
                  <a:lnTo>
                    <a:pt x="124" y="21"/>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5794125" y="5021725"/>
              <a:ext cx="4650" cy="20675"/>
            </a:xfrm>
            <a:custGeom>
              <a:avLst/>
              <a:gdLst/>
              <a:ahLst/>
              <a:cxnLst/>
              <a:rect l="l" t="t" r="r" b="b"/>
              <a:pathLst>
                <a:path w="186" h="827" extrusionOk="0">
                  <a:moveTo>
                    <a:pt x="83" y="0"/>
                  </a:moveTo>
                  <a:lnTo>
                    <a:pt x="62" y="83"/>
                  </a:lnTo>
                  <a:lnTo>
                    <a:pt x="41" y="269"/>
                  </a:lnTo>
                  <a:lnTo>
                    <a:pt x="0" y="805"/>
                  </a:lnTo>
                  <a:lnTo>
                    <a:pt x="186" y="826"/>
                  </a:lnTo>
                  <a:lnTo>
                    <a:pt x="165" y="269"/>
                  </a:lnTo>
                  <a:lnTo>
                    <a:pt x="145" y="83"/>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5794125" y="5021725"/>
              <a:ext cx="4650" cy="20675"/>
            </a:xfrm>
            <a:custGeom>
              <a:avLst/>
              <a:gdLst/>
              <a:ahLst/>
              <a:cxnLst/>
              <a:rect l="l" t="t" r="r" b="b"/>
              <a:pathLst>
                <a:path w="186" h="827" fill="none" extrusionOk="0">
                  <a:moveTo>
                    <a:pt x="83" y="0"/>
                  </a:moveTo>
                  <a:lnTo>
                    <a:pt x="83" y="0"/>
                  </a:lnTo>
                  <a:lnTo>
                    <a:pt x="62" y="83"/>
                  </a:lnTo>
                  <a:lnTo>
                    <a:pt x="41" y="269"/>
                  </a:lnTo>
                  <a:lnTo>
                    <a:pt x="0" y="805"/>
                  </a:lnTo>
                  <a:lnTo>
                    <a:pt x="0" y="805"/>
                  </a:lnTo>
                  <a:lnTo>
                    <a:pt x="186" y="826"/>
                  </a:lnTo>
                  <a:lnTo>
                    <a:pt x="186" y="826"/>
                  </a:lnTo>
                  <a:lnTo>
                    <a:pt x="165" y="269"/>
                  </a:lnTo>
                  <a:lnTo>
                    <a:pt x="145" y="83"/>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5935000" y="5022250"/>
              <a:ext cx="5175" cy="27375"/>
            </a:xfrm>
            <a:custGeom>
              <a:avLst/>
              <a:gdLst/>
              <a:ahLst/>
              <a:cxnLst/>
              <a:rect l="l" t="t" r="r" b="b"/>
              <a:pathLst>
                <a:path w="207" h="1095" extrusionOk="0">
                  <a:moveTo>
                    <a:pt x="83" y="0"/>
                  </a:moveTo>
                  <a:lnTo>
                    <a:pt x="62" y="145"/>
                  </a:lnTo>
                  <a:lnTo>
                    <a:pt x="41" y="392"/>
                  </a:lnTo>
                  <a:lnTo>
                    <a:pt x="0" y="1094"/>
                  </a:lnTo>
                  <a:lnTo>
                    <a:pt x="207" y="1094"/>
                  </a:lnTo>
                  <a:lnTo>
                    <a:pt x="186" y="392"/>
                  </a:lnTo>
                  <a:lnTo>
                    <a:pt x="145" y="145"/>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5935000" y="5022250"/>
              <a:ext cx="5175" cy="27375"/>
            </a:xfrm>
            <a:custGeom>
              <a:avLst/>
              <a:gdLst/>
              <a:ahLst/>
              <a:cxnLst/>
              <a:rect l="l" t="t" r="r" b="b"/>
              <a:pathLst>
                <a:path w="207" h="1095" fill="none" extrusionOk="0">
                  <a:moveTo>
                    <a:pt x="83" y="0"/>
                  </a:moveTo>
                  <a:lnTo>
                    <a:pt x="83" y="0"/>
                  </a:lnTo>
                  <a:lnTo>
                    <a:pt x="62" y="145"/>
                  </a:lnTo>
                  <a:lnTo>
                    <a:pt x="41" y="392"/>
                  </a:lnTo>
                  <a:lnTo>
                    <a:pt x="0" y="1094"/>
                  </a:lnTo>
                  <a:lnTo>
                    <a:pt x="0" y="1094"/>
                  </a:lnTo>
                  <a:lnTo>
                    <a:pt x="62" y="1094"/>
                  </a:lnTo>
                  <a:lnTo>
                    <a:pt x="62" y="1094"/>
                  </a:lnTo>
                  <a:lnTo>
                    <a:pt x="207" y="1094"/>
                  </a:lnTo>
                  <a:lnTo>
                    <a:pt x="207" y="1094"/>
                  </a:lnTo>
                  <a:lnTo>
                    <a:pt x="186" y="392"/>
                  </a:lnTo>
                  <a:lnTo>
                    <a:pt x="145" y="145"/>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891125" y="5022250"/>
              <a:ext cx="5200" cy="26850"/>
            </a:xfrm>
            <a:custGeom>
              <a:avLst/>
              <a:gdLst/>
              <a:ahLst/>
              <a:cxnLst/>
              <a:rect l="l" t="t" r="r" b="b"/>
              <a:pathLst>
                <a:path w="208" h="1074" extrusionOk="0">
                  <a:moveTo>
                    <a:pt x="83" y="0"/>
                  </a:moveTo>
                  <a:lnTo>
                    <a:pt x="42" y="145"/>
                  </a:lnTo>
                  <a:lnTo>
                    <a:pt x="21" y="372"/>
                  </a:lnTo>
                  <a:lnTo>
                    <a:pt x="1" y="1073"/>
                  </a:lnTo>
                  <a:lnTo>
                    <a:pt x="207" y="1073"/>
                  </a:lnTo>
                  <a:lnTo>
                    <a:pt x="166" y="372"/>
                  </a:lnTo>
                  <a:lnTo>
                    <a:pt x="145" y="145"/>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891125" y="5022250"/>
              <a:ext cx="5200" cy="26850"/>
            </a:xfrm>
            <a:custGeom>
              <a:avLst/>
              <a:gdLst/>
              <a:ahLst/>
              <a:cxnLst/>
              <a:rect l="l" t="t" r="r" b="b"/>
              <a:pathLst>
                <a:path w="208" h="1074" fill="none" extrusionOk="0">
                  <a:moveTo>
                    <a:pt x="83" y="0"/>
                  </a:moveTo>
                  <a:lnTo>
                    <a:pt x="83" y="0"/>
                  </a:lnTo>
                  <a:lnTo>
                    <a:pt x="42" y="145"/>
                  </a:lnTo>
                  <a:lnTo>
                    <a:pt x="21" y="372"/>
                  </a:lnTo>
                  <a:lnTo>
                    <a:pt x="1" y="1073"/>
                  </a:lnTo>
                  <a:lnTo>
                    <a:pt x="1" y="1073"/>
                  </a:lnTo>
                  <a:lnTo>
                    <a:pt x="207" y="1073"/>
                  </a:lnTo>
                  <a:lnTo>
                    <a:pt x="207" y="1073"/>
                  </a:lnTo>
                  <a:lnTo>
                    <a:pt x="166" y="372"/>
                  </a:lnTo>
                  <a:lnTo>
                    <a:pt x="145" y="145"/>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032000" y="5022750"/>
              <a:ext cx="5200" cy="23775"/>
            </a:xfrm>
            <a:custGeom>
              <a:avLst/>
              <a:gdLst/>
              <a:ahLst/>
              <a:cxnLst/>
              <a:rect l="l" t="t" r="r" b="b"/>
              <a:pathLst>
                <a:path w="208" h="951" extrusionOk="0">
                  <a:moveTo>
                    <a:pt x="83" y="1"/>
                  </a:moveTo>
                  <a:lnTo>
                    <a:pt x="42" y="331"/>
                  </a:lnTo>
                  <a:lnTo>
                    <a:pt x="1" y="950"/>
                  </a:lnTo>
                  <a:lnTo>
                    <a:pt x="207" y="950"/>
                  </a:lnTo>
                  <a:lnTo>
                    <a:pt x="166" y="331"/>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032000" y="5022750"/>
              <a:ext cx="5200" cy="23775"/>
            </a:xfrm>
            <a:custGeom>
              <a:avLst/>
              <a:gdLst/>
              <a:ahLst/>
              <a:cxnLst/>
              <a:rect l="l" t="t" r="r" b="b"/>
              <a:pathLst>
                <a:path w="208" h="951" fill="none" extrusionOk="0">
                  <a:moveTo>
                    <a:pt x="83" y="1"/>
                  </a:moveTo>
                  <a:lnTo>
                    <a:pt x="83" y="1"/>
                  </a:lnTo>
                  <a:lnTo>
                    <a:pt x="42" y="331"/>
                  </a:lnTo>
                  <a:lnTo>
                    <a:pt x="1" y="950"/>
                  </a:lnTo>
                  <a:lnTo>
                    <a:pt x="1" y="950"/>
                  </a:lnTo>
                  <a:lnTo>
                    <a:pt x="207" y="950"/>
                  </a:lnTo>
                  <a:lnTo>
                    <a:pt x="207" y="950"/>
                  </a:lnTo>
                  <a:lnTo>
                    <a:pt x="166" y="331"/>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5987625" y="5022250"/>
              <a:ext cx="5700" cy="26325"/>
            </a:xfrm>
            <a:custGeom>
              <a:avLst/>
              <a:gdLst/>
              <a:ahLst/>
              <a:cxnLst/>
              <a:rect l="l" t="t" r="r" b="b"/>
              <a:pathLst>
                <a:path w="228" h="1053" extrusionOk="0">
                  <a:moveTo>
                    <a:pt x="83" y="0"/>
                  </a:moveTo>
                  <a:lnTo>
                    <a:pt x="62" y="145"/>
                  </a:lnTo>
                  <a:lnTo>
                    <a:pt x="42" y="372"/>
                  </a:lnTo>
                  <a:lnTo>
                    <a:pt x="1" y="1053"/>
                  </a:lnTo>
                  <a:lnTo>
                    <a:pt x="228" y="1053"/>
                  </a:lnTo>
                  <a:lnTo>
                    <a:pt x="186" y="372"/>
                  </a:lnTo>
                  <a:lnTo>
                    <a:pt x="166" y="145"/>
                  </a:lnTo>
                  <a:lnTo>
                    <a:pt x="14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5987625" y="5022250"/>
              <a:ext cx="5700" cy="26325"/>
            </a:xfrm>
            <a:custGeom>
              <a:avLst/>
              <a:gdLst/>
              <a:ahLst/>
              <a:cxnLst/>
              <a:rect l="l" t="t" r="r" b="b"/>
              <a:pathLst>
                <a:path w="228" h="1053" fill="none" extrusionOk="0">
                  <a:moveTo>
                    <a:pt x="83" y="0"/>
                  </a:moveTo>
                  <a:lnTo>
                    <a:pt x="83" y="0"/>
                  </a:lnTo>
                  <a:lnTo>
                    <a:pt x="62" y="145"/>
                  </a:lnTo>
                  <a:lnTo>
                    <a:pt x="42" y="372"/>
                  </a:lnTo>
                  <a:lnTo>
                    <a:pt x="1" y="1053"/>
                  </a:lnTo>
                  <a:lnTo>
                    <a:pt x="1" y="1053"/>
                  </a:lnTo>
                  <a:lnTo>
                    <a:pt x="228" y="1053"/>
                  </a:lnTo>
                  <a:lnTo>
                    <a:pt x="228" y="1053"/>
                  </a:lnTo>
                  <a:lnTo>
                    <a:pt x="186" y="372"/>
                  </a:lnTo>
                  <a:lnTo>
                    <a:pt x="166" y="145"/>
                  </a:lnTo>
                  <a:lnTo>
                    <a:pt x="145" y="0"/>
                  </a:lnTo>
                  <a:lnTo>
                    <a:pt x="145"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6129025" y="5022250"/>
              <a:ext cx="4650" cy="16525"/>
            </a:xfrm>
            <a:custGeom>
              <a:avLst/>
              <a:gdLst/>
              <a:ahLst/>
              <a:cxnLst/>
              <a:rect l="l" t="t" r="r" b="b"/>
              <a:pathLst>
                <a:path w="186" h="661" extrusionOk="0">
                  <a:moveTo>
                    <a:pt x="83" y="0"/>
                  </a:moveTo>
                  <a:lnTo>
                    <a:pt x="42" y="248"/>
                  </a:lnTo>
                  <a:lnTo>
                    <a:pt x="0" y="661"/>
                  </a:lnTo>
                  <a:lnTo>
                    <a:pt x="0" y="661"/>
                  </a:lnTo>
                  <a:lnTo>
                    <a:pt x="186" y="640"/>
                  </a:lnTo>
                  <a:lnTo>
                    <a:pt x="145" y="248"/>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6129025" y="5022250"/>
              <a:ext cx="4650" cy="16525"/>
            </a:xfrm>
            <a:custGeom>
              <a:avLst/>
              <a:gdLst/>
              <a:ahLst/>
              <a:cxnLst/>
              <a:rect l="l" t="t" r="r" b="b"/>
              <a:pathLst>
                <a:path w="186" h="661" fill="none" extrusionOk="0">
                  <a:moveTo>
                    <a:pt x="124" y="0"/>
                  </a:moveTo>
                  <a:lnTo>
                    <a:pt x="124" y="0"/>
                  </a:lnTo>
                  <a:lnTo>
                    <a:pt x="83" y="0"/>
                  </a:lnTo>
                  <a:lnTo>
                    <a:pt x="83" y="0"/>
                  </a:lnTo>
                  <a:lnTo>
                    <a:pt x="42" y="248"/>
                  </a:lnTo>
                  <a:lnTo>
                    <a:pt x="0" y="661"/>
                  </a:lnTo>
                  <a:lnTo>
                    <a:pt x="0" y="661"/>
                  </a:lnTo>
                  <a:lnTo>
                    <a:pt x="186" y="640"/>
                  </a:lnTo>
                  <a:lnTo>
                    <a:pt x="186" y="640"/>
                  </a:lnTo>
                  <a:lnTo>
                    <a:pt x="145" y="248"/>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6085150" y="5022750"/>
              <a:ext cx="4675" cy="20150"/>
            </a:xfrm>
            <a:custGeom>
              <a:avLst/>
              <a:gdLst/>
              <a:ahLst/>
              <a:cxnLst/>
              <a:rect l="l" t="t" r="r" b="b"/>
              <a:pathLst>
                <a:path w="187" h="806" extrusionOk="0">
                  <a:moveTo>
                    <a:pt x="63" y="1"/>
                  </a:moveTo>
                  <a:lnTo>
                    <a:pt x="21" y="290"/>
                  </a:lnTo>
                  <a:lnTo>
                    <a:pt x="1" y="806"/>
                  </a:lnTo>
                  <a:lnTo>
                    <a:pt x="1" y="806"/>
                  </a:lnTo>
                  <a:lnTo>
                    <a:pt x="187" y="785"/>
                  </a:lnTo>
                  <a:lnTo>
                    <a:pt x="145" y="269"/>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6085150" y="5022750"/>
              <a:ext cx="4675" cy="20150"/>
            </a:xfrm>
            <a:custGeom>
              <a:avLst/>
              <a:gdLst/>
              <a:ahLst/>
              <a:cxnLst/>
              <a:rect l="l" t="t" r="r" b="b"/>
              <a:pathLst>
                <a:path w="187" h="806" fill="none" extrusionOk="0">
                  <a:moveTo>
                    <a:pt x="104" y="1"/>
                  </a:moveTo>
                  <a:lnTo>
                    <a:pt x="104" y="1"/>
                  </a:lnTo>
                  <a:lnTo>
                    <a:pt x="63" y="1"/>
                  </a:lnTo>
                  <a:lnTo>
                    <a:pt x="63" y="1"/>
                  </a:lnTo>
                  <a:lnTo>
                    <a:pt x="21" y="290"/>
                  </a:lnTo>
                  <a:lnTo>
                    <a:pt x="1" y="806"/>
                  </a:lnTo>
                  <a:lnTo>
                    <a:pt x="1" y="806"/>
                  </a:lnTo>
                  <a:lnTo>
                    <a:pt x="187" y="785"/>
                  </a:lnTo>
                  <a:lnTo>
                    <a:pt x="187" y="785"/>
                  </a:lnTo>
                  <a:lnTo>
                    <a:pt x="145" y="269"/>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6226550" y="5022250"/>
              <a:ext cx="3125" cy="7750"/>
            </a:xfrm>
            <a:custGeom>
              <a:avLst/>
              <a:gdLst/>
              <a:ahLst/>
              <a:cxnLst/>
              <a:rect l="l" t="t" r="r" b="b"/>
              <a:pathLst>
                <a:path w="125" h="310" extrusionOk="0">
                  <a:moveTo>
                    <a:pt x="42" y="0"/>
                  </a:moveTo>
                  <a:lnTo>
                    <a:pt x="0" y="310"/>
                  </a:lnTo>
                  <a:lnTo>
                    <a:pt x="0" y="310"/>
                  </a:lnTo>
                  <a:lnTo>
                    <a:pt x="124" y="289"/>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6226550" y="5022250"/>
              <a:ext cx="3125" cy="7750"/>
            </a:xfrm>
            <a:custGeom>
              <a:avLst/>
              <a:gdLst/>
              <a:ahLst/>
              <a:cxnLst/>
              <a:rect l="l" t="t" r="r" b="b"/>
              <a:pathLst>
                <a:path w="125" h="310" fill="none" extrusionOk="0">
                  <a:moveTo>
                    <a:pt x="83" y="0"/>
                  </a:moveTo>
                  <a:lnTo>
                    <a:pt x="83" y="0"/>
                  </a:lnTo>
                  <a:lnTo>
                    <a:pt x="42" y="0"/>
                  </a:lnTo>
                  <a:lnTo>
                    <a:pt x="42" y="0"/>
                  </a:lnTo>
                  <a:lnTo>
                    <a:pt x="0" y="310"/>
                  </a:lnTo>
                  <a:lnTo>
                    <a:pt x="0" y="310"/>
                  </a:lnTo>
                  <a:lnTo>
                    <a:pt x="124" y="289"/>
                  </a:lnTo>
                  <a:lnTo>
                    <a:pt x="124" y="289"/>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6182175" y="5022250"/>
              <a:ext cx="4150" cy="11875"/>
            </a:xfrm>
            <a:custGeom>
              <a:avLst/>
              <a:gdLst/>
              <a:ahLst/>
              <a:cxnLst/>
              <a:rect l="l" t="t" r="r" b="b"/>
              <a:pathLst>
                <a:path w="166" h="475" extrusionOk="0">
                  <a:moveTo>
                    <a:pt x="62" y="0"/>
                  </a:moveTo>
                  <a:lnTo>
                    <a:pt x="42" y="186"/>
                  </a:lnTo>
                  <a:lnTo>
                    <a:pt x="0" y="475"/>
                  </a:lnTo>
                  <a:lnTo>
                    <a:pt x="165" y="454"/>
                  </a:lnTo>
                  <a:lnTo>
                    <a:pt x="124" y="165"/>
                  </a:lnTo>
                  <a:lnTo>
                    <a:pt x="10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6182175" y="5022250"/>
              <a:ext cx="4150" cy="11875"/>
            </a:xfrm>
            <a:custGeom>
              <a:avLst/>
              <a:gdLst/>
              <a:ahLst/>
              <a:cxnLst/>
              <a:rect l="l" t="t" r="r" b="b"/>
              <a:pathLst>
                <a:path w="166" h="475" fill="none" extrusionOk="0">
                  <a:moveTo>
                    <a:pt x="103" y="0"/>
                  </a:moveTo>
                  <a:lnTo>
                    <a:pt x="103" y="0"/>
                  </a:lnTo>
                  <a:lnTo>
                    <a:pt x="62" y="0"/>
                  </a:lnTo>
                  <a:lnTo>
                    <a:pt x="62" y="0"/>
                  </a:lnTo>
                  <a:lnTo>
                    <a:pt x="42" y="186"/>
                  </a:lnTo>
                  <a:lnTo>
                    <a:pt x="0" y="475"/>
                  </a:lnTo>
                  <a:lnTo>
                    <a:pt x="0" y="475"/>
                  </a:lnTo>
                  <a:lnTo>
                    <a:pt x="165" y="454"/>
                  </a:lnTo>
                  <a:lnTo>
                    <a:pt x="165" y="454"/>
                  </a:lnTo>
                  <a:lnTo>
                    <a:pt x="124" y="165"/>
                  </a:lnTo>
                  <a:lnTo>
                    <a:pt x="1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6324600" y="5021725"/>
              <a:ext cx="1575" cy="1575"/>
            </a:xfrm>
            <a:custGeom>
              <a:avLst/>
              <a:gdLst/>
              <a:ahLst/>
              <a:cxnLst/>
              <a:rect l="l" t="t" r="r" b="b"/>
              <a:pathLst>
                <a:path w="63" h="63" extrusionOk="0">
                  <a:moveTo>
                    <a:pt x="21" y="0"/>
                  </a:moveTo>
                  <a:lnTo>
                    <a:pt x="0" y="62"/>
                  </a:lnTo>
                  <a:lnTo>
                    <a:pt x="0" y="62"/>
                  </a:lnTo>
                  <a:lnTo>
                    <a:pt x="62" y="42"/>
                  </a:lnTo>
                  <a:lnTo>
                    <a:pt x="4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6324600" y="5021725"/>
              <a:ext cx="1575" cy="1575"/>
            </a:xfrm>
            <a:custGeom>
              <a:avLst/>
              <a:gdLst/>
              <a:ahLst/>
              <a:cxnLst/>
              <a:rect l="l" t="t" r="r" b="b"/>
              <a:pathLst>
                <a:path w="63" h="63" fill="none" extrusionOk="0">
                  <a:moveTo>
                    <a:pt x="42" y="0"/>
                  </a:moveTo>
                  <a:lnTo>
                    <a:pt x="42" y="0"/>
                  </a:lnTo>
                  <a:lnTo>
                    <a:pt x="21" y="0"/>
                  </a:lnTo>
                  <a:lnTo>
                    <a:pt x="21" y="0"/>
                  </a:lnTo>
                  <a:lnTo>
                    <a:pt x="0" y="62"/>
                  </a:lnTo>
                  <a:lnTo>
                    <a:pt x="0" y="62"/>
                  </a:lnTo>
                  <a:lnTo>
                    <a:pt x="62" y="42"/>
                  </a:lnTo>
                  <a:lnTo>
                    <a:pt x="62" y="42"/>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6280225" y="5022250"/>
              <a:ext cx="2075" cy="3625"/>
            </a:xfrm>
            <a:custGeom>
              <a:avLst/>
              <a:gdLst/>
              <a:ahLst/>
              <a:cxnLst/>
              <a:rect l="l" t="t" r="r" b="b"/>
              <a:pathLst>
                <a:path w="83" h="145" extrusionOk="0">
                  <a:moveTo>
                    <a:pt x="21" y="0"/>
                  </a:moveTo>
                  <a:lnTo>
                    <a:pt x="0" y="145"/>
                  </a:lnTo>
                  <a:lnTo>
                    <a:pt x="0" y="145"/>
                  </a:lnTo>
                  <a:lnTo>
                    <a:pt x="83" y="124"/>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6280225" y="5022250"/>
              <a:ext cx="2075" cy="3625"/>
            </a:xfrm>
            <a:custGeom>
              <a:avLst/>
              <a:gdLst/>
              <a:ahLst/>
              <a:cxnLst/>
              <a:rect l="l" t="t" r="r" b="b"/>
              <a:pathLst>
                <a:path w="83" h="145" fill="none" extrusionOk="0">
                  <a:moveTo>
                    <a:pt x="62" y="0"/>
                  </a:moveTo>
                  <a:lnTo>
                    <a:pt x="62" y="0"/>
                  </a:lnTo>
                  <a:lnTo>
                    <a:pt x="21" y="0"/>
                  </a:lnTo>
                  <a:lnTo>
                    <a:pt x="21" y="0"/>
                  </a:lnTo>
                  <a:lnTo>
                    <a:pt x="0" y="145"/>
                  </a:lnTo>
                  <a:lnTo>
                    <a:pt x="0" y="145"/>
                  </a:lnTo>
                  <a:lnTo>
                    <a:pt x="83" y="124"/>
                  </a:lnTo>
                  <a:lnTo>
                    <a:pt x="83" y="124"/>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6377750" y="5021200"/>
              <a:ext cx="525" cy="25"/>
            </a:xfrm>
            <a:custGeom>
              <a:avLst/>
              <a:gdLst/>
              <a:ahLst/>
              <a:cxnLst/>
              <a:rect l="l" t="t" r="r" b="b"/>
              <a:pathLst>
                <a:path w="21" h="1" extrusionOk="0">
                  <a:moveTo>
                    <a:pt x="21" y="1"/>
                  </a:moveTo>
                  <a:lnTo>
                    <a:pt x="21" y="1"/>
                  </a:lnTo>
                  <a:lnTo>
                    <a:pt x="0" y="1"/>
                  </a:lnTo>
                  <a:lnTo>
                    <a:pt x="0" y="1"/>
                  </a:lnTo>
                  <a:lnTo>
                    <a:pt x="21" y="1"/>
                  </a:lnTo>
                  <a:lnTo>
                    <a:pt x="21" y="1"/>
                  </a:lnTo>
                  <a:lnTo>
                    <a:pt x="21"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6377750" y="5021200"/>
              <a:ext cx="525" cy="25"/>
            </a:xfrm>
            <a:custGeom>
              <a:avLst/>
              <a:gdLst/>
              <a:ahLst/>
              <a:cxnLst/>
              <a:rect l="l" t="t" r="r" b="b"/>
              <a:pathLst>
                <a:path w="21" h="1" fill="none" extrusionOk="0">
                  <a:moveTo>
                    <a:pt x="21" y="1"/>
                  </a:moveTo>
                  <a:lnTo>
                    <a:pt x="21" y="1"/>
                  </a:lnTo>
                  <a:lnTo>
                    <a:pt x="0" y="1"/>
                  </a:lnTo>
                  <a:lnTo>
                    <a:pt x="0" y="1"/>
                  </a:lnTo>
                  <a:lnTo>
                    <a:pt x="21" y="1"/>
                  </a:lnTo>
                  <a:lnTo>
                    <a:pt x="21"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5664600" y="5019150"/>
              <a:ext cx="717825" cy="3625"/>
            </a:xfrm>
            <a:custGeom>
              <a:avLst/>
              <a:gdLst/>
              <a:ahLst/>
              <a:cxnLst/>
              <a:rect l="l" t="t" r="r" b="b"/>
              <a:pathLst>
                <a:path w="28713" h="145" extrusionOk="0">
                  <a:moveTo>
                    <a:pt x="0" y="0"/>
                  </a:moveTo>
                  <a:lnTo>
                    <a:pt x="124" y="21"/>
                  </a:lnTo>
                  <a:lnTo>
                    <a:pt x="2002" y="62"/>
                  </a:lnTo>
                  <a:lnTo>
                    <a:pt x="5264" y="103"/>
                  </a:lnTo>
                  <a:lnTo>
                    <a:pt x="7039" y="103"/>
                  </a:lnTo>
                  <a:lnTo>
                    <a:pt x="7059" y="124"/>
                  </a:lnTo>
                  <a:lnTo>
                    <a:pt x="13066" y="124"/>
                  </a:lnTo>
                  <a:lnTo>
                    <a:pt x="14779" y="145"/>
                  </a:lnTo>
                  <a:lnTo>
                    <a:pt x="16926" y="145"/>
                  </a:lnTo>
                  <a:lnTo>
                    <a:pt x="18660" y="124"/>
                  </a:lnTo>
                  <a:lnTo>
                    <a:pt x="24687" y="124"/>
                  </a:lnTo>
                  <a:lnTo>
                    <a:pt x="26421" y="103"/>
                  </a:lnTo>
                  <a:lnTo>
                    <a:pt x="26442" y="103"/>
                  </a:lnTo>
                  <a:lnTo>
                    <a:pt x="28712" y="83"/>
                  </a:lnTo>
                  <a:lnTo>
                    <a:pt x="0"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5664600" y="5019150"/>
              <a:ext cx="717825" cy="3625"/>
            </a:xfrm>
            <a:custGeom>
              <a:avLst/>
              <a:gdLst/>
              <a:ahLst/>
              <a:cxnLst/>
              <a:rect l="l" t="t" r="r" b="b"/>
              <a:pathLst>
                <a:path w="28713" h="145" fill="none" extrusionOk="0">
                  <a:moveTo>
                    <a:pt x="0" y="0"/>
                  </a:moveTo>
                  <a:lnTo>
                    <a:pt x="0" y="0"/>
                  </a:lnTo>
                  <a:lnTo>
                    <a:pt x="124" y="21"/>
                  </a:lnTo>
                  <a:lnTo>
                    <a:pt x="124" y="21"/>
                  </a:lnTo>
                  <a:lnTo>
                    <a:pt x="2002" y="62"/>
                  </a:lnTo>
                  <a:lnTo>
                    <a:pt x="5264" y="103"/>
                  </a:lnTo>
                  <a:lnTo>
                    <a:pt x="5264" y="103"/>
                  </a:lnTo>
                  <a:lnTo>
                    <a:pt x="5305" y="103"/>
                  </a:lnTo>
                  <a:lnTo>
                    <a:pt x="5305" y="103"/>
                  </a:lnTo>
                  <a:lnTo>
                    <a:pt x="7039" y="103"/>
                  </a:lnTo>
                  <a:lnTo>
                    <a:pt x="7039" y="103"/>
                  </a:lnTo>
                  <a:lnTo>
                    <a:pt x="7059" y="124"/>
                  </a:lnTo>
                  <a:lnTo>
                    <a:pt x="7059" y="124"/>
                  </a:lnTo>
                  <a:lnTo>
                    <a:pt x="9144" y="124"/>
                  </a:lnTo>
                  <a:lnTo>
                    <a:pt x="9144" y="124"/>
                  </a:lnTo>
                  <a:lnTo>
                    <a:pt x="9185" y="124"/>
                  </a:lnTo>
                  <a:lnTo>
                    <a:pt x="9185" y="124"/>
                  </a:lnTo>
                  <a:lnTo>
                    <a:pt x="10899" y="124"/>
                  </a:lnTo>
                  <a:lnTo>
                    <a:pt x="10899" y="124"/>
                  </a:lnTo>
                  <a:lnTo>
                    <a:pt x="10940" y="124"/>
                  </a:lnTo>
                  <a:lnTo>
                    <a:pt x="10940" y="124"/>
                  </a:lnTo>
                  <a:lnTo>
                    <a:pt x="13004" y="124"/>
                  </a:lnTo>
                  <a:lnTo>
                    <a:pt x="13004" y="124"/>
                  </a:lnTo>
                  <a:lnTo>
                    <a:pt x="13066" y="124"/>
                  </a:lnTo>
                  <a:lnTo>
                    <a:pt x="13066" y="124"/>
                  </a:lnTo>
                  <a:lnTo>
                    <a:pt x="14779" y="145"/>
                  </a:lnTo>
                  <a:lnTo>
                    <a:pt x="14779" y="145"/>
                  </a:lnTo>
                  <a:lnTo>
                    <a:pt x="14821" y="145"/>
                  </a:lnTo>
                  <a:lnTo>
                    <a:pt x="14821" y="145"/>
                  </a:lnTo>
                  <a:lnTo>
                    <a:pt x="16018" y="145"/>
                  </a:lnTo>
                  <a:lnTo>
                    <a:pt x="16018" y="145"/>
                  </a:lnTo>
                  <a:lnTo>
                    <a:pt x="16885" y="145"/>
                  </a:lnTo>
                  <a:lnTo>
                    <a:pt x="16885" y="145"/>
                  </a:lnTo>
                  <a:lnTo>
                    <a:pt x="16926" y="145"/>
                  </a:lnTo>
                  <a:lnTo>
                    <a:pt x="16926" y="145"/>
                  </a:lnTo>
                  <a:lnTo>
                    <a:pt x="18660" y="124"/>
                  </a:lnTo>
                  <a:lnTo>
                    <a:pt x="18660" y="124"/>
                  </a:lnTo>
                  <a:lnTo>
                    <a:pt x="18701" y="124"/>
                  </a:lnTo>
                  <a:lnTo>
                    <a:pt x="18701" y="124"/>
                  </a:lnTo>
                  <a:lnTo>
                    <a:pt x="20765" y="124"/>
                  </a:lnTo>
                  <a:lnTo>
                    <a:pt x="20765" y="124"/>
                  </a:lnTo>
                  <a:lnTo>
                    <a:pt x="20806" y="124"/>
                  </a:lnTo>
                  <a:lnTo>
                    <a:pt x="20806" y="124"/>
                  </a:lnTo>
                  <a:lnTo>
                    <a:pt x="22520" y="124"/>
                  </a:lnTo>
                  <a:lnTo>
                    <a:pt x="22520" y="124"/>
                  </a:lnTo>
                  <a:lnTo>
                    <a:pt x="22561" y="124"/>
                  </a:lnTo>
                  <a:lnTo>
                    <a:pt x="22561" y="124"/>
                  </a:lnTo>
                  <a:lnTo>
                    <a:pt x="24646" y="124"/>
                  </a:lnTo>
                  <a:lnTo>
                    <a:pt x="24646" y="124"/>
                  </a:lnTo>
                  <a:lnTo>
                    <a:pt x="24687" y="124"/>
                  </a:lnTo>
                  <a:lnTo>
                    <a:pt x="24687" y="124"/>
                  </a:lnTo>
                  <a:lnTo>
                    <a:pt x="26421" y="103"/>
                  </a:lnTo>
                  <a:lnTo>
                    <a:pt x="26421" y="103"/>
                  </a:lnTo>
                  <a:lnTo>
                    <a:pt x="26442" y="103"/>
                  </a:lnTo>
                  <a:lnTo>
                    <a:pt x="26442" y="103"/>
                  </a:lnTo>
                  <a:lnTo>
                    <a:pt x="28712" y="8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6388075" y="5021200"/>
              <a:ext cx="22200" cy="25"/>
            </a:xfrm>
            <a:custGeom>
              <a:avLst/>
              <a:gdLst/>
              <a:ahLst/>
              <a:cxnLst/>
              <a:rect l="l" t="t" r="r" b="b"/>
              <a:pathLst>
                <a:path w="888" h="1" extrusionOk="0">
                  <a:moveTo>
                    <a:pt x="289" y="1"/>
                  </a:moveTo>
                  <a:lnTo>
                    <a:pt x="289" y="1"/>
                  </a:lnTo>
                  <a:lnTo>
                    <a:pt x="0" y="1"/>
                  </a:lnTo>
                  <a:lnTo>
                    <a:pt x="888" y="1"/>
                  </a:lnTo>
                  <a:lnTo>
                    <a:pt x="888" y="1"/>
                  </a:lnTo>
                  <a:lnTo>
                    <a:pt x="289" y="1"/>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388075" y="5021200"/>
              <a:ext cx="22200" cy="25"/>
            </a:xfrm>
            <a:custGeom>
              <a:avLst/>
              <a:gdLst/>
              <a:ahLst/>
              <a:cxnLst/>
              <a:rect l="l" t="t" r="r" b="b"/>
              <a:pathLst>
                <a:path w="888" h="1" fill="none" extrusionOk="0">
                  <a:moveTo>
                    <a:pt x="289" y="1"/>
                  </a:moveTo>
                  <a:lnTo>
                    <a:pt x="289" y="1"/>
                  </a:lnTo>
                  <a:lnTo>
                    <a:pt x="0" y="1"/>
                  </a:lnTo>
                  <a:lnTo>
                    <a:pt x="888" y="1"/>
                  </a:lnTo>
                  <a:lnTo>
                    <a:pt x="888" y="1"/>
                  </a:lnTo>
                  <a:lnTo>
                    <a:pt x="2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5673375" y="4873625"/>
              <a:ext cx="721950" cy="30475"/>
            </a:xfrm>
            <a:custGeom>
              <a:avLst/>
              <a:gdLst/>
              <a:ahLst/>
              <a:cxnLst/>
              <a:rect l="l" t="t" r="r" b="b"/>
              <a:pathLst>
                <a:path w="28878" h="1219" extrusionOk="0">
                  <a:moveTo>
                    <a:pt x="27350" y="62"/>
                  </a:moveTo>
                  <a:lnTo>
                    <a:pt x="27350" y="104"/>
                  </a:lnTo>
                  <a:lnTo>
                    <a:pt x="28877" y="83"/>
                  </a:lnTo>
                  <a:lnTo>
                    <a:pt x="27350" y="62"/>
                  </a:lnTo>
                  <a:close/>
                  <a:moveTo>
                    <a:pt x="25575" y="62"/>
                  </a:moveTo>
                  <a:lnTo>
                    <a:pt x="25595" y="186"/>
                  </a:lnTo>
                  <a:lnTo>
                    <a:pt x="27288" y="104"/>
                  </a:lnTo>
                  <a:lnTo>
                    <a:pt x="27288" y="62"/>
                  </a:lnTo>
                  <a:close/>
                  <a:moveTo>
                    <a:pt x="23469" y="62"/>
                  </a:moveTo>
                  <a:lnTo>
                    <a:pt x="23490" y="331"/>
                  </a:lnTo>
                  <a:lnTo>
                    <a:pt x="25513" y="186"/>
                  </a:lnTo>
                  <a:lnTo>
                    <a:pt x="25533" y="62"/>
                  </a:lnTo>
                  <a:close/>
                  <a:moveTo>
                    <a:pt x="0" y="0"/>
                  </a:moveTo>
                  <a:lnTo>
                    <a:pt x="165" y="42"/>
                  </a:lnTo>
                  <a:lnTo>
                    <a:pt x="186" y="21"/>
                  </a:lnTo>
                  <a:lnTo>
                    <a:pt x="206" y="62"/>
                  </a:lnTo>
                  <a:lnTo>
                    <a:pt x="1218" y="269"/>
                  </a:lnTo>
                  <a:lnTo>
                    <a:pt x="2229" y="475"/>
                  </a:lnTo>
                  <a:lnTo>
                    <a:pt x="2250" y="166"/>
                  </a:lnTo>
                  <a:lnTo>
                    <a:pt x="2291" y="21"/>
                  </a:lnTo>
                  <a:lnTo>
                    <a:pt x="0" y="0"/>
                  </a:lnTo>
                  <a:close/>
                  <a:moveTo>
                    <a:pt x="21694" y="62"/>
                  </a:moveTo>
                  <a:lnTo>
                    <a:pt x="21715" y="207"/>
                  </a:lnTo>
                  <a:lnTo>
                    <a:pt x="21756" y="475"/>
                  </a:lnTo>
                  <a:lnTo>
                    <a:pt x="23387" y="351"/>
                  </a:lnTo>
                  <a:lnTo>
                    <a:pt x="23407" y="62"/>
                  </a:lnTo>
                  <a:close/>
                  <a:moveTo>
                    <a:pt x="19589" y="42"/>
                  </a:moveTo>
                  <a:lnTo>
                    <a:pt x="19609" y="269"/>
                  </a:lnTo>
                  <a:lnTo>
                    <a:pt x="19650" y="682"/>
                  </a:lnTo>
                  <a:lnTo>
                    <a:pt x="21591" y="496"/>
                  </a:lnTo>
                  <a:lnTo>
                    <a:pt x="21632" y="227"/>
                  </a:lnTo>
                  <a:lnTo>
                    <a:pt x="21653" y="62"/>
                  </a:lnTo>
                  <a:lnTo>
                    <a:pt x="19589" y="42"/>
                  </a:lnTo>
                  <a:close/>
                  <a:moveTo>
                    <a:pt x="2312" y="21"/>
                  </a:moveTo>
                  <a:lnTo>
                    <a:pt x="2332" y="186"/>
                  </a:lnTo>
                  <a:lnTo>
                    <a:pt x="2374" y="496"/>
                  </a:lnTo>
                  <a:lnTo>
                    <a:pt x="3158" y="640"/>
                  </a:lnTo>
                  <a:lnTo>
                    <a:pt x="3963" y="764"/>
                  </a:lnTo>
                  <a:lnTo>
                    <a:pt x="4004" y="289"/>
                  </a:lnTo>
                  <a:lnTo>
                    <a:pt x="4046" y="42"/>
                  </a:lnTo>
                  <a:lnTo>
                    <a:pt x="2312" y="21"/>
                  </a:lnTo>
                  <a:close/>
                  <a:moveTo>
                    <a:pt x="19341" y="42"/>
                  </a:moveTo>
                  <a:lnTo>
                    <a:pt x="17813" y="62"/>
                  </a:lnTo>
                  <a:lnTo>
                    <a:pt x="17855" y="331"/>
                  </a:lnTo>
                  <a:lnTo>
                    <a:pt x="17896" y="826"/>
                  </a:lnTo>
                  <a:lnTo>
                    <a:pt x="19485" y="682"/>
                  </a:lnTo>
                  <a:lnTo>
                    <a:pt x="19506" y="269"/>
                  </a:lnTo>
                  <a:lnTo>
                    <a:pt x="19547" y="42"/>
                  </a:lnTo>
                  <a:close/>
                  <a:moveTo>
                    <a:pt x="4087" y="42"/>
                  </a:moveTo>
                  <a:lnTo>
                    <a:pt x="4108" y="289"/>
                  </a:lnTo>
                  <a:lnTo>
                    <a:pt x="4149" y="785"/>
                  </a:lnTo>
                  <a:lnTo>
                    <a:pt x="5098" y="909"/>
                  </a:lnTo>
                  <a:lnTo>
                    <a:pt x="6069" y="991"/>
                  </a:lnTo>
                  <a:lnTo>
                    <a:pt x="6110" y="372"/>
                  </a:lnTo>
                  <a:lnTo>
                    <a:pt x="6130" y="166"/>
                  </a:lnTo>
                  <a:lnTo>
                    <a:pt x="6151" y="42"/>
                  </a:lnTo>
                  <a:close/>
                  <a:moveTo>
                    <a:pt x="15708" y="62"/>
                  </a:moveTo>
                  <a:lnTo>
                    <a:pt x="15749" y="393"/>
                  </a:lnTo>
                  <a:lnTo>
                    <a:pt x="15791" y="1012"/>
                  </a:lnTo>
                  <a:lnTo>
                    <a:pt x="17710" y="847"/>
                  </a:lnTo>
                  <a:lnTo>
                    <a:pt x="17731" y="331"/>
                  </a:lnTo>
                  <a:lnTo>
                    <a:pt x="17772" y="62"/>
                  </a:lnTo>
                  <a:close/>
                  <a:moveTo>
                    <a:pt x="13954" y="62"/>
                  </a:moveTo>
                  <a:lnTo>
                    <a:pt x="13974" y="207"/>
                  </a:lnTo>
                  <a:lnTo>
                    <a:pt x="13995" y="434"/>
                  </a:lnTo>
                  <a:lnTo>
                    <a:pt x="14036" y="1115"/>
                  </a:lnTo>
                  <a:lnTo>
                    <a:pt x="14841" y="1074"/>
                  </a:lnTo>
                  <a:lnTo>
                    <a:pt x="15584" y="1032"/>
                  </a:lnTo>
                  <a:lnTo>
                    <a:pt x="15625" y="393"/>
                  </a:lnTo>
                  <a:lnTo>
                    <a:pt x="15667" y="62"/>
                  </a:lnTo>
                  <a:close/>
                  <a:moveTo>
                    <a:pt x="6192" y="42"/>
                  </a:moveTo>
                  <a:lnTo>
                    <a:pt x="6213" y="166"/>
                  </a:lnTo>
                  <a:lnTo>
                    <a:pt x="6234" y="372"/>
                  </a:lnTo>
                  <a:lnTo>
                    <a:pt x="6275" y="1012"/>
                  </a:lnTo>
                  <a:lnTo>
                    <a:pt x="7059" y="1074"/>
                  </a:lnTo>
                  <a:lnTo>
                    <a:pt x="7823" y="1136"/>
                  </a:lnTo>
                  <a:lnTo>
                    <a:pt x="7864" y="434"/>
                  </a:lnTo>
                  <a:lnTo>
                    <a:pt x="7885" y="186"/>
                  </a:lnTo>
                  <a:lnTo>
                    <a:pt x="7906" y="42"/>
                  </a:lnTo>
                  <a:close/>
                  <a:moveTo>
                    <a:pt x="7968" y="62"/>
                  </a:moveTo>
                  <a:lnTo>
                    <a:pt x="7988" y="186"/>
                  </a:lnTo>
                  <a:lnTo>
                    <a:pt x="8009" y="434"/>
                  </a:lnTo>
                  <a:lnTo>
                    <a:pt x="8050" y="1136"/>
                  </a:lnTo>
                  <a:lnTo>
                    <a:pt x="9000" y="1177"/>
                  </a:lnTo>
                  <a:lnTo>
                    <a:pt x="9928" y="1198"/>
                  </a:lnTo>
                  <a:lnTo>
                    <a:pt x="9970" y="454"/>
                  </a:lnTo>
                  <a:lnTo>
                    <a:pt x="9990" y="207"/>
                  </a:lnTo>
                  <a:lnTo>
                    <a:pt x="10032" y="62"/>
                  </a:lnTo>
                  <a:close/>
                  <a:moveTo>
                    <a:pt x="11827" y="62"/>
                  </a:moveTo>
                  <a:lnTo>
                    <a:pt x="11869" y="207"/>
                  </a:lnTo>
                  <a:lnTo>
                    <a:pt x="11889" y="454"/>
                  </a:lnTo>
                  <a:lnTo>
                    <a:pt x="11910" y="1198"/>
                  </a:lnTo>
                  <a:lnTo>
                    <a:pt x="12860" y="1177"/>
                  </a:lnTo>
                  <a:lnTo>
                    <a:pt x="13809" y="1136"/>
                  </a:lnTo>
                  <a:lnTo>
                    <a:pt x="13850" y="434"/>
                  </a:lnTo>
                  <a:lnTo>
                    <a:pt x="13871" y="207"/>
                  </a:lnTo>
                  <a:lnTo>
                    <a:pt x="13892" y="62"/>
                  </a:lnTo>
                  <a:close/>
                  <a:moveTo>
                    <a:pt x="10073" y="62"/>
                  </a:moveTo>
                  <a:lnTo>
                    <a:pt x="10094" y="207"/>
                  </a:lnTo>
                  <a:lnTo>
                    <a:pt x="10114" y="454"/>
                  </a:lnTo>
                  <a:lnTo>
                    <a:pt x="10156" y="1218"/>
                  </a:lnTo>
                  <a:lnTo>
                    <a:pt x="10816" y="1218"/>
                  </a:lnTo>
                  <a:lnTo>
                    <a:pt x="11704" y="1198"/>
                  </a:lnTo>
                  <a:lnTo>
                    <a:pt x="11745" y="454"/>
                  </a:lnTo>
                  <a:lnTo>
                    <a:pt x="11766" y="207"/>
                  </a:lnTo>
                  <a:lnTo>
                    <a:pt x="11786" y="6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6357100" y="4875175"/>
              <a:ext cx="38225" cy="1050"/>
            </a:xfrm>
            <a:custGeom>
              <a:avLst/>
              <a:gdLst/>
              <a:ahLst/>
              <a:cxnLst/>
              <a:rect l="l" t="t" r="r" b="b"/>
              <a:pathLst>
                <a:path w="1529" h="42" fill="none" extrusionOk="0">
                  <a:moveTo>
                    <a:pt x="1" y="0"/>
                  </a:moveTo>
                  <a:lnTo>
                    <a:pt x="1" y="0"/>
                  </a:lnTo>
                  <a:lnTo>
                    <a:pt x="1" y="42"/>
                  </a:lnTo>
                  <a:lnTo>
                    <a:pt x="1" y="42"/>
                  </a:lnTo>
                  <a:lnTo>
                    <a:pt x="1528"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6312725" y="4875175"/>
              <a:ext cx="42850" cy="3125"/>
            </a:xfrm>
            <a:custGeom>
              <a:avLst/>
              <a:gdLst/>
              <a:ahLst/>
              <a:cxnLst/>
              <a:rect l="l" t="t" r="r" b="b"/>
              <a:pathLst>
                <a:path w="1714" h="125" fill="none" extrusionOk="0">
                  <a:moveTo>
                    <a:pt x="1" y="0"/>
                  </a:moveTo>
                  <a:lnTo>
                    <a:pt x="1" y="0"/>
                  </a:lnTo>
                  <a:lnTo>
                    <a:pt x="21" y="124"/>
                  </a:lnTo>
                  <a:lnTo>
                    <a:pt x="21" y="124"/>
                  </a:lnTo>
                  <a:lnTo>
                    <a:pt x="1714" y="42"/>
                  </a:lnTo>
                  <a:lnTo>
                    <a:pt x="1714" y="42"/>
                  </a:lnTo>
                  <a:lnTo>
                    <a:pt x="171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6260100" y="4875175"/>
              <a:ext cx="51625" cy="6725"/>
            </a:xfrm>
            <a:custGeom>
              <a:avLst/>
              <a:gdLst/>
              <a:ahLst/>
              <a:cxnLst/>
              <a:rect l="l" t="t" r="r" b="b"/>
              <a:pathLst>
                <a:path w="2065" h="269" fill="none" extrusionOk="0">
                  <a:moveTo>
                    <a:pt x="0" y="0"/>
                  </a:moveTo>
                  <a:lnTo>
                    <a:pt x="0" y="0"/>
                  </a:lnTo>
                  <a:lnTo>
                    <a:pt x="21" y="269"/>
                  </a:lnTo>
                  <a:lnTo>
                    <a:pt x="21" y="269"/>
                  </a:lnTo>
                  <a:lnTo>
                    <a:pt x="2044" y="124"/>
                  </a:lnTo>
                  <a:lnTo>
                    <a:pt x="2044" y="124"/>
                  </a:lnTo>
                  <a:lnTo>
                    <a:pt x="2064"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969050" y="4875175"/>
              <a:ext cx="51625" cy="28400"/>
            </a:xfrm>
            <a:custGeom>
              <a:avLst/>
              <a:gdLst/>
              <a:ahLst/>
              <a:cxnLst/>
              <a:rect l="l" t="t" r="r" b="b"/>
              <a:pathLst>
                <a:path w="2065" h="1136" fill="none" extrusionOk="0">
                  <a:moveTo>
                    <a:pt x="0" y="0"/>
                  </a:moveTo>
                  <a:lnTo>
                    <a:pt x="0" y="0"/>
                  </a:lnTo>
                  <a:lnTo>
                    <a:pt x="42" y="145"/>
                  </a:lnTo>
                  <a:lnTo>
                    <a:pt x="62" y="392"/>
                  </a:lnTo>
                  <a:lnTo>
                    <a:pt x="83" y="1136"/>
                  </a:lnTo>
                  <a:lnTo>
                    <a:pt x="83" y="1136"/>
                  </a:lnTo>
                  <a:lnTo>
                    <a:pt x="1033" y="1115"/>
                  </a:lnTo>
                  <a:lnTo>
                    <a:pt x="1982" y="1074"/>
                  </a:lnTo>
                  <a:lnTo>
                    <a:pt x="1982" y="1074"/>
                  </a:lnTo>
                  <a:lnTo>
                    <a:pt x="2023" y="372"/>
                  </a:lnTo>
                  <a:lnTo>
                    <a:pt x="2044" y="145"/>
                  </a:lnTo>
                  <a:lnTo>
                    <a:pt x="2065" y="0"/>
                  </a:lnTo>
                  <a:lnTo>
                    <a:pt x="2065" y="0"/>
                  </a:lnTo>
                  <a:lnTo>
                    <a:pt x="1260" y="0"/>
                  </a:lnTo>
                  <a:lnTo>
                    <a:pt x="126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6022200" y="4875175"/>
              <a:ext cx="42850" cy="26325"/>
            </a:xfrm>
            <a:custGeom>
              <a:avLst/>
              <a:gdLst/>
              <a:ahLst/>
              <a:cxnLst/>
              <a:rect l="l" t="t" r="r" b="b"/>
              <a:pathLst>
                <a:path w="1714" h="1053" fill="none" extrusionOk="0">
                  <a:moveTo>
                    <a:pt x="1714" y="0"/>
                  </a:moveTo>
                  <a:lnTo>
                    <a:pt x="1714" y="0"/>
                  </a:lnTo>
                  <a:lnTo>
                    <a:pt x="1" y="0"/>
                  </a:lnTo>
                  <a:lnTo>
                    <a:pt x="1" y="0"/>
                  </a:lnTo>
                  <a:lnTo>
                    <a:pt x="21" y="145"/>
                  </a:lnTo>
                  <a:lnTo>
                    <a:pt x="42" y="372"/>
                  </a:lnTo>
                  <a:lnTo>
                    <a:pt x="83" y="1053"/>
                  </a:lnTo>
                  <a:lnTo>
                    <a:pt x="83" y="1053"/>
                  </a:lnTo>
                  <a:lnTo>
                    <a:pt x="888" y="1012"/>
                  </a:lnTo>
                  <a:lnTo>
                    <a:pt x="888" y="1012"/>
                  </a:lnTo>
                  <a:lnTo>
                    <a:pt x="1631" y="970"/>
                  </a:lnTo>
                  <a:lnTo>
                    <a:pt x="1631" y="970"/>
                  </a:lnTo>
                  <a:lnTo>
                    <a:pt x="1672" y="331"/>
                  </a:lnTo>
                  <a:lnTo>
                    <a:pt x="17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925175" y="4875175"/>
              <a:ext cx="42875" cy="28925"/>
            </a:xfrm>
            <a:custGeom>
              <a:avLst/>
              <a:gdLst/>
              <a:ahLst/>
              <a:cxnLst/>
              <a:rect l="l" t="t" r="r" b="b"/>
              <a:pathLst>
                <a:path w="1715" h="1157" fill="none" extrusionOk="0">
                  <a:moveTo>
                    <a:pt x="1" y="0"/>
                  </a:moveTo>
                  <a:lnTo>
                    <a:pt x="1" y="0"/>
                  </a:lnTo>
                  <a:lnTo>
                    <a:pt x="22" y="145"/>
                  </a:lnTo>
                  <a:lnTo>
                    <a:pt x="42" y="392"/>
                  </a:lnTo>
                  <a:lnTo>
                    <a:pt x="84" y="1156"/>
                  </a:lnTo>
                  <a:lnTo>
                    <a:pt x="84" y="1156"/>
                  </a:lnTo>
                  <a:lnTo>
                    <a:pt x="744" y="1156"/>
                  </a:lnTo>
                  <a:lnTo>
                    <a:pt x="744" y="1156"/>
                  </a:lnTo>
                  <a:lnTo>
                    <a:pt x="1632" y="1136"/>
                  </a:lnTo>
                  <a:lnTo>
                    <a:pt x="1632" y="1136"/>
                  </a:lnTo>
                  <a:lnTo>
                    <a:pt x="1673" y="392"/>
                  </a:lnTo>
                  <a:lnTo>
                    <a:pt x="1694" y="145"/>
                  </a:lnTo>
                  <a:lnTo>
                    <a:pt x="1714" y="0"/>
                  </a:lnTo>
                  <a:lnTo>
                    <a:pt x="171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6215700" y="4875175"/>
              <a:ext cx="42875" cy="10350"/>
            </a:xfrm>
            <a:custGeom>
              <a:avLst/>
              <a:gdLst/>
              <a:ahLst/>
              <a:cxnLst/>
              <a:rect l="l" t="t" r="r" b="b"/>
              <a:pathLst>
                <a:path w="1715" h="414" fill="none" extrusionOk="0">
                  <a:moveTo>
                    <a:pt x="1" y="0"/>
                  </a:moveTo>
                  <a:lnTo>
                    <a:pt x="1" y="0"/>
                  </a:lnTo>
                  <a:lnTo>
                    <a:pt x="22" y="145"/>
                  </a:lnTo>
                  <a:lnTo>
                    <a:pt x="63" y="413"/>
                  </a:lnTo>
                  <a:lnTo>
                    <a:pt x="63" y="413"/>
                  </a:lnTo>
                  <a:lnTo>
                    <a:pt x="1694" y="289"/>
                  </a:lnTo>
                  <a:lnTo>
                    <a:pt x="1694" y="289"/>
                  </a:lnTo>
                  <a:lnTo>
                    <a:pt x="171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6066075" y="4875175"/>
              <a:ext cx="51625" cy="23750"/>
            </a:xfrm>
            <a:custGeom>
              <a:avLst/>
              <a:gdLst/>
              <a:ahLst/>
              <a:cxnLst/>
              <a:rect l="l" t="t" r="r" b="b"/>
              <a:pathLst>
                <a:path w="2065" h="950" fill="none" extrusionOk="0">
                  <a:moveTo>
                    <a:pt x="2064" y="0"/>
                  </a:moveTo>
                  <a:lnTo>
                    <a:pt x="2064" y="0"/>
                  </a:lnTo>
                  <a:lnTo>
                    <a:pt x="0" y="0"/>
                  </a:lnTo>
                  <a:lnTo>
                    <a:pt x="0" y="0"/>
                  </a:lnTo>
                  <a:lnTo>
                    <a:pt x="41" y="331"/>
                  </a:lnTo>
                  <a:lnTo>
                    <a:pt x="83" y="950"/>
                  </a:lnTo>
                  <a:lnTo>
                    <a:pt x="83" y="950"/>
                  </a:lnTo>
                  <a:lnTo>
                    <a:pt x="2002" y="785"/>
                  </a:lnTo>
                  <a:lnTo>
                    <a:pt x="2002" y="785"/>
                  </a:lnTo>
                  <a:lnTo>
                    <a:pt x="2023" y="269"/>
                  </a:lnTo>
                  <a:lnTo>
                    <a:pt x="2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872550" y="4875175"/>
              <a:ext cx="51625" cy="28400"/>
            </a:xfrm>
            <a:custGeom>
              <a:avLst/>
              <a:gdLst/>
              <a:ahLst/>
              <a:cxnLst/>
              <a:rect l="l" t="t" r="r" b="b"/>
              <a:pathLst>
                <a:path w="2065" h="1136" fill="none" extrusionOk="0">
                  <a:moveTo>
                    <a:pt x="1" y="0"/>
                  </a:moveTo>
                  <a:lnTo>
                    <a:pt x="1" y="0"/>
                  </a:lnTo>
                  <a:lnTo>
                    <a:pt x="21" y="124"/>
                  </a:lnTo>
                  <a:lnTo>
                    <a:pt x="42" y="372"/>
                  </a:lnTo>
                  <a:lnTo>
                    <a:pt x="83" y="1074"/>
                  </a:lnTo>
                  <a:lnTo>
                    <a:pt x="83" y="1074"/>
                  </a:lnTo>
                  <a:lnTo>
                    <a:pt x="1033" y="1115"/>
                  </a:lnTo>
                  <a:lnTo>
                    <a:pt x="1961" y="1136"/>
                  </a:lnTo>
                  <a:lnTo>
                    <a:pt x="1961" y="1136"/>
                  </a:lnTo>
                  <a:lnTo>
                    <a:pt x="2003" y="392"/>
                  </a:lnTo>
                  <a:lnTo>
                    <a:pt x="2023" y="145"/>
                  </a:lnTo>
                  <a:lnTo>
                    <a:pt x="2065" y="0"/>
                  </a:lnTo>
                  <a:lnTo>
                    <a:pt x="206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6163075" y="4874650"/>
              <a:ext cx="51625" cy="16025"/>
            </a:xfrm>
            <a:custGeom>
              <a:avLst/>
              <a:gdLst/>
              <a:ahLst/>
              <a:cxnLst/>
              <a:rect l="l" t="t" r="r" b="b"/>
              <a:pathLst>
                <a:path w="2065" h="641" fill="none" extrusionOk="0">
                  <a:moveTo>
                    <a:pt x="1" y="1"/>
                  </a:moveTo>
                  <a:lnTo>
                    <a:pt x="1" y="1"/>
                  </a:lnTo>
                  <a:lnTo>
                    <a:pt x="21" y="228"/>
                  </a:lnTo>
                  <a:lnTo>
                    <a:pt x="62" y="641"/>
                  </a:lnTo>
                  <a:lnTo>
                    <a:pt x="62" y="641"/>
                  </a:lnTo>
                  <a:lnTo>
                    <a:pt x="2003" y="455"/>
                  </a:lnTo>
                  <a:lnTo>
                    <a:pt x="2003" y="455"/>
                  </a:lnTo>
                  <a:lnTo>
                    <a:pt x="2044" y="186"/>
                  </a:lnTo>
                  <a:lnTo>
                    <a:pt x="2065"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6118700" y="4874650"/>
              <a:ext cx="43375" cy="19650"/>
            </a:xfrm>
            <a:custGeom>
              <a:avLst/>
              <a:gdLst/>
              <a:ahLst/>
              <a:cxnLst/>
              <a:rect l="l" t="t" r="r" b="b"/>
              <a:pathLst>
                <a:path w="1735" h="786" fill="none" extrusionOk="0">
                  <a:moveTo>
                    <a:pt x="1528" y="1"/>
                  </a:moveTo>
                  <a:lnTo>
                    <a:pt x="1528" y="1"/>
                  </a:lnTo>
                  <a:lnTo>
                    <a:pt x="0" y="21"/>
                  </a:lnTo>
                  <a:lnTo>
                    <a:pt x="0" y="21"/>
                  </a:lnTo>
                  <a:lnTo>
                    <a:pt x="42" y="290"/>
                  </a:lnTo>
                  <a:lnTo>
                    <a:pt x="83" y="785"/>
                  </a:lnTo>
                  <a:lnTo>
                    <a:pt x="83" y="785"/>
                  </a:lnTo>
                  <a:lnTo>
                    <a:pt x="1672" y="641"/>
                  </a:lnTo>
                  <a:lnTo>
                    <a:pt x="1672" y="641"/>
                  </a:lnTo>
                  <a:lnTo>
                    <a:pt x="1693" y="228"/>
                  </a:lnTo>
                  <a:lnTo>
                    <a:pt x="1734" y="1"/>
                  </a:lnTo>
                  <a:lnTo>
                    <a:pt x="15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828175" y="4874650"/>
              <a:ext cx="42850" cy="27375"/>
            </a:xfrm>
            <a:custGeom>
              <a:avLst/>
              <a:gdLst/>
              <a:ahLst/>
              <a:cxnLst/>
              <a:rect l="l" t="t" r="r" b="b"/>
              <a:pathLst>
                <a:path w="1714" h="1095" fill="none" extrusionOk="0">
                  <a:moveTo>
                    <a:pt x="0" y="1"/>
                  </a:moveTo>
                  <a:lnTo>
                    <a:pt x="0" y="1"/>
                  </a:lnTo>
                  <a:lnTo>
                    <a:pt x="21" y="125"/>
                  </a:lnTo>
                  <a:lnTo>
                    <a:pt x="42" y="331"/>
                  </a:lnTo>
                  <a:lnTo>
                    <a:pt x="83" y="971"/>
                  </a:lnTo>
                  <a:lnTo>
                    <a:pt x="83" y="971"/>
                  </a:lnTo>
                  <a:lnTo>
                    <a:pt x="867" y="1033"/>
                  </a:lnTo>
                  <a:lnTo>
                    <a:pt x="1631" y="1095"/>
                  </a:lnTo>
                  <a:lnTo>
                    <a:pt x="1631" y="1095"/>
                  </a:lnTo>
                  <a:lnTo>
                    <a:pt x="1672" y="393"/>
                  </a:lnTo>
                  <a:lnTo>
                    <a:pt x="1693" y="145"/>
                  </a:lnTo>
                  <a:lnTo>
                    <a:pt x="1714" y="1"/>
                  </a:lnTo>
                  <a:lnTo>
                    <a:pt x="1714"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775525" y="4874650"/>
              <a:ext cx="51650" cy="23775"/>
            </a:xfrm>
            <a:custGeom>
              <a:avLst/>
              <a:gdLst/>
              <a:ahLst/>
              <a:cxnLst/>
              <a:rect l="l" t="t" r="r" b="b"/>
              <a:pathLst>
                <a:path w="2066" h="951" fill="none" extrusionOk="0">
                  <a:moveTo>
                    <a:pt x="1" y="1"/>
                  </a:moveTo>
                  <a:lnTo>
                    <a:pt x="1" y="1"/>
                  </a:lnTo>
                  <a:lnTo>
                    <a:pt x="22" y="248"/>
                  </a:lnTo>
                  <a:lnTo>
                    <a:pt x="63" y="744"/>
                  </a:lnTo>
                  <a:lnTo>
                    <a:pt x="63" y="744"/>
                  </a:lnTo>
                  <a:lnTo>
                    <a:pt x="1012" y="868"/>
                  </a:lnTo>
                  <a:lnTo>
                    <a:pt x="1983" y="950"/>
                  </a:lnTo>
                  <a:lnTo>
                    <a:pt x="1983" y="950"/>
                  </a:lnTo>
                  <a:lnTo>
                    <a:pt x="2024" y="331"/>
                  </a:lnTo>
                  <a:lnTo>
                    <a:pt x="2044" y="125"/>
                  </a:lnTo>
                  <a:lnTo>
                    <a:pt x="2065" y="1"/>
                  </a:lnTo>
                  <a:lnTo>
                    <a:pt x="206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731150" y="4874150"/>
              <a:ext cx="43375" cy="18600"/>
            </a:xfrm>
            <a:custGeom>
              <a:avLst/>
              <a:gdLst/>
              <a:ahLst/>
              <a:cxnLst/>
              <a:rect l="l" t="t" r="r" b="b"/>
              <a:pathLst>
                <a:path w="1735" h="744" fill="none" extrusionOk="0">
                  <a:moveTo>
                    <a:pt x="1" y="0"/>
                  </a:moveTo>
                  <a:lnTo>
                    <a:pt x="1" y="0"/>
                  </a:lnTo>
                  <a:lnTo>
                    <a:pt x="21" y="165"/>
                  </a:lnTo>
                  <a:lnTo>
                    <a:pt x="63" y="475"/>
                  </a:lnTo>
                  <a:lnTo>
                    <a:pt x="63" y="475"/>
                  </a:lnTo>
                  <a:lnTo>
                    <a:pt x="847" y="619"/>
                  </a:lnTo>
                  <a:lnTo>
                    <a:pt x="1652" y="743"/>
                  </a:lnTo>
                  <a:lnTo>
                    <a:pt x="1652" y="743"/>
                  </a:lnTo>
                  <a:lnTo>
                    <a:pt x="1693" y="268"/>
                  </a:lnTo>
                  <a:lnTo>
                    <a:pt x="1735" y="21"/>
                  </a:lnTo>
                  <a:lnTo>
                    <a:pt x="1735"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5673375" y="4873625"/>
              <a:ext cx="57300" cy="11900"/>
            </a:xfrm>
            <a:custGeom>
              <a:avLst/>
              <a:gdLst/>
              <a:ahLst/>
              <a:cxnLst/>
              <a:rect l="l" t="t" r="r" b="b"/>
              <a:pathLst>
                <a:path w="2292" h="476" fill="none" extrusionOk="0">
                  <a:moveTo>
                    <a:pt x="0" y="0"/>
                  </a:moveTo>
                  <a:lnTo>
                    <a:pt x="0" y="0"/>
                  </a:lnTo>
                  <a:lnTo>
                    <a:pt x="165" y="42"/>
                  </a:lnTo>
                  <a:lnTo>
                    <a:pt x="165" y="42"/>
                  </a:lnTo>
                  <a:lnTo>
                    <a:pt x="186" y="21"/>
                  </a:lnTo>
                  <a:lnTo>
                    <a:pt x="186" y="21"/>
                  </a:lnTo>
                  <a:lnTo>
                    <a:pt x="206" y="62"/>
                  </a:lnTo>
                  <a:lnTo>
                    <a:pt x="206" y="62"/>
                  </a:lnTo>
                  <a:lnTo>
                    <a:pt x="1218" y="269"/>
                  </a:lnTo>
                  <a:lnTo>
                    <a:pt x="2229" y="475"/>
                  </a:lnTo>
                  <a:lnTo>
                    <a:pt x="2229" y="475"/>
                  </a:lnTo>
                  <a:lnTo>
                    <a:pt x="2250" y="166"/>
                  </a:lnTo>
                  <a:lnTo>
                    <a:pt x="2291" y="21"/>
                  </a:lnTo>
                  <a:lnTo>
                    <a:pt x="2291"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5677500" y="4874150"/>
              <a:ext cx="1050" cy="1050"/>
            </a:xfrm>
            <a:custGeom>
              <a:avLst/>
              <a:gdLst/>
              <a:ahLst/>
              <a:cxnLst/>
              <a:rect l="l" t="t" r="r" b="b"/>
              <a:pathLst>
                <a:path w="42" h="42" extrusionOk="0">
                  <a:moveTo>
                    <a:pt x="21" y="0"/>
                  </a:moveTo>
                  <a:lnTo>
                    <a:pt x="0" y="21"/>
                  </a:lnTo>
                  <a:lnTo>
                    <a:pt x="41" y="41"/>
                  </a:lnTo>
                  <a:lnTo>
                    <a:pt x="2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5677500" y="4874150"/>
              <a:ext cx="1050" cy="1050"/>
            </a:xfrm>
            <a:custGeom>
              <a:avLst/>
              <a:gdLst/>
              <a:ahLst/>
              <a:cxnLst/>
              <a:rect l="l" t="t" r="r" b="b"/>
              <a:pathLst>
                <a:path w="42" h="42" fill="none" extrusionOk="0">
                  <a:moveTo>
                    <a:pt x="21" y="0"/>
                  </a:moveTo>
                  <a:lnTo>
                    <a:pt x="21" y="0"/>
                  </a:lnTo>
                  <a:lnTo>
                    <a:pt x="0" y="21"/>
                  </a:lnTo>
                  <a:lnTo>
                    <a:pt x="0" y="21"/>
                  </a:lnTo>
                  <a:lnTo>
                    <a:pt x="41" y="41"/>
                  </a:lnTo>
                  <a:lnTo>
                    <a:pt x="41" y="41"/>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5772450" y="4874650"/>
              <a:ext cx="4650" cy="18600"/>
            </a:xfrm>
            <a:custGeom>
              <a:avLst/>
              <a:gdLst/>
              <a:ahLst/>
              <a:cxnLst/>
              <a:rect l="l" t="t" r="r" b="b"/>
              <a:pathLst>
                <a:path w="186" h="744" extrusionOk="0">
                  <a:moveTo>
                    <a:pt x="83" y="1"/>
                  </a:moveTo>
                  <a:lnTo>
                    <a:pt x="41" y="248"/>
                  </a:lnTo>
                  <a:lnTo>
                    <a:pt x="0" y="723"/>
                  </a:lnTo>
                  <a:lnTo>
                    <a:pt x="186" y="744"/>
                  </a:lnTo>
                  <a:lnTo>
                    <a:pt x="145" y="248"/>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5772450" y="4874650"/>
              <a:ext cx="4650" cy="18600"/>
            </a:xfrm>
            <a:custGeom>
              <a:avLst/>
              <a:gdLst/>
              <a:ahLst/>
              <a:cxnLst/>
              <a:rect l="l" t="t" r="r" b="b"/>
              <a:pathLst>
                <a:path w="186" h="744" fill="none" extrusionOk="0">
                  <a:moveTo>
                    <a:pt x="83" y="1"/>
                  </a:moveTo>
                  <a:lnTo>
                    <a:pt x="83" y="1"/>
                  </a:lnTo>
                  <a:lnTo>
                    <a:pt x="41" y="248"/>
                  </a:lnTo>
                  <a:lnTo>
                    <a:pt x="0" y="723"/>
                  </a:lnTo>
                  <a:lnTo>
                    <a:pt x="0" y="723"/>
                  </a:lnTo>
                  <a:lnTo>
                    <a:pt x="186" y="744"/>
                  </a:lnTo>
                  <a:lnTo>
                    <a:pt x="186" y="744"/>
                  </a:lnTo>
                  <a:lnTo>
                    <a:pt x="145" y="248"/>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5729100" y="4874150"/>
              <a:ext cx="3625" cy="11875"/>
            </a:xfrm>
            <a:custGeom>
              <a:avLst/>
              <a:gdLst/>
              <a:ahLst/>
              <a:cxnLst/>
              <a:rect l="l" t="t" r="r" b="b"/>
              <a:pathLst>
                <a:path w="145" h="475" extrusionOk="0">
                  <a:moveTo>
                    <a:pt x="62" y="0"/>
                  </a:moveTo>
                  <a:lnTo>
                    <a:pt x="21" y="145"/>
                  </a:lnTo>
                  <a:lnTo>
                    <a:pt x="0" y="454"/>
                  </a:lnTo>
                  <a:lnTo>
                    <a:pt x="145" y="475"/>
                  </a:lnTo>
                  <a:lnTo>
                    <a:pt x="103" y="165"/>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5729100" y="4874150"/>
              <a:ext cx="3625" cy="11875"/>
            </a:xfrm>
            <a:custGeom>
              <a:avLst/>
              <a:gdLst/>
              <a:ahLst/>
              <a:cxnLst/>
              <a:rect l="l" t="t" r="r" b="b"/>
              <a:pathLst>
                <a:path w="145" h="475" fill="none" extrusionOk="0">
                  <a:moveTo>
                    <a:pt x="62" y="0"/>
                  </a:moveTo>
                  <a:lnTo>
                    <a:pt x="62" y="0"/>
                  </a:lnTo>
                  <a:lnTo>
                    <a:pt x="21" y="145"/>
                  </a:lnTo>
                  <a:lnTo>
                    <a:pt x="0" y="454"/>
                  </a:lnTo>
                  <a:lnTo>
                    <a:pt x="0" y="454"/>
                  </a:lnTo>
                  <a:lnTo>
                    <a:pt x="145" y="475"/>
                  </a:lnTo>
                  <a:lnTo>
                    <a:pt x="145" y="475"/>
                  </a:lnTo>
                  <a:lnTo>
                    <a:pt x="103" y="165"/>
                  </a:lnTo>
                  <a:lnTo>
                    <a:pt x="83" y="0"/>
                  </a:lnTo>
                  <a:lnTo>
                    <a:pt x="83" y="0"/>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5868950" y="4874650"/>
              <a:ext cx="5700" cy="27375"/>
            </a:xfrm>
            <a:custGeom>
              <a:avLst/>
              <a:gdLst/>
              <a:ahLst/>
              <a:cxnLst/>
              <a:rect l="l" t="t" r="r" b="b"/>
              <a:pathLst>
                <a:path w="228" h="1095" extrusionOk="0">
                  <a:moveTo>
                    <a:pt x="83" y="1"/>
                  </a:moveTo>
                  <a:lnTo>
                    <a:pt x="62" y="145"/>
                  </a:lnTo>
                  <a:lnTo>
                    <a:pt x="41" y="393"/>
                  </a:lnTo>
                  <a:lnTo>
                    <a:pt x="0" y="1095"/>
                  </a:lnTo>
                  <a:lnTo>
                    <a:pt x="227" y="1095"/>
                  </a:lnTo>
                  <a:lnTo>
                    <a:pt x="186" y="393"/>
                  </a:lnTo>
                  <a:lnTo>
                    <a:pt x="165" y="145"/>
                  </a:lnTo>
                  <a:lnTo>
                    <a:pt x="145" y="21"/>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868950" y="4874650"/>
              <a:ext cx="5700" cy="27375"/>
            </a:xfrm>
            <a:custGeom>
              <a:avLst/>
              <a:gdLst/>
              <a:ahLst/>
              <a:cxnLst/>
              <a:rect l="l" t="t" r="r" b="b"/>
              <a:pathLst>
                <a:path w="228" h="1095" fill="none" extrusionOk="0">
                  <a:moveTo>
                    <a:pt x="83" y="1"/>
                  </a:moveTo>
                  <a:lnTo>
                    <a:pt x="83" y="1"/>
                  </a:lnTo>
                  <a:lnTo>
                    <a:pt x="62" y="145"/>
                  </a:lnTo>
                  <a:lnTo>
                    <a:pt x="41" y="393"/>
                  </a:lnTo>
                  <a:lnTo>
                    <a:pt x="0" y="1095"/>
                  </a:lnTo>
                  <a:lnTo>
                    <a:pt x="0" y="1095"/>
                  </a:lnTo>
                  <a:lnTo>
                    <a:pt x="227" y="1095"/>
                  </a:lnTo>
                  <a:lnTo>
                    <a:pt x="227" y="1095"/>
                  </a:lnTo>
                  <a:lnTo>
                    <a:pt x="186" y="393"/>
                  </a:lnTo>
                  <a:lnTo>
                    <a:pt x="165" y="145"/>
                  </a:lnTo>
                  <a:lnTo>
                    <a:pt x="145" y="21"/>
                  </a:lnTo>
                  <a:lnTo>
                    <a:pt x="145" y="2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825075" y="4874650"/>
              <a:ext cx="5175" cy="24275"/>
            </a:xfrm>
            <a:custGeom>
              <a:avLst/>
              <a:gdLst/>
              <a:ahLst/>
              <a:cxnLst/>
              <a:rect l="l" t="t" r="r" b="b"/>
              <a:pathLst>
                <a:path w="207" h="971" extrusionOk="0">
                  <a:moveTo>
                    <a:pt x="83" y="1"/>
                  </a:moveTo>
                  <a:lnTo>
                    <a:pt x="62" y="125"/>
                  </a:lnTo>
                  <a:lnTo>
                    <a:pt x="42" y="331"/>
                  </a:lnTo>
                  <a:lnTo>
                    <a:pt x="1" y="950"/>
                  </a:lnTo>
                  <a:lnTo>
                    <a:pt x="207" y="971"/>
                  </a:lnTo>
                  <a:lnTo>
                    <a:pt x="166" y="331"/>
                  </a:lnTo>
                  <a:lnTo>
                    <a:pt x="145" y="12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825075" y="4874650"/>
              <a:ext cx="5175" cy="24275"/>
            </a:xfrm>
            <a:custGeom>
              <a:avLst/>
              <a:gdLst/>
              <a:ahLst/>
              <a:cxnLst/>
              <a:rect l="l" t="t" r="r" b="b"/>
              <a:pathLst>
                <a:path w="207" h="971" fill="none" extrusionOk="0">
                  <a:moveTo>
                    <a:pt x="83" y="1"/>
                  </a:moveTo>
                  <a:lnTo>
                    <a:pt x="83" y="1"/>
                  </a:lnTo>
                  <a:lnTo>
                    <a:pt x="62" y="125"/>
                  </a:lnTo>
                  <a:lnTo>
                    <a:pt x="42" y="331"/>
                  </a:lnTo>
                  <a:lnTo>
                    <a:pt x="1" y="950"/>
                  </a:lnTo>
                  <a:lnTo>
                    <a:pt x="1" y="950"/>
                  </a:lnTo>
                  <a:lnTo>
                    <a:pt x="207" y="971"/>
                  </a:lnTo>
                  <a:lnTo>
                    <a:pt x="207" y="971"/>
                  </a:lnTo>
                  <a:lnTo>
                    <a:pt x="166" y="331"/>
                  </a:lnTo>
                  <a:lnTo>
                    <a:pt x="145" y="12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965950" y="4875175"/>
              <a:ext cx="5200" cy="28400"/>
            </a:xfrm>
            <a:custGeom>
              <a:avLst/>
              <a:gdLst/>
              <a:ahLst/>
              <a:cxnLst/>
              <a:rect l="l" t="t" r="r" b="b"/>
              <a:pathLst>
                <a:path w="208" h="1136" extrusionOk="0">
                  <a:moveTo>
                    <a:pt x="83" y="0"/>
                  </a:moveTo>
                  <a:lnTo>
                    <a:pt x="63" y="145"/>
                  </a:lnTo>
                  <a:lnTo>
                    <a:pt x="42" y="392"/>
                  </a:lnTo>
                  <a:lnTo>
                    <a:pt x="1" y="1136"/>
                  </a:lnTo>
                  <a:lnTo>
                    <a:pt x="207" y="1136"/>
                  </a:lnTo>
                  <a:lnTo>
                    <a:pt x="186" y="392"/>
                  </a:lnTo>
                  <a:lnTo>
                    <a:pt x="166" y="145"/>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965950" y="4875175"/>
              <a:ext cx="5200" cy="28400"/>
            </a:xfrm>
            <a:custGeom>
              <a:avLst/>
              <a:gdLst/>
              <a:ahLst/>
              <a:cxnLst/>
              <a:rect l="l" t="t" r="r" b="b"/>
              <a:pathLst>
                <a:path w="208" h="1136" fill="none" extrusionOk="0">
                  <a:moveTo>
                    <a:pt x="83" y="0"/>
                  </a:moveTo>
                  <a:lnTo>
                    <a:pt x="83" y="0"/>
                  </a:lnTo>
                  <a:lnTo>
                    <a:pt x="63" y="145"/>
                  </a:lnTo>
                  <a:lnTo>
                    <a:pt x="42" y="392"/>
                  </a:lnTo>
                  <a:lnTo>
                    <a:pt x="1" y="1136"/>
                  </a:lnTo>
                  <a:lnTo>
                    <a:pt x="1" y="1136"/>
                  </a:lnTo>
                  <a:lnTo>
                    <a:pt x="207" y="1136"/>
                  </a:lnTo>
                  <a:lnTo>
                    <a:pt x="207" y="1136"/>
                  </a:lnTo>
                  <a:lnTo>
                    <a:pt x="186" y="392"/>
                  </a:lnTo>
                  <a:lnTo>
                    <a:pt x="166" y="145"/>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921575" y="4875175"/>
              <a:ext cx="5700" cy="28925"/>
            </a:xfrm>
            <a:custGeom>
              <a:avLst/>
              <a:gdLst/>
              <a:ahLst/>
              <a:cxnLst/>
              <a:rect l="l" t="t" r="r" b="b"/>
              <a:pathLst>
                <a:path w="228" h="1157" extrusionOk="0">
                  <a:moveTo>
                    <a:pt x="104" y="0"/>
                  </a:moveTo>
                  <a:lnTo>
                    <a:pt x="62" y="145"/>
                  </a:lnTo>
                  <a:lnTo>
                    <a:pt x="42" y="392"/>
                  </a:lnTo>
                  <a:lnTo>
                    <a:pt x="0" y="1136"/>
                  </a:lnTo>
                  <a:lnTo>
                    <a:pt x="228" y="1156"/>
                  </a:lnTo>
                  <a:lnTo>
                    <a:pt x="186" y="392"/>
                  </a:lnTo>
                  <a:lnTo>
                    <a:pt x="166" y="145"/>
                  </a:lnTo>
                  <a:lnTo>
                    <a:pt x="14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921575" y="4875175"/>
              <a:ext cx="5700" cy="28925"/>
            </a:xfrm>
            <a:custGeom>
              <a:avLst/>
              <a:gdLst/>
              <a:ahLst/>
              <a:cxnLst/>
              <a:rect l="l" t="t" r="r" b="b"/>
              <a:pathLst>
                <a:path w="228" h="1157" fill="none" extrusionOk="0">
                  <a:moveTo>
                    <a:pt x="104" y="0"/>
                  </a:moveTo>
                  <a:lnTo>
                    <a:pt x="104" y="0"/>
                  </a:lnTo>
                  <a:lnTo>
                    <a:pt x="62" y="145"/>
                  </a:lnTo>
                  <a:lnTo>
                    <a:pt x="42" y="392"/>
                  </a:lnTo>
                  <a:lnTo>
                    <a:pt x="0" y="1136"/>
                  </a:lnTo>
                  <a:lnTo>
                    <a:pt x="0" y="1136"/>
                  </a:lnTo>
                  <a:lnTo>
                    <a:pt x="228" y="1156"/>
                  </a:lnTo>
                  <a:lnTo>
                    <a:pt x="228" y="1156"/>
                  </a:lnTo>
                  <a:lnTo>
                    <a:pt x="186" y="392"/>
                  </a:lnTo>
                  <a:lnTo>
                    <a:pt x="166" y="145"/>
                  </a:lnTo>
                  <a:lnTo>
                    <a:pt x="145" y="0"/>
                  </a:lnTo>
                  <a:lnTo>
                    <a:pt x="145"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6062975" y="4875175"/>
              <a:ext cx="5175" cy="24275"/>
            </a:xfrm>
            <a:custGeom>
              <a:avLst/>
              <a:gdLst/>
              <a:ahLst/>
              <a:cxnLst/>
              <a:rect l="l" t="t" r="r" b="b"/>
              <a:pathLst>
                <a:path w="207" h="971" extrusionOk="0">
                  <a:moveTo>
                    <a:pt x="83" y="0"/>
                  </a:moveTo>
                  <a:lnTo>
                    <a:pt x="41" y="331"/>
                  </a:lnTo>
                  <a:lnTo>
                    <a:pt x="0" y="970"/>
                  </a:lnTo>
                  <a:lnTo>
                    <a:pt x="0" y="970"/>
                  </a:lnTo>
                  <a:lnTo>
                    <a:pt x="207" y="950"/>
                  </a:lnTo>
                  <a:lnTo>
                    <a:pt x="165" y="331"/>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6062975" y="4875175"/>
              <a:ext cx="5175" cy="24275"/>
            </a:xfrm>
            <a:custGeom>
              <a:avLst/>
              <a:gdLst/>
              <a:ahLst/>
              <a:cxnLst/>
              <a:rect l="l" t="t" r="r" b="b"/>
              <a:pathLst>
                <a:path w="207" h="971" fill="none" extrusionOk="0">
                  <a:moveTo>
                    <a:pt x="124" y="0"/>
                  </a:moveTo>
                  <a:lnTo>
                    <a:pt x="124" y="0"/>
                  </a:lnTo>
                  <a:lnTo>
                    <a:pt x="83" y="0"/>
                  </a:lnTo>
                  <a:lnTo>
                    <a:pt x="83" y="0"/>
                  </a:lnTo>
                  <a:lnTo>
                    <a:pt x="41" y="331"/>
                  </a:lnTo>
                  <a:lnTo>
                    <a:pt x="0" y="970"/>
                  </a:lnTo>
                  <a:lnTo>
                    <a:pt x="0" y="970"/>
                  </a:lnTo>
                  <a:lnTo>
                    <a:pt x="207" y="950"/>
                  </a:lnTo>
                  <a:lnTo>
                    <a:pt x="207" y="950"/>
                  </a:lnTo>
                  <a:lnTo>
                    <a:pt x="165" y="331"/>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6018600" y="4875175"/>
              <a:ext cx="5700" cy="26850"/>
            </a:xfrm>
            <a:custGeom>
              <a:avLst/>
              <a:gdLst/>
              <a:ahLst/>
              <a:cxnLst/>
              <a:rect l="l" t="t" r="r" b="b"/>
              <a:pathLst>
                <a:path w="228" h="1074" extrusionOk="0">
                  <a:moveTo>
                    <a:pt x="83" y="0"/>
                  </a:moveTo>
                  <a:lnTo>
                    <a:pt x="62" y="145"/>
                  </a:lnTo>
                  <a:lnTo>
                    <a:pt x="41" y="372"/>
                  </a:lnTo>
                  <a:lnTo>
                    <a:pt x="0" y="1074"/>
                  </a:lnTo>
                  <a:lnTo>
                    <a:pt x="0" y="1074"/>
                  </a:lnTo>
                  <a:lnTo>
                    <a:pt x="227" y="1053"/>
                  </a:lnTo>
                  <a:lnTo>
                    <a:pt x="186" y="372"/>
                  </a:lnTo>
                  <a:lnTo>
                    <a:pt x="165" y="145"/>
                  </a:lnTo>
                  <a:lnTo>
                    <a:pt x="14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6018600" y="4875175"/>
              <a:ext cx="5700" cy="26850"/>
            </a:xfrm>
            <a:custGeom>
              <a:avLst/>
              <a:gdLst/>
              <a:ahLst/>
              <a:cxnLst/>
              <a:rect l="l" t="t" r="r" b="b"/>
              <a:pathLst>
                <a:path w="228" h="1074" fill="none" extrusionOk="0">
                  <a:moveTo>
                    <a:pt x="145" y="0"/>
                  </a:moveTo>
                  <a:lnTo>
                    <a:pt x="145" y="0"/>
                  </a:lnTo>
                  <a:lnTo>
                    <a:pt x="83" y="0"/>
                  </a:lnTo>
                  <a:lnTo>
                    <a:pt x="83" y="0"/>
                  </a:lnTo>
                  <a:lnTo>
                    <a:pt x="62" y="145"/>
                  </a:lnTo>
                  <a:lnTo>
                    <a:pt x="41" y="372"/>
                  </a:lnTo>
                  <a:lnTo>
                    <a:pt x="0" y="1074"/>
                  </a:lnTo>
                  <a:lnTo>
                    <a:pt x="0" y="1074"/>
                  </a:lnTo>
                  <a:lnTo>
                    <a:pt x="227" y="1053"/>
                  </a:lnTo>
                  <a:lnTo>
                    <a:pt x="227" y="1053"/>
                  </a:lnTo>
                  <a:lnTo>
                    <a:pt x="186" y="372"/>
                  </a:lnTo>
                  <a:lnTo>
                    <a:pt x="165" y="145"/>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160500" y="4874650"/>
              <a:ext cx="4150" cy="16025"/>
            </a:xfrm>
            <a:custGeom>
              <a:avLst/>
              <a:gdLst/>
              <a:ahLst/>
              <a:cxnLst/>
              <a:rect l="l" t="t" r="r" b="b"/>
              <a:pathLst>
                <a:path w="166" h="641" extrusionOk="0">
                  <a:moveTo>
                    <a:pt x="62" y="1"/>
                  </a:moveTo>
                  <a:lnTo>
                    <a:pt x="21" y="228"/>
                  </a:lnTo>
                  <a:lnTo>
                    <a:pt x="0" y="641"/>
                  </a:lnTo>
                  <a:lnTo>
                    <a:pt x="165" y="641"/>
                  </a:lnTo>
                  <a:lnTo>
                    <a:pt x="124" y="228"/>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60500" y="4874650"/>
              <a:ext cx="4150" cy="16025"/>
            </a:xfrm>
            <a:custGeom>
              <a:avLst/>
              <a:gdLst/>
              <a:ahLst/>
              <a:cxnLst/>
              <a:rect l="l" t="t" r="r" b="b"/>
              <a:pathLst>
                <a:path w="166" h="641" fill="none" extrusionOk="0">
                  <a:moveTo>
                    <a:pt x="62" y="1"/>
                  </a:moveTo>
                  <a:lnTo>
                    <a:pt x="62" y="1"/>
                  </a:lnTo>
                  <a:lnTo>
                    <a:pt x="21" y="228"/>
                  </a:lnTo>
                  <a:lnTo>
                    <a:pt x="0" y="641"/>
                  </a:lnTo>
                  <a:lnTo>
                    <a:pt x="0" y="641"/>
                  </a:lnTo>
                  <a:lnTo>
                    <a:pt x="165" y="641"/>
                  </a:lnTo>
                  <a:lnTo>
                    <a:pt x="165" y="641"/>
                  </a:lnTo>
                  <a:lnTo>
                    <a:pt x="124" y="228"/>
                  </a:lnTo>
                  <a:lnTo>
                    <a:pt x="104" y="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6116125" y="4875175"/>
              <a:ext cx="4650" cy="19625"/>
            </a:xfrm>
            <a:custGeom>
              <a:avLst/>
              <a:gdLst/>
              <a:ahLst/>
              <a:cxnLst/>
              <a:rect l="l" t="t" r="r" b="b"/>
              <a:pathLst>
                <a:path w="186" h="785" extrusionOk="0">
                  <a:moveTo>
                    <a:pt x="62" y="0"/>
                  </a:moveTo>
                  <a:lnTo>
                    <a:pt x="21" y="269"/>
                  </a:lnTo>
                  <a:lnTo>
                    <a:pt x="0" y="785"/>
                  </a:lnTo>
                  <a:lnTo>
                    <a:pt x="186" y="764"/>
                  </a:lnTo>
                  <a:lnTo>
                    <a:pt x="145" y="269"/>
                  </a:lnTo>
                  <a:lnTo>
                    <a:pt x="10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6116125" y="4875175"/>
              <a:ext cx="4650" cy="19625"/>
            </a:xfrm>
            <a:custGeom>
              <a:avLst/>
              <a:gdLst/>
              <a:ahLst/>
              <a:cxnLst/>
              <a:rect l="l" t="t" r="r" b="b"/>
              <a:pathLst>
                <a:path w="186" h="785" fill="none" extrusionOk="0">
                  <a:moveTo>
                    <a:pt x="103" y="0"/>
                  </a:moveTo>
                  <a:lnTo>
                    <a:pt x="103" y="0"/>
                  </a:lnTo>
                  <a:lnTo>
                    <a:pt x="62" y="0"/>
                  </a:lnTo>
                  <a:lnTo>
                    <a:pt x="62" y="0"/>
                  </a:lnTo>
                  <a:lnTo>
                    <a:pt x="21" y="269"/>
                  </a:lnTo>
                  <a:lnTo>
                    <a:pt x="0" y="785"/>
                  </a:lnTo>
                  <a:lnTo>
                    <a:pt x="0" y="785"/>
                  </a:lnTo>
                  <a:lnTo>
                    <a:pt x="186" y="764"/>
                  </a:lnTo>
                  <a:lnTo>
                    <a:pt x="186" y="764"/>
                  </a:lnTo>
                  <a:lnTo>
                    <a:pt x="145" y="269"/>
                  </a:lnTo>
                  <a:lnTo>
                    <a:pt x="1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6258025" y="4875175"/>
              <a:ext cx="2600" cy="7250"/>
            </a:xfrm>
            <a:custGeom>
              <a:avLst/>
              <a:gdLst/>
              <a:ahLst/>
              <a:cxnLst/>
              <a:rect l="l" t="t" r="r" b="b"/>
              <a:pathLst>
                <a:path w="104" h="290" extrusionOk="0">
                  <a:moveTo>
                    <a:pt x="21" y="0"/>
                  </a:moveTo>
                  <a:lnTo>
                    <a:pt x="1" y="289"/>
                  </a:lnTo>
                  <a:lnTo>
                    <a:pt x="104" y="269"/>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6258025" y="4875175"/>
              <a:ext cx="2600" cy="7250"/>
            </a:xfrm>
            <a:custGeom>
              <a:avLst/>
              <a:gdLst/>
              <a:ahLst/>
              <a:cxnLst/>
              <a:rect l="l" t="t" r="r" b="b"/>
              <a:pathLst>
                <a:path w="104" h="290" fill="none" extrusionOk="0">
                  <a:moveTo>
                    <a:pt x="21" y="0"/>
                  </a:moveTo>
                  <a:lnTo>
                    <a:pt x="21" y="0"/>
                  </a:lnTo>
                  <a:lnTo>
                    <a:pt x="1" y="289"/>
                  </a:lnTo>
                  <a:lnTo>
                    <a:pt x="1" y="289"/>
                  </a:lnTo>
                  <a:lnTo>
                    <a:pt x="104" y="269"/>
                  </a:lnTo>
                  <a:lnTo>
                    <a:pt x="104" y="269"/>
                  </a:lnTo>
                  <a:lnTo>
                    <a:pt x="83" y="0"/>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6213125" y="4875175"/>
              <a:ext cx="4150" cy="10850"/>
            </a:xfrm>
            <a:custGeom>
              <a:avLst/>
              <a:gdLst/>
              <a:ahLst/>
              <a:cxnLst/>
              <a:rect l="l" t="t" r="r" b="b"/>
              <a:pathLst>
                <a:path w="166" h="434" extrusionOk="0">
                  <a:moveTo>
                    <a:pt x="63" y="0"/>
                  </a:moveTo>
                  <a:lnTo>
                    <a:pt x="42" y="165"/>
                  </a:lnTo>
                  <a:lnTo>
                    <a:pt x="1" y="434"/>
                  </a:lnTo>
                  <a:lnTo>
                    <a:pt x="166" y="413"/>
                  </a:lnTo>
                  <a:lnTo>
                    <a:pt x="125" y="145"/>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6213125" y="4875175"/>
              <a:ext cx="4150" cy="10850"/>
            </a:xfrm>
            <a:custGeom>
              <a:avLst/>
              <a:gdLst/>
              <a:ahLst/>
              <a:cxnLst/>
              <a:rect l="l" t="t" r="r" b="b"/>
              <a:pathLst>
                <a:path w="166" h="434" fill="none" extrusionOk="0">
                  <a:moveTo>
                    <a:pt x="63" y="0"/>
                  </a:moveTo>
                  <a:lnTo>
                    <a:pt x="63" y="0"/>
                  </a:lnTo>
                  <a:lnTo>
                    <a:pt x="42" y="165"/>
                  </a:lnTo>
                  <a:lnTo>
                    <a:pt x="1" y="434"/>
                  </a:lnTo>
                  <a:lnTo>
                    <a:pt x="1" y="434"/>
                  </a:lnTo>
                  <a:lnTo>
                    <a:pt x="166" y="413"/>
                  </a:lnTo>
                  <a:lnTo>
                    <a:pt x="166" y="413"/>
                  </a:lnTo>
                  <a:lnTo>
                    <a:pt x="125" y="145"/>
                  </a:lnTo>
                  <a:lnTo>
                    <a:pt x="104"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6355550" y="4875175"/>
              <a:ext cx="1575" cy="1050"/>
            </a:xfrm>
            <a:custGeom>
              <a:avLst/>
              <a:gdLst/>
              <a:ahLst/>
              <a:cxnLst/>
              <a:rect l="l" t="t" r="r" b="b"/>
              <a:pathLst>
                <a:path w="63" h="42" extrusionOk="0">
                  <a:moveTo>
                    <a:pt x="1" y="0"/>
                  </a:moveTo>
                  <a:lnTo>
                    <a:pt x="1" y="42"/>
                  </a:lnTo>
                  <a:lnTo>
                    <a:pt x="63" y="42"/>
                  </a:lnTo>
                  <a:lnTo>
                    <a:pt x="6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6355550" y="4875175"/>
              <a:ext cx="1575" cy="1050"/>
            </a:xfrm>
            <a:custGeom>
              <a:avLst/>
              <a:gdLst/>
              <a:ahLst/>
              <a:cxnLst/>
              <a:rect l="l" t="t" r="r" b="b"/>
              <a:pathLst>
                <a:path w="63" h="42" fill="none" extrusionOk="0">
                  <a:moveTo>
                    <a:pt x="1" y="0"/>
                  </a:moveTo>
                  <a:lnTo>
                    <a:pt x="1" y="0"/>
                  </a:lnTo>
                  <a:lnTo>
                    <a:pt x="1" y="42"/>
                  </a:lnTo>
                  <a:lnTo>
                    <a:pt x="1" y="42"/>
                  </a:lnTo>
                  <a:lnTo>
                    <a:pt x="63" y="42"/>
                  </a:lnTo>
                  <a:lnTo>
                    <a:pt x="63" y="42"/>
                  </a:lnTo>
                  <a:lnTo>
                    <a:pt x="63"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6311175" y="4875175"/>
              <a:ext cx="2100" cy="3125"/>
            </a:xfrm>
            <a:custGeom>
              <a:avLst/>
              <a:gdLst/>
              <a:ahLst/>
              <a:cxnLst/>
              <a:rect l="l" t="t" r="r" b="b"/>
              <a:pathLst>
                <a:path w="84" h="125" extrusionOk="0">
                  <a:moveTo>
                    <a:pt x="21" y="0"/>
                  </a:moveTo>
                  <a:lnTo>
                    <a:pt x="1" y="124"/>
                  </a:lnTo>
                  <a:lnTo>
                    <a:pt x="83" y="124"/>
                  </a:lnTo>
                  <a:lnTo>
                    <a:pt x="6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6311175" y="4875175"/>
              <a:ext cx="2100" cy="3125"/>
            </a:xfrm>
            <a:custGeom>
              <a:avLst/>
              <a:gdLst/>
              <a:ahLst/>
              <a:cxnLst/>
              <a:rect l="l" t="t" r="r" b="b"/>
              <a:pathLst>
                <a:path w="84" h="125" fill="none" extrusionOk="0">
                  <a:moveTo>
                    <a:pt x="21" y="0"/>
                  </a:moveTo>
                  <a:lnTo>
                    <a:pt x="21" y="0"/>
                  </a:lnTo>
                  <a:lnTo>
                    <a:pt x="1" y="124"/>
                  </a:lnTo>
                  <a:lnTo>
                    <a:pt x="1" y="124"/>
                  </a:lnTo>
                  <a:lnTo>
                    <a:pt x="83" y="124"/>
                  </a:lnTo>
                  <a:lnTo>
                    <a:pt x="83" y="124"/>
                  </a:lnTo>
                  <a:lnTo>
                    <a:pt x="63" y="0"/>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672325" y="4873625"/>
              <a:ext cx="484575" cy="1575"/>
            </a:xfrm>
            <a:custGeom>
              <a:avLst/>
              <a:gdLst/>
              <a:ahLst/>
              <a:cxnLst/>
              <a:rect l="l" t="t" r="r" b="b"/>
              <a:pathLst>
                <a:path w="19383" h="63" extrusionOk="0">
                  <a:moveTo>
                    <a:pt x="1" y="0"/>
                  </a:moveTo>
                  <a:lnTo>
                    <a:pt x="55" y="0"/>
                  </a:lnTo>
                  <a:lnTo>
                    <a:pt x="55" y="0"/>
                  </a:lnTo>
                  <a:lnTo>
                    <a:pt x="42" y="0"/>
                  </a:lnTo>
                  <a:close/>
                  <a:moveTo>
                    <a:pt x="55" y="0"/>
                  </a:moveTo>
                  <a:lnTo>
                    <a:pt x="2333" y="21"/>
                  </a:lnTo>
                  <a:lnTo>
                    <a:pt x="2354" y="21"/>
                  </a:lnTo>
                  <a:lnTo>
                    <a:pt x="4088" y="42"/>
                  </a:lnTo>
                  <a:lnTo>
                    <a:pt x="7948" y="42"/>
                  </a:lnTo>
                  <a:lnTo>
                    <a:pt x="8010" y="62"/>
                  </a:lnTo>
                  <a:lnTo>
                    <a:pt x="17855" y="62"/>
                  </a:lnTo>
                  <a:lnTo>
                    <a:pt x="19383" y="42"/>
                  </a:lnTo>
                  <a:lnTo>
                    <a:pt x="5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672325" y="4873625"/>
              <a:ext cx="484575" cy="1575"/>
            </a:xfrm>
            <a:custGeom>
              <a:avLst/>
              <a:gdLst/>
              <a:ahLst/>
              <a:cxnLst/>
              <a:rect l="l" t="t" r="r" b="b"/>
              <a:pathLst>
                <a:path w="19383" h="63" fill="none" extrusionOk="0">
                  <a:moveTo>
                    <a:pt x="1" y="0"/>
                  </a:moveTo>
                  <a:lnTo>
                    <a:pt x="1" y="0"/>
                  </a:lnTo>
                  <a:lnTo>
                    <a:pt x="42" y="0"/>
                  </a:lnTo>
                  <a:lnTo>
                    <a:pt x="42" y="0"/>
                  </a:lnTo>
                  <a:lnTo>
                    <a:pt x="2333" y="21"/>
                  </a:lnTo>
                  <a:lnTo>
                    <a:pt x="2333" y="21"/>
                  </a:lnTo>
                  <a:lnTo>
                    <a:pt x="2354" y="21"/>
                  </a:lnTo>
                  <a:lnTo>
                    <a:pt x="2354" y="21"/>
                  </a:lnTo>
                  <a:lnTo>
                    <a:pt x="4088" y="42"/>
                  </a:lnTo>
                  <a:lnTo>
                    <a:pt x="4088" y="42"/>
                  </a:lnTo>
                  <a:lnTo>
                    <a:pt x="4129" y="42"/>
                  </a:lnTo>
                  <a:lnTo>
                    <a:pt x="4129" y="42"/>
                  </a:lnTo>
                  <a:lnTo>
                    <a:pt x="6193" y="42"/>
                  </a:lnTo>
                  <a:lnTo>
                    <a:pt x="6193" y="42"/>
                  </a:lnTo>
                  <a:lnTo>
                    <a:pt x="6234" y="42"/>
                  </a:lnTo>
                  <a:lnTo>
                    <a:pt x="6234" y="42"/>
                  </a:lnTo>
                  <a:lnTo>
                    <a:pt x="7948" y="42"/>
                  </a:lnTo>
                  <a:lnTo>
                    <a:pt x="7948" y="42"/>
                  </a:lnTo>
                  <a:lnTo>
                    <a:pt x="8010" y="62"/>
                  </a:lnTo>
                  <a:lnTo>
                    <a:pt x="8010" y="62"/>
                  </a:lnTo>
                  <a:lnTo>
                    <a:pt x="10074" y="62"/>
                  </a:lnTo>
                  <a:lnTo>
                    <a:pt x="10074" y="62"/>
                  </a:lnTo>
                  <a:lnTo>
                    <a:pt x="10115" y="62"/>
                  </a:lnTo>
                  <a:lnTo>
                    <a:pt x="10115" y="62"/>
                  </a:lnTo>
                  <a:lnTo>
                    <a:pt x="11828" y="62"/>
                  </a:lnTo>
                  <a:lnTo>
                    <a:pt x="11828" y="62"/>
                  </a:lnTo>
                  <a:lnTo>
                    <a:pt x="11869" y="62"/>
                  </a:lnTo>
                  <a:lnTo>
                    <a:pt x="11869" y="62"/>
                  </a:lnTo>
                  <a:lnTo>
                    <a:pt x="13129" y="62"/>
                  </a:lnTo>
                  <a:lnTo>
                    <a:pt x="13129" y="62"/>
                  </a:lnTo>
                  <a:lnTo>
                    <a:pt x="13934" y="62"/>
                  </a:lnTo>
                  <a:lnTo>
                    <a:pt x="13934" y="62"/>
                  </a:lnTo>
                  <a:lnTo>
                    <a:pt x="13996" y="62"/>
                  </a:lnTo>
                  <a:lnTo>
                    <a:pt x="13996" y="62"/>
                  </a:lnTo>
                  <a:lnTo>
                    <a:pt x="15709" y="62"/>
                  </a:lnTo>
                  <a:lnTo>
                    <a:pt x="15709" y="62"/>
                  </a:lnTo>
                  <a:lnTo>
                    <a:pt x="15750" y="62"/>
                  </a:lnTo>
                  <a:lnTo>
                    <a:pt x="15750" y="62"/>
                  </a:lnTo>
                  <a:lnTo>
                    <a:pt x="17814" y="62"/>
                  </a:lnTo>
                  <a:lnTo>
                    <a:pt x="17814" y="62"/>
                  </a:lnTo>
                  <a:lnTo>
                    <a:pt x="17855" y="62"/>
                  </a:lnTo>
                  <a:lnTo>
                    <a:pt x="17855" y="62"/>
                  </a:lnTo>
                  <a:lnTo>
                    <a:pt x="19383" y="4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6405100" y="4875675"/>
              <a:ext cx="12400" cy="25"/>
            </a:xfrm>
            <a:custGeom>
              <a:avLst/>
              <a:gdLst/>
              <a:ahLst/>
              <a:cxnLst/>
              <a:rect l="l" t="t" r="r" b="b"/>
              <a:pathLst>
                <a:path w="496" h="1" extrusionOk="0">
                  <a:moveTo>
                    <a:pt x="0" y="1"/>
                  </a:moveTo>
                  <a:lnTo>
                    <a:pt x="0" y="1"/>
                  </a:lnTo>
                  <a:lnTo>
                    <a:pt x="496" y="1"/>
                  </a:lnTo>
                  <a:lnTo>
                    <a:pt x="496" y="1"/>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6405100" y="4875675"/>
              <a:ext cx="12400" cy="25"/>
            </a:xfrm>
            <a:custGeom>
              <a:avLst/>
              <a:gdLst/>
              <a:ahLst/>
              <a:cxnLst/>
              <a:rect l="l" t="t" r="r" b="b"/>
              <a:pathLst>
                <a:path w="496" h="1" fill="none" extrusionOk="0">
                  <a:moveTo>
                    <a:pt x="0" y="1"/>
                  </a:moveTo>
                  <a:lnTo>
                    <a:pt x="0" y="1"/>
                  </a:lnTo>
                  <a:lnTo>
                    <a:pt x="496" y="1"/>
                  </a:lnTo>
                  <a:lnTo>
                    <a:pt x="49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395300" y="4875675"/>
              <a:ext cx="9825" cy="25"/>
            </a:xfrm>
            <a:custGeom>
              <a:avLst/>
              <a:gdLst/>
              <a:ahLst/>
              <a:cxnLst/>
              <a:rect l="l" t="t" r="r" b="b"/>
              <a:pathLst>
                <a:path w="393" h="1" extrusionOk="0">
                  <a:moveTo>
                    <a:pt x="289" y="1"/>
                  </a:moveTo>
                  <a:lnTo>
                    <a:pt x="289" y="1"/>
                  </a:lnTo>
                  <a:lnTo>
                    <a:pt x="0" y="1"/>
                  </a:lnTo>
                  <a:lnTo>
                    <a:pt x="392" y="1"/>
                  </a:lnTo>
                  <a:lnTo>
                    <a:pt x="392" y="1"/>
                  </a:lnTo>
                  <a:lnTo>
                    <a:pt x="392" y="1"/>
                  </a:lnTo>
                  <a:lnTo>
                    <a:pt x="289" y="1"/>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395300" y="4875675"/>
              <a:ext cx="9825" cy="25"/>
            </a:xfrm>
            <a:custGeom>
              <a:avLst/>
              <a:gdLst/>
              <a:ahLst/>
              <a:cxnLst/>
              <a:rect l="l" t="t" r="r" b="b"/>
              <a:pathLst>
                <a:path w="393" h="1" fill="none" extrusionOk="0">
                  <a:moveTo>
                    <a:pt x="289" y="1"/>
                  </a:moveTo>
                  <a:lnTo>
                    <a:pt x="289" y="1"/>
                  </a:lnTo>
                  <a:lnTo>
                    <a:pt x="0" y="1"/>
                  </a:lnTo>
                  <a:lnTo>
                    <a:pt x="392" y="1"/>
                  </a:lnTo>
                  <a:lnTo>
                    <a:pt x="392" y="1"/>
                  </a:lnTo>
                  <a:lnTo>
                    <a:pt x="392" y="1"/>
                  </a:lnTo>
                  <a:lnTo>
                    <a:pt x="2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408200" y="5167750"/>
              <a:ext cx="25825" cy="550"/>
            </a:xfrm>
            <a:custGeom>
              <a:avLst/>
              <a:gdLst/>
              <a:ahLst/>
              <a:cxnLst/>
              <a:rect l="l" t="t" r="r" b="b"/>
              <a:pathLst>
                <a:path w="1033" h="22" extrusionOk="0">
                  <a:moveTo>
                    <a:pt x="0" y="1"/>
                  </a:moveTo>
                  <a:lnTo>
                    <a:pt x="0" y="22"/>
                  </a:lnTo>
                  <a:lnTo>
                    <a:pt x="1032" y="2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6408200" y="5167750"/>
              <a:ext cx="25825" cy="550"/>
            </a:xfrm>
            <a:custGeom>
              <a:avLst/>
              <a:gdLst/>
              <a:ahLst/>
              <a:cxnLst/>
              <a:rect l="l" t="t" r="r" b="b"/>
              <a:pathLst>
                <a:path w="1033" h="22" fill="none" extrusionOk="0">
                  <a:moveTo>
                    <a:pt x="0" y="1"/>
                  </a:moveTo>
                  <a:lnTo>
                    <a:pt x="0" y="22"/>
                  </a:lnTo>
                  <a:lnTo>
                    <a:pt x="0" y="22"/>
                  </a:lnTo>
                  <a:lnTo>
                    <a:pt x="1032"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5714650" y="5166725"/>
              <a:ext cx="693575" cy="29950"/>
            </a:xfrm>
            <a:custGeom>
              <a:avLst/>
              <a:gdLst/>
              <a:ahLst/>
              <a:cxnLst/>
              <a:rect l="l" t="t" r="r" b="b"/>
              <a:pathLst>
                <a:path w="27743" h="1198" extrusionOk="0">
                  <a:moveTo>
                    <a:pt x="25802" y="42"/>
                  </a:moveTo>
                  <a:lnTo>
                    <a:pt x="25823" y="145"/>
                  </a:lnTo>
                  <a:lnTo>
                    <a:pt x="26772" y="104"/>
                  </a:lnTo>
                  <a:lnTo>
                    <a:pt x="27742" y="63"/>
                  </a:lnTo>
                  <a:lnTo>
                    <a:pt x="27742" y="42"/>
                  </a:lnTo>
                  <a:close/>
                  <a:moveTo>
                    <a:pt x="0" y="1"/>
                  </a:moveTo>
                  <a:lnTo>
                    <a:pt x="702" y="166"/>
                  </a:lnTo>
                  <a:lnTo>
                    <a:pt x="743" y="1"/>
                  </a:lnTo>
                  <a:close/>
                  <a:moveTo>
                    <a:pt x="24027" y="42"/>
                  </a:moveTo>
                  <a:lnTo>
                    <a:pt x="24068" y="269"/>
                  </a:lnTo>
                  <a:lnTo>
                    <a:pt x="25719" y="145"/>
                  </a:lnTo>
                  <a:lnTo>
                    <a:pt x="25740" y="42"/>
                  </a:lnTo>
                  <a:close/>
                  <a:moveTo>
                    <a:pt x="21921" y="42"/>
                  </a:moveTo>
                  <a:lnTo>
                    <a:pt x="21942" y="186"/>
                  </a:lnTo>
                  <a:lnTo>
                    <a:pt x="21963" y="434"/>
                  </a:lnTo>
                  <a:lnTo>
                    <a:pt x="23944" y="269"/>
                  </a:lnTo>
                  <a:lnTo>
                    <a:pt x="23985" y="42"/>
                  </a:lnTo>
                  <a:close/>
                  <a:moveTo>
                    <a:pt x="764" y="1"/>
                  </a:moveTo>
                  <a:lnTo>
                    <a:pt x="805" y="186"/>
                  </a:lnTo>
                  <a:lnTo>
                    <a:pt x="1610" y="352"/>
                  </a:lnTo>
                  <a:lnTo>
                    <a:pt x="2436" y="517"/>
                  </a:lnTo>
                  <a:lnTo>
                    <a:pt x="2477" y="186"/>
                  </a:lnTo>
                  <a:lnTo>
                    <a:pt x="2498" y="21"/>
                  </a:lnTo>
                  <a:lnTo>
                    <a:pt x="764" y="1"/>
                  </a:lnTo>
                  <a:close/>
                  <a:moveTo>
                    <a:pt x="20146" y="21"/>
                  </a:moveTo>
                  <a:lnTo>
                    <a:pt x="20187" y="228"/>
                  </a:lnTo>
                  <a:lnTo>
                    <a:pt x="20208" y="599"/>
                  </a:lnTo>
                  <a:lnTo>
                    <a:pt x="21818" y="434"/>
                  </a:lnTo>
                  <a:lnTo>
                    <a:pt x="21839" y="186"/>
                  </a:lnTo>
                  <a:lnTo>
                    <a:pt x="21880" y="42"/>
                  </a:lnTo>
                  <a:lnTo>
                    <a:pt x="20146" y="21"/>
                  </a:lnTo>
                  <a:close/>
                  <a:moveTo>
                    <a:pt x="19589" y="21"/>
                  </a:moveTo>
                  <a:lnTo>
                    <a:pt x="18041" y="42"/>
                  </a:lnTo>
                  <a:lnTo>
                    <a:pt x="18082" y="290"/>
                  </a:lnTo>
                  <a:lnTo>
                    <a:pt x="18103" y="785"/>
                  </a:lnTo>
                  <a:lnTo>
                    <a:pt x="20043" y="599"/>
                  </a:lnTo>
                  <a:lnTo>
                    <a:pt x="20084" y="228"/>
                  </a:lnTo>
                  <a:lnTo>
                    <a:pt x="20105" y="21"/>
                  </a:lnTo>
                  <a:close/>
                  <a:moveTo>
                    <a:pt x="2539" y="21"/>
                  </a:moveTo>
                  <a:lnTo>
                    <a:pt x="2560" y="207"/>
                  </a:lnTo>
                  <a:lnTo>
                    <a:pt x="2601" y="537"/>
                  </a:lnTo>
                  <a:lnTo>
                    <a:pt x="3571" y="682"/>
                  </a:lnTo>
                  <a:lnTo>
                    <a:pt x="4541" y="826"/>
                  </a:lnTo>
                  <a:lnTo>
                    <a:pt x="4562" y="310"/>
                  </a:lnTo>
                  <a:lnTo>
                    <a:pt x="4603" y="21"/>
                  </a:lnTo>
                  <a:close/>
                  <a:moveTo>
                    <a:pt x="16286" y="42"/>
                  </a:moveTo>
                  <a:lnTo>
                    <a:pt x="16328" y="352"/>
                  </a:lnTo>
                  <a:lnTo>
                    <a:pt x="16348" y="929"/>
                  </a:lnTo>
                  <a:lnTo>
                    <a:pt x="17917" y="806"/>
                  </a:lnTo>
                  <a:lnTo>
                    <a:pt x="17958" y="310"/>
                  </a:lnTo>
                  <a:lnTo>
                    <a:pt x="17999" y="42"/>
                  </a:lnTo>
                  <a:close/>
                  <a:moveTo>
                    <a:pt x="4645" y="21"/>
                  </a:moveTo>
                  <a:lnTo>
                    <a:pt x="4686" y="310"/>
                  </a:lnTo>
                  <a:lnTo>
                    <a:pt x="4727" y="847"/>
                  </a:lnTo>
                  <a:lnTo>
                    <a:pt x="5512" y="929"/>
                  </a:lnTo>
                  <a:lnTo>
                    <a:pt x="6296" y="1012"/>
                  </a:lnTo>
                  <a:lnTo>
                    <a:pt x="6317" y="372"/>
                  </a:lnTo>
                  <a:lnTo>
                    <a:pt x="6337" y="166"/>
                  </a:lnTo>
                  <a:lnTo>
                    <a:pt x="6378" y="42"/>
                  </a:lnTo>
                  <a:lnTo>
                    <a:pt x="4645" y="21"/>
                  </a:lnTo>
                  <a:close/>
                  <a:moveTo>
                    <a:pt x="14160" y="42"/>
                  </a:moveTo>
                  <a:lnTo>
                    <a:pt x="14181" y="186"/>
                  </a:lnTo>
                  <a:lnTo>
                    <a:pt x="14222" y="413"/>
                  </a:lnTo>
                  <a:lnTo>
                    <a:pt x="14243" y="1095"/>
                  </a:lnTo>
                  <a:lnTo>
                    <a:pt x="14759" y="1053"/>
                  </a:lnTo>
                  <a:lnTo>
                    <a:pt x="16162" y="950"/>
                  </a:lnTo>
                  <a:lnTo>
                    <a:pt x="16183" y="352"/>
                  </a:lnTo>
                  <a:lnTo>
                    <a:pt x="16224" y="42"/>
                  </a:lnTo>
                  <a:close/>
                  <a:moveTo>
                    <a:pt x="6420" y="42"/>
                  </a:moveTo>
                  <a:lnTo>
                    <a:pt x="6440" y="166"/>
                  </a:lnTo>
                  <a:lnTo>
                    <a:pt x="6461" y="372"/>
                  </a:lnTo>
                  <a:lnTo>
                    <a:pt x="6502" y="1012"/>
                  </a:lnTo>
                  <a:lnTo>
                    <a:pt x="7452" y="1095"/>
                  </a:lnTo>
                  <a:lnTo>
                    <a:pt x="8401" y="1136"/>
                  </a:lnTo>
                  <a:lnTo>
                    <a:pt x="8443" y="434"/>
                  </a:lnTo>
                  <a:lnTo>
                    <a:pt x="8463" y="186"/>
                  </a:lnTo>
                  <a:lnTo>
                    <a:pt x="8484" y="42"/>
                  </a:lnTo>
                  <a:close/>
                  <a:moveTo>
                    <a:pt x="12406" y="42"/>
                  </a:moveTo>
                  <a:lnTo>
                    <a:pt x="12426" y="186"/>
                  </a:lnTo>
                  <a:lnTo>
                    <a:pt x="12447" y="434"/>
                  </a:lnTo>
                  <a:lnTo>
                    <a:pt x="12488" y="1157"/>
                  </a:lnTo>
                  <a:lnTo>
                    <a:pt x="14036" y="1095"/>
                  </a:lnTo>
                  <a:lnTo>
                    <a:pt x="14078" y="413"/>
                  </a:lnTo>
                  <a:lnTo>
                    <a:pt x="14098" y="186"/>
                  </a:lnTo>
                  <a:lnTo>
                    <a:pt x="14119" y="42"/>
                  </a:lnTo>
                  <a:close/>
                  <a:moveTo>
                    <a:pt x="8525" y="42"/>
                  </a:moveTo>
                  <a:lnTo>
                    <a:pt x="8546" y="186"/>
                  </a:lnTo>
                  <a:lnTo>
                    <a:pt x="8566" y="434"/>
                  </a:lnTo>
                  <a:lnTo>
                    <a:pt x="8608" y="1157"/>
                  </a:lnTo>
                  <a:lnTo>
                    <a:pt x="10156" y="1177"/>
                  </a:lnTo>
                  <a:lnTo>
                    <a:pt x="10197" y="455"/>
                  </a:lnTo>
                  <a:lnTo>
                    <a:pt x="10218" y="186"/>
                  </a:lnTo>
                  <a:lnTo>
                    <a:pt x="10238" y="42"/>
                  </a:lnTo>
                  <a:close/>
                  <a:moveTo>
                    <a:pt x="10300" y="42"/>
                  </a:moveTo>
                  <a:lnTo>
                    <a:pt x="10321" y="207"/>
                  </a:lnTo>
                  <a:lnTo>
                    <a:pt x="10342" y="455"/>
                  </a:lnTo>
                  <a:lnTo>
                    <a:pt x="10383" y="1198"/>
                  </a:lnTo>
                  <a:lnTo>
                    <a:pt x="10734" y="1198"/>
                  </a:lnTo>
                  <a:lnTo>
                    <a:pt x="12261" y="1177"/>
                  </a:lnTo>
                  <a:lnTo>
                    <a:pt x="12303" y="434"/>
                  </a:lnTo>
                  <a:lnTo>
                    <a:pt x="12323" y="186"/>
                  </a:lnTo>
                  <a:lnTo>
                    <a:pt x="12364" y="4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6359675" y="5167750"/>
              <a:ext cx="48550" cy="2625"/>
            </a:xfrm>
            <a:custGeom>
              <a:avLst/>
              <a:gdLst/>
              <a:ahLst/>
              <a:cxnLst/>
              <a:rect l="l" t="t" r="r" b="b"/>
              <a:pathLst>
                <a:path w="1942" h="105" fill="none" extrusionOk="0">
                  <a:moveTo>
                    <a:pt x="1" y="1"/>
                  </a:moveTo>
                  <a:lnTo>
                    <a:pt x="1" y="1"/>
                  </a:lnTo>
                  <a:lnTo>
                    <a:pt x="22" y="104"/>
                  </a:lnTo>
                  <a:lnTo>
                    <a:pt x="22" y="104"/>
                  </a:lnTo>
                  <a:lnTo>
                    <a:pt x="971" y="63"/>
                  </a:lnTo>
                  <a:lnTo>
                    <a:pt x="1941" y="22"/>
                  </a:lnTo>
                  <a:lnTo>
                    <a:pt x="194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5972150" y="5167750"/>
              <a:ext cx="51625" cy="28925"/>
            </a:xfrm>
            <a:custGeom>
              <a:avLst/>
              <a:gdLst/>
              <a:ahLst/>
              <a:cxnLst/>
              <a:rect l="l" t="t" r="r" b="b"/>
              <a:pathLst>
                <a:path w="2065" h="1157" fill="none" extrusionOk="0">
                  <a:moveTo>
                    <a:pt x="0" y="1"/>
                  </a:moveTo>
                  <a:lnTo>
                    <a:pt x="0" y="1"/>
                  </a:lnTo>
                  <a:lnTo>
                    <a:pt x="21" y="166"/>
                  </a:lnTo>
                  <a:lnTo>
                    <a:pt x="42" y="414"/>
                  </a:lnTo>
                  <a:lnTo>
                    <a:pt x="83" y="1157"/>
                  </a:lnTo>
                  <a:lnTo>
                    <a:pt x="83" y="1157"/>
                  </a:lnTo>
                  <a:lnTo>
                    <a:pt x="434" y="1157"/>
                  </a:lnTo>
                  <a:lnTo>
                    <a:pt x="434" y="1157"/>
                  </a:lnTo>
                  <a:lnTo>
                    <a:pt x="1961" y="1136"/>
                  </a:lnTo>
                  <a:lnTo>
                    <a:pt x="1961" y="1136"/>
                  </a:lnTo>
                  <a:lnTo>
                    <a:pt x="2003" y="393"/>
                  </a:lnTo>
                  <a:lnTo>
                    <a:pt x="2023" y="145"/>
                  </a:lnTo>
                  <a:lnTo>
                    <a:pt x="2064" y="1"/>
                  </a:lnTo>
                  <a:lnTo>
                    <a:pt x="2064" y="1"/>
                  </a:lnTo>
                  <a:lnTo>
                    <a:pt x="1239" y="1"/>
                  </a:lnTo>
                  <a:lnTo>
                    <a:pt x="123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6024775" y="5167750"/>
              <a:ext cx="42850" cy="27900"/>
            </a:xfrm>
            <a:custGeom>
              <a:avLst/>
              <a:gdLst/>
              <a:ahLst/>
              <a:cxnLst/>
              <a:rect l="l" t="t" r="r" b="b"/>
              <a:pathLst>
                <a:path w="1714" h="1116" fill="none" extrusionOk="0">
                  <a:moveTo>
                    <a:pt x="1714" y="1"/>
                  </a:moveTo>
                  <a:lnTo>
                    <a:pt x="1714" y="1"/>
                  </a:lnTo>
                  <a:lnTo>
                    <a:pt x="1" y="1"/>
                  </a:lnTo>
                  <a:lnTo>
                    <a:pt x="1" y="1"/>
                  </a:lnTo>
                  <a:lnTo>
                    <a:pt x="21" y="145"/>
                  </a:lnTo>
                  <a:lnTo>
                    <a:pt x="42" y="393"/>
                  </a:lnTo>
                  <a:lnTo>
                    <a:pt x="83" y="1116"/>
                  </a:lnTo>
                  <a:lnTo>
                    <a:pt x="83" y="1116"/>
                  </a:lnTo>
                  <a:lnTo>
                    <a:pt x="1631" y="1054"/>
                  </a:lnTo>
                  <a:lnTo>
                    <a:pt x="1631" y="1054"/>
                  </a:lnTo>
                  <a:lnTo>
                    <a:pt x="1673" y="372"/>
                  </a:lnTo>
                  <a:lnTo>
                    <a:pt x="1693" y="145"/>
                  </a:lnTo>
                  <a:lnTo>
                    <a:pt x="17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5927775" y="5167750"/>
              <a:ext cx="42850" cy="28425"/>
            </a:xfrm>
            <a:custGeom>
              <a:avLst/>
              <a:gdLst/>
              <a:ahLst/>
              <a:cxnLst/>
              <a:rect l="l" t="t" r="r" b="b"/>
              <a:pathLst>
                <a:path w="1714" h="1137" fill="none" extrusionOk="0">
                  <a:moveTo>
                    <a:pt x="0" y="1"/>
                  </a:moveTo>
                  <a:lnTo>
                    <a:pt x="0" y="1"/>
                  </a:lnTo>
                  <a:lnTo>
                    <a:pt x="21" y="145"/>
                  </a:lnTo>
                  <a:lnTo>
                    <a:pt x="41" y="393"/>
                  </a:lnTo>
                  <a:lnTo>
                    <a:pt x="83" y="1116"/>
                  </a:lnTo>
                  <a:lnTo>
                    <a:pt x="83" y="1116"/>
                  </a:lnTo>
                  <a:lnTo>
                    <a:pt x="1631" y="1136"/>
                  </a:lnTo>
                  <a:lnTo>
                    <a:pt x="1631" y="1136"/>
                  </a:lnTo>
                  <a:lnTo>
                    <a:pt x="1672" y="414"/>
                  </a:lnTo>
                  <a:lnTo>
                    <a:pt x="1693" y="145"/>
                  </a:lnTo>
                  <a:lnTo>
                    <a:pt x="1713" y="1"/>
                  </a:lnTo>
                  <a:lnTo>
                    <a:pt x="171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6315300" y="5167750"/>
              <a:ext cx="42850" cy="5700"/>
            </a:xfrm>
            <a:custGeom>
              <a:avLst/>
              <a:gdLst/>
              <a:ahLst/>
              <a:cxnLst/>
              <a:rect l="l" t="t" r="r" b="b"/>
              <a:pathLst>
                <a:path w="1714" h="228" fill="none" extrusionOk="0">
                  <a:moveTo>
                    <a:pt x="1" y="1"/>
                  </a:moveTo>
                  <a:lnTo>
                    <a:pt x="1" y="1"/>
                  </a:lnTo>
                  <a:lnTo>
                    <a:pt x="42" y="228"/>
                  </a:lnTo>
                  <a:lnTo>
                    <a:pt x="42" y="228"/>
                  </a:lnTo>
                  <a:lnTo>
                    <a:pt x="1693" y="104"/>
                  </a:lnTo>
                  <a:lnTo>
                    <a:pt x="1693" y="104"/>
                  </a:lnTo>
                  <a:lnTo>
                    <a:pt x="171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6068650" y="5167750"/>
              <a:ext cx="51625" cy="26350"/>
            </a:xfrm>
            <a:custGeom>
              <a:avLst/>
              <a:gdLst/>
              <a:ahLst/>
              <a:cxnLst/>
              <a:rect l="l" t="t" r="r" b="b"/>
              <a:pathLst>
                <a:path w="2065" h="1054" fill="none" extrusionOk="0">
                  <a:moveTo>
                    <a:pt x="2064" y="1"/>
                  </a:moveTo>
                  <a:lnTo>
                    <a:pt x="2064" y="1"/>
                  </a:lnTo>
                  <a:lnTo>
                    <a:pt x="0" y="1"/>
                  </a:lnTo>
                  <a:lnTo>
                    <a:pt x="0" y="1"/>
                  </a:lnTo>
                  <a:lnTo>
                    <a:pt x="21" y="145"/>
                  </a:lnTo>
                  <a:lnTo>
                    <a:pt x="62" y="372"/>
                  </a:lnTo>
                  <a:lnTo>
                    <a:pt x="83" y="1054"/>
                  </a:lnTo>
                  <a:lnTo>
                    <a:pt x="83" y="1054"/>
                  </a:lnTo>
                  <a:lnTo>
                    <a:pt x="599" y="1012"/>
                  </a:lnTo>
                  <a:lnTo>
                    <a:pt x="599" y="1012"/>
                  </a:lnTo>
                  <a:lnTo>
                    <a:pt x="2002" y="909"/>
                  </a:lnTo>
                  <a:lnTo>
                    <a:pt x="2002" y="909"/>
                  </a:lnTo>
                  <a:lnTo>
                    <a:pt x="2023" y="311"/>
                  </a:lnTo>
                  <a:lnTo>
                    <a:pt x="20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5875125" y="5167750"/>
              <a:ext cx="51625" cy="27375"/>
            </a:xfrm>
            <a:custGeom>
              <a:avLst/>
              <a:gdLst/>
              <a:ahLst/>
              <a:cxnLst/>
              <a:rect l="l" t="t" r="r" b="b"/>
              <a:pathLst>
                <a:path w="2065" h="1095" fill="none" extrusionOk="0">
                  <a:moveTo>
                    <a:pt x="1" y="1"/>
                  </a:moveTo>
                  <a:lnTo>
                    <a:pt x="1" y="1"/>
                  </a:lnTo>
                  <a:lnTo>
                    <a:pt x="21" y="125"/>
                  </a:lnTo>
                  <a:lnTo>
                    <a:pt x="42" y="331"/>
                  </a:lnTo>
                  <a:lnTo>
                    <a:pt x="83" y="971"/>
                  </a:lnTo>
                  <a:lnTo>
                    <a:pt x="83" y="971"/>
                  </a:lnTo>
                  <a:lnTo>
                    <a:pt x="1033" y="1054"/>
                  </a:lnTo>
                  <a:lnTo>
                    <a:pt x="1982" y="1095"/>
                  </a:lnTo>
                  <a:lnTo>
                    <a:pt x="1982" y="1095"/>
                  </a:lnTo>
                  <a:lnTo>
                    <a:pt x="2024" y="393"/>
                  </a:lnTo>
                  <a:lnTo>
                    <a:pt x="2044" y="145"/>
                  </a:lnTo>
                  <a:lnTo>
                    <a:pt x="2065" y="1"/>
                  </a:lnTo>
                  <a:lnTo>
                    <a:pt x="206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6262675" y="5167750"/>
              <a:ext cx="51625" cy="9850"/>
            </a:xfrm>
            <a:custGeom>
              <a:avLst/>
              <a:gdLst/>
              <a:ahLst/>
              <a:cxnLst/>
              <a:rect l="l" t="t" r="r" b="b"/>
              <a:pathLst>
                <a:path w="2065" h="394" fill="none" extrusionOk="0">
                  <a:moveTo>
                    <a:pt x="0" y="1"/>
                  </a:moveTo>
                  <a:lnTo>
                    <a:pt x="0" y="1"/>
                  </a:lnTo>
                  <a:lnTo>
                    <a:pt x="21" y="145"/>
                  </a:lnTo>
                  <a:lnTo>
                    <a:pt x="42" y="393"/>
                  </a:lnTo>
                  <a:lnTo>
                    <a:pt x="42" y="393"/>
                  </a:lnTo>
                  <a:lnTo>
                    <a:pt x="2023" y="228"/>
                  </a:lnTo>
                  <a:lnTo>
                    <a:pt x="2023" y="228"/>
                  </a:lnTo>
                  <a:lnTo>
                    <a:pt x="2064"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6121800" y="5167750"/>
              <a:ext cx="42850" cy="22225"/>
            </a:xfrm>
            <a:custGeom>
              <a:avLst/>
              <a:gdLst/>
              <a:ahLst/>
              <a:cxnLst/>
              <a:rect l="l" t="t" r="r" b="b"/>
              <a:pathLst>
                <a:path w="1714" h="889" fill="none" extrusionOk="0">
                  <a:moveTo>
                    <a:pt x="1713" y="1"/>
                  </a:moveTo>
                  <a:lnTo>
                    <a:pt x="1713" y="1"/>
                  </a:lnTo>
                  <a:lnTo>
                    <a:pt x="0" y="1"/>
                  </a:lnTo>
                  <a:lnTo>
                    <a:pt x="0" y="1"/>
                  </a:lnTo>
                  <a:lnTo>
                    <a:pt x="42" y="311"/>
                  </a:lnTo>
                  <a:lnTo>
                    <a:pt x="62" y="888"/>
                  </a:lnTo>
                  <a:lnTo>
                    <a:pt x="62" y="888"/>
                  </a:lnTo>
                  <a:lnTo>
                    <a:pt x="1631" y="765"/>
                  </a:lnTo>
                  <a:lnTo>
                    <a:pt x="1631" y="765"/>
                  </a:lnTo>
                  <a:lnTo>
                    <a:pt x="1672" y="269"/>
                  </a:lnTo>
                  <a:lnTo>
                    <a:pt x="17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5830750" y="5167250"/>
              <a:ext cx="43375" cy="24800"/>
            </a:xfrm>
            <a:custGeom>
              <a:avLst/>
              <a:gdLst/>
              <a:ahLst/>
              <a:cxnLst/>
              <a:rect l="l" t="t" r="r" b="b"/>
              <a:pathLst>
                <a:path w="1735" h="992" fill="none" extrusionOk="0">
                  <a:moveTo>
                    <a:pt x="1" y="0"/>
                  </a:moveTo>
                  <a:lnTo>
                    <a:pt x="1" y="0"/>
                  </a:lnTo>
                  <a:lnTo>
                    <a:pt x="42" y="289"/>
                  </a:lnTo>
                  <a:lnTo>
                    <a:pt x="83" y="826"/>
                  </a:lnTo>
                  <a:lnTo>
                    <a:pt x="83" y="826"/>
                  </a:lnTo>
                  <a:lnTo>
                    <a:pt x="868" y="908"/>
                  </a:lnTo>
                  <a:lnTo>
                    <a:pt x="1652" y="991"/>
                  </a:lnTo>
                  <a:lnTo>
                    <a:pt x="1652" y="991"/>
                  </a:lnTo>
                  <a:lnTo>
                    <a:pt x="1673" y="351"/>
                  </a:lnTo>
                  <a:lnTo>
                    <a:pt x="1693" y="145"/>
                  </a:lnTo>
                  <a:lnTo>
                    <a:pt x="1734" y="21"/>
                  </a:lnTo>
                  <a:lnTo>
                    <a:pt x="1734"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6218300" y="5167250"/>
              <a:ext cx="43375" cy="14475"/>
            </a:xfrm>
            <a:custGeom>
              <a:avLst/>
              <a:gdLst/>
              <a:ahLst/>
              <a:cxnLst/>
              <a:rect l="l" t="t" r="r" b="b"/>
              <a:pathLst>
                <a:path w="1735" h="579" fill="none" extrusionOk="0">
                  <a:moveTo>
                    <a:pt x="0" y="0"/>
                  </a:moveTo>
                  <a:lnTo>
                    <a:pt x="0" y="0"/>
                  </a:lnTo>
                  <a:lnTo>
                    <a:pt x="41" y="207"/>
                  </a:lnTo>
                  <a:lnTo>
                    <a:pt x="62" y="578"/>
                  </a:lnTo>
                  <a:lnTo>
                    <a:pt x="62" y="578"/>
                  </a:lnTo>
                  <a:lnTo>
                    <a:pt x="1672" y="413"/>
                  </a:lnTo>
                  <a:lnTo>
                    <a:pt x="1672" y="413"/>
                  </a:lnTo>
                  <a:lnTo>
                    <a:pt x="1693" y="165"/>
                  </a:lnTo>
                  <a:lnTo>
                    <a:pt x="1734"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6165650" y="5167250"/>
              <a:ext cx="51625" cy="19100"/>
            </a:xfrm>
            <a:custGeom>
              <a:avLst/>
              <a:gdLst/>
              <a:ahLst/>
              <a:cxnLst/>
              <a:rect l="l" t="t" r="r" b="b"/>
              <a:pathLst>
                <a:path w="2065" h="764" fill="none" extrusionOk="0">
                  <a:moveTo>
                    <a:pt x="1549" y="0"/>
                  </a:moveTo>
                  <a:lnTo>
                    <a:pt x="1549" y="0"/>
                  </a:lnTo>
                  <a:lnTo>
                    <a:pt x="1" y="21"/>
                  </a:lnTo>
                  <a:lnTo>
                    <a:pt x="1" y="21"/>
                  </a:lnTo>
                  <a:lnTo>
                    <a:pt x="42" y="269"/>
                  </a:lnTo>
                  <a:lnTo>
                    <a:pt x="63" y="764"/>
                  </a:lnTo>
                  <a:lnTo>
                    <a:pt x="63" y="764"/>
                  </a:lnTo>
                  <a:lnTo>
                    <a:pt x="2003" y="578"/>
                  </a:lnTo>
                  <a:lnTo>
                    <a:pt x="2003" y="578"/>
                  </a:lnTo>
                  <a:lnTo>
                    <a:pt x="2044" y="207"/>
                  </a:lnTo>
                  <a:lnTo>
                    <a:pt x="2065" y="0"/>
                  </a:lnTo>
                  <a:lnTo>
                    <a:pt x="15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5778125" y="5167250"/>
              <a:ext cx="51625" cy="20150"/>
            </a:xfrm>
            <a:custGeom>
              <a:avLst/>
              <a:gdLst/>
              <a:ahLst/>
              <a:cxnLst/>
              <a:rect l="l" t="t" r="r" b="b"/>
              <a:pathLst>
                <a:path w="2065" h="806" fill="none" extrusionOk="0">
                  <a:moveTo>
                    <a:pt x="0" y="0"/>
                  </a:moveTo>
                  <a:lnTo>
                    <a:pt x="0" y="0"/>
                  </a:lnTo>
                  <a:lnTo>
                    <a:pt x="21" y="186"/>
                  </a:lnTo>
                  <a:lnTo>
                    <a:pt x="62" y="516"/>
                  </a:lnTo>
                  <a:lnTo>
                    <a:pt x="62" y="516"/>
                  </a:lnTo>
                  <a:lnTo>
                    <a:pt x="1032" y="661"/>
                  </a:lnTo>
                  <a:lnTo>
                    <a:pt x="2002" y="805"/>
                  </a:lnTo>
                  <a:lnTo>
                    <a:pt x="2002" y="805"/>
                  </a:lnTo>
                  <a:lnTo>
                    <a:pt x="2023" y="289"/>
                  </a:lnTo>
                  <a:lnTo>
                    <a:pt x="2064" y="0"/>
                  </a:lnTo>
                  <a:lnTo>
                    <a:pt x="2064"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5733750" y="5166725"/>
              <a:ext cx="43350" cy="12925"/>
            </a:xfrm>
            <a:custGeom>
              <a:avLst/>
              <a:gdLst/>
              <a:ahLst/>
              <a:cxnLst/>
              <a:rect l="l" t="t" r="r" b="b"/>
              <a:pathLst>
                <a:path w="1734" h="517" fill="none" extrusionOk="0">
                  <a:moveTo>
                    <a:pt x="0" y="1"/>
                  </a:moveTo>
                  <a:lnTo>
                    <a:pt x="0" y="1"/>
                  </a:lnTo>
                  <a:lnTo>
                    <a:pt x="41" y="186"/>
                  </a:lnTo>
                  <a:lnTo>
                    <a:pt x="41" y="186"/>
                  </a:lnTo>
                  <a:lnTo>
                    <a:pt x="846" y="352"/>
                  </a:lnTo>
                  <a:lnTo>
                    <a:pt x="1672" y="517"/>
                  </a:lnTo>
                  <a:lnTo>
                    <a:pt x="1672" y="517"/>
                  </a:lnTo>
                  <a:lnTo>
                    <a:pt x="1713" y="186"/>
                  </a:lnTo>
                  <a:lnTo>
                    <a:pt x="1734" y="21"/>
                  </a:lnTo>
                  <a:lnTo>
                    <a:pt x="1734"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5714650" y="5166725"/>
              <a:ext cx="18600" cy="4150"/>
            </a:xfrm>
            <a:custGeom>
              <a:avLst/>
              <a:gdLst/>
              <a:ahLst/>
              <a:cxnLst/>
              <a:rect l="l" t="t" r="r" b="b"/>
              <a:pathLst>
                <a:path w="744" h="166" fill="none" extrusionOk="0">
                  <a:moveTo>
                    <a:pt x="0" y="1"/>
                  </a:moveTo>
                  <a:lnTo>
                    <a:pt x="0" y="1"/>
                  </a:lnTo>
                  <a:lnTo>
                    <a:pt x="702" y="166"/>
                  </a:lnTo>
                  <a:lnTo>
                    <a:pt x="702" y="166"/>
                  </a:lnTo>
                  <a:lnTo>
                    <a:pt x="743" y="1"/>
                  </a:lnTo>
                  <a:lnTo>
                    <a:pt x="74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5775525" y="5167250"/>
              <a:ext cx="4175" cy="12925"/>
            </a:xfrm>
            <a:custGeom>
              <a:avLst/>
              <a:gdLst/>
              <a:ahLst/>
              <a:cxnLst/>
              <a:rect l="l" t="t" r="r" b="b"/>
              <a:pathLst>
                <a:path w="167" h="517" extrusionOk="0">
                  <a:moveTo>
                    <a:pt x="63" y="0"/>
                  </a:moveTo>
                  <a:lnTo>
                    <a:pt x="42" y="165"/>
                  </a:lnTo>
                  <a:lnTo>
                    <a:pt x="1" y="496"/>
                  </a:lnTo>
                  <a:lnTo>
                    <a:pt x="166" y="516"/>
                  </a:lnTo>
                  <a:lnTo>
                    <a:pt x="125" y="186"/>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5775525" y="5167250"/>
              <a:ext cx="4175" cy="12925"/>
            </a:xfrm>
            <a:custGeom>
              <a:avLst/>
              <a:gdLst/>
              <a:ahLst/>
              <a:cxnLst/>
              <a:rect l="l" t="t" r="r" b="b"/>
              <a:pathLst>
                <a:path w="167" h="517" fill="none" extrusionOk="0">
                  <a:moveTo>
                    <a:pt x="63" y="0"/>
                  </a:moveTo>
                  <a:lnTo>
                    <a:pt x="63" y="0"/>
                  </a:lnTo>
                  <a:lnTo>
                    <a:pt x="42" y="165"/>
                  </a:lnTo>
                  <a:lnTo>
                    <a:pt x="1" y="496"/>
                  </a:lnTo>
                  <a:lnTo>
                    <a:pt x="1" y="496"/>
                  </a:lnTo>
                  <a:lnTo>
                    <a:pt x="166" y="516"/>
                  </a:lnTo>
                  <a:lnTo>
                    <a:pt x="166" y="516"/>
                  </a:lnTo>
                  <a:lnTo>
                    <a:pt x="125" y="186"/>
                  </a:lnTo>
                  <a:lnTo>
                    <a:pt x="104" y="0"/>
                  </a:lnTo>
                  <a:lnTo>
                    <a:pt x="104"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5732200" y="5166725"/>
              <a:ext cx="2600" cy="4675"/>
            </a:xfrm>
            <a:custGeom>
              <a:avLst/>
              <a:gdLst/>
              <a:ahLst/>
              <a:cxnLst/>
              <a:rect l="l" t="t" r="r" b="b"/>
              <a:pathLst>
                <a:path w="104" h="187" extrusionOk="0">
                  <a:moveTo>
                    <a:pt x="41" y="1"/>
                  </a:moveTo>
                  <a:lnTo>
                    <a:pt x="0" y="166"/>
                  </a:lnTo>
                  <a:lnTo>
                    <a:pt x="103" y="186"/>
                  </a:lnTo>
                  <a:lnTo>
                    <a:pt x="62"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5732200" y="5166725"/>
              <a:ext cx="2600" cy="4675"/>
            </a:xfrm>
            <a:custGeom>
              <a:avLst/>
              <a:gdLst/>
              <a:ahLst/>
              <a:cxnLst/>
              <a:rect l="l" t="t" r="r" b="b"/>
              <a:pathLst>
                <a:path w="104" h="187" fill="none" extrusionOk="0">
                  <a:moveTo>
                    <a:pt x="41" y="1"/>
                  </a:moveTo>
                  <a:lnTo>
                    <a:pt x="41" y="1"/>
                  </a:lnTo>
                  <a:lnTo>
                    <a:pt x="0" y="166"/>
                  </a:lnTo>
                  <a:lnTo>
                    <a:pt x="0" y="166"/>
                  </a:lnTo>
                  <a:lnTo>
                    <a:pt x="103" y="186"/>
                  </a:lnTo>
                  <a:lnTo>
                    <a:pt x="103" y="186"/>
                  </a:lnTo>
                  <a:lnTo>
                    <a:pt x="62" y="1"/>
                  </a:lnTo>
                  <a:lnTo>
                    <a:pt x="62" y="1"/>
                  </a:lnTo>
                  <a:lnTo>
                    <a:pt x="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5872025" y="5167750"/>
              <a:ext cx="5200" cy="24300"/>
            </a:xfrm>
            <a:custGeom>
              <a:avLst/>
              <a:gdLst/>
              <a:ahLst/>
              <a:cxnLst/>
              <a:rect l="l" t="t" r="r" b="b"/>
              <a:pathLst>
                <a:path w="208" h="972" extrusionOk="0">
                  <a:moveTo>
                    <a:pt x="83" y="1"/>
                  </a:moveTo>
                  <a:lnTo>
                    <a:pt x="42" y="125"/>
                  </a:lnTo>
                  <a:lnTo>
                    <a:pt x="22" y="331"/>
                  </a:lnTo>
                  <a:lnTo>
                    <a:pt x="1" y="971"/>
                  </a:lnTo>
                  <a:lnTo>
                    <a:pt x="207" y="971"/>
                  </a:lnTo>
                  <a:lnTo>
                    <a:pt x="166" y="331"/>
                  </a:lnTo>
                  <a:lnTo>
                    <a:pt x="145" y="125"/>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5872025" y="5167750"/>
              <a:ext cx="5200" cy="24300"/>
            </a:xfrm>
            <a:custGeom>
              <a:avLst/>
              <a:gdLst/>
              <a:ahLst/>
              <a:cxnLst/>
              <a:rect l="l" t="t" r="r" b="b"/>
              <a:pathLst>
                <a:path w="208" h="972" fill="none" extrusionOk="0">
                  <a:moveTo>
                    <a:pt x="83" y="1"/>
                  </a:moveTo>
                  <a:lnTo>
                    <a:pt x="83" y="1"/>
                  </a:lnTo>
                  <a:lnTo>
                    <a:pt x="42" y="125"/>
                  </a:lnTo>
                  <a:lnTo>
                    <a:pt x="22" y="331"/>
                  </a:lnTo>
                  <a:lnTo>
                    <a:pt x="1" y="971"/>
                  </a:lnTo>
                  <a:lnTo>
                    <a:pt x="1" y="971"/>
                  </a:lnTo>
                  <a:lnTo>
                    <a:pt x="207" y="971"/>
                  </a:lnTo>
                  <a:lnTo>
                    <a:pt x="207" y="971"/>
                  </a:lnTo>
                  <a:lnTo>
                    <a:pt x="166" y="331"/>
                  </a:lnTo>
                  <a:lnTo>
                    <a:pt x="145" y="125"/>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5828175" y="5167250"/>
              <a:ext cx="4675" cy="20650"/>
            </a:xfrm>
            <a:custGeom>
              <a:avLst/>
              <a:gdLst/>
              <a:ahLst/>
              <a:cxnLst/>
              <a:rect l="l" t="t" r="r" b="b"/>
              <a:pathLst>
                <a:path w="187" h="826" extrusionOk="0">
                  <a:moveTo>
                    <a:pt x="62" y="0"/>
                  </a:moveTo>
                  <a:lnTo>
                    <a:pt x="21" y="289"/>
                  </a:lnTo>
                  <a:lnTo>
                    <a:pt x="0" y="805"/>
                  </a:lnTo>
                  <a:lnTo>
                    <a:pt x="186" y="826"/>
                  </a:lnTo>
                  <a:lnTo>
                    <a:pt x="145" y="289"/>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5828175" y="5167250"/>
              <a:ext cx="4675" cy="20650"/>
            </a:xfrm>
            <a:custGeom>
              <a:avLst/>
              <a:gdLst/>
              <a:ahLst/>
              <a:cxnLst/>
              <a:rect l="l" t="t" r="r" b="b"/>
              <a:pathLst>
                <a:path w="187" h="826" fill="none" extrusionOk="0">
                  <a:moveTo>
                    <a:pt x="62" y="0"/>
                  </a:moveTo>
                  <a:lnTo>
                    <a:pt x="62" y="0"/>
                  </a:lnTo>
                  <a:lnTo>
                    <a:pt x="21" y="289"/>
                  </a:lnTo>
                  <a:lnTo>
                    <a:pt x="0" y="805"/>
                  </a:lnTo>
                  <a:lnTo>
                    <a:pt x="0" y="805"/>
                  </a:lnTo>
                  <a:lnTo>
                    <a:pt x="186" y="826"/>
                  </a:lnTo>
                  <a:lnTo>
                    <a:pt x="186" y="826"/>
                  </a:lnTo>
                  <a:lnTo>
                    <a:pt x="145" y="289"/>
                  </a:lnTo>
                  <a:lnTo>
                    <a:pt x="104" y="0"/>
                  </a:lnTo>
                  <a:lnTo>
                    <a:pt x="104" y="0"/>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5968525" y="5167750"/>
              <a:ext cx="5700" cy="28925"/>
            </a:xfrm>
            <a:custGeom>
              <a:avLst/>
              <a:gdLst/>
              <a:ahLst/>
              <a:cxnLst/>
              <a:rect l="l" t="t" r="r" b="b"/>
              <a:pathLst>
                <a:path w="228" h="1157" extrusionOk="0">
                  <a:moveTo>
                    <a:pt x="83" y="1"/>
                  </a:moveTo>
                  <a:lnTo>
                    <a:pt x="63" y="145"/>
                  </a:lnTo>
                  <a:lnTo>
                    <a:pt x="42" y="414"/>
                  </a:lnTo>
                  <a:lnTo>
                    <a:pt x="1" y="1136"/>
                  </a:lnTo>
                  <a:lnTo>
                    <a:pt x="228" y="1157"/>
                  </a:lnTo>
                  <a:lnTo>
                    <a:pt x="187" y="414"/>
                  </a:lnTo>
                  <a:lnTo>
                    <a:pt x="166" y="166"/>
                  </a:lnTo>
                  <a:lnTo>
                    <a:pt x="14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5968525" y="5167750"/>
              <a:ext cx="5700" cy="28925"/>
            </a:xfrm>
            <a:custGeom>
              <a:avLst/>
              <a:gdLst/>
              <a:ahLst/>
              <a:cxnLst/>
              <a:rect l="l" t="t" r="r" b="b"/>
              <a:pathLst>
                <a:path w="228" h="1157" fill="none" extrusionOk="0">
                  <a:moveTo>
                    <a:pt x="83" y="1"/>
                  </a:moveTo>
                  <a:lnTo>
                    <a:pt x="83" y="1"/>
                  </a:lnTo>
                  <a:lnTo>
                    <a:pt x="63" y="145"/>
                  </a:lnTo>
                  <a:lnTo>
                    <a:pt x="42" y="414"/>
                  </a:lnTo>
                  <a:lnTo>
                    <a:pt x="1" y="1136"/>
                  </a:lnTo>
                  <a:lnTo>
                    <a:pt x="1" y="1136"/>
                  </a:lnTo>
                  <a:lnTo>
                    <a:pt x="228" y="1157"/>
                  </a:lnTo>
                  <a:lnTo>
                    <a:pt x="228" y="1157"/>
                  </a:lnTo>
                  <a:lnTo>
                    <a:pt x="187" y="414"/>
                  </a:lnTo>
                  <a:lnTo>
                    <a:pt x="166" y="166"/>
                  </a:lnTo>
                  <a:lnTo>
                    <a:pt x="145" y="1"/>
                  </a:lnTo>
                  <a:lnTo>
                    <a:pt x="14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5924675" y="5167750"/>
              <a:ext cx="5175" cy="27900"/>
            </a:xfrm>
            <a:custGeom>
              <a:avLst/>
              <a:gdLst/>
              <a:ahLst/>
              <a:cxnLst/>
              <a:rect l="l" t="t" r="r" b="b"/>
              <a:pathLst>
                <a:path w="207" h="1116" extrusionOk="0">
                  <a:moveTo>
                    <a:pt x="83" y="1"/>
                  </a:moveTo>
                  <a:lnTo>
                    <a:pt x="62" y="145"/>
                  </a:lnTo>
                  <a:lnTo>
                    <a:pt x="42" y="393"/>
                  </a:lnTo>
                  <a:lnTo>
                    <a:pt x="0" y="1095"/>
                  </a:lnTo>
                  <a:lnTo>
                    <a:pt x="207" y="1116"/>
                  </a:lnTo>
                  <a:lnTo>
                    <a:pt x="165" y="393"/>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5924675" y="5167750"/>
              <a:ext cx="5175" cy="27900"/>
            </a:xfrm>
            <a:custGeom>
              <a:avLst/>
              <a:gdLst/>
              <a:ahLst/>
              <a:cxnLst/>
              <a:rect l="l" t="t" r="r" b="b"/>
              <a:pathLst>
                <a:path w="207" h="1116" fill="none" extrusionOk="0">
                  <a:moveTo>
                    <a:pt x="83" y="1"/>
                  </a:moveTo>
                  <a:lnTo>
                    <a:pt x="83" y="1"/>
                  </a:lnTo>
                  <a:lnTo>
                    <a:pt x="62" y="145"/>
                  </a:lnTo>
                  <a:lnTo>
                    <a:pt x="42" y="393"/>
                  </a:lnTo>
                  <a:lnTo>
                    <a:pt x="0" y="1095"/>
                  </a:lnTo>
                  <a:lnTo>
                    <a:pt x="0" y="1095"/>
                  </a:lnTo>
                  <a:lnTo>
                    <a:pt x="207" y="1116"/>
                  </a:lnTo>
                  <a:lnTo>
                    <a:pt x="207" y="1116"/>
                  </a:lnTo>
                  <a:lnTo>
                    <a:pt x="165" y="393"/>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6065550" y="5167750"/>
              <a:ext cx="5175" cy="26350"/>
            </a:xfrm>
            <a:custGeom>
              <a:avLst/>
              <a:gdLst/>
              <a:ahLst/>
              <a:cxnLst/>
              <a:rect l="l" t="t" r="r" b="b"/>
              <a:pathLst>
                <a:path w="207" h="1054" extrusionOk="0">
                  <a:moveTo>
                    <a:pt x="83" y="1"/>
                  </a:moveTo>
                  <a:lnTo>
                    <a:pt x="62" y="145"/>
                  </a:lnTo>
                  <a:lnTo>
                    <a:pt x="42" y="372"/>
                  </a:lnTo>
                  <a:lnTo>
                    <a:pt x="0" y="1054"/>
                  </a:lnTo>
                  <a:lnTo>
                    <a:pt x="207" y="1054"/>
                  </a:lnTo>
                  <a:lnTo>
                    <a:pt x="186" y="37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6065550" y="5167750"/>
              <a:ext cx="5175" cy="26350"/>
            </a:xfrm>
            <a:custGeom>
              <a:avLst/>
              <a:gdLst/>
              <a:ahLst/>
              <a:cxnLst/>
              <a:rect l="l" t="t" r="r" b="b"/>
              <a:pathLst>
                <a:path w="207" h="1054" fill="none" extrusionOk="0">
                  <a:moveTo>
                    <a:pt x="124" y="1"/>
                  </a:moveTo>
                  <a:lnTo>
                    <a:pt x="124" y="1"/>
                  </a:lnTo>
                  <a:lnTo>
                    <a:pt x="83" y="1"/>
                  </a:lnTo>
                  <a:lnTo>
                    <a:pt x="83" y="1"/>
                  </a:lnTo>
                  <a:lnTo>
                    <a:pt x="62" y="145"/>
                  </a:lnTo>
                  <a:lnTo>
                    <a:pt x="42" y="372"/>
                  </a:lnTo>
                  <a:lnTo>
                    <a:pt x="0" y="1054"/>
                  </a:lnTo>
                  <a:lnTo>
                    <a:pt x="0" y="1054"/>
                  </a:lnTo>
                  <a:lnTo>
                    <a:pt x="207" y="1054"/>
                  </a:lnTo>
                  <a:lnTo>
                    <a:pt x="207" y="1054"/>
                  </a:lnTo>
                  <a:lnTo>
                    <a:pt x="186" y="372"/>
                  </a:lnTo>
                  <a:lnTo>
                    <a:pt x="145" y="145"/>
                  </a:lnTo>
                  <a:lnTo>
                    <a:pt x="1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6021175" y="5167750"/>
              <a:ext cx="5700" cy="28425"/>
            </a:xfrm>
            <a:custGeom>
              <a:avLst/>
              <a:gdLst/>
              <a:ahLst/>
              <a:cxnLst/>
              <a:rect l="l" t="t" r="r" b="b"/>
              <a:pathLst>
                <a:path w="228" h="1137" extrusionOk="0">
                  <a:moveTo>
                    <a:pt x="103" y="1"/>
                  </a:moveTo>
                  <a:lnTo>
                    <a:pt x="62" y="145"/>
                  </a:lnTo>
                  <a:lnTo>
                    <a:pt x="42" y="393"/>
                  </a:lnTo>
                  <a:lnTo>
                    <a:pt x="0" y="1136"/>
                  </a:lnTo>
                  <a:lnTo>
                    <a:pt x="227" y="1116"/>
                  </a:lnTo>
                  <a:lnTo>
                    <a:pt x="186" y="393"/>
                  </a:lnTo>
                  <a:lnTo>
                    <a:pt x="165" y="145"/>
                  </a:lnTo>
                  <a:lnTo>
                    <a:pt x="14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6021175" y="5167750"/>
              <a:ext cx="5700" cy="28425"/>
            </a:xfrm>
            <a:custGeom>
              <a:avLst/>
              <a:gdLst/>
              <a:ahLst/>
              <a:cxnLst/>
              <a:rect l="l" t="t" r="r" b="b"/>
              <a:pathLst>
                <a:path w="228" h="1137" fill="none" extrusionOk="0">
                  <a:moveTo>
                    <a:pt x="145" y="1"/>
                  </a:moveTo>
                  <a:lnTo>
                    <a:pt x="145" y="1"/>
                  </a:lnTo>
                  <a:lnTo>
                    <a:pt x="103" y="1"/>
                  </a:lnTo>
                  <a:lnTo>
                    <a:pt x="103" y="1"/>
                  </a:lnTo>
                  <a:lnTo>
                    <a:pt x="62" y="145"/>
                  </a:lnTo>
                  <a:lnTo>
                    <a:pt x="42" y="393"/>
                  </a:lnTo>
                  <a:lnTo>
                    <a:pt x="0" y="1136"/>
                  </a:lnTo>
                  <a:lnTo>
                    <a:pt x="0" y="1136"/>
                  </a:lnTo>
                  <a:lnTo>
                    <a:pt x="227" y="1116"/>
                  </a:lnTo>
                  <a:lnTo>
                    <a:pt x="227" y="1116"/>
                  </a:lnTo>
                  <a:lnTo>
                    <a:pt x="186" y="393"/>
                  </a:lnTo>
                  <a:lnTo>
                    <a:pt x="165" y="145"/>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6162550" y="5167750"/>
              <a:ext cx="4675" cy="19125"/>
            </a:xfrm>
            <a:custGeom>
              <a:avLst/>
              <a:gdLst/>
              <a:ahLst/>
              <a:cxnLst/>
              <a:rect l="l" t="t" r="r" b="b"/>
              <a:pathLst>
                <a:path w="187" h="765" extrusionOk="0">
                  <a:moveTo>
                    <a:pt x="83" y="1"/>
                  </a:moveTo>
                  <a:lnTo>
                    <a:pt x="42" y="269"/>
                  </a:lnTo>
                  <a:lnTo>
                    <a:pt x="1" y="765"/>
                  </a:lnTo>
                  <a:lnTo>
                    <a:pt x="187" y="744"/>
                  </a:lnTo>
                  <a:lnTo>
                    <a:pt x="166" y="249"/>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6162550" y="5167750"/>
              <a:ext cx="4675" cy="19125"/>
            </a:xfrm>
            <a:custGeom>
              <a:avLst/>
              <a:gdLst/>
              <a:ahLst/>
              <a:cxnLst/>
              <a:rect l="l" t="t" r="r" b="b"/>
              <a:pathLst>
                <a:path w="187" h="765" fill="none" extrusionOk="0">
                  <a:moveTo>
                    <a:pt x="125" y="1"/>
                  </a:moveTo>
                  <a:lnTo>
                    <a:pt x="125" y="1"/>
                  </a:lnTo>
                  <a:lnTo>
                    <a:pt x="83" y="1"/>
                  </a:lnTo>
                  <a:lnTo>
                    <a:pt x="83" y="1"/>
                  </a:lnTo>
                  <a:lnTo>
                    <a:pt x="42" y="269"/>
                  </a:lnTo>
                  <a:lnTo>
                    <a:pt x="1" y="765"/>
                  </a:lnTo>
                  <a:lnTo>
                    <a:pt x="1" y="765"/>
                  </a:lnTo>
                  <a:lnTo>
                    <a:pt x="187" y="744"/>
                  </a:lnTo>
                  <a:lnTo>
                    <a:pt x="187" y="744"/>
                  </a:lnTo>
                  <a:lnTo>
                    <a:pt x="166" y="249"/>
                  </a:lnTo>
                  <a:lnTo>
                    <a:pt x="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6118700" y="5167750"/>
              <a:ext cx="4675" cy="22750"/>
            </a:xfrm>
            <a:custGeom>
              <a:avLst/>
              <a:gdLst/>
              <a:ahLst/>
              <a:cxnLst/>
              <a:rect l="l" t="t" r="r" b="b"/>
              <a:pathLst>
                <a:path w="187" h="910" extrusionOk="0">
                  <a:moveTo>
                    <a:pt x="62" y="1"/>
                  </a:moveTo>
                  <a:lnTo>
                    <a:pt x="21" y="311"/>
                  </a:lnTo>
                  <a:lnTo>
                    <a:pt x="0" y="909"/>
                  </a:lnTo>
                  <a:lnTo>
                    <a:pt x="0" y="909"/>
                  </a:lnTo>
                  <a:lnTo>
                    <a:pt x="186" y="888"/>
                  </a:lnTo>
                  <a:lnTo>
                    <a:pt x="166" y="311"/>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6118700" y="5167750"/>
              <a:ext cx="4675" cy="22750"/>
            </a:xfrm>
            <a:custGeom>
              <a:avLst/>
              <a:gdLst/>
              <a:ahLst/>
              <a:cxnLst/>
              <a:rect l="l" t="t" r="r" b="b"/>
              <a:pathLst>
                <a:path w="187" h="910" fill="none" extrusionOk="0">
                  <a:moveTo>
                    <a:pt x="124" y="1"/>
                  </a:moveTo>
                  <a:lnTo>
                    <a:pt x="124" y="1"/>
                  </a:lnTo>
                  <a:lnTo>
                    <a:pt x="62" y="1"/>
                  </a:lnTo>
                  <a:lnTo>
                    <a:pt x="62" y="1"/>
                  </a:lnTo>
                  <a:lnTo>
                    <a:pt x="21" y="311"/>
                  </a:lnTo>
                  <a:lnTo>
                    <a:pt x="0" y="909"/>
                  </a:lnTo>
                  <a:lnTo>
                    <a:pt x="0" y="909"/>
                  </a:lnTo>
                  <a:lnTo>
                    <a:pt x="186" y="888"/>
                  </a:lnTo>
                  <a:lnTo>
                    <a:pt x="186" y="888"/>
                  </a:lnTo>
                  <a:lnTo>
                    <a:pt x="166" y="311"/>
                  </a:lnTo>
                  <a:lnTo>
                    <a:pt x="1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6260100" y="5167750"/>
              <a:ext cx="3625" cy="9850"/>
            </a:xfrm>
            <a:custGeom>
              <a:avLst/>
              <a:gdLst/>
              <a:ahLst/>
              <a:cxnLst/>
              <a:rect l="l" t="t" r="r" b="b"/>
              <a:pathLst>
                <a:path w="145" h="394" extrusionOk="0">
                  <a:moveTo>
                    <a:pt x="62" y="1"/>
                  </a:moveTo>
                  <a:lnTo>
                    <a:pt x="21" y="145"/>
                  </a:lnTo>
                  <a:lnTo>
                    <a:pt x="0" y="393"/>
                  </a:lnTo>
                  <a:lnTo>
                    <a:pt x="145" y="393"/>
                  </a:lnTo>
                  <a:lnTo>
                    <a:pt x="124" y="145"/>
                  </a:lnTo>
                  <a:lnTo>
                    <a:pt x="10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6260100" y="5167750"/>
              <a:ext cx="3625" cy="9850"/>
            </a:xfrm>
            <a:custGeom>
              <a:avLst/>
              <a:gdLst/>
              <a:ahLst/>
              <a:cxnLst/>
              <a:rect l="l" t="t" r="r" b="b"/>
              <a:pathLst>
                <a:path w="145" h="394" fill="none" extrusionOk="0">
                  <a:moveTo>
                    <a:pt x="62" y="1"/>
                  </a:moveTo>
                  <a:lnTo>
                    <a:pt x="62" y="1"/>
                  </a:lnTo>
                  <a:lnTo>
                    <a:pt x="21" y="145"/>
                  </a:lnTo>
                  <a:lnTo>
                    <a:pt x="0" y="393"/>
                  </a:lnTo>
                  <a:lnTo>
                    <a:pt x="0" y="393"/>
                  </a:lnTo>
                  <a:lnTo>
                    <a:pt x="145" y="393"/>
                  </a:lnTo>
                  <a:lnTo>
                    <a:pt x="145" y="393"/>
                  </a:lnTo>
                  <a:lnTo>
                    <a:pt x="124" y="145"/>
                  </a:lnTo>
                  <a:lnTo>
                    <a:pt x="103" y="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6215700" y="5167250"/>
              <a:ext cx="4175" cy="14475"/>
            </a:xfrm>
            <a:custGeom>
              <a:avLst/>
              <a:gdLst/>
              <a:ahLst/>
              <a:cxnLst/>
              <a:rect l="l" t="t" r="r" b="b"/>
              <a:pathLst>
                <a:path w="167" h="579" extrusionOk="0">
                  <a:moveTo>
                    <a:pt x="63" y="0"/>
                  </a:moveTo>
                  <a:lnTo>
                    <a:pt x="42" y="207"/>
                  </a:lnTo>
                  <a:lnTo>
                    <a:pt x="1" y="578"/>
                  </a:lnTo>
                  <a:lnTo>
                    <a:pt x="166" y="578"/>
                  </a:lnTo>
                  <a:lnTo>
                    <a:pt x="145" y="207"/>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6215700" y="5167250"/>
              <a:ext cx="4175" cy="14475"/>
            </a:xfrm>
            <a:custGeom>
              <a:avLst/>
              <a:gdLst/>
              <a:ahLst/>
              <a:cxnLst/>
              <a:rect l="l" t="t" r="r" b="b"/>
              <a:pathLst>
                <a:path w="167" h="579" fill="none" extrusionOk="0">
                  <a:moveTo>
                    <a:pt x="63" y="0"/>
                  </a:moveTo>
                  <a:lnTo>
                    <a:pt x="63" y="0"/>
                  </a:lnTo>
                  <a:lnTo>
                    <a:pt x="42" y="207"/>
                  </a:lnTo>
                  <a:lnTo>
                    <a:pt x="1" y="578"/>
                  </a:lnTo>
                  <a:lnTo>
                    <a:pt x="1" y="578"/>
                  </a:lnTo>
                  <a:lnTo>
                    <a:pt x="166" y="578"/>
                  </a:lnTo>
                  <a:lnTo>
                    <a:pt x="166" y="578"/>
                  </a:lnTo>
                  <a:lnTo>
                    <a:pt x="145" y="207"/>
                  </a:lnTo>
                  <a:lnTo>
                    <a:pt x="104"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6357625" y="5167750"/>
              <a:ext cx="2600" cy="2625"/>
            </a:xfrm>
            <a:custGeom>
              <a:avLst/>
              <a:gdLst/>
              <a:ahLst/>
              <a:cxnLst/>
              <a:rect l="l" t="t" r="r" b="b"/>
              <a:pathLst>
                <a:path w="104" h="105" extrusionOk="0">
                  <a:moveTo>
                    <a:pt x="21" y="1"/>
                  </a:moveTo>
                  <a:lnTo>
                    <a:pt x="0" y="104"/>
                  </a:lnTo>
                  <a:lnTo>
                    <a:pt x="104" y="104"/>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6357625" y="5167750"/>
              <a:ext cx="2600" cy="2625"/>
            </a:xfrm>
            <a:custGeom>
              <a:avLst/>
              <a:gdLst/>
              <a:ahLst/>
              <a:cxnLst/>
              <a:rect l="l" t="t" r="r" b="b"/>
              <a:pathLst>
                <a:path w="104" h="105" fill="none" extrusionOk="0">
                  <a:moveTo>
                    <a:pt x="21" y="1"/>
                  </a:moveTo>
                  <a:lnTo>
                    <a:pt x="21" y="1"/>
                  </a:lnTo>
                  <a:lnTo>
                    <a:pt x="0" y="104"/>
                  </a:lnTo>
                  <a:lnTo>
                    <a:pt x="0" y="104"/>
                  </a:lnTo>
                  <a:lnTo>
                    <a:pt x="104" y="104"/>
                  </a:lnTo>
                  <a:lnTo>
                    <a:pt x="104" y="104"/>
                  </a:lnTo>
                  <a:lnTo>
                    <a:pt x="83"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6313250" y="5167750"/>
              <a:ext cx="3100" cy="5700"/>
            </a:xfrm>
            <a:custGeom>
              <a:avLst/>
              <a:gdLst/>
              <a:ahLst/>
              <a:cxnLst/>
              <a:rect l="l" t="t" r="r" b="b"/>
              <a:pathLst>
                <a:path w="124" h="228" extrusionOk="0">
                  <a:moveTo>
                    <a:pt x="41" y="1"/>
                  </a:moveTo>
                  <a:lnTo>
                    <a:pt x="0" y="228"/>
                  </a:lnTo>
                  <a:lnTo>
                    <a:pt x="124" y="228"/>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6313250" y="5167750"/>
              <a:ext cx="3100" cy="5700"/>
            </a:xfrm>
            <a:custGeom>
              <a:avLst/>
              <a:gdLst/>
              <a:ahLst/>
              <a:cxnLst/>
              <a:rect l="l" t="t" r="r" b="b"/>
              <a:pathLst>
                <a:path w="124" h="228" fill="none" extrusionOk="0">
                  <a:moveTo>
                    <a:pt x="41" y="1"/>
                  </a:moveTo>
                  <a:lnTo>
                    <a:pt x="41" y="1"/>
                  </a:lnTo>
                  <a:lnTo>
                    <a:pt x="0" y="228"/>
                  </a:lnTo>
                  <a:lnTo>
                    <a:pt x="0" y="228"/>
                  </a:lnTo>
                  <a:lnTo>
                    <a:pt x="124" y="228"/>
                  </a:lnTo>
                  <a:lnTo>
                    <a:pt x="124" y="228"/>
                  </a:lnTo>
                  <a:lnTo>
                    <a:pt x="83" y="1"/>
                  </a:lnTo>
                  <a:lnTo>
                    <a:pt x="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5711025" y="5165700"/>
              <a:ext cx="493350" cy="2075"/>
            </a:xfrm>
            <a:custGeom>
              <a:avLst/>
              <a:gdLst/>
              <a:ahLst/>
              <a:cxnLst/>
              <a:rect l="l" t="t" r="r" b="b"/>
              <a:pathLst>
                <a:path w="19734" h="83" extrusionOk="0">
                  <a:moveTo>
                    <a:pt x="1" y="0"/>
                  </a:moveTo>
                  <a:lnTo>
                    <a:pt x="145" y="42"/>
                  </a:lnTo>
                  <a:lnTo>
                    <a:pt x="909" y="42"/>
                  </a:lnTo>
                  <a:lnTo>
                    <a:pt x="2643" y="62"/>
                  </a:lnTo>
                  <a:lnTo>
                    <a:pt x="4790" y="62"/>
                  </a:lnTo>
                  <a:lnTo>
                    <a:pt x="6523" y="83"/>
                  </a:lnTo>
                  <a:lnTo>
                    <a:pt x="18186" y="83"/>
                  </a:lnTo>
                  <a:lnTo>
                    <a:pt x="19734" y="62"/>
                  </a:lnTo>
                  <a:lnTo>
                    <a:pt x="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5711025" y="5165700"/>
              <a:ext cx="493350" cy="2075"/>
            </a:xfrm>
            <a:custGeom>
              <a:avLst/>
              <a:gdLst/>
              <a:ahLst/>
              <a:cxnLst/>
              <a:rect l="l" t="t" r="r" b="b"/>
              <a:pathLst>
                <a:path w="19734" h="83" fill="none" extrusionOk="0">
                  <a:moveTo>
                    <a:pt x="1" y="0"/>
                  </a:moveTo>
                  <a:lnTo>
                    <a:pt x="1" y="0"/>
                  </a:lnTo>
                  <a:lnTo>
                    <a:pt x="145" y="42"/>
                  </a:lnTo>
                  <a:lnTo>
                    <a:pt x="145" y="42"/>
                  </a:lnTo>
                  <a:lnTo>
                    <a:pt x="888" y="42"/>
                  </a:lnTo>
                  <a:lnTo>
                    <a:pt x="888" y="42"/>
                  </a:lnTo>
                  <a:lnTo>
                    <a:pt x="909" y="42"/>
                  </a:lnTo>
                  <a:lnTo>
                    <a:pt x="909" y="42"/>
                  </a:lnTo>
                  <a:lnTo>
                    <a:pt x="2643" y="62"/>
                  </a:lnTo>
                  <a:lnTo>
                    <a:pt x="2643" y="62"/>
                  </a:lnTo>
                  <a:lnTo>
                    <a:pt x="2684" y="62"/>
                  </a:lnTo>
                  <a:lnTo>
                    <a:pt x="2684" y="62"/>
                  </a:lnTo>
                  <a:lnTo>
                    <a:pt x="4748" y="62"/>
                  </a:lnTo>
                  <a:lnTo>
                    <a:pt x="4748" y="62"/>
                  </a:lnTo>
                  <a:lnTo>
                    <a:pt x="4790" y="62"/>
                  </a:lnTo>
                  <a:lnTo>
                    <a:pt x="4790" y="62"/>
                  </a:lnTo>
                  <a:lnTo>
                    <a:pt x="6523" y="83"/>
                  </a:lnTo>
                  <a:lnTo>
                    <a:pt x="6523" y="83"/>
                  </a:lnTo>
                  <a:lnTo>
                    <a:pt x="6565" y="83"/>
                  </a:lnTo>
                  <a:lnTo>
                    <a:pt x="6565" y="83"/>
                  </a:lnTo>
                  <a:lnTo>
                    <a:pt x="8629" y="83"/>
                  </a:lnTo>
                  <a:lnTo>
                    <a:pt x="8629" y="83"/>
                  </a:lnTo>
                  <a:lnTo>
                    <a:pt x="8670" y="83"/>
                  </a:lnTo>
                  <a:lnTo>
                    <a:pt x="8670" y="83"/>
                  </a:lnTo>
                  <a:lnTo>
                    <a:pt x="10383" y="83"/>
                  </a:lnTo>
                  <a:lnTo>
                    <a:pt x="10383" y="83"/>
                  </a:lnTo>
                  <a:lnTo>
                    <a:pt x="10445" y="83"/>
                  </a:lnTo>
                  <a:lnTo>
                    <a:pt x="10445" y="83"/>
                  </a:lnTo>
                  <a:lnTo>
                    <a:pt x="11684" y="83"/>
                  </a:lnTo>
                  <a:lnTo>
                    <a:pt x="11684" y="83"/>
                  </a:lnTo>
                  <a:lnTo>
                    <a:pt x="12509" y="83"/>
                  </a:lnTo>
                  <a:lnTo>
                    <a:pt x="12509" y="83"/>
                  </a:lnTo>
                  <a:lnTo>
                    <a:pt x="12551" y="83"/>
                  </a:lnTo>
                  <a:lnTo>
                    <a:pt x="12551" y="83"/>
                  </a:lnTo>
                  <a:lnTo>
                    <a:pt x="14264" y="83"/>
                  </a:lnTo>
                  <a:lnTo>
                    <a:pt x="14264" y="83"/>
                  </a:lnTo>
                  <a:lnTo>
                    <a:pt x="14305" y="83"/>
                  </a:lnTo>
                  <a:lnTo>
                    <a:pt x="14305" y="83"/>
                  </a:lnTo>
                  <a:lnTo>
                    <a:pt x="16369" y="83"/>
                  </a:lnTo>
                  <a:lnTo>
                    <a:pt x="16369" y="83"/>
                  </a:lnTo>
                  <a:lnTo>
                    <a:pt x="16431" y="83"/>
                  </a:lnTo>
                  <a:lnTo>
                    <a:pt x="16431" y="83"/>
                  </a:lnTo>
                  <a:lnTo>
                    <a:pt x="18144" y="83"/>
                  </a:lnTo>
                  <a:lnTo>
                    <a:pt x="18144" y="83"/>
                  </a:lnTo>
                  <a:lnTo>
                    <a:pt x="18186" y="83"/>
                  </a:lnTo>
                  <a:lnTo>
                    <a:pt x="18186" y="83"/>
                  </a:lnTo>
                  <a:lnTo>
                    <a:pt x="19734" y="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6434000" y="5167750"/>
              <a:ext cx="22200" cy="550"/>
            </a:xfrm>
            <a:custGeom>
              <a:avLst/>
              <a:gdLst/>
              <a:ahLst/>
              <a:cxnLst/>
              <a:rect l="l" t="t" r="r" b="b"/>
              <a:pathLst>
                <a:path w="888" h="22" extrusionOk="0">
                  <a:moveTo>
                    <a:pt x="310" y="1"/>
                  </a:moveTo>
                  <a:lnTo>
                    <a:pt x="0" y="22"/>
                  </a:lnTo>
                  <a:lnTo>
                    <a:pt x="888" y="22"/>
                  </a:lnTo>
                  <a:lnTo>
                    <a:pt x="31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6434000" y="5167750"/>
              <a:ext cx="22200" cy="550"/>
            </a:xfrm>
            <a:custGeom>
              <a:avLst/>
              <a:gdLst/>
              <a:ahLst/>
              <a:cxnLst/>
              <a:rect l="l" t="t" r="r" b="b"/>
              <a:pathLst>
                <a:path w="888" h="22" fill="none" extrusionOk="0">
                  <a:moveTo>
                    <a:pt x="310" y="1"/>
                  </a:moveTo>
                  <a:lnTo>
                    <a:pt x="310" y="1"/>
                  </a:lnTo>
                  <a:lnTo>
                    <a:pt x="0" y="22"/>
                  </a:lnTo>
                  <a:lnTo>
                    <a:pt x="888" y="22"/>
                  </a:lnTo>
                  <a:lnTo>
                    <a:pt x="888" y="22"/>
                  </a:lnTo>
                  <a:lnTo>
                    <a:pt x="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5679550" y="5312250"/>
              <a:ext cx="11900" cy="550"/>
            </a:xfrm>
            <a:custGeom>
              <a:avLst/>
              <a:gdLst/>
              <a:ahLst/>
              <a:cxnLst/>
              <a:rect l="l" t="t" r="r" b="b"/>
              <a:pathLst>
                <a:path w="476" h="22" extrusionOk="0">
                  <a:moveTo>
                    <a:pt x="1" y="0"/>
                  </a:moveTo>
                  <a:lnTo>
                    <a:pt x="83" y="21"/>
                  </a:lnTo>
                  <a:lnTo>
                    <a:pt x="47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5679550" y="5312250"/>
              <a:ext cx="11900" cy="550"/>
            </a:xfrm>
            <a:custGeom>
              <a:avLst/>
              <a:gdLst/>
              <a:ahLst/>
              <a:cxnLst/>
              <a:rect l="l" t="t" r="r" b="b"/>
              <a:pathLst>
                <a:path w="476" h="22" fill="none" extrusionOk="0">
                  <a:moveTo>
                    <a:pt x="1" y="0"/>
                  </a:moveTo>
                  <a:lnTo>
                    <a:pt x="1" y="0"/>
                  </a:lnTo>
                  <a:lnTo>
                    <a:pt x="83" y="21"/>
                  </a:lnTo>
                  <a:lnTo>
                    <a:pt x="83" y="21"/>
                  </a:lnTo>
                  <a:lnTo>
                    <a:pt x="47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5685750" y="5313800"/>
              <a:ext cx="321500" cy="28925"/>
            </a:xfrm>
            <a:custGeom>
              <a:avLst/>
              <a:gdLst/>
              <a:ahLst/>
              <a:cxnLst/>
              <a:rect l="l" t="t" r="r" b="b"/>
              <a:pathLst>
                <a:path w="12860" h="1157" extrusionOk="0">
                  <a:moveTo>
                    <a:pt x="0" y="0"/>
                  </a:moveTo>
                  <a:lnTo>
                    <a:pt x="1218" y="269"/>
                  </a:lnTo>
                  <a:lnTo>
                    <a:pt x="1239" y="104"/>
                  </a:lnTo>
                  <a:lnTo>
                    <a:pt x="1260" y="62"/>
                  </a:lnTo>
                  <a:lnTo>
                    <a:pt x="1280" y="62"/>
                  </a:lnTo>
                  <a:lnTo>
                    <a:pt x="1301" y="124"/>
                  </a:lnTo>
                  <a:lnTo>
                    <a:pt x="1321" y="289"/>
                  </a:lnTo>
                  <a:lnTo>
                    <a:pt x="2126" y="434"/>
                  </a:lnTo>
                  <a:lnTo>
                    <a:pt x="2952" y="578"/>
                  </a:lnTo>
                  <a:lnTo>
                    <a:pt x="2993" y="186"/>
                  </a:lnTo>
                  <a:lnTo>
                    <a:pt x="3014" y="83"/>
                  </a:lnTo>
                  <a:lnTo>
                    <a:pt x="3035" y="62"/>
                  </a:lnTo>
                  <a:lnTo>
                    <a:pt x="3055" y="83"/>
                  </a:lnTo>
                  <a:lnTo>
                    <a:pt x="3076" y="207"/>
                  </a:lnTo>
                  <a:lnTo>
                    <a:pt x="3117" y="599"/>
                  </a:lnTo>
                  <a:lnTo>
                    <a:pt x="4067" y="743"/>
                  </a:lnTo>
                  <a:lnTo>
                    <a:pt x="5058" y="867"/>
                  </a:lnTo>
                  <a:lnTo>
                    <a:pt x="5078" y="331"/>
                  </a:lnTo>
                  <a:lnTo>
                    <a:pt x="5099" y="166"/>
                  </a:lnTo>
                  <a:lnTo>
                    <a:pt x="5119" y="62"/>
                  </a:lnTo>
                  <a:lnTo>
                    <a:pt x="1837" y="42"/>
                  </a:lnTo>
                  <a:lnTo>
                    <a:pt x="0" y="0"/>
                  </a:lnTo>
                  <a:close/>
                  <a:moveTo>
                    <a:pt x="5161" y="62"/>
                  </a:moveTo>
                  <a:lnTo>
                    <a:pt x="5181" y="166"/>
                  </a:lnTo>
                  <a:lnTo>
                    <a:pt x="5202" y="331"/>
                  </a:lnTo>
                  <a:lnTo>
                    <a:pt x="5243" y="888"/>
                  </a:lnTo>
                  <a:lnTo>
                    <a:pt x="6028" y="950"/>
                  </a:lnTo>
                  <a:lnTo>
                    <a:pt x="6812" y="1012"/>
                  </a:lnTo>
                  <a:lnTo>
                    <a:pt x="6833" y="393"/>
                  </a:lnTo>
                  <a:lnTo>
                    <a:pt x="6853" y="186"/>
                  </a:lnTo>
                  <a:lnTo>
                    <a:pt x="6895" y="83"/>
                  </a:lnTo>
                  <a:lnTo>
                    <a:pt x="5161" y="62"/>
                  </a:lnTo>
                  <a:close/>
                  <a:moveTo>
                    <a:pt x="6915" y="83"/>
                  </a:moveTo>
                  <a:lnTo>
                    <a:pt x="6936" y="186"/>
                  </a:lnTo>
                  <a:lnTo>
                    <a:pt x="6977" y="393"/>
                  </a:lnTo>
                  <a:lnTo>
                    <a:pt x="6998" y="1032"/>
                  </a:lnTo>
                  <a:lnTo>
                    <a:pt x="7968" y="1094"/>
                  </a:lnTo>
                  <a:lnTo>
                    <a:pt x="8917" y="1136"/>
                  </a:lnTo>
                  <a:lnTo>
                    <a:pt x="8959" y="454"/>
                  </a:lnTo>
                  <a:lnTo>
                    <a:pt x="8979" y="227"/>
                  </a:lnTo>
                  <a:lnTo>
                    <a:pt x="9000" y="83"/>
                  </a:lnTo>
                  <a:close/>
                  <a:moveTo>
                    <a:pt x="9041" y="83"/>
                  </a:moveTo>
                  <a:lnTo>
                    <a:pt x="9062" y="227"/>
                  </a:lnTo>
                  <a:lnTo>
                    <a:pt x="9083" y="454"/>
                  </a:lnTo>
                  <a:lnTo>
                    <a:pt x="9124" y="1136"/>
                  </a:lnTo>
                  <a:lnTo>
                    <a:pt x="10631" y="1156"/>
                  </a:lnTo>
                  <a:lnTo>
                    <a:pt x="10672" y="1156"/>
                  </a:lnTo>
                  <a:lnTo>
                    <a:pt x="10713" y="454"/>
                  </a:lnTo>
                  <a:lnTo>
                    <a:pt x="10734" y="227"/>
                  </a:lnTo>
                  <a:lnTo>
                    <a:pt x="10754" y="104"/>
                  </a:lnTo>
                  <a:lnTo>
                    <a:pt x="9041" y="83"/>
                  </a:lnTo>
                  <a:close/>
                  <a:moveTo>
                    <a:pt x="10796" y="104"/>
                  </a:moveTo>
                  <a:lnTo>
                    <a:pt x="10837" y="227"/>
                  </a:lnTo>
                  <a:lnTo>
                    <a:pt x="10858" y="454"/>
                  </a:lnTo>
                  <a:lnTo>
                    <a:pt x="10878" y="1156"/>
                  </a:lnTo>
                  <a:lnTo>
                    <a:pt x="11828" y="1136"/>
                  </a:lnTo>
                  <a:lnTo>
                    <a:pt x="12798" y="1115"/>
                  </a:lnTo>
                  <a:lnTo>
                    <a:pt x="12819" y="454"/>
                  </a:lnTo>
                  <a:lnTo>
                    <a:pt x="12839" y="227"/>
                  </a:lnTo>
                  <a:lnTo>
                    <a:pt x="12860" y="104"/>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5955625" y="5316375"/>
              <a:ext cx="51625" cy="26350"/>
            </a:xfrm>
            <a:custGeom>
              <a:avLst/>
              <a:gdLst/>
              <a:ahLst/>
              <a:cxnLst/>
              <a:rect l="l" t="t" r="r" b="b"/>
              <a:pathLst>
                <a:path w="2065" h="1054" fill="none" extrusionOk="0">
                  <a:moveTo>
                    <a:pt x="1" y="1"/>
                  </a:moveTo>
                  <a:lnTo>
                    <a:pt x="1" y="1"/>
                  </a:lnTo>
                  <a:lnTo>
                    <a:pt x="42" y="124"/>
                  </a:lnTo>
                  <a:lnTo>
                    <a:pt x="63" y="351"/>
                  </a:lnTo>
                  <a:lnTo>
                    <a:pt x="83" y="1053"/>
                  </a:lnTo>
                  <a:lnTo>
                    <a:pt x="83" y="1053"/>
                  </a:lnTo>
                  <a:lnTo>
                    <a:pt x="1033" y="1033"/>
                  </a:lnTo>
                  <a:lnTo>
                    <a:pt x="2003" y="1012"/>
                  </a:lnTo>
                  <a:lnTo>
                    <a:pt x="2003" y="1012"/>
                  </a:lnTo>
                  <a:lnTo>
                    <a:pt x="2024" y="351"/>
                  </a:lnTo>
                  <a:lnTo>
                    <a:pt x="2044" y="124"/>
                  </a:lnTo>
                  <a:lnTo>
                    <a:pt x="2065" y="1"/>
                  </a:lnTo>
                  <a:lnTo>
                    <a:pt x="206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5911775" y="5315850"/>
              <a:ext cx="42850" cy="26875"/>
            </a:xfrm>
            <a:custGeom>
              <a:avLst/>
              <a:gdLst/>
              <a:ahLst/>
              <a:cxnLst/>
              <a:rect l="l" t="t" r="r" b="b"/>
              <a:pathLst>
                <a:path w="1714" h="1075" fill="none" extrusionOk="0">
                  <a:moveTo>
                    <a:pt x="0" y="1"/>
                  </a:moveTo>
                  <a:lnTo>
                    <a:pt x="0" y="1"/>
                  </a:lnTo>
                  <a:lnTo>
                    <a:pt x="21" y="145"/>
                  </a:lnTo>
                  <a:lnTo>
                    <a:pt x="42" y="372"/>
                  </a:lnTo>
                  <a:lnTo>
                    <a:pt x="83" y="1054"/>
                  </a:lnTo>
                  <a:lnTo>
                    <a:pt x="83" y="1054"/>
                  </a:lnTo>
                  <a:lnTo>
                    <a:pt x="1590" y="1074"/>
                  </a:lnTo>
                  <a:lnTo>
                    <a:pt x="1590" y="1074"/>
                  </a:lnTo>
                  <a:lnTo>
                    <a:pt x="1631" y="1074"/>
                  </a:lnTo>
                  <a:lnTo>
                    <a:pt x="1631" y="1074"/>
                  </a:lnTo>
                  <a:lnTo>
                    <a:pt x="1672" y="372"/>
                  </a:lnTo>
                  <a:lnTo>
                    <a:pt x="1693" y="145"/>
                  </a:lnTo>
                  <a:lnTo>
                    <a:pt x="1713" y="22"/>
                  </a:lnTo>
                  <a:lnTo>
                    <a:pt x="1713"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5858625" y="5315850"/>
              <a:ext cx="52125" cy="26350"/>
            </a:xfrm>
            <a:custGeom>
              <a:avLst/>
              <a:gdLst/>
              <a:ahLst/>
              <a:cxnLst/>
              <a:rect l="l" t="t" r="r" b="b"/>
              <a:pathLst>
                <a:path w="2085" h="1054" fill="none" extrusionOk="0">
                  <a:moveTo>
                    <a:pt x="0" y="1"/>
                  </a:moveTo>
                  <a:lnTo>
                    <a:pt x="0" y="1"/>
                  </a:lnTo>
                  <a:lnTo>
                    <a:pt x="21" y="104"/>
                  </a:lnTo>
                  <a:lnTo>
                    <a:pt x="62" y="311"/>
                  </a:lnTo>
                  <a:lnTo>
                    <a:pt x="83" y="950"/>
                  </a:lnTo>
                  <a:lnTo>
                    <a:pt x="83" y="950"/>
                  </a:lnTo>
                  <a:lnTo>
                    <a:pt x="1053" y="1012"/>
                  </a:lnTo>
                  <a:lnTo>
                    <a:pt x="2002" y="1054"/>
                  </a:lnTo>
                  <a:lnTo>
                    <a:pt x="2002" y="1054"/>
                  </a:lnTo>
                  <a:lnTo>
                    <a:pt x="2044" y="372"/>
                  </a:lnTo>
                  <a:lnTo>
                    <a:pt x="2064" y="145"/>
                  </a:lnTo>
                  <a:lnTo>
                    <a:pt x="2085" y="1"/>
                  </a:lnTo>
                  <a:lnTo>
                    <a:pt x="208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5814750" y="5315350"/>
              <a:ext cx="43375" cy="23750"/>
            </a:xfrm>
            <a:custGeom>
              <a:avLst/>
              <a:gdLst/>
              <a:ahLst/>
              <a:cxnLst/>
              <a:rect l="l" t="t" r="r" b="b"/>
              <a:pathLst>
                <a:path w="1735" h="950" fill="none" extrusionOk="0">
                  <a:moveTo>
                    <a:pt x="1" y="0"/>
                  </a:moveTo>
                  <a:lnTo>
                    <a:pt x="1" y="0"/>
                  </a:lnTo>
                  <a:lnTo>
                    <a:pt x="21" y="104"/>
                  </a:lnTo>
                  <a:lnTo>
                    <a:pt x="42" y="269"/>
                  </a:lnTo>
                  <a:lnTo>
                    <a:pt x="83" y="826"/>
                  </a:lnTo>
                  <a:lnTo>
                    <a:pt x="83" y="826"/>
                  </a:lnTo>
                  <a:lnTo>
                    <a:pt x="868" y="888"/>
                  </a:lnTo>
                  <a:lnTo>
                    <a:pt x="1652" y="950"/>
                  </a:lnTo>
                  <a:lnTo>
                    <a:pt x="1652" y="950"/>
                  </a:lnTo>
                  <a:lnTo>
                    <a:pt x="1673" y="331"/>
                  </a:lnTo>
                  <a:lnTo>
                    <a:pt x="1693" y="124"/>
                  </a:lnTo>
                  <a:lnTo>
                    <a:pt x="1735" y="21"/>
                  </a:lnTo>
                  <a:lnTo>
                    <a:pt x="1735"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5685750" y="5313800"/>
              <a:ext cx="128000" cy="21700"/>
            </a:xfrm>
            <a:custGeom>
              <a:avLst/>
              <a:gdLst/>
              <a:ahLst/>
              <a:cxnLst/>
              <a:rect l="l" t="t" r="r" b="b"/>
              <a:pathLst>
                <a:path w="5120" h="868" fill="none" extrusionOk="0">
                  <a:moveTo>
                    <a:pt x="0" y="0"/>
                  </a:moveTo>
                  <a:lnTo>
                    <a:pt x="0" y="0"/>
                  </a:lnTo>
                  <a:lnTo>
                    <a:pt x="1218" y="269"/>
                  </a:lnTo>
                  <a:lnTo>
                    <a:pt x="1218" y="269"/>
                  </a:lnTo>
                  <a:lnTo>
                    <a:pt x="1239" y="104"/>
                  </a:lnTo>
                  <a:lnTo>
                    <a:pt x="1260" y="62"/>
                  </a:lnTo>
                  <a:lnTo>
                    <a:pt x="1260" y="62"/>
                  </a:lnTo>
                  <a:lnTo>
                    <a:pt x="1280" y="62"/>
                  </a:lnTo>
                  <a:lnTo>
                    <a:pt x="1301" y="124"/>
                  </a:lnTo>
                  <a:lnTo>
                    <a:pt x="1321" y="289"/>
                  </a:lnTo>
                  <a:lnTo>
                    <a:pt x="1321" y="289"/>
                  </a:lnTo>
                  <a:lnTo>
                    <a:pt x="2126" y="434"/>
                  </a:lnTo>
                  <a:lnTo>
                    <a:pt x="2952" y="578"/>
                  </a:lnTo>
                  <a:lnTo>
                    <a:pt x="2952" y="578"/>
                  </a:lnTo>
                  <a:lnTo>
                    <a:pt x="2993" y="186"/>
                  </a:lnTo>
                  <a:lnTo>
                    <a:pt x="3014" y="83"/>
                  </a:lnTo>
                  <a:lnTo>
                    <a:pt x="3035" y="62"/>
                  </a:lnTo>
                  <a:lnTo>
                    <a:pt x="3035" y="62"/>
                  </a:lnTo>
                  <a:lnTo>
                    <a:pt x="3055" y="83"/>
                  </a:lnTo>
                  <a:lnTo>
                    <a:pt x="3076" y="207"/>
                  </a:lnTo>
                  <a:lnTo>
                    <a:pt x="3117" y="599"/>
                  </a:lnTo>
                  <a:lnTo>
                    <a:pt x="3117" y="599"/>
                  </a:lnTo>
                  <a:lnTo>
                    <a:pt x="4067" y="743"/>
                  </a:lnTo>
                  <a:lnTo>
                    <a:pt x="5058" y="867"/>
                  </a:lnTo>
                  <a:lnTo>
                    <a:pt x="5058" y="867"/>
                  </a:lnTo>
                  <a:lnTo>
                    <a:pt x="5078" y="331"/>
                  </a:lnTo>
                  <a:lnTo>
                    <a:pt x="5099" y="166"/>
                  </a:lnTo>
                  <a:lnTo>
                    <a:pt x="5119" y="62"/>
                  </a:lnTo>
                  <a:lnTo>
                    <a:pt x="5119" y="62"/>
                  </a:lnTo>
                  <a:lnTo>
                    <a:pt x="1837" y="4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5759550" y="5315350"/>
              <a:ext cx="4150" cy="13425"/>
            </a:xfrm>
            <a:custGeom>
              <a:avLst/>
              <a:gdLst/>
              <a:ahLst/>
              <a:cxnLst/>
              <a:rect l="l" t="t" r="r" b="b"/>
              <a:pathLst>
                <a:path w="166" h="537" extrusionOk="0">
                  <a:moveTo>
                    <a:pt x="83" y="0"/>
                  </a:moveTo>
                  <a:lnTo>
                    <a:pt x="62" y="21"/>
                  </a:lnTo>
                  <a:lnTo>
                    <a:pt x="41" y="124"/>
                  </a:lnTo>
                  <a:lnTo>
                    <a:pt x="0" y="516"/>
                  </a:lnTo>
                  <a:lnTo>
                    <a:pt x="165" y="537"/>
                  </a:lnTo>
                  <a:lnTo>
                    <a:pt x="165" y="537"/>
                  </a:lnTo>
                  <a:lnTo>
                    <a:pt x="124" y="145"/>
                  </a:lnTo>
                  <a:lnTo>
                    <a:pt x="103" y="21"/>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5759550" y="5315350"/>
              <a:ext cx="4150" cy="13425"/>
            </a:xfrm>
            <a:custGeom>
              <a:avLst/>
              <a:gdLst/>
              <a:ahLst/>
              <a:cxnLst/>
              <a:rect l="l" t="t" r="r" b="b"/>
              <a:pathLst>
                <a:path w="166" h="537" fill="none" extrusionOk="0">
                  <a:moveTo>
                    <a:pt x="83" y="0"/>
                  </a:moveTo>
                  <a:lnTo>
                    <a:pt x="83" y="0"/>
                  </a:lnTo>
                  <a:lnTo>
                    <a:pt x="62" y="21"/>
                  </a:lnTo>
                  <a:lnTo>
                    <a:pt x="41" y="124"/>
                  </a:lnTo>
                  <a:lnTo>
                    <a:pt x="0" y="516"/>
                  </a:lnTo>
                  <a:lnTo>
                    <a:pt x="0" y="516"/>
                  </a:lnTo>
                  <a:lnTo>
                    <a:pt x="165" y="537"/>
                  </a:lnTo>
                  <a:lnTo>
                    <a:pt x="165" y="537"/>
                  </a:lnTo>
                  <a:lnTo>
                    <a:pt x="124" y="145"/>
                  </a:lnTo>
                  <a:lnTo>
                    <a:pt x="103" y="21"/>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5716200" y="5315350"/>
              <a:ext cx="2600" cy="5700"/>
            </a:xfrm>
            <a:custGeom>
              <a:avLst/>
              <a:gdLst/>
              <a:ahLst/>
              <a:cxnLst/>
              <a:rect l="l" t="t" r="r" b="b"/>
              <a:pathLst>
                <a:path w="104" h="228" extrusionOk="0">
                  <a:moveTo>
                    <a:pt x="42" y="0"/>
                  </a:moveTo>
                  <a:lnTo>
                    <a:pt x="21" y="42"/>
                  </a:lnTo>
                  <a:lnTo>
                    <a:pt x="0" y="207"/>
                  </a:lnTo>
                  <a:lnTo>
                    <a:pt x="103" y="227"/>
                  </a:lnTo>
                  <a:lnTo>
                    <a:pt x="83" y="62"/>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5716200" y="5315350"/>
              <a:ext cx="2600" cy="5700"/>
            </a:xfrm>
            <a:custGeom>
              <a:avLst/>
              <a:gdLst/>
              <a:ahLst/>
              <a:cxnLst/>
              <a:rect l="l" t="t" r="r" b="b"/>
              <a:pathLst>
                <a:path w="104" h="228" fill="none" extrusionOk="0">
                  <a:moveTo>
                    <a:pt x="42" y="0"/>
                  </a:moveTo>
                  <a:lnTo>
                    <a:pt x="42" y="0"/>
                  </a:lnTo>
                  <a:lnTo>
                    <a:pt x="21" y="42"/>
                  </a:lnTo>
                  <a:lnTo>
                    <a:pt x="0" y="207"/>
                  </a:lnTo>
                  <a:lnTo>
                    <a:pt x="0" y="207"/>
                  </a:lnTo>
                  <a:lnTo>
                    <a:pt x="103" y="227"/>
                  </a:lnTo>
                  <a:lnTo>
                    <a:pt x="103" y="227"/>
                  </a:lnTo>
                  <a:lnTo>
                    <a:pt x="83" y="62"/>
                  </a:lnTo>
                  <a:lnTo>
                    <a:pt x="62" y="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5856050" y="5315850"/>
              <a:ext cx="4650" cy="23775"/>
            </a:xfrm>
            <a:custGeom>
              <a:avLst/>
              <a:gdLst/>
              <a:ahLst/>
              <a:cxnLst/>
              <a:rect l="l" t="t" r="r" b="b"/>
              <a:pathLst>
                <a:path w="186" h="951" extrusionOk="0">
                  <a:moveTo>
                    <a:pt x="83" y="1"/>
                  </a:moveTo>
                  <a:lnTo>
                    <a:pt x="41" y="104"/>
                  </a:lnTo>
                  <a:lnTo>
                    <a:pt x="21" y="311"/>
                  </a:lnTo>
                  <a:lnTo>
                    <a:pt x="0" y="930"/>
                  </a:lnTo>
                  <a:lnTo>
                    <a:pt x="186" y="950"/>
                  </a:lnTo>
                  <a:lnTo>
                    <a:pt x="165" y="311"/>
                  </a:lnTo>
                  <a:lnTo>
                    <a:pt x="124" y="104"/>
                  </a:lnTo>
                  <a:lnTo>
                    <a:pt x="10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5856050" y="5315850"/>
              <a:ext cx="4650" cy="23775"/>
            </a:xfrm>
            <a:custGeom>
              <a:avLst/>
              <a:gdLst/>
              <a:ahLst/>
              <a:cxnLst/>
              <a:rect l="l" t="t" r="r" b="b"/>
              <a:pathLst>
                <a:path w="186" h="951" fill="none" extrusionOk="0">
                  <a:moveTo>
                    <a:pt x="83" y="1"/>
                  </a:moveTo>
                  <a:lnTo>
                    <a:pt x="83" y="1"/>
                  </a:lnTo>
                  <a:lnTo>
                    <a:pt x="41" y="104"/>
                  </a:lnTo>
                  <a:lnTo>
                    <a:pt x="21" y="311"/>
                  </a:lnTo>
                  <a:lnTo>
                    <a:pt x="0" y="930"/>
                  </a:lnTo>
                  <a:lnTo>
                    <a:pt x="0" y="930"/>
                  </a:lnTo>
                  <a:lnTo>
                    <a:pt x="186" y="950"/>
                  </a:lnTo>
                  <a:lnTo>
                    <a:pt x="186" y="950"/>
                  </a:lnTo>
                  <a:lnTo>
                    <a:pt x="165" y="311"/>
                  </a:lnTo>
                  <a:lnTo>
                    <a:pt x="124" y="104"/>
                  </a:lnTo>
                  <a:lnTo>
                    <a:pt x="103" y="1"/>
                  </a:lnTo>
                  <a:lnTo>
                    <a:pt x="103"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5812175" y="5315350"/>
              <a:ext cx="4675" cy="20650"/>
            </a:xfrm>
            <a:custGeom>
              <a:avLst/>
              <a:gdLst/>
              <a:ahLst/>
              <a:cxnLst/>
              <a:rect l="l" t="t" r="r" b="b"/>
              <a:pathLst>
                <a:path w="187" h="826" extrusionOk="0">
                  <a:moveTo>
                    <a:pt x="62" y="0"/>
                  </a:moveTo>
                  <a:lnTo>
                    <a:pt x="42" y="104"/>
                  </a:lnTo>
                  <a:lnTo>
                    <a:pt x="21" y="269"/>
                  </a:lnTo>
                  <a:lnTo>
                    <a:pt x="1" y="805"/>
                  </a:lnTo>
                  <a:lnTo>
                    <a:pt x="186" y="826"/>
                  </a:lnTo>
                  <a:lnTo>
                    <a:pt x="186" y="826"/>
                  </a:lnTo>
                  <a:lnTo>
                    <a:pt x="145" y="269"/>
                  </a:lnTo>
                  <a:lnTo>
                    <a:pt x="124" y="104"/>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5812175" y="5315350"/>
              <a:ext cx="4675" cy="20650"/>
            </a:xfrm>
            <a:custGeom>
              <a:avLst/>
              <a:gdLst/>
              <a:ahLst/>
              <a:cxnLst/>
              <a:rect l="l" t="t" r="r" b="b"/>
              <a:pathLst>
                <a:path w="187" h="826" fill="none" extrusionOk="0">
                  <a:moveTo>
                    <a:pt x="62" y="0"/>
                  </a:moveTo>
                  <a:lnTo>
                    <a:pt x="62" y="0"/>
                  </a:lnTo>
                  <a:lnTo>
                    <a:pt x="42" y="104"/>
                  </a:lnTo>
                  <a:lnTo>
                    <a:pt x="21" y="269"/>
                  </a:lnTo>
                  <a:lnTo>
                    <a:pt x="1" y="805"/>
                  </a:lnTo>
                  <a:lnTo>
                    <a:pt x="1" y="805"/>
                  </a:lnTo>
                  <a:lnTo>
                    <a:pt x="186" y="826"/>
                  </a:lnTo>
                  <a:lnTo>
                    <a:pt x="186" y="826"/>
                  </a:lnTo>
                  <a:lnTo>
                    <a:pt x="145" y="269"/>
                  </a:lnTo>
                  <a:lnTo>
                    <a:pt x="124" y="104"/>
                  </a:lnTo>
                  <a:lnTo>
                    <a:pt x="104" y="0"/>
                  </a:lnTo>
                  <a:lnTo>
                    <a:pt x="104" y="0"/>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5952525" y="5316375"/>
              <a:ext cx="5200" cy="26350"/>
            </a:xfrm>
            <a:custGeom>
              <a:avLst/>
              <a:gdLst/>
              <a:ahLst/>
              <a:cxnLst/>
              <a:rect l="l" t="t" r="r" b="b"/>
              <a:pathLst>
                <a:path w="208" h="1054" extrusionOk="0">
                  <a:moveTo>
                    <a:pt x="83" y="1"/>
                  </a:moveTo>
                  <a:lnTo>
                    <a:pt x="63" y="124"/>
                  </a:lnTo>
                  <a:lnTo>
                    <a:pt x="42" y="351"/>
                  </a:lnTo>
                  <a:lnTo>
                    <a:pt x="1" y="1053"/>
                  </a:lnTo>
                  <a:lnTo>
                    <a:pt x="207" y="1053"/>
                  </a:lnTo>
                  <a:lnTo>
                    <a:pt x="187" y="351"/>
                  </a:lnTo>
                  <a:lnTo>
                    <a:pt x="166" y="124"/>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5952525" y="5316375"/>
              <a:ext cx="5200" cy="26350"/>
            </a:xfrm>
            <a:custGeom>
              <a:avLst/>
              <a:gdLst/>
              <a:ahLst/>
              <a:cxnLst/>
              <a:rect l="l" t="t" r="r" b="b"/>
              <a:pathLst>
                <a:path w="208" h="1054" fill="none" extrusionOk="0">
                  <a:moveTo>
                    <a:pt x="83" y="1"/>
                  </a:moveTo>
                  <a:lnTo>
                    <a:pt x="83" y="1"/>
                  </a:lnTo>
                  <a:lnTo>
                    <a:pt x="63" y="124"/>
                  </a:lnTo>
                  <a:lnTo>
                    <a:pt x="42" y="351"/>
                  </a:lnTo>
                  <a:lnTo>
                    <a:pt x="1" y="1053"/>
                  </a:lnTo>
                  <a:lnTo>
                    <a:pt x="1" y="1053"/>
                  </a:lnTo>
                  <a:lnTo>
                    <a:pt x="207" y="1053"/>
                  </a:lnTo>
                  <a:lnTo>
                    <a:pt x="207" y="1053"/>
                  </a:lnTo>
                  <a:lnTo>
                    <a:pt x="187" y="351"/>
                  </a:lnTo>
                  <a:lnTo>
                    <a:pt x="166" y="124"/>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5908675" y="5315850"/>
              <a:ext cx="5175" cy="26350"/>
            </a:xfrm>
            <a:custGeom>
              <a:avLst/>
              <a:gdLst/>
              <a:ahLst/>
              <a:cxnLst/>
              <a:rect l="l" t="t" r="r" b="b"/>
              <a:pathLst>
                <a:path w="207" h="1054" extrusionOk="0">
                  <a:moveTo>
                    <a:pt x="83" y="1"/>
                  </a:moveTo>
                  <a:lnTo>
                    <a:pt x="62" y="145"/>
                  </a:lnTo>
                  <a:lnTo>
                    <a:pt x="42" y="372"/>
                  </a:lnTo>
                  <a:lnTo>
                    <a:pt x="0" y="1054"/>
                  </a:lnTo>
                  <a:lnTo>
                    <a:pt x="207" y="1054"/>
                  </a:lnTo>
                  <a:lnTo>
                    <a:pt x="166" y="37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5908675" y="5315850"/>
              <a:ext cx="5175" cy="26350"/>
            </a:xfrm>
            <a:custGeom>
              <a:avLst/>
              <a:gdLst/>
              <a:ahLst/>
              <a:cxnLst/>
              <a:rect l="l" t="t" r="r" b="b"/>
              <a:pathLst>
                <a:path w="207" h="1054" fill="none" extrusionOk="0">
                  <a:moveTo>
                    <a:pt x="83" y="1"/>
                  </a:moveTo>
                  <a:lnTo>
                    <a:pt x="83" y="1"/>
                  </a:lnTo>
                  <a:lnTo>
                    <a:pt x="62" y="145"/>
                  </a:lnTo>
                  <a:lnTo>
                    <a:pt x="42" y="372"/>
                  </a:lnTo>
                  <a:lnTo>
                    <a:pt x="0" y="1054"/>
                  </a:lnTo>
                  <a:lnTo>
                    <a:pt x="0" y="1054"/>
                  </a:lnTo>
                  <a:lnTo>
                    <a:pt x="207" y="1054"/>
                  </a:lnTo>
                  <a:lnTo>
                    <a:pt x="207" y="1054"/>
                  </a:lnTo>
                  <a:lnTo>
                    <a:pt x="166" y="372"/>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6008775" y="5315350"/>
              <a:ext cx="341125" cy="26325"/>
            </a:xfrm>
            <a:custGeom>
              <a:avLst/>
              <a:gdLst/>
              <a:ahLst/>
              <a:cxnLst/>
              <a:rect l="l" t="t" r="r" b="b"/>
              <a:pathLst>
                <a:path w="13645" h="1053" extrusionOk="0">
                  <a:moveTo>
                    <a:pt x="13376" y="0"/>
                  </a:moveTo>
                  <a:lnTo>
                    <a:pt x="13376" y="21"/>
                  </a:lnTo>
                  <a:lnTo>
                    <a:pt x="13645" y="0"/>
                  </a:lnTo>
                  <a:close/>
                  <a:moveTo>
                    <a:pt x="13356" y="0"/>
                  </a:moveTo>
                  <a:lnTo>
                    <a:pt x="11622" y="21"/>
                  </a:lnTo>
                  <a:lnTo>
                    <a:pt x="11642" y="124"/>
                  </a:lnTo>
                  <a:lnTo>
                    <a:pt x="13335" y="21"/>
                  </a:lnTo>
                  <a:lnTo>
                    <a:pt x="13356" y="0"/>
                  </a:lnTo>
                  <a:close/>
                  <a:moveTo>
                    <a:pt x="9516" y="21"/>
                  </a:moveTo>
                  <a:lnTo>
                    <a:pt x="9537" y="289"/>
                  </a:lnTo>
                  <a:lnTo>
                    <a:pt x="11560" y="124"/>
                  </a:lnTo>
                  <a:lnTo>
                    <a:pt x="11581" y="21"/>
                  </a:lnTo>
                  <a:close/>
                  <a:moveTo>
                    <a:pt x="9475" y="21"/>
                  </a:moveTo>
                  <a:lnTo>
                    <a:pt x="7741" y="42"/>
                  </a:lnTo>
                  <a:lnTo>
                    <a:pt x="7762" y="186"/>
                  </a:lnTo>
                  <a:lnTo>
                    <a:pt x="7803" y="434"/>
                  </a:lnTo>
                  <a:lnTo>
                    <a:pt x="9434" y="289"/>
                  </a:lnTo>
                  <a:lnTo>
                    <a:pt x="9475" y="21"/>
                  </a:lnTo>
                  <a:close/>
                  <a:moveTo>
                    <a:pt x="5636" y="42"/>
                  </a:moveTo>
                  <a:lnTo>
                    <a:pt x="5657" y="248"/>
                  </a:lnTo>
                  <a:lnTo>
                    <a:pt x="5698" y="620"/>
                  </a:lnTo>
                  <a:lnTo>
                    <a:pt x="7659" y="454"/>
                  </a:lnTo>
                  <a:lnTo>
                    <a:pt x="7679" y="186"/>
                  </a:lnTo>
                  <a:lnTo>
                    <a:pt x="7700" y="42"/>
                  </a:lnTo>
                  <a:close/>
                  <a:moveTo>
                    <a:pt x="1755" y="42"/>
                  </a:moveTo>
                  <a:lnTo>
                    <a:pt x="1797" y="372"/>
                  </a:lnTo>
                  <a:lnTo>
                    <a:pt x="1838" y="950"/>
                  </a:lnTo>
                  <a:lnTo>
                    <a:pt x="3758" y="805"/>
                  </a:lnTo>
                  <a:lnTo>
                    <a:pt x="3778" y="310"/>
                  </a:lnTo>
                  <a:lnTo>
                    <a:pt x="3819" y="42"/>
                  </a:lnTo>
                  <a:close/>
                  <a:moveTo>
                    <a:pt x="1" y="42"/>
                  </a:moveTo>
                  <a:lnTo>
                    <a:pt x="42" y="392"/>
                  </a:lnTo>
                  <a:lnTo>
                    <a:pt x="83" y="1053"/>
                  </a:lnTo>
                  <a:lnTo>
                    <a:pt x="1631" y="970"/>
                  </a:lnTo>
                  <a:lnTo>
                    <a:pt x="1673" y="372"/>
                  </a:lnTo>
                  <a:lnTo>
                    <a:pt x="1714" y="4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6052650" y="5316375"/>
              <a:ext cx="51625" cy="22725"/>
            </a:xfrm>
            <a:custGeom>
              <a:avLst/>
              <a:gdLst/>
              <a:ahLst/>
              <a:cxnLst/>
              <a:rect l="l" t="t" r="r" b="b"/>
              <a:pathLst>
                <a:path w="2065" h="909" fill="none" extrusionOk="0">
                  <a:moveTo>
                    <a:pt x="0" y="1"/>
                  </a:moveTo>
                  <a:lnTo>
                    <a:pt x="0" y="1"/>
                  </a:lnTo>
                  <a:lnTo>
                    <a:pt x="42" y="331"/>
                  </a:lnTo>
                  <a:lnTo>
                    <a:pt x="83" y="909"/>
                  </a:lnTo>
                  <a:lnTo>
                    <a:pt x="83" y="909"/>
                  </a:lnTo>
                  <a:lnTo>
                    <a:pt x="2003" y="764"/>
                  </a:lnTo>
                  <a:lnTo>
                    <a:pt x="2003" y="764"/>
                  </a:lnTo>
                  <a:lnTo>
                    <a:pt x="2023" y="269"/>
                  </a:lnTo>
                  <a:lnTo>
                    <a:pt x="2064" y="1"/>
                  </a:lnTo>
                  <a:lnTo>
                    <a:pt x="2064" y="1"/>
                  </a:lnTo>
                  <a:lnTo>
                    <a:pt x="1239" y="1"/>
                  </a:lnTo>
                  <a:lnTo>
                    <a:pt x="123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6008775" y="5316375"/>
              <a:ext cx="42875" cy="25300"/>
            </a:xfrm>
            <a:custGeom>
              <a:avLst/>
              <a:gdLst/>
              <a:ahLst/>
              <a:cxnLst/>
              <a:rect l="l" t="t" r="r" b="b"/>
              <a:pathLst>
                <a:path w="1715" h="1012" fill="none" extrusionOk="0">
                  <a:moveTo>
                    <a:pt x="1" y="1"/>
                  </a:moveTo>
                  <a:lnTo>
                    <a:pt x="1" y="1"/>
                  </a:lnTo>
                  <a:lnTo>
                    <a:pt x="42" y="351"/>
                  </a:lnTo>
                  <a:lnTo>
                    <a:pt x="83" y="1012"/>
                  </a:lnTo>
                  <a:lnTo>
                    <a:pt x="83" y="1012"/>
                  </a:lnTo>
                  <a:lnTo>
                    <a:pt x="1631" y="929"/>
                  </a:lnTo>
                  <a:lnTo>
                    <a:pt x="1631" y="929"/>
                  </a:lnTo>
                  <a:lnTo>
                    <a:pt x="1673" y="331"/>
                  </a:lnTo>
                  <a:lnTo>
                    <a:pt x="1714" y="1"/>
                  </a:lnTo>
                  <a:lnTo>
                    <a:pt x="171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6149650" y="5316375"/>
              <a:ext cx="51625" cy="14475"/>
            </a:xfrm>
            <a:custGeom>
              <a:avLst/>
              <a:gdLst/>
              <a:ahLst/>
              <a:cxnLst/>
              <a:rect l="l" t="t" r="r" b="b"/>
              <a:pathLst>
                <a:path w="2065" h="579" fill="none" extrusionOk="0">
                  <a:moveTo>
                    <a:pt x="2065" y="1"/>
                  </a:moveTo>
                  <a:lnTo>
                    <a:pt x="2065" y="1"/>
                  </a:lnTo>
                  <a:lnTo>
                    <a:pt x="1" y="1"/>
                  </a:lnTo>
                  <a:lnTo>
                    <a:pt x="1" y="1"/>
                  </a:lnTo>
                  <a:lnTo>
                    <a:pt x="22" y="207"/>
                  </a:lnTo>
                  <a:lnTo>
                    <a:pt x="63" y="579"/>
                  </a:lnTo>
                  <a:lnTo>
                    <a:pt x="63" y="579"/>
                  </a:lnTo>
                  <a:lnTo>
                    <a:pt x="2024" y="413"/>
                  </a:lnTo>
                  <a:lnTo>
                    <a:pt x="2024" y="413"/>
                  </a:lnTo>
                  <a:lnTo>
                    <a:pt x="2044" y="145"/>
                  </a:lnTo>
                  <a:lnTo>
                    <a:pt x="20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6202300" y="5315850"/>
              <a:ext cx="43375" cy="10350"/>
            </a:xfrm>
            <a:custGeom>
              <a:avLst/>
              <a:gdLst/>
              <a:ahLst/>
              <a:cxnLst/>
              <a:rect l="l" t="t" r="r" b="b"/>
              <a:pathLst>
                <a:path w="1735" h="414" fill="none" extrusionOk="0">
                  <a:moveTo>
                    <a:pt x="1734" y="1"/>
                  </a:moveTo>
                  <a:lnTo>
                    <a:pt x="1734" y="1"/>
                  </a:lnTo>
                  <a:lnTo>
                    <a:pt x="0" y="22"/>
                  </a:lnTo>
                  <a:lnTo>
                    <a:pt x="0" y="22"/>
                  </a:lnTo>
                  <a:lnTo>
                    <a:pt x="21" y="166"/>
                  </a:lnTo>
                  <a:lnTo>
                    <a:pt x="62" y="414"/>
                  </a:lnTo>
                  <a:lnTo>
                    <a:pt x="62" y="414"/>
                  </a:lnTo>
                  <a:lnTo>
                    <a:pt x="1693" y="269"/>
                  </a:lnTo>
                  <a:lnTo>
                    <a:pt x="1693" y="269"/>
                  </a:lnTo>
                  <a:lnTo>
                    <a:pt x="17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6246675" y="5315850"/>
              <a:ext cx="51625" cy="6750"/>
            </a:xfrm>
            <a:custGeom>
              <a:avLst/>
              <a:gdLst/>
              <a:ahLst/>
              <a:cxnLst/>
              <a:rect l="l" t="t" r="r" b="b"/>
              <a:pathLst>
                <a:path w="2065" h="270" fill="none" extrusionOk="0">
                  <a:moveTo>
                    <a:pt x="2065" y="1"/>
                  </a:moveTo>
                  <a:lnTo>
                    <a:pt x="2065" y="1"/>
                  </a:lnTo>
                  <a:lnTo>
                    <a:pt x="0" y="1"/>
                  </a:lnTo>
                  <a:lnTo>
                    <a:pt x="0" y="1"/>
                  </a:lnTo>
                  <a:lnTo>
                    <a:pt x="21" y="269"/>
                  </a:lnTo>
                  <a:lnTo>
                    <a:pt x="21" y="269"/>
                  </a:lnTo>
                  <a:lnTo>
                    <a:pt x="2044" y="104"/>
                  </a:lnTo>
                  <a:lnTo>
                    <a:pt x="2044" y="104"/>
                  </a:lnTo>
                  <a:lnTo>
                    <a:pt x="20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6299300" y="5315350"/>
              <a:ext cx="43375" cy="3125"/>
            </a:xfrm>
            <a:custGeom>
              <a:avLst/>
              <a:gdLst/>
              <a:ahLst/>
              <a:cxnLst/>
              <a:rect l="l" t="t" r="r" b="b"/>
              <a:pathLst>
                <a:path w="1735" h="125" fill="none" extrusionOk="0">
                  <a:moveTo>
                    <a:pt x="1735" y="0"/>
                  </a:moveTo>
                  <a:lnTo>
                    <a:pt x="1735" y="0"/>
                  </a:lnTo>
                  <a:lnTo>
                    <a:pt x="1" y="21"/>
                  </a:lnTo>
                  <a:lnTo>
                    <a:pt x="1" y="21"/>
                  </a:lnTo>
                  <a:lnTo>
                    <a:pt x="21" y="124"/>
                  </a:lnTo>
                  <a:lnTo>
                    <a:pt x="21" y="124"/>
                  </a:lnTo>
                  <a:lnTo>
                    <a:pt x="1714" y="21"/>
                  </a:lnTo>
                  <a:lnTo>
                    <a:pt x="1714" y="21"/>
                  </a:lnTo>
                  <a:lnTo>
                    <a:pt x="17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6343175" y="5315350"/>
              <a:ext cx="6725" cy="525"/>
            </a:xfrm>
            <a:custGeom>
              <a:avLst/>
              <a:gdLst/>
              <a:ahLst/>
              <a:cxnLst/>
              <a:rect l="l" t="t" r="r" b="b"/>
              <a:pathLst>
                <a:path w="269" h="21" fill="none" extrusionOk="0">
                  <a:moveTo>
                    <a:pt x="269" y="0"/>
                  </a:moveTo>
                  <a:lnTo>
                    <a:pt x="269" y="0"/>
                  </a:lnTo>
                  <a:lnTo>
                    <a:pt x="0" y="0"/>
                  </a:lnTo>
                  <a:lnTo>
                    <a:pt x="0" y="0"/>
                  </a:lnTo>
                  <a:lnTo>
                    <a:pt x="0" y="21"/>
                  </a:lnTo>
                  <a:lnTo>
                    <a:pt x="0" y="21"/>
                  </a:lnTo>
                  <a:lnTo>
                    <a:pt x="2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6049550" y="5316375"/>
              <a:ext cx="5175" cy="23250"/>
            </a:xfrm>
            <a:custGeom>
              <a:avLst/>
              <a:gdLst/>
              <a:ahLst/>
              <a:cxnLst/>
              <a:rect l="l" t="t" r="r" b="b"/>
              <a:pathLst>
                <a:path w="207" h="930" extrusionOk="0">
                  <a:moveTo>
                    <a:pt x="83" y="1"/>
                  </a:moveTo>
                  <a:lnTo>
                    <a:pt x="42" y="331"/>
                  </a:lnTo>
                  <a:lnTo>
                    <a:pt x="0" y="929"/>
                  </a:lnTo>
                  <a:lnTo>
                    <a:pt x="104" y="909"/>
                  </a:lnTo>
                  <a:lnTo>
                    <a:pt x="207" y="909"/>
                  </a:lnTo>
                  <a:lnTo>
                    <a:pt x="166" y="331"/>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6049550" y="5316375"/>
              <a:ext cx="5175" cy="23250"/>
            </a:xfrm>
            <a:custGeom>
              <a:avLst/>
              <a:gdLst/>
              <a:ahLst/>
              <a:cxnLst/>
              <a:rect l="l" t="t" r="r" b="b"/>
              <a:pathLst>
                <a:path w="207" h="930" fill="none" extrusionOk="0">
                  <a:moveTo>
                    <a:pt x="83" y="1"/>
                  </a:moveTo>
                  <a:lnTo>
                    <a:pt x="83" y="1"/>
                  </a:lnTo>
                  <a:lnTo>
                    <a:pt x="42" y="331"/>
                  </a:lnTo>
                  <a:lnTo>
                    <a:pt x="0" y="929"/>
                  </a:lnTo>
                  <a:lnTo>
                    <a:pt x="0" y="929"/>
                  </a:lnTo>
                  <a:lnTo>
                    <a:pt x="104" y="909"/>
                  </a:lnTo>
                  <a:lnTo>
                    <a:pt x="104" y="909"/>
                  </a:lnTo>
                  <a:lnTo>
                    <a:pt x="207" y="909"/>
                  </a:lnTo>
                  <a:lnTo>
                    <a:pt x="207" y="909"/>
                  </a:lnTo>
                  <a:lnTo>
                    <a:pt x="166" y="331"/>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6105275" y="5316375"/>
              <a:ext cx="43375" cy="18600"/>
            </a:xfrm>
            <a:custGeom>
              <a:avLst/>
              <a:gdLst/>
              <a:ahLst/>
              <a:cxnLst/>
              <a:rect l="l" t="t" r="r" b="b"/>
              <a:pathLst>
                <a:path w="1735" h="744" extrusionOk="0">
                  <a:moveTo>
                    <a:pt x="1" y="1"/>
                  </a:moveTo>
                  <a:lnTo>
                    <a:pt x="42" y="269"/>
                  </a:lnTo>
                  <a:lnTo>
                    <a:pt x="83" y="744"/>
                  </a:lnTo>
                  <a:lnTo>
                    <a:pt x="1673" y="599"/>
                  </a:lnTo>
                  <a:lnTo>
                    <a:pt x="1693" y="228"/>
                  </a:lnTo>
                  <a:lnTo>
                    <a:pt x="1735"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6005675" y="5316375"/>
              <a:ext cx="5200" cy="25300"/>
            </a:xfrm>
            <a:custGeom>
              <a:avLst/>
              <a:gdLst/>
              <a:ahLst/>
              <a:cxnLst/>
              <a:rect l="l" t="t" r="r" b="b"/>
              <a:pathLst>
                <a:path w="208" h="1012" extrusionOk="0">
                  <a:moveTo>
                    <a:pt x="63" y="1"/>
                  </a:moveTo>
                  <a:lnTo>
                    <a:pt x="42" y="124"/>
                  </a:lnTo>
                  <a:lnTo>
                    <a:pt x="22" y="351"/>
                  </a:lnTo>
                  <a:lnTo>
                    <a:pt x="1" y="1012"/>
                  </a:lnTo>
                  <a:lnTo>
                    <a:pt x="207" y="1012"/>
                  </a:lnTo>
                  <a:lnTo>
                    <a:pt x="166" y="351"/>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6005675" y="5316375"/>
              <a:ext cx="5200" cy="25300"/>
            </a:xfrm>
            <a:custGeom>
              <a:avLst/>
              <a:gdLst/>
              <a:ahLst/>
              <a:cxnLst/>
              <a:rect l="l" t="t" r="r" b="b"/>
              <a:pathLst>
                <a:path w="208" h="1012" fill="none" extrusionOk="0">
                  <a:moveTo>
                    <a:pt x="63" y="1"/>
                  </a:moveTo>
                  <a:lnTo>
                    <a:pt x="63" y="1"/>
                  </a:lnTo>
                  <a:lnTo>
                    <a:pt x="42" y="124"/>
                  </a:lnTo>
                  <a:lnTo>
                    <a:pt x="22" y="351"/>
                  </a:lnTo>
                  <a:lnTo>
                    <a:pt x="1" y="1012"/>
                  </a:lnTo>
                  <a:lnTo>
                    <a:pt x="1" y="1012"/>
                  </a:lnTo>
                  <a:lnTo>
                    <a:pt x="207" y="1012"/>
                  </a:lnTo>
                  <a:lnTo>
                    <a:pt x="207" y="1012"/>
                  </a:lnTo>
                  <a:lnTo>
                    <a:pt x="166" y="351"/>
                  </a:lnTo>
                  <a:lnTo>
                    <a:pt x="125" y="1"/>
                  </a:lnTo>
                  <a:lnTo>
                    <a:pt x="125" y="1"/>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6147075" y="5316375"/>
              <a:ext cx="4150" cy="15000"/>
            </a:xfrm>
            <a:custGeom>
              <a:avLst/>
              <a:gdLst/>
              <a:ahLst/>
              <a:cxnLst/>
              <a:rect l="l" t="t" r="r" b="b"/>
              <a:pathLst>
                <a:path w="166" h="600" extrusionOk="0">
                  <a:moveTo>
                    <a:pt x="63" y="1"/>
                  </a:moveTo>
                  <a:lnTo>
                    <a:pt x="21" y="228"/>
                  </a:lnTo>
                  <a:lnTo>
                    <a:pt x="1" y="599"/>
                  </a:lnTo>
                  <a:lnTo>
                    <a:pt x="166" y="579"/>
                  </a:lnTo>
                  <a:lnTo>
                    <a:pt x="125" y="207"/>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6147075" y="5316375"/>
              <a:ext cx="4150" cy="15000"/>
            </a:xfrm>
            <a:custGeom>
              <a:avLst/>
              <a:gdLst/>
              <a:ahLst/>
              <a:cxnLst/>
              <a:rect l="l" t="t" r="r" b="b"/>
              <a:pathLst>
                <a:path w="166" h="600" fill="none" extrusionOk="0">
                  <a:moveTo>
                    <a:pt x="104" y="1"/>
                  </a:moveTo>
                  <a:lnTo>
                    <a:pt x="104" y="1"/>
                  </a:lnTo>
                  <a:lnTo>
                    <a:pt x="63" y="1"/>
                  </a:lnTo>
                  <a:lnTo>
                    <a:pt x="63" y="1"/>
                  </a:lnTo>
                  <a:lnTo>
                    <a:pt x="21" y="228"/>
                  </a:lnTo>
                  <a:lnTo>
                    <a:pt x="1" y="599"/>
                  </a:lnTo>
                  <a:lnTo>
                    <a:pt x="1" y="599"/>
                  </a:lnTo>
                  <a:lnTo>
                    <a:pt x="166" y="579"/>
                  </a:lnTo>
                  <a:lnTo>
                    <a:pt x="166" y="579"/>
                  </a:lnTo>
                  <a:lnTo>
                    <a:pt x="125" y="207"/>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6102700" y="5316375"/>
              <a:ext cx="4675" cy="19125"/>
            </a:xfrm>
            <a:custGeom>
              <a:avLst/>
              <a:gdLst/>
              <a:ahLst/>
              <a:cxnLst/>
              <a:rect l="l" t="t" r="r" b="b"/>
              <a:pathLst>
                <a:path w="187" h="765" extrusionOk="0">
                  <a:moveTo>
                    <a:pt x="62" y="1"/>
                  </a:moveTo>
                  <a:lnTo>
                    <a:pt x="21" y="269"/>
                  </a:lnTo>
                  <a:lnTo>
                    <a:pt x="1" y="764"/>
                  </a:lnTo>
                  <a:lnTo>
                    <a:pt x="1" y="764"/>
                  </a:lnTo>
                  <a:lnTo>
                    <a:pt x="186" y="744"/>
                  </a:lnTo>
                  <a:lnTo>
                    <a:pt x="145" y="269"/>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6102700" y="5316375"/>
              <a:ext cx="4675" cy="19125"/>
            </a:xfrm>
            <a:custGeom>
              <a:avLst/>
              <a:gdLst/>
              <a:ahLst/>
              <a:cxnLst/>
              <a:rect l="l" t="t" r="r" b="b"/>
              <a:pathLst>
                <a:path w="187" h="765" fill="none" extrusionOk="0">
                  <a:moveTo>
                    <a:pt x="104" y="1"/>
                  </a:moveTo>
                  <a:lnTo>
                    <a:pt x="104" y="1"/>
                  </a:lnTo>
                  <a:lnTo>
                    <a:pt x="62" y="1"/>
                  </a:lnTo>
                  <a:lnTo>
                    <a:pt x="62" y="1"/>
                  </a:lnTo>
                  <a:lnTo>
                    <a:pt x="21" y="269"/>
                  </a:lnTo>
                  <a:lnTo>
                    <a:pt x="1" y="764"/>
                  </a:lnTo>
                  <a:lnTo>
                    <a:pt x="1" y="764"/>
                  </a:lnTo>
                  <a:lnTo>
                    <a:pt x="186" y="744"/>
                  </a:lnTo>
                  <a:lnTo>
                    <a:pt x="186" y="744"/>
                  </a:lnTo>
                  <a:lnTo>
                    <a:pt x="145" y="269"/>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6244600" y="5315850"/>
              <a:ext cx="2625" cy="6750"/>
            </a:xfrm>
            <a:custGeom>
              <a:avLst/>
              <a:gdLst/>
              <a:ahLst/>
              <a:cxnLst/>
              <a:rect l="l" t="t" r="r" b="b"/>
              <a:pathLst>
                <a:path w="105" h="270" extrusionOk="0">
                  <a:moveTo>
                    <a:pt x="42" y="1"/>
                  </a:moveTo>
                  <a:lnTo>
                    <a:pt x="1" y="269"/>
                  </a:lnTo>
                  <a:lnTo>
                    <a:pt x="104" y="269"/>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6244600" y="5315850"/>
              <a:ext cx="2625" cy="6750"/>
            </a:xfrm>
            <a:custGeom>
              <a:avLst/>
              <a:gdLst/>
              <a:ahLst/>
              <a:cxnLst/>
              <a:rect l="l" t="t" r="r" b="b"/>
              <a:pathLst>
                <a:path w="105" h="270" fill="none" extrusionOk="0">
                  <a:moveTo>
                    <a:pt x="83" y="1"/>
                  </a:moveTo>
                  <a:lnTo>
                    <a:pt x="83" y="1"/>
                  </a:lnTo>
                  <a:lnTo>
                    <a:pt x="42" y="1"/>
                  </a:lnTo>
                  <a:lnTo>
                    <a:pt x="42" y="1"/>
                  </a:lnTo>
                  <a:lnTo>
                    <a:pt x="1" y="269"/>
                  </a:lnTo>
                  <a:lnTo>
                    <a:pt x="1" y="269"/>
                  </a:lnTo>
                  <a:lnTo>
                    <a:pt x="104" y="269"/>
                  </a:lnTo>
                  <a:lnTo>
                    <a:pt x="104" y="269"/>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6200225" y="5316375"/>
              <a:ext cx="3650" cy="10350"/>
            </a:xfrm>
            <a:custGeom>
              <a:avLst/>
              <a:gdLst/>
              <a:ahLst/>
              <a:cxnLst/>
              <a:rect l="l" t="t" r="r" b="b"/>
              <a:pathLst>
                <a:path w="146" h="414" extrusionOk="0">
                  <a:moveTo>
                    <a:pt x="42" y="1"/>
                  </a:moveTo>
                  <a:lnTo>
                    <a:pt x="21" y="145"/>
                  </a:lnTo>
                  <a:lnTo>
                    <a:pt x="1" y="413"/>
                  </a:lnTo>
                  <a:lnTo>
                    <a:pt x="145" y="393"/>
                  </a:lnTo>
                  <a:lnTo>
                    <a:pt x="104" y="145"/>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6200225" y="5316375"/>
              <a:ext cx="3650" cy="10350"/>
            </a:xfrm>
            <a:custGeom>
              <a:avLst/>
              <a:gdLst/>
              <a:ahLst/>
              <a:cxnLst/>
              <a:rect l="l" t="t" r="r" b="b"/>
              <a:pathLst>
                <a:path w="146" h="414" fill="none" extrusionOk="0">
                  <a:moveTo>
                    <a:pt x="83" y="1"/>
                  </a:moveTo>
                  <a:lnTo>
                    <a:pt x="83" y="1"/>
                  </a:lnTo>
                  <a:lnTo>
                    <a:pt x="42" y="1"/>
                  </a:lnTo>
                  <a:lnTo>
                    <a:pt x="42" y="1"/>
                  </a:lnTo>
                  <a:lnTo>
                    <a:pt x="21" y="145"/>
                  </a:lnTo>
                  <a:lnTo>
                    <a:pt x="1" y="413"/>
                  </a:lnTo>
                  <a:lnTo>
                    <a:pt x="1" y="413"/>
                  </a:lnTo>
                  <a:lnTo>
                    <a:pt x="145" y="393"/>
                  </a:lnTo>
                  <a:lnTo>
                    <a:pt x="145" y="393"/>
                  </a:lnTo>
                  <a:lnTo>
                    <a:pt x="104" y="145"/>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6342150" y="5315350"/>
              <a:ext cx="1050" cy="525"/>
            </a:xfrm>
            <a:custGeom>
              <a:avLst/>
              <a:gdLst/>
              <a:ahLst/>
              <a:cxnLst/>
              <a:rect l="l" t="t" r="r" b="b"/>
              <a:pathLst>
                <a:path w="42" h="21" extrusionOk="0">
                  <a:moveTo>
                    <a:pt x="21" y="0"/>
                  </a:moveTo>
                  <a:lnTo>
                    <a:pt x="0" y="21"/>
                  </a:lnTo>
                  <a:lnTo>
                    <a:pt x="41" y="21"/>
                  </a:lnTo>
                  <a:lnTo>
                    <a:pt x="4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6342150" y="5315350"/>
              <a:ext cx="1050" cy="525"/>
            </a:xfrm>
            <a:custGeom>
              <a:avLst/>
              <a:gdLst/>
              <a:ahLst/>
              <a:cxnLst/>
              <a:rect l="l" t="t" r="r" b="b"/>
              <a:pathLst>
                <a:path w="42" h="21" fill="none" extrusionOk="0">
                  <a:moveTo>
                    <a:pt x="41" y="0"/>
                  </a:moveTo>
                  <a:lnTo>
                    <a:pt x="41" y="0"/>
                  </a:lnTo>
                  <a:lnTo>
                    <a:pt x="21" y="0"/>
                  </a:lnTo>
                  <a:lnTo>
                    <a:pt x="21" y="0"/>
                  </a:lnTo>
                  <a:lnTo>
                    <a:pt x="0" y="21"/>
                  </a:lnTo>
                  <a:lnTo>
                    <a:pt x="0" y="21"/>
                  </a:lnTo>
                  <a:lnTo>
                    <a:pt x="41" y="21"/>
                  </a:lnTo>
                  <a:lnTo>
                    <a:pt x="41" y="21"/>
                  </a:lnTo>
                  <a:lnTo>
                    <a:pt x="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6297750" y="5315850"/>
              <a:ext cx="2100" cy="2625"/>
            </a:xfrm>
            <a:custGeom>
              <a:avLst/>
              <a:gdLst/>
              <a:ahLst/>
              <a:cxnLst/>
              <a:rect l="l" t="t" r="r" b="b"/>
              <a:pathLst>
                <a:path w="84" h="105" extrusionOk="0">
                  <a:moveTo>
                    <a:pt x="22" y="1"/>
                  </a:moveTo>
                  <a:lnTo>
                    <a:pt x="1" y="104"/>
                  </a:lnTo>
                  <a:lnTo>
                    <a:pt x="83" y="104"/>
                  </a:lnTo>
                  <a:lnTo>
                    <a:pt x="6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6297750" y="5315850"/>
              <a:ext cx="2100" cy="2625"/>
            </a:xfrm>
            <a:custGeom>
              <a:avLst/>
              <a:gdLst/>
              <a:ahLst/>
              <a:cxnLst/>
              <a:rect l="l" t="t" r="r" b="b"/>
              <a:pathLst>
                <a:path w="84" h="105" fill="none" extrusionOk="0">
                  <a:moveTo>
                    <a:pt x="63" y="1"/>
                  </a:moveTo>
                  <a:lnTo>
                    <a:pt x="63" y="1"/>
                  </a:lnTo>
                  <a:lnTo>
                    <a:pt x="22" y="1"/>
                  </a:lnTo>
                  <a:lnTo>
                    <a:pt x="22" y="1"/>
                  </a:lnTo>
                  <a:lnTo>
                    <a:pt x="1" y="104"/>
                  </a:lnTo>
                  <a:lnTo>
                    <a:pt x="1" y="104"/>
                  </a:lnTo>
                  <a:lnTo>
                    <a:pt x="83" y="104"/>
                  </a:lnTo>
                  <a:lnTo>
                    <a:pt x="83" y="104"/>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5681625" y="5312250"/>
              <a:ext cx="720925" cy="4150"/>
            </a:xfrm>
            <a:custGeom>
              <a:avLst/>
              <a:gdLst/>
              <a:ahLst/>
              <a:cxnLst/>
              <a:rect l="l" t="t" r="r" b="b"/>
              <a:pathLst>
                <a:path w="28837" h="166" extrusionOk="0">
                  <a:moveTo>
                    <a:pt x="392" y="0"/>
                  </a:moveTo>
                  <a:lnTo>
                    <a:pt x="0" y="21"/>
                  </a:lnTo>
                  <a:lnTo>
                    <a:pt x="165" y="62"/>
                  </a:lnTo>
                  <a:lnTo>
                    <a:pt x="2002" y="104"/>
                  </a:lnTo>
                  <a:lnTo>
                    <a:pt x="5284" y="124"/>
                  </a:lnTo>
                  <a:lnTo>
                    <a:pt x="5326" y="124"/>
                  </a:lnTo>
                  <a:lnTo>
                    <a:pt x="7060" y="145"/>
                  </a:lnTo>
                  <a:lnTo>
                    <a:pt x="9206" y="145"/>
                  </a:lnTo>
                  <a:lnTo>
                    <a:pt x="10919" y="166"/>
                  </a:lnTo>
                  <a:lnTo>
                    <a:pt x="20827" y="166"/>
                  </a:lnTo>
                  <a:lnTo>
                    <a:pt x="22561" y="145"/>
                  </a:lnTo>
                  <a:lnTo>
                    <a:pt x="24708" y="145"/>
                  </a:lnTo>
                  <a:lnTo>
                    <a:pt x="26442" y="124"/>
                  </a:lnTo>
                  <a:lnTo>
                    <a:pt x="26731" y="124"/>
                  </a:lnTo>
                  <a:lnTo>
                    <a:pt x="27783" y="104"/>
                  </a:lnTo>
                  <a:lnTo>
                    <a:pt x="28836" y="83"/>
                  </a:lnTo>
                  <a:lnTo>
                    <a:pt x="39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6402525" y="5314325"/>
              <a:ext cx="22200" cy="0"/>
            </a:xfrm>
            <a:custGeom>
              <a:avLst/>
              <a:gdLst/>
              <a:ahLst/>
              <a:cxnLst/>
              <a:rect l="l" t="t" r="r" b="b"/>
              <a:pathLst>
                <a:path w="888" fill="none" extrusionOk="0">
                  <a:moveTo>
                    <a:pt x="310" y="0"/>
                  </a:moveTo>
                  <a:lnTo>
                    <a:pt x="310" y="0"/>
                  </a:lnTo>
                  <a:lnTo>
                    <a:pt x="0" y="0"/>
                  </a:lnTo>
                  <a:lnTo>
                    <a:pt x="888" y="0"/>
                  </a:lnTo>
                  <a:lnTo>
                    <a:pt x="888" y="0"/>
                  </a:lnTo>
                  <a:lnTo>
                    <a:pt x="3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5681625" y="5312250"/>
              <a:ext cx="720925" cy="4150"/>
            </a:xfrm>
            <a:custGeom>
              <a:avLst/>
              <a:gdLst/>
              <a:ahLst/>
              <a:cxnLst/>
              <a:rect l="l" t="t" r="r" b="b"/>
              <a:pathLst>
                <a:path w="28837" h="166" fill="none" extrusionOk="0">
                  <a:moveTo>
                    <a:pt x="392" y="0"/>
                  </a:moveTo>
                  <a:lnTo>
                    <a:pt x="392" y="0"/>
                  </a:lnTo>
                  <a:lnTo>
                    <a:pt x="0" y="21"/>
                  </a:lnTo>
                  <a:lnTo>
                    <a:pt x="0" y="21"/>
                  </a:lnTo>
                  <a:lnTo>
                    <a:pt x="165" y="62"/>
                  </a:lnTo>
                  <a:lnTo>
                    <a:pt x="165" y="62"/>
                  </a:lnTo>
                  <a:lnTo>
                    <a:pt x="2002" y="104"/>
                  </a:lnTo>
                  <a:lnTo>
                    <a:pt x="5284" y="124"/>
                  </a:lnTo>
                  <a:lnTo>
                    <a:pt x="5284" y="124"/>
                  </a:lnTo>
                  <a:lnTo>
                    <a:pt x="5326" y="124"/>
                  </a:lnTo>
                  <a:lnTo>
                    <a:pt x="5326" y="124"/>
                  </a:lnTo>
                  <a:lnTo>
                    <a:pt x="7060" y="145"/>
                  </a:lnTo>
                  <a:lnTo>
                    <a:pt x="7060" y="145"/>
                  </a:lnTo>
                  <a:lnTo>
                    <a:pt x="7080" y="145"/>
                  </a:lnTo>
                  <a:lnTo>
                    <a:pt x="7080" y="145"/>
                  </a:lnTo>
                  <a:lnTo>
                    <a:pt x="9165" y="145"/>
                  </a:lnTo>
                  <a:lnTo>
                    <a:pt x="9165" y="145"/>
                  </a:lnTo>
                  <a:lnTo>
                    <a:pt x="9206" y="145"/>
                  </a:lnTo>
                  <a:lnTo>
                    <a:pt x="9206" y="145"/>
                  </a:lnTo>
                  <a:lnTo>
                    <a:pt x="10919" y="166"/>
                  </a:lnTo>
                  <a:lnTo>
                    <a:pt x="10919" y="166"/>
                  </a:lnTo>
                  <a:lnTo>
                    <a:pt x="10961" y="166"/>
                  </a:lnTo>
                  <a:lnTo>
                    <a:pt x="10961" y="166"/>
                  </a:lnTo>
                  <a:lnTo>
                    <a:pt x="13025" y="166"/>
                  </a:lnTo>
                  <a:lnTo>
                    <a:pt x="13025" y="166"/>
                  </a:lnTo>
                  <a:lnTo>
                    <a:pt x="13087" y="166"/>
                  </a:lnTo>
                  <a:lnTo>
                    <a:pt x="13087" y="166"/>
                  </a:lnTo>
                  <a:lnTo>
                    <a:pt x="14800" y="166"/>
                  </a:lnTo>
                  <a:lnTo>
                    <a:pt x="14800" y="166"/>
                  </a:lnTo>
                  <a:lnTo>
                    <a:pt x="14841" y="166"/>
                  </a:lnTo>
                  <a:lnTo>
                    <a:pt x="14841" y="166"/>
                  </a:lnTo>
                  <a:lnTo>
                    <a:pt x="16080" y="166"/>
                  </a:lnTo>
                  <a:lnTo>
                    <a:pt x="16080" y="166"/>
                  </a:lnTo>
                  <a:lnTo>
                    <a:pt x="16905" y="166"/>
                  </a:lnTo>
                  <a:lnTo>
                    <a:pt x="16905" y="166"/>
                  </a:lnTo>
                  <a:lnTo>
                    <a:pt x="16947" y="166"/>
                  </a:lnTo>
                  <a:lnTo>
                    <a:pt x="16947" y="166"/>
                  </a:lnTo>
                  <a:lnTo>
                    <a:pt x="18681" y="166"/>
                  </a:lnTo>
                  <a:lnTo>
                    <a:pt x="18681" y="166"/>
                  </a:lnTo>
                  <a:lnTo>
                    <a:pt x="18722" y="166"/>
                  </a:lnTo>
                  <a:lnTo>
                    <a:pt x="18722" y="166"/>
                  </a:lnTo>
                  <a:lnTo>
                    <a:pt x="20786" y="166"/>
                  </a:lnTo>
                  <a:lnTo>
                    <a:pt x="20786" y="166"/>
                  </a:lnTo>
                  <a:lnTo>
                    <a:pt x="20827" y="166"/>
                  </a:lnTo>
                  <a:lnTo>
                    <a:pt x="20827" y="166"/>
                  </a:lnTo>
                  <a:lnTo>
                    <a:pt x="22561" y="145"/>
                  </a:lnTo>
                  <a:lnTo>
                    <a:pt x="22561" y="145"/>
                  </a:lnTo>
                  <a:lnTo>
                    <a:pt x="22602" y="145"/>
                  </a:lnTo>
                  <a:lnTo>
                    <a:pt x="22602" y="145"/>
                  </a:lnTo>
                  <a:lnTo>
                    <a:pt x="24667" y="145"/>
                  </a:lnTo>
                  <a:lnTo>
                    <a:pt x="24667" y="145"/>
                  </a:lnTo>
                  <a:lnTo>
                    <a:pt x="24708" y="145"/>
                  </a:lnTo>
                  <a:lnTo>
                    <a:pt x="24708" y="145"/>
                  </a:lnTo>
                  <a:lnTo>
                    <a:pt x="26442" y="124"/>
                  </a:lnTo>
                  <a:lnTo>
                    <a:pt x="26442" y="124"/>
                  </a:lnTo>
                  <a:lnTo>
                    <a:pt x="26462" y="124"/>
                  </a:lnTo>
                  <a:lnTo>
                    <a:pt x="26462" y="124"/>
                  </a:lnTo>
                  <a:lnTo>
                    <a:pt x="26731" y="124"/>
                  </a:lnTo>
                  <a:lnTo>
                    <a:pt x="26731" y="124"/>
                  </a:lnTo>
                  <a:lnTo>
                    <a:pt x="27783" y="104"/>
                  </a:lnTo>
                  <a:lnTo>
                    <a:pt x="28836" y="83"/>
                  </a:lnTo>
                  <a:lnTo>
                    <a:pt x="3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5663050" y="4743075"/>
              <a:ext cx="6725" cy="80000"/>
            </a:xfrm>
            <a:custGeom>
              <a:avLst/>
              <a:gdLst/>
              <a:ahLst/>
              <a:cxnLst/>
              <a:rect l="l" t="t" r="r" b="b"/>
              <a:pathLst>
                <a:path w="269" h="3200" extrusionOk="0">
                  <a:moveTo>
                    <a:pt x="145" y="0"/>
                  </a:moveTo>
                  <a:lnTo>
                    <a:pt x="103" y="21"/>
                  </a:lnTo>
                  <a:lnTo>
                    <a:pt x="83" y="124"/>
                  </a:lnTo>
                  <a:lnTo>
                    <a:pt x="41" y="475"/>
                  </a:lnTo>
                  <a:lnTo>
                    <a:pt x="21" y="970"/>
                  </a:lnTo>
                  <a:lnTo>
                    <a:pt x="0" y="1590"/>
                  </a:lnTo>
                  <a:lnTo>
                    <a:pt x="21" y="2229"/>
                  </a:lnTo>
                  <a:lnTo>
                    <a:pt x="41" y="2725"/>
                  </a:lnTo>
                  <a:lnTo>
                    <a:pt x="83" y="3076"/>
                  </a:lnTo>
                  <a:lnTo>
                    <a:pt x="103" y="3179"/>
                  </a:lnTo>
                  <a:lnTo>
                    <a:pt x="145" y="3200"/>
                  </a:lnTo>
                  <a:lnTo>
                    <a:pt x="165" y="3179"/>
                  </a:lnTo>
                  <a:lnTo>
                    <a:pt x="186" y="3076"/>
                  </a:lnTo>
                  <a:lnTo>
                    <a:pt x="227" y="2725"/>
                  </a:lnTo>
                  <a:lnTo>
                    <a:pt x="269" y="2229"/>
                  </a:lnTo>
                  <a:lnTo>
                    <a:pt x="269" y="1590"/>
                  </a:lnTo>
                  <a:lnTo>
                    <a:pt x="269" y="970"/>
                  </a:lnTo>
                  <a:lnTo>
                    <a:pt x="227" y="475"/>
                  </a:lnTo>
                  <a:lnTo>
                    <a:pt x="186" y="124"/>
                  </a:lnTo>
                  <a:lnTo>
                    <a:pt x="165" y="21"/>
                  </a:lnTo>
                  <a:lnTo>
                    <a:pt x="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5612475" y="4893750"/>
              <a:ext cx="6725" cy="85675"/>
            </a:xfrm>
            <a:custGeom>
              <a:avLst/>
              <a:gdLst/>
              <a:ahLst/>
              <a:cxnLst/>
              <a:rect l="l" t="t" r="r" b="b"/>
              <a:pathLst>
                <a:path w="269" h="3427" extrusionOk="0">
                  <a:moveTo>
                    <a:pt x="124" y="0"/>
                  </a:moveTo>
                  <a:lnTo>
                    <a:pt x="104" y="21"/>
                  </a:lnTo>
                  <a:lnTo>
                    <a:pt x="83" y="124"/>
                  </a:lnTo>
                  <a:lnTo>
                    <a:pt x="42" y="496"/>
                  </a:lnTo>
                  <a:lnTo>
                    <a:pt x="0" y="1053"/>
                  </a:lnTo>
                  <a:lnTo>
                    <a:pt x="0" y="1714"/>
                  </a:lnTo>
                  <a:lnTo>
                    <a:pt x="0" y="2374"/>
                  </a:lnTo>
                  <a:lnTo>
                    <a:pt x="42" y="2931"/>
                  </a:lnTo>
                  <a:lnTo>
                    <a:pt x="83" y="3303"/>
                  </a:lnTo>
                  <a:lnTo>
                    <a:pt x="104" y="3406"/>
                  </a:lnTo>
                  <a:lnTo>
                    <a:pt x="124" y="3427"/>
                  </a:lnTo>
                  <a:lnTo>
                    <a:pt x="145" y="3406"/>
                  </a:lnTo>
                  <a:lnTo>
                    <a:pt x="186" y="3303"/>
                  </a:lnTo>
                  <a:lnTo>
                    <a:pt x="227" y="2931"/>
                  </a:lnTo>
                  <a:lnTo>
                    <a:pt x="248" y="2374"/>
                  </a:lnTo>
                  <a:lnTo>
                    <a:pt x="269" y="1714"/>
                  </a:lnTo>
                  <a:lnTo>
                    <a:pt x="248" y="1053"/>
                  </a:lnTo>
                  <a:lnTo>
                    <a:pt x="227" y="496"/>
                  </a:lnTo>
                  <a:lnTo>
                    <a:pt x="186" y="124"/>
                  </a:lnTo>
                  <a:lnTo>
                    <a:pt x="145" y="21"/>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5684725" y="5053725"/>
              <a:ext cx="6725" cy="76400"/>
            </a:xfrm>
            <a:custGeom>
              <a:avLst/>
              <a:gdLst/>
              <a:ahLst/>
              <a:cxnLst/>
              <a:rect l="l" t="t" r="r" b="b"/>
              <a:pathLst>
                <a:path w="269" h="3056" extrusionOk="0">
                  <a:moveTo>
                    <a:pt x="124" y="0"/>
                  </a:moveTo>
                  <a:lnTo>
                    <a:pt x="103" y="41"/>
                  </a:lnTo>
                  <a:lnTo>
                    <a:pt x="83" y="124"/>
                  </a:lnTo>
                  <a:lnTo>
                    <a:pt x="41" y="454"/>
                  </a:lnTo>
                  <a:lnTo>
                    <a:pt x="0" y="950"/>
                  </a:lnTo>
                  <a:lnTo>
                    <a:pt x="0" y="1528"/>
                  </a:lnTo>
                  <a:lnTo>
                    <a:pt x="0" y="2126"/>
                  </a:lnTo>
                  <a:lnTo>
                    <a:pt x="41" y="2622"/>
                  </a:lnTo>
                  <a:lnTo>
                    <a:pt x="83" y="2931"/>
                  </a:lnTo>
                  <a:lnTo>
                    <a:pt x="103" y="3034"/>
                  </a:lnTo>
                  <a:lnTo>
                    <a:pt x="124" y="3055"/>
                  </a:lnTo>
                  <a:lnTo>
                    <a:pt x="165" y="3034"/>
                  </a:lnTo>
                  <a:lnTo>
                    <a:pt x="186" y="2931"/>
                  </a:lnTo>
                  <a:lnTo>
                    <a:pt x="227" y="2622"/>
                  </a:lnTo>
                  <a:lnTo>
                    <a:pt x="248" y="2126"/>
                  </a:lnTo>
                  <a:lnTo>
                    <a:pt x="268" y="1528"/>
                  </a:lnTo>
                  <a:lnTo>
                    <a:pt x="248" y="950"/>
                  </a:lnTo>
                  <a:lnTo>
                    <a:pt x="227" y="454"/>
                  </a:lnTo>
                  <a:lnTo>
                    <a:pt x="186" y="124"/>
                  </a:lnTo>
                  <a:lnTo>
                    <a:pt x="165" y="41"/>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5610400" y="5200775"/>
              <a:ext cx="6750" cy="68150"/>
            </a:xfrm>
            <a:custGeom>
              <a:avLst/>
              <a:gdLst/>
              <a:ahLst/>
              <a:cxnLst/>
              <a:rect l="l" t="t" r="r" b="b"/>
              <a:pathLst>
                <a:path w="270" h="2726" extrusionOk="0">
                  <a:moveTo>
                    <a:pt x="125" y="1"/>
                  </a:moveTo>
                  <a:lnTo>
                    <a:pt x="104" y="22"/>
                  </a:lnTo>
                  <a:lnTo>
                    <a:pt x="83" y="104"/>
                  </a:lnTo>
                  <a:lnTo>
                    <a:pt x="42" y="393"/>
                  </a:lnTo>
                  <a:lnTo>
                    <a:pt x="1" y="827"/>
                  </a:lnTo>
                  <a:lnTo>
                    <a:pt x="1" y="1363"/>
                  </a:lnTo>
                  <a:lnTo>
                    <a:pt x="1" y="1900"/>
                  </a:lnTo>
                  <a:lnTo>
                    <a:pt x="42" y="2333"/>
                  </a:lnTo>
                  <a:lnTo>
                    <a:pt x="83" y="2622"/>
                  </a:lnTo>
                  <a:lnTo>
                    <a:pt x="104" y="2705"/>
                  </a:lnTo>
                  <a:lnTo>
                    <a:pt x="125" y="2726"/>
                  </a:lnTo>
                  <a:lnTo>
                    <a:pt x="166" y="2705"/>
                  </a:lnTo>
                  <a:lnTo>
                    <a:pt x="187" y="2622"/>
                  </a:lnTo>
                  <a:lnTo>
                    <a:pt x="228" y="2333"/>
                  </a:lnTo>
                  <a:lnTo>
                    <a:pt x="248" y="1900"/>
                  </a:lnTo>
                  <a:lnTo>
                    <a:pt x="269" y="1363"/>
                  </a:lnTo>
                  <a:lnTo>
                    <a:pt x="248" y="827"/>
                  </a:lnTo>
                  <a:lnTo>
                    <a:pt x="228" y="393"/>
                  </a:lnTo>
                  <a:lnTo>
                    <a:pt x="187" y="104"/>
                  </a:lnTo>
                  <a:lnTo>
                    <a:pt x="166" y="22"/>
                  </a:lnTo>
                  <a:lnTo>
                    <a:pt x="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5642925" y="4880325"/>
              <a:ext cx="266300" cy="6750"/>
            </a:xfrm>
            <a:custGeom>
              <a:avLst/>
              <a:gdLst/>
              <a:ahLst/>
              <a:cxnLst/>
              <a:rect l="l" t="t" r="r" b="b"/>
              <a:pathLst>
                <a:path w="10652" h="270" extrusionOk="0">
                  <a:moveTo>
                    <a:pt x="5326" y="1"/>
                  </a:moveTo>
                  <a:lnTo>
                    <a:pt x="3262" y="21"/>
                  </a:lnTo>
                  <a:lnTo>
                    <a:pt x="1569" y="42"/>
                  </a:lnTo>
                  <a:lnTo>
                    <a:pt x="413" y="83"/>
                  </a:lnTo>
                  <a:lnTo>
                    <a:pt x="103" y="104"/>
                  </a:lnTo>
                  <a:lnTo>
                    <a:pt x="41" y="125"/>
                  </a:lnTo>
                  <a:lnTo>
                    <a:pt x="0" y="145"/>
                  </a:lnTo>
                  <a:lnTo>
                    <a:pt x="41" y="145"/>
                  </a:lnTo>
                  <a:lnTo>
                    <a:pt x="103" y="166"/>
                  </a:lnTo>
                  <a:lnTo>
                    <a:pt x="413" y="186"/>
                  </a:lnTo>
                  <a:lnTo>
                    <a:pt x="1569" y="228"/>
                  </a:lnTo>
                  <a:lnTo>
                    <a:pt x="3262" y="269"/>
                  </a:lnTo>
                  <a:lnTo>
                    <a:pt x="7390" y="269"/>
                  </a:lnTo>
                  <a:lnTo>
                    <a:pt x="9082" y="228"/>
                  </a:lnTo>
                  <a:lnTo>
                    <a:pt x="10218" y="186"/>
                  </a:lnTo>
                  <a:lnTo>
                    <a:pt x="10527" y="166"/>
                  </a:lnTo>
                  <a:lnTo>
                    <a:pt x="10610" y="145"/>
                  </a:lnTo>
                  <a:lnTo>
                    <a:pt x="10651" y="145"/>
                  </a:lnTo>
                  <a:lnTo>
                    <a:pt x="10610" y="125"/>
                  </a:lnTo>
                  <a:lnTo>
                    <a:pt x="10527" y="104"/>
                  </a:lnTo>
                  <a:lnTo>
                    <a:pt x="10218" y="83"/>
                  </a:lnTo>
                  <a:lnTo>
                    <a:pt x="9082" y="42"/>
                  </a:lnTo>
                  <a:lnTo>
                    <a:pt x="7390" y="21"/>
                  </a:lnTo>
                  <a:lnTo>
                    <a:pt x="5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5727025" y="4739450"/>
              <a:ext cx="267850" cy="6725"/>
            </a:xfrm>
            <a:custGeom>
              <a:avLst/>
              <a:gdLst/>
              <a:ahLst/>
              <a:cxnLst/>
              <a:rect l="l" t="t" r="r" b="b"/>
              <a:pathLst>
                <a:path w="10714" h="269" extrusionOk="0">
                  <a:moveTo>
                    <a:pt x="5367" y="1"/>
                  </a:moveTo>
                  <a:lnTo>
                    <a:pt x="3283" y="21"/>
                  </a:lnTo>
                  <a:lnTo>
                    <a:pt x="1569" y="42"/>
                  </a:lnTo>
                  <a:lnTo>
                    <a:pt x="434" y="83"/>
                  </a:lnTo>
                  <a:lnTo>
                    <a:pt x="104" y="104"/>
                  </a:lnTo>
                  <a:lnTo>
                    <a:pt x="42" y="125"/>
                  </a:lnTo>
                  <a:lnTo>
                    <a:pt x="1" y="145"/>
                  </a:lnTo>
                  <a:lnTo>
                    <a:pt x="42" y="145"/>
                  </a:lnTo>
                  <a:lnTo>
                    <a:pt x="104" y="166"/>
                  </a:lnTo>
                  <a:lnTo>
                    <a:pt x="434" y="186"/>
                  </a:lnTo>
                  <a:lnTo>
                    <a:pt x="1569" y="228"/>
                  </a:lnTo>
                  <a:lnTo>
                    <a:pt x="3283" y="269"/>
                  </a:lnTo>
                  <a:lnTo>
                    <a:pt x="7452" y="269"/>
                  </a:lnTo>
                  <a:lnTo>
                    <a:pt x="9145" y="228"/>
                  </a:lnTo>
                  <a:lnTo>
                    <a:pt x="10301" y="186"/>
                  </a:lnTo>
                  <a:lnTo>
                    <a:pt x="10610" y="166"/>
                  </a:lnTo>
                  <a:lnTo>
                    <a:pt x="10693" y="145"/>
                  </a:lnTo>
                  <a:lnTo>
                    <a:pt x="10714" y="145"/>
                  </a:lnTo>
                  <a:lnTo>
                    <a:pt x="10693" y="125"/>
                  </a:lnTo>
                  <a:lnTo>
                    <a:pt x="10610" y="104"/>
                  </a:lnTo>
                  <a:lnTo>
                    <a:pt x="10301" y="83"/>
                  </a:lnTo>
                  <a:lnTo>
                    <a:pt x="9145" y="42"/>
                  </a:lnTo>
                  <a:lnTo>
                    <a:pt x="7452" y="21"/>
                  </a:lnTo>
                  <a:lnTo>
                    <a:pt x="5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7"/>
            <p:cNvSpPr/>
            <p:nvPr/>
          </p:nvSpPr>
          <p:spPr>
            <a:xfrm>
              <a:off x="6036125" y="4741525"/>
              <a:ext cx="88275" cy="6725"/>
            </a:xfrm>
            <a:custGeom>
              <a:avLst/>
              <a:gdLst/>
              <a:ahLst/>
              <a:cxnLst/>
              <a:rect l="l" t="t" r="r" b="b"/>
              <a:pathLst>
                <a:path w="3531" h="269" extrusionOk="0">
                  <a:moveTo>
                    <a:pt x="1755" y="0"/>
                  </a:moveTo>
                  <a:lnTo>
                    <a:pt x="1074" y="21"/>
                  </a:lnTo>
                  <a:lnTo>
                    <a:pt x="517" y="42"/>
                  </a:lnTo>
                  <a:lnTo>
                    <a:pt x="145" y="83"/>
                  </a:lnTo>
                  <a:lnTo>
                    <a:pt x="42" y="103"/>
                  </a:lnTo>
                  <a:lnTo>
                    <a:pt x="1" y="145"/>
                  </a:lnTo>
                  <a:lnTo>
                    <a:pt x="42" y="165"/>
                  </a:lnTo>
                  <a:lnTo>
                    <a:pt x="145" y="186"/>
                  </a:lnTo>
                  <a:lnTo>
                    <a:pt x="517" y="227"/>
                  </a:lnTo>
                  <a:lnTo>
                    <a:pt x="1074" y="269"/>
                  </a:lnTo>
                  <a:lnTo>
                    <a:pt x="2457" y="269"/>
                  </a:lnTo>
                  <a:lnTo>
                    <a:pt x="3014" y="227"/>
                  </a:lnTo>
                  <a:lnTo>
                    <a:pt x="3386" y="186"/>
                  </a:lnTo>
                  <a:lnTo>
                    <a:pt x="3489" y="165"/>
                  </a:lnTo>
                  <a:lnTo>
                    <a:pt x="3530" y="145"/>
                  </a:lnTo>
                  <a:lnTo>
                    <a:pt x="3489" y="103"/>
                  </a:lnTo>
                  <a:lnTo>
                    <a:pt x="3386" y="83"/>
                  </a:lnTo>
                  <a:lnTo>
                    <a:pt x="3014" y="42"/>
                  </a:lnTo>
                  <a:lnTo>
                    <a:pt x="2457" y="21"/>
                  </a:lnTo>
                  <a:lnTo>
                    <a:pt x="17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1898600" y="1559150"/>
              <a:ext cx="1127025" cy="618225"/>
            </a:xfrm>
            <a:custGeom>
              <a:avLst/>
              <a:gdLst/>
              <a:ahLst/>
              <a:cxnLst/>
              <a:rect l="l" t="t" r="r" b="b"/>
              <a:pathLst>
                <a:path w="45081" h="24729" extrusionOk="0">
                  <a:moveTo>
                    <a:pt x="38455" y="1"/>
                  </a:moveTo>
                  <a:lnTo>
                    <a:pt x="18701" y="12881"/>
                  </a:lnTo>
                  <a:lnTo>
                    <a:pt x="5099" y="5883"/>
                  </a:lnTo>
                  <a:lnTo>
                    <a:pt x="0" y="11622"/>
                  </a:lnTo>
                  <a:lnTo>
                    <a:pt x="9227" y="24729"/>
                  </a:lnTo>
                  <a:lnTo>
                    <a:pt x="24047" y="24708"/>
                  </a:lnTo>
                  <a:lnTo>
                    <a:pt x="45081" y="8092"/>
                  </a:lnTo>
                  <a:lnTo>
                    <a:pt x="38455" y="1"/>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98600" y="1559150"/>
              <a:ext cx="1127025" cy="618225"/>
            </a:xfrm>
            <a:custGeom>
              <a:avLst/>
              <a:gdLst/>
              <a:ahLst/>
              <a:cxnLst/>
              <a:rect l="l" t="t" r="r" b="b"/>
              <a:pathLst>
                <a:path w="45081" h="24729" fill="none" extrusionOk="0">
                  <a:moveTo>
                    <a:pt x="5099" y="5883"/>
                  </a:moveTo>
                  <a:lnTo>
                    <a:pt x="18701" y="12881"/>
                  </a:lnTo>
                  <a:lnTo>
                    <a:pt x="38455" y="1"/>
                  </a:lnTo>
                  <a:lnTo>
                    <a:pt x="45081" y="8092"/>
                  </a:lnTo>
                  <a:lnTo>
                    <a:pt x="24047" y="24708"/>
                  </a:lnTo>
                  <a:lnTo>
                    <a:pt x="9227" y="24729"/>
                  </a:lnTo>
                  <a:lnTo>
                    <a:pt x="0" y="11622"/>
                  </a:lnTo>
                  <a:lnTo>
                    <a:pt x="5099" y="58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1898075" y="1558625"/>
              <a:ext cx="1128075" cy="618750"/>
            </a:xfrm>
            <a:custGeom>
              <a:avLst/>
              <a:gdLst/>
              <a:ahLst/>
              <a:cxnLst/>
              <a:rect l="l" t="t" r="r" b="b"/>
              <a:pathLst>
                <a:path w="45123" h="24750" extrusionOk="0">
                  <a:moveTo>
                    <a:pt x="38476" y="1"/>
                  </a:moveTo>
                  <a:lnTo>
                    <a:pt x="18722" y="12881"/>
                  </a:lnTo>
                  <a:lnTo>
                    <a:pt x="5120" y="5904"/>
                  </a:lnTo>
                  <a:lnTo>
                    <a:pt x="5120" y="5884"/>
                  </a:lnTo>
                  <a:lnTo>
                    <a:pt x="1" y="11643"/>
                  </a:lnTo>
                  <a:lnTo>
                    <a:pt x="9227" y="24750"/>
                  </a:lnTo>
                  <a:lnTo>
                    <a:pt x="24068" y="24750"/>
                  </a:lnTo>
                  <a:lnTo>
                    <a:pt x="45102" y="8113"/>
                  </a:lnTo>
                  <a:lnTo>
                    <a:pt x="45122" y="8113"/>
                  </a:lnTo>
                  <a:lnTo>
                    <a:pt x="38476" y="22"/>
                  </a:lnTo>
                  <a:lnTo>
                    <a:pt x="38476" y="1"/>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1898075" y="1558625"/>
              <a:ext cx="1128075" cy="618750"/>
            </a:xfrm>
            <a:custGeom>
              <a:avLst/>
              <a:gdLst/>
              <a:ahLst/>
              <a:cxnLst/>
              <a:rect l="l" t="t" r="r" b="b"/>
              <a:pathLst>
                <a:path w="45123" h="24750" fill="none" extrusionOk="0">
                  <a:moveTo>
                    <a:pt x="9248" y="24750"/>
                  </a:moveTo>
                  <a:lnTo>
                    <a:pt x="9227" y="24750"/>
                  </a:lnTo>
                  <a:lnTo>
                    <a:pt x="1" y="11643"/>
                  </a:lnTo>
                  <a:lnTo>
                    <a:pt x="1" y="11643"/>
                  </a:lnTo>
                  <a:lnTo>
                    <a:pt x="5120" y="5884"/>
                  </a:lnTo>
                  <a:lnTo>
                    <a:pt x="5120" y="5904"/>
                  </a:lnTo>
                  <a:lnTo>
                    <a:pt x="18722" y="12881"/>
                  </a:lnTo>
                  <a:lnTo>
                    <a:pt x="38476" y="1"/>
                  </a:lnTo>
                  <a:lnTo>
                    <a:pt x="38476" y="22"/>
                  </a:lnTo>
                  <a:lnTo>
                    <a:pt x="45122" y="8113"/>
                  </a:lnTo>
                  <a:lnTo>
                    <a:pt x="45102" y="8113"/>
                  </a:lnTo>
                  <a:lnTo>
                    <a:pt x="24068" y="24750"/>
                  </a:lnTo>
                  <a:lnTo>
                    <a:pt x="24068" y="24750"/>
                  </a:lnTo>
                  <a:lnTo>
                    <a:pt x="9248" y="247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2405850" y="1701575"/>
              <a:ext cx="231725" cy="153300"/>
            </a:xfrm>
            <a:custGeom>
              <a:avLst/>
              <a:gdLst/>
              <a:ahLst/>
              <a:cxnLst/>
              <a:rect l="l" t="t" r="r" b="b"/>
              <a:pathLst>
                <a:path w="9269" h="6132" extrusionOk="0">
                  <a:moveTo>
                    <a:pt x="9248" y="1"/>
                  </a:moveTo>
                  <a:lnTo>
                    <a:pt x="1" y="6131"/>
                  </a:lnTo>
                  <a:lnTo>
                    <a:pt x="9269" y="83"/>
                  </a:lnTo>
                  <a:lnTo>
                    <a:pt x="924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2405850" y="1701575"/>
              <a:ext cx="231725" cy="153300"/>
            </a:xfrm>
            <a:custGeom>
              <a:avLst/>
              <a:gdLst/>
              <a:ahLst/>
              <a:cxnLst/>
              <a:rect l="l" t="t" r="r" b="b"/>
              <a:pathLst>
                <a:path w="9269" h="6132" fill="none" extrusionOk="0">
                  <a:moveTo>
                    <a:pt x="9248" y="1"/>
                  </a:moveTo>
                  <a:lnTo>
                    <a:pt x="1" y="6131"/>
                  </a:lnTo>
                  <a:lnTo>
                    <a:pt x="9269" y="83"/>
                  </a:lnTo>
                  <a:lnTo>
                    <a:pt x="9269" y="83"/>
                  </a:lnTo>
                  <a:lnTo>
                    <a:pt x="92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2129775" y="1703650"/>
              <a:ext cx="669325" cy="473725"/>
            </a:xfrm>
            <a:custGeom>
              <a:avLst/>
              <a:gdLst/>
              <a:ahLst/>
              <a:cxnLst/>
              <a:rect l="l" t="t" r="r" b="b"/>
              <a:pathLst>
                <a:path w="26773" h="18949" extrusionOk="0">
                  <a:moveTo>
                    <a:pt x="20312" y="0"/>
                  </a:moveTo>
                  <a:lnTo>
                    <a:pt x="11044" y="6048"/>
                  </a:lnTo>
                  <a:lnTo>
                    <a:pt x="9454" y="7101"/>
                  </a:lnTo>
                  <a:lnTo>
                    <a:pt x="1" y="2229"/>
                  </a:lnTo>
                  <a:lnTo>
                    <a:pt x="4480" y="6027"/>
                  </a:lnTo>
                  <a:lnTo>
                    <a:pt x="8133" y="18949"/>
                  </a:lnTo>
                  <a:lnTo>
                    <a:pt x="14800" y="18928"/>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2129775" y="1703650"/>
              <a:ext cx="669325" cy="473725"/>
            </a:xfrm>
            <a:custGeom>
              <a:avLst/>
              <a:gdLst/>
              <a:ahLst/>
              <a:cxnLst/>
              <a:rect l="l" t="t" r="r" b="b"/>
              <a:pathLst>
                <a:path w="26773" h="18949" fill="none" extrusionOk="0">
                  <a:moveTo>
                    <a:pt x="20312" y="0"/>
                  </a:moveTo>
                  <a:lnTo>
                    <a:pt x="11044" y="6048"/>
                  </a:lnTo>
                  <a:lnTo>
                    <a:pt x="9454" y="7101"/>
                  </a:lnTo>
                  <a:lnTo>
                    <a:pt x="1" y="2229"/>
                  </a:lnTo>
                  <a:lnTo>
                    <a:pt x="4480" y="6027"/>
                  </a:lnTo>
                  <a:lnTo>
                    <a:pt x="8133" y="18949"/>
                  </a:lnTo>
                  <a:lnTo>
                    <a:pt x="14800" y="18928"/>
                  </a:lnTo>
                  <a:lnTo>
                    <a:pt x="26772" y="9474"/>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2593175" y="825350"/>
              <a:ext cx="1290100" cy="1288050"/>
            </a:xfrm>
            <a:custGeom>
              <a:avLst/>
              <a:gdLst/>
              <a:ahLst/>
              <a:cxnLst/>
              <a:rect l="l" t="t" r="r" b="b"/>
              <a:pathLst>
                <a:path w="51604" h="51522" extrusionOk="0">
                  <a:moveTo>
                    <a:pt x="24853" y="1"/>
                  </a:moveTo>
                  <a:lnTo>
                    <a:pt x="24233" y="42"/>
                  </a:lnTo>
                  <a:lnTo>
                    <a:pt x="23614" y="83"/>
                  </a:lnTo>
                  <a:lnTo>
                    <a:pt x="22995" y="145"/>
                  </a:lnTo>
                  <a:lnTo>
                    <a:pt x="22376" y="228"/>
                  </a:lnTo>
                  <a:lnTo>
                    <a:pt x="21756" y="310"/>
                  </a:lnTo>
                  <a:lnTo>
                    <a:pt x="21137" y="414"/>
                  </a:lnTo>
                  <a:lnTo>
                    <a:pt x="20538" y="537"/>
                  </a:lnTo>
                  <a:lnTo>
                    <a:pt x="19919" y="661"/>
                  </a:lnTo>
                  <a:lnTo>
                    <a:pt x="19321" y="806"/>
                  </a:lnTo>
                  <a:lnTo>
                    <a:pt x="18722" y="971"/>
                  </a:lnTo>
                  <a:lnTo>
                    <a:pt x="18123" y="1157"/>
                  </a:lnTo>
                  <a:lnTo>
                    <a:pt x="17546" y="1342"/>
                  </a:lnTo>
                  <a:lnTo>
                    <a:pt x="16968" y="1549"/>
                  </a:lnTo>
                  <a:lnTo>
                    <a:pt x="16369" y="1755"/>
                  </a:lnTo>
                  <a:lnTo>
                    <a:pt x="15812" y="2003"/>
                  </a:lnTo>
                  <a:lnTo>
                    <a:pt x="15234" y="2251"/>
                  </a:lnTo>
                  <a:lnTo>
                    <a:pt x="14676" y="2498"/>
                  </a:lnTo>
                  <a:lnTo>
                    <a:pt x="14119" y="2767"/>
                  </a:lnTo>
                  <a:lnTo>
                    <a:pt x="13562" y="3056"/>
                  </a:lnTo>
                  <a:lnTo>
                    <a:pt x="13025" y="3365"/>
                  </a:lnTo>
                  <a:lnTo>
                    <a:pt x="12488" y="3675"/>
                  </a:lnTo>
                  <a:lnTo>
                    <a:pt x="11972" y="3985"/>
                  </a:lnTo>
                  <a:lnTo>
                    <a:pt x="11436" y="4335"/>
                  </a:lnTo>
                  <a:lnTo>
                    <a:pt x="10940" y="4686"/>
                  </a:lnTo>
                  <a:lnTo>
                    <a:pt x="10424" y="5037"/>
                  </a:lnTo>
                  <a:lnTo>
                    <a:pt x="9929" y="5409"/>
                  </a:lnTo>
                  <a:lnTo>
                    <a:pt x="9454" y="5801"/>
                  </a:lnTo>
                  <a:lnTo>
                    <a:pt x="8959" y="6214"/>
                  </a:lnTo>
                  <a:lnTo>
                    <a:pt x="8505" y="6627"/>
                  </a:lnTo>
                  <a:lnTo>
                    <a:pt x="8030" y="7039"/>
                  </a:lnTo>
                  <a:lnTo>
                    <a:pt x="7576" y="7473"/>
                  </a:lnTo>
                  <a:lnTo>
                    <a:pt x="7142" y="7927"/>
                  </a:lnTo>
                  <a:lnTo>
                    <a:pt x="6709" y="8381"/>
                  </a:lnTo>
                  <a:lnTo>
                    <a:pt x="6296" y="8856"/>
                  </a:lnTo>
                  <a:lnTo>
                    <a:pt x="5883" y="9331"/>
                  </a:lnTo>
                  <a:lnTo>
                    <a:pt x="5491" y="9826"/>
                  </a:lnTo>
                  <a:lnTo>
                    <a:pt x="5099" y="10342"/>
                  </a:lnTo>
                  <a:lnTo>
                    <a:pt x="4727" y="10858"/>
                  </a:lnTo>
                  <a:lnTo>
                    <a:pt x="4356" y="11374"/>
                  </a:lnTo>
                  <a:lnTo>
                    <a:pt x="4005" y="11911"/>
                  </a:lnTo>
                  <a:lnTo>
                    <a:pt x="3675" y="12468"/>
                  </a:lnTo>
                  <a:lnTo>
                    <a:pt x="3344" y="13025"/>
                  </a:lnTo>
                  <a:lnTo>
                    <a:pt x="3035" y="13603"/>
                  </a:lnTo>
                  <a:lnTo>
                    <a:pt x="2725" y="14181"/>
                  </a:lnTo>
                  <a:lnTo>
                    <a:pt x="2436" y="14780"/>
                  </a:lnTo>
                  <a:lnTo>
                    <a:pt x="2168" y="15378"/>
                  </a:lnTo>
                  <a:lnTo>
                    <a:pt x="1920" y="15977"/>
                  </a:lnTo>
                  <a:lnTo>
                    <a:pt x="1672" y="16596"/>
                  </a:lnTo>
                  <a:lnTo>
                    <a:pt x="1445" y="17236"/>
                  </a:lnTo>
                  <a:lnTo>
                    <a:pt x="1239" y="17855"/>
                  </a:lnTo>
                  <a:lnTo>
                    <a:pt x="1033" y="18475"/>
                  </a:lnTo>
                  <a:lnTo>
                    <a:pt x="867" y="19094"/>
                  </a:lnTo>
                  <a:lnTo>
                    <a:pt x="702" y="19734"/>
                  </a:lnTo>
                  <a:lnTo>
                    <a:pt x="558" y="20353"/>
                  </a:lnTo>
                  <a:lnTo>
                    <a:pt x="434" y="20993"/>
                  </a:lnTo>
                  <a:lnTo>
                    <a:pt x="331" y="21612"/>
                  </a:lnTo>
                  <a:lnTo>
                    <a:pt x="228" y="22252"/>
                  </a:lnTo>
                  <a:lnTo>
                    <a:pt x="145" y="22892"/>
                  </a:lnTo>
                  <a:lnTo>
                    <a:pt x="83" y="23511"/>
                  </a:lnTo>
                  <a:lnTo>
                    <a:pt x="42" y="24151"/>
                  </a:lnTo>
                  <a:lnTo>
                    <a:pt x="0" y="24770"/>
                  </a:lnTo>
                  <a:lnTo>
                    <a:pt x="0" y="25410"/>
                  </a:lnTo>
                  <a:lnTo>
                    <a:pt x="0" y="26029"/>
                  </a:lnTo>
                  <a:lnTo>
                    <a:pt x="0" y="26669"/>
                  </a:lnTo>
                  <a:lnTo>
                    <a:pt x="42" y="27288"/>
                  </a:lnTo>
                  <a:lnTo>
                    <a:pt x="83" y="27908"/>
                  </a:lnTo>
                  <a:lnTo>
                    <a:pt x="145" y="28527"/>
                  </a:lnTo>
                  <a:lnTo>
                    <a:pt x="228" y="29146"/>
                  </a:lnTo>
                  <a:lnTo>
                    <a:pt x="310" y="29765"/>
                  </a:lnTo>
                  <a:lnTo>
                    <a:pt x="413" y="30364"/>
                  </a:lnTo>
                  <a:lnTo>
                    <a:pt x="537" y="30983"/>
                  </a:lnTo>
                  <a:lnTo>
                    <a:pt x="682" y="31582"/>
                  </a:lnTo>
                  <a:lnTo>
                    <a:pt x="826" y="32180"/>
                  </a:lnTo>
                  <a:lnTo>
                    <a:pt x="991" y="32779"/>
                  </a:lnTo>
                  <a:lnTo>
                    <a:pt x="1156" y="33378"/>
                  </a:lnTo>
                  <a:lnTo>
                    <a:pt x="1363" y="33976"/>
                  </a:lnTo>
                  <a:lnTo>
                    <a:pt x="1569" y="34554"/>
                  </a:lnTo>
                  <a:lnTo>
                    <a:pt x="1776" y="35132"/>
                  </a:lnTo>
                  <a:lnTo>
                    <a:pt x="2023" y="35710"/>
                  </a:lnTo>
                  <a:lnTo>
                    <a:pt x="2271" y="36267"/>
                  </a:lnTo>
                  <a:lnTo>
                    <a:pt x="2519" y="36825"/>
                  </a:lnTo>
                  <a:lnTo>
                    <a:pt x="2787" y="37382"/>
                  </a:lnTo>
                  <a:lnTo>
                    <a:pt x="3076" y="37939"/>
                  </a:lnTo>
                  <a:lnTo>
                    <a:pt x="3386" y="38476"/>
                  </a:lnTo>
                  <a:lnTo>
                    <a:pt x="3695" y="39013"/>
                  </a:lnTo>
                  <a:lnTo>
                    <a:pt x="4026" y="39549"/>
                  </a:lnTo>
                  <a:lnTo>
                    <a:pt x="4356" y="40065"/>
                  </a:lnTo>
                  <a:lnTo>
                    <a:pt x="4707" y="40581"/>
                  </a:lnTo>
                  <a:lnTo>
                    <a:pt x="5078" y="41077"/>
                  </a:lnTo>
                  <a:lnTo>
                    <a:pt x="5450" y="41572"/>
                  </a:lnTo>
                  <a:lnTo>
                    <a:pt x="5842" y="42068"/>
                  </a:lnTo>
                  <a:lnTo>
                    <a:pt x="6234" y="42542"/>
                  </a:lnTo>
                  <a:lnTo>
                    <a:pt x="6647" y="43017"/>
                  </a:lnTo>
                  <a:lnTo>
                    <a:pt x="7080" y="43471"/>
                  </a:lnTo>
                  <a:lnTo>
                    <a:pt x="7514" y="43925"/>
                  </a:lnTo>
                  <a:lnTo>
                    <a:pt x="7968" y="44359"/>
                  </a:lnTo>
                  <a:lnTo>
                    <a:pt x="8422" y="44792"/>
                  </a:lnTo>
                  <a:lnTo>
                    <a:pt x="8897" y="45205"/>
                  </a:lnTo>
                  <a:lnTo>
                    <a:pt x="9392" y="45618"/>
                  </a:lnTo>
                  <a:lnTo>
                    <a:pt x="9888" y="46010"/>
                  </a:lnTo>
                  <a:lnTo>
                    <a:pt x="10383" y="46402"/>
                  </a:lnTo>
                  <a:lnTo>
                    <a:pt x="10899" y="46774"/>
                  </a:lnTo>
                  <a:lnTo>
                    <a:pt x="11436" y="47145"/>
                  </a:lnTo>
                  <a:lnTo>
                    <a:pt x="11972" y="47496"/>
                  </a:lnTo>
                  <a:lnTo>
                    <a:pt x="12530" y="47827"/>
                  </a:lnTo>
                  <a:lnTo>
                    <a:pt x="13087" y="48157"/>
                  </a:lnTo>
                  <a:lnTo>
                    <a:pt x="13665" y="48466"/>
                  </a:lnTo>
                  <a:lnTo>
                    <a:pt x="14243" y="48776"/>
                  </a:lnTo>
                  <a:lnTo>
                    <a:pt x="14842" y="49065"/>
                  </a:lnTo>
                  <a:lnTo>
                    <a:pt x="15440" y="49333"/>
                  </a:lnTo>
                  <a:lnTo>
                    <a:pt x="16059" y="49602"/>
                  </a:lnTo>
                  <a:lnTo>
                    <a:pt x="16679" y="49849"/>
                  </a:lnTo>
                  <a:lnTo>
                    <a:pt x="17298" y="50076"/>
                  </a:lnTo>
                  <a:lnTo>
                    <a:pt x="17917" y="50283"/>
                  </a:lnTo>
                  <a:lnTo>
                    <a:pt x="18536" y="50469"/>
                  </a:lnTo>
                  <a:lnTo>
                    <a:pt x="19176" y="50654"/>
                  </a:lnTo>
                  <a:lnTo>
                    <a:pt x="19795" y="50820"/>
                  </a:lnTo>
                  <a:lnTo>
                    <a:pt x="20435" y="50943"/>
                  </a:lnTo>
                  <a:lnTo>
                    <a:pt x="21055" y="51088"/>
                  </a:lnTo>
                  <a:lnTo>
                    <a:pt x="21694" y="51191"/>
                  </a:lnTo>
                  <a:lnTo>
                    <a:pt x="22334" y="51294"/>
                  </a:lnTo>
                  <a:lnTo>
                    <a:pt x="22954" y="51377"/>
                  </a:lnTo>
                  <a:lnTo>
                    <a:pt x="23593" y="51439"/>
                  </a:lnTo>
                  <a:lnTo>
                    <a:pt x="24233" y="51480"/>
                  </a:lnTo>
                  <a:lnTo>
                    <a:pt x="24853" y="51501"/>
                  </a:lnTo>
                  <a:lnTo>
                    <a:pt x="25492" y="51521"/>
                  </a:lnTo>
                  <a:lnTo>
                    <a:pt x="26752" y="51521"/>
                  </a:lnTo>
                  <a:lnTo>
                    <a:pt x="27371" y="51480"/>
                  </a:lnTo>
                  <a:lnTo>
                    <a:pt x="27990" y="51439"/>
                  </a:lnTo>
                  <a:lnTo>
                    <a:pt x="28609" y="51377"/>
                  </a:lnTo>
                  <a:lnTo>
                    <a:pt x="29228" y="51294"/>
                  </a:lnTo>
                  <a:lnTo>
                    <a:pt x="29848" y="51212"/>
                  </a:lnTo>
                  <a:lnTo>
                    <a:pt x="30467" y="51108"/>
                  </a:lnTo>
                  <a:lnTo>
                    <a:pt x="31066" y="50985"/>
                  </a:lnTo>
                  <a:lnTo>
                    <a:pt x="31685" y="50861"/>
                  </a:lnTo>
                  <a:lnTo>
                    <a:pt x="32283" y="50716"/>
                  </a:lnTo>
                  <a:lnTo>
                    <a:pt x="32882" y="50551"/>
                  </a:lnTo>
                  <a:lnTo>
                    <a:pt x="33481" y="50365"/>
                  </a:lnTo>
                  <a:lnTo>
                    <a:pt x="34059" y="50180"/>
                  </a:lnTo>
                  <a:lnTo>
                    <a:pt x="34657" y="49973"/>
                  </a:lnTo>
                  <a:lnTo>
                    <a:pt x="35235" y="49767"/>
                  </a:lnTo>
                  <a:lnTo>
                    <a:pt x="35792" y="49519"/>
                  </a:lnTo>
                  <a:lnTo>
                    <a:pt x="36370" y="49271"/>
                  </a:lnTo>
                  <a:lnTo>
                    <a:pt x="36928" y="49024"/>
                  </a:lnTo>
                  <a:lnTo>
                    <a:pt x="37485" y="48755"/>
                  </a:lnTo>
                  <a:lnTo>
                    <a:pt x="38042" y="48466"/>
                  </a:lnTo>
                  <a:lnTo>
                    <a:pt x="38579" y="48157"/>
                  </a:lnTo>
                  <a:lnTo>
                    <a:pt x="39116" y="47847"/>
                  </a:lnTo>
                  <a:lnTo>
                    <a:pt x="39632" y="47538"/>
                  </a:lnTo>
                  <a:lnTo>
                    <a:pt x="40168" y="47187"/>
                  </a:lnTo>
                  <a:lnTo>
                    <a:pt x="40664" y="46836"/>
                  </a:lnTo>
                  <a:lnTo>
                    <a:pt x="41180" y="46485"/>
                  </a:lnTo>
                  <a:lnTo>
                    <a:pt x="41675" y="46113"/>
                  </a:lnTo>
                  <a:lnTo>
                    <a:pt x="42171" y="45721"/>
                  </a:lnTo>
                  <a:lnTo>
                    <a:pt x="42645" y="45308"/>
                  </a:lnTo>
                  <a:lnTo>
                    <a:pt x="43099" y="44895"/>
                  </a:lnTo>
                  <a:lnTo>
                    <a:pt x="43574" y="44483"/>
                  </a:lnTo>
                  <a:lnTo>
                    <a:pt x="44028" y="44049"/>
                  </a:lnTo>
                  <a:lnTo>
                    <a:pt x="44462" y="43595"/>
                  </a:lnTo>
                  <a:lnTo>
                    <a:pt x="44895" y="43141"/>
                  </a:lnTo>
                  <a:lnTo>
                    <a:pt x="45308" y="42666"/>
                  </a:lnTo>
                  <a:lnTo>
                    <a:pt x="45721" y="42191"/>
                  </a:lnTo>
                  <a:lnTo>
                    <a:pt x="46113" y="41696"/>
                  </a:lnTo>
                  <a:lnTo>
                    <a:pt x="46505" y="41180"/>
                  </a:lnTo>
                  <a:lnTo>
                    <a:pt x="46877" y="40664"/>
                  </a:lnTo>
                  <a:lnTo>
                    <a:pt x="47248" y="40148"/>
                  </a:lnTo>
                  <a:lnTo>
                    <a:pt x="47599" y="39591"/>
                  </a:lnTo>
                  <a:lnTo>
                    <a:pt x="47929" y="39054"/>
                  </a:lnTo>
                  <a:lnTo>
                    <a:pt x="48260" y="38497"/>
                  </a:lnTo>
                  <a:lnTo>
                    <a:pt x="48569" y="37919"/>
                  </a:lnTo>
                  <a:lnTo>
                    <a:pt x="48879" y="37341"/>
                  </a:lnTo>
                  <a:lnTo>
                    <a:pt x="49168" y="36742"/>
                  </a:lnTo>
                  <a:lnTo>
                    <a:pt x="49436" y="36144"/>
                  </a:lnTo>
                  <a:lnTo>
                    <a:pt x="49684" y="35524"/>
                  </a:lnTo>
                  <a:lnTo>
                    <a:pt x="49932" y="34926"/>
                  </a:lnTo>
                  <a:lnTo>
                    <a:pt x="50159" y="34286"/>
                  </a:lnTo>
                  <a:lnTo>
                    <a:pt x="50365" y="33667"/>
                  </a:lnTo>
                  <a:lnTo>
                    <a:pt x="50572" y="33047"/>
                  </a:lnTo>
                  <a:lnTo>
                    <a:pt x="50737" y="32428"/>
                  </a:lnTo>
                  <a:lnTo>
                    <a:pt x="50902" y="31788"/>
                  </a:lnTo>
                  <a:lnTo>
                    <a:pt x="51046" y="31169"/>
                  </a:lnTo>
                  <a:lnTo>
                    <a:pt x="51170" y="30529"/>
                  </a:lnTo>
                  <a:lnTo>
                    <a:pt x="51294" y="29910"/>
                  </a:lnTo>
                  <a:lnTo>
                    <a:pt x="51377" y="29270"/>
                  </a:lnTo>
                  <a:lnTo>
                    <a:pt x="51459" y="28630"/>
                  </a:lnTo>
                  <a:lnTo>
                    <a:pt x="51521" y="28011"/>
                  </a:lnTo>
                  <a:lnTo>
                    <a:pt x="51562" y="27371"/>
                  </a:lnTo>
                  <a:lnTo>
                    <a:pt x="51604" y="26752"/>
                  </a:lnTo>
                  <a:lnTo>
                    <a:pt x="51604" y="26112"/>
                  </a:lnTo>
                  <a:lnTo>
                    <a:pt x="51604" y="25493"/>
                  </a:lnTo>
                  <a:lnTo>
                    <a:pt x="51604" y="24853"/>
                  </a:lnTo>
                  <a:lnTo>
                    <a:pt x="51562" y="24234"/>
                  </a:lnTo>
                  <a:lnTo>
                    <a:pt x="51521" y="23614"/>
                  </a:lnTo>
                  <a:lnTo>
                    <a:pt x="51459" y="22995"/>
                  </a:lnTo>
                  <a:lnTo>
                    <a:pt x="51377" y="22376"/>
                  </a:lnTo>
                  <a:lnTo>
                    <a:pt x="51294" y="21757"/>
                  </a:lnTo>
                  <a:lnTo>
                    <a:pt x="51191" y="21158"/>
                  </a:lnTo>
                  <a:lnTo>
                    <a:pt x="51067" y="20539"/>
                  </a:lnTo>
                  <a:lnTo>
                    <a:pt x="50922" y="19940"/>
                  </a:lnTo>
                  <a:lnTo>
                    <a:pt x="50778" y="19342"/>
                  </a:lnTo>
                  <a:lnTo>
                    <a:pt x="50613" y="18743"/>
                  </a:lnTo>
                  <a:lnTo>
                    <a:pt x="50448" y="18144"/>
                  </a:lnTo>
                  <a:lnTo>
                    <a:pt x="50241" y="17546"/>
                  </a:lnTo>
                  <a:lnTo>
                    <a:pt x="50035" y="16968"/>
                  </a:lnTo>
                  <a:lnTo>
                    <a:pt x="49828" y="16390"/>
                  </a:lnTo>
                  <a:lnTo>
                    <a:pt x="49581" y="15812"/>
                  </a:lnTo>
                  <a:lnTo>
                    <a:pt x="49354" y="15255"/>
                  </a:lnTo>
                  <a:lnTo>
                    <a:pt x="49085" y="14697"/>
                  </a:lnTo>
                  <a:lnTo>
                    <a:pt x="48817" y="14140"/>
                  </a:lnTo>
                  <a:lnTo>
                    <a:pt x="48528" y="13583"/>
                  </a:lnTo>
                  <a:lnTo>
                    <a:pt x="48218" y="13046"/>
                  </a:lnTo>
                  <a:lnTo>
                    <a:pt x="47909" y="12509"/>
                  </a:lnTo>
                  <a:lnTo>
                    <a:pt x="47579" y="11973"/>
                  </a:lnTo>
                  <a:lnTo>
                    <a:pt x="47248" y="11457"/>
                  </a:lnTo>
                  <a:lnTo>
                    <a:pt x="46897" y="10941"/>
                  </a:lnTo>
                  <a:lnTo>
                    <a:pt x="46526" y="10445"/>
                  </a:lnTo>
                  <a:lnTo>
                    <a:pt x="46154" y="9950"/>
                  </a:lnTo>
                  <a:lnTo>
                    <a:pt x="45762" y="9454"/>
                  </a:lnTo>
                  <a:lnTo>
                    <a:pt x="45370" y="8980"/>
                  </a:lnTo>
                  <a:lnTo>
                    <a:pt x="44957" y="8505"/>
                  </a:lnTo>
                  <a:lnTo>
                    <a:pt x="44524" y="8051"/>
                  </a:lnTo>
                  <a:lnTo>
                    <a:pt x="44090" y="7597"/>
                  </a:lnTo>
                  <a:lnTo>
                    <a:pt x="43636" y="7163"/>
                  </a:lnTo>
                  <a:lnTo>
                    <a:pt x="43182" y="6730"/>
                  </a:lnTo>
                  <a:lnTo>
                    <a:pt x="42707" y="6317"/>
                  </a:lnTo>
                  <a:lnTo>
                    <a:pt x="42212" y="5904"/>
                  </a:lnTo>
                  <a:lnTo>
                    <a:pt x="41716" y="5512"/>
                  </a:lnTo>
                  <a:lnTo>
                    <a:pt x="41221" y="5120"/>
                  </a:lnTo>
                  <a:lnTo>
                    <a:pt x="40705" y="4748"/>
                  </a:lnTo>
                  <a:lnTo>
                    <a:pt x="40168" y="4377"/>
                  </a:lnTo>
                  <a:lnTo>
                    <a:pt x="39632" y="4026"/>
                  </a:lnTo>
                  <a:lnTo>
                    <a:pt x="39074" y="3696"/>
                  </a:lnTo>
                  <a:lnTo>
                    <a:pt x="38517" y="3365"/>
                  </a:lnTo>
                  <a:lnTo>
                    <a:pt x="37939" y="3056"/>
                  </a:lnTo>
                  <a:lnTo>
                    <a:pt x="37361" y="2746"/>
                  </a:lnTo>
                  <a:lnTo>
                    <a:pt x="36763" y="2457"/>
                  </a:lnTo>
                  <a:lnTo>
                    <a:pt x="36164" y="2189"/>
                  </a:lnTo>
                  <a:lnTo>
                    <a:pt x="35545" y="1920"/>
                  </a:lnTo>
                  <a:lnTo>
                    <a:pt x="34925" y="1673"/>
                  </a:lnTo>
                  <a:lnTo>
                    <a:pt x="34306" y="1446"/>
                  </a:lnTo>
                  <a:lnTo>
                    <a:pt x="33687" y="1239"/>
                  </a:lnTo>
                  <a:lnTo>
                    <a:pt x="33068" y="1053"/>
                  </a:lnTo>
                  <a:lnTo>
                    <a:pt x="32428" y="868"/>
                  </a:lnTo>
                  <a:lnTo>
                    <a:pt x="31809" y="703"/>
                  </a:lnTo>
                  <a:lnTo>
                    <a:pt x="31169" y="558"/>
                  </a:lnTo>
                  <a:lnTo>
                    <a:pt x="30549" y="434"/>
                  </a:lnTo>
                  <a:lnTo>
                    <a:pt x="29910" y="331"/>
                  </a:lnTo>
                  <a:lnTo>
                    <a:pt x="29270" y="228"/>
                  </a:lnTo>
                  <a:lnTo>
                    <a:pt x="28651" y="145"/>
                  </a:lnTo>
                  <a:lnTo>
                    <a:pt x="28011" y="83"/>
                  </a:lnTo>
                  <a:lnTo>
                    <a:pt x="27371" y="42"/>
                  </a:lnTo>
                  <a:lnTo>
                    <a:pt x="26752" y="21"/>
                  </a:lnTo>
                  <a:lnTo>
                    <a:pt x="26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2593175" y="825350"/>
              <a:ext cx="1290100" cy="1288050"/>
            </a:xfrm>
            <a:custGeom>
              <a:avLst/>
              <a:gdLst/>
              <a:ahLst/>
              <a:cxnLst/>
              <a:rect l="l" t="t" r="r" b="b"/>
              <a:pathLst>
                <a:path w="51604" h="51522" fill="none" extrusionOk="0">
                  <a:moveTo>
                    <a:pt x="49684" y="35524"/>
                  </a:moveTo>
                  <a:lnTo>
                    <a:pt x="49684" y="35524"/>
                  </a:lnTo>
                  <a:lnTo>
                    <a:pt x="49436" y="36144"/>
                  </a:lnTo>
                  <a:lnTo>
                    <a:pt x="49168" y="36742"/>
                  </a:lnTo>
                  <a:lnTo>
                    <a:pt x="48879" y="37341"/>
                  </a:lnTo>
                  <a:lnTo>
                    <a:pt x="48569" y="37919"/>
                  </a:lnTo>
                  <a:lnTo>
                    <a:pt x="48260" y="38497"/>
                  </a:lnTo>
                  <a:lnTo>
                    <a:pt x="47929" y="39054"/>
                  </a:lnTo>
                  <a:lnTo>
                    <a:pt x="47599" y="39591"/>
                  </a:lnTo>
                  <a:lnTo>
                    <a:pt x="47248" y="40148"/>
                  </a:lnTo>
                  <a:lnTo>
                    <a:pt x="46877" y="40664"/>
                  </a:lnTo>
                  <a:lnTo>
                    <a:pt x="46505" y="41180"/>
                  </a:lnTo>
                  <a:lnTo>
                    <a:pt x="46113" y="41696"/>
                  </a:lnTo>
                  <a:lnTo>
                    <a:pt x="45721" y="42191"/>
                  </a:lnTo>
                  <a:lnTo>
                    <a:pt x="45308" y="42666"/>
                  </a:lnTo>
                  <a:lnTo>
                    <a:pt x="44895" y="43141"/>
                  </a:lnTo>
                  <a:lnTo>
                    <a:pt x="44462" y="43595"/>
                  </a:lnTo>
                  <a:lnTo>
                    <a:pt x="44028" y="44049"/>
                  </a:lnTo>
                  <a:lnTo>
                    <a:pt x="43574" y="44483"/>
                  </a:lnTo>
                  <a:lnTo>
                    <a:pt x="43099" y="44895"/>
                  </a:lnTo>
                  <a:lnTo>
                    <a:pt x="42645" y="45308"/>
                  </a:lnTo>
                  <a:lnTo>
                    <a:pt x="42171" y="45721"/>
                  </a:lnTo>
                  <a:lnTo>
                    <a:pt x="41675" y="46113"/>
                  </a:lnTo>
                  <a:lnTo>
                    <a:pt x="41180" y="46485"/>
                  </a:lnTo>
                  <a:lnTo>
                    <a:pt x="40664" y="46836"/>
                  </a:lnTo>
                  <a:lnTo>
                    <a:pt x="40168" y="47187"/>
                  </a:lnTo>
                  <a:lnTo>
                    <a:pt x="39632" y="47538"/>
                  </a:lnTo>
                  <a:lnTo>
                    <a:pt x="39116" y="47847"/>
                  </a:lnTo>
                  <a:lnTo>
                    <a:pt x="38579" y="48157"/>
                  </a:lnTo>
                  <a:lnTo>
                    <a:pt x="38042" y="48466"/>
                  </a:lnTo>
                  <a:lnTo>
                    <a:pt x="37485" y="48755"/>
                  </a:lnTo>
                  <a:lnTo>
                    <a:pt x="36928" y="49024"/>
                  </a:lnTo>
                  <a:lnTo>
                    <a:pt x="36370" y="49271"/>
                  </a:lnTo>
                  <a:lnTo>
                    <a:pt x="35792" y="49519"/>
                  </a:lnTo>
                  <a:lnTo>
                    <a:pt x="35235" y="49767"/>
                  </a:lnTo>
                  <a:lnTo>
                    <a:pt x="34657" y="49973"/>
                  </a:lnTo>
                  <a:lnTo>
                    <a:pt x="34059" y="50180"/>
                  </a:lnTo>
                  <a:lnTo>
                    <a:pt x="33481" y="50365"/>
                  </a:lnTo>
                  <a:lnTo>
                    <a:pt x="32882" y="50551"/>
                  </a:lnTo>
                  <a:lnTo>
                    <a:pt x="32283" y="50716"/>
                  </a:lnTo>
                  <a:lnTo>
                    <a:pt x="31685" y="50861"/>
                  </a:lnTo>
                  <a:lnTo>
                    <a:pt x="31066" y="50985"/>
                  </a:lnTo>
                  <a:lnTo>
                    <a:pt x="30467" y="51108"/>
                  </a:lnTo>
                  <a:lnTo>
                    <a:pt x="29848" y="51212"/>
                  </a:lnTo>
                  <a:lnTo>
                    <a:pt x="29228" y="51294"/>
                  </a:lnTo>
                  <a:lnTo>
                    <a:pt x="28609" y="51377"/>
                  </a:lnTo>
                  <a:lnTo>
                    <a:pt x="27990" y="51439"/>
                  </a:lnTo>
                  <a:lnTo>
                    <a:pt x="27371" y="51480"/>
                  </a:lnTo>
                  <a:lnTo>
                    <a:pt x="26752" y="51521"/>
                  </a:lnTo>
                  <a:lnTo>
                    <a:pt x="26112" y="51521"/>
                  </a:lnTo>
                  <a:lnTo>
                    <a:pt x="25492" y="51521"/>
                  </a:lnTo>
                  <a:lnTo>
                    <a:pt x="24853" y="51501"/>
                  </a:lnTo>
                  <a:lnTo>
                    <a:pt x="24233" y="51480"/>
                  </a:lnTo>
                  <a:lnTo>
                    <a:pt x="23593" y="51439"/>
                  </a:lnTo>
                  <a:lnTo>
                    <a:pt x="22954" y="51377"/>
                  </a:lnTo>
                  <a:lnTo>
                    <a:pt x="22334" y="51294"/>
                  </a:lnTo>
                  <a:lnTo>
                    <a:pt x="21694" y="51191"/>
                  </a:lnTo>
                  <a:lnTo>
                    <a:pt x="21055" y="51088"/>
                  </a:lnTo>
                  <a:lnTo>
                    <a:pt x="20435" y="50943"/>
                  </a:lnTo>
                  <a:lnTo>
                    <a:pt x="19795" y="50820"/>
                  </a:lnTo>
                  <a:lnTo>
                    <a:pt x="19176" y="50654"/>
                  </a:lnTo>
                  <a:lnTo>
                    <a:pt x="18536" y="50469"/>
                  </a:lnTo>
                  <a:lnTo>
                    <a:pt x="17917" y="50283"/>
                  </a:lnTo>
                  <a:lnTo>
                    <a:pt x="17298" y="50076"/>
                  </a:lnTo>
                  <a:lnTo>
                    <a:pt x="16679" y="49849"/>
                  </a:lnTo>
                  <a:lnTo>
                    <a:pt x="16059" y="49602"/>
                  </a:lnTo>
                  <a:lnTo>
                    <a:pt x="16059" y="49602"/>
                  </a:lnTo>
                  <a:lnTo>
                    <a:pt x="15440" y="49333"/>
                  </a:lnTo>
                  <a:lnTo>
                    <a:pt x="14842" y="49065"/>
                  </a:lnTo>
                  <a:lnTo>
                    <a:pt x="14243" y="48776"/>
                  </a:lnTo>
                  <a:lnTo>
                    <a:pt x="13665" y="48466"/>
                  </a:lnTo>
                  <a:lnTo>
                    <a:pt x="13087" y="48157"/>
                  </a:lnTo>
                  <a:lnTo>
                    <a:pt x="12530" y="47827"/>
                  </a:lnTo>
                  <a:lnTo>
                    <a:pt x="11972" y="47496"/>
                  </a:lnTo>
                  <a:lnTo>
                    <a:pt x="11436" y="47145"/>
                  </a:lnTo>
                  <a:lnTo>
                    <a:pt x="10899" y="46774"/>
                  </a:lnTo>
                  <a:lnTo>
                    <a:pt x="10383" y="46402"/>
                  </a:lnTo>
                  <a:lnTo>
                    <a:pt x="9888" y="46010"/>
                  </a:lnTo>
                  <a:lnTo>
                    <a:pt x="9392" y="45618"/>
                  </a:lnTo>
                  <a:lnTo>
                    <a:pt x="8897" y="45205"/>
                  </a:lnTo>
                  <a:lnTo>
                    <a:pt x="8422" y="44792"/>
                  </a:lnTo>
                  <a:lnTo>
                    <a:pt x="7968" y="44359"/>
                  </a:lnTo>
                  <a:lnTo>
                    <a:pt x="7514" y="43925"/>
                  </a:lnTo>
                  <a:lnTo>
                    <a:pt x="7080" y="43471"/>
                  </a:lnTo>
                  <a:lnTo>
                    <a:pt x="6647" y="43017"/>
                  </a:lnTo>
                  <a:lnTo>
                    <a:pt x="6234" y="42542"/>
                  </a:lnTo>
                  <a:lnTo>
                    <a:pt x="5842" y="42068"/>
                  </a:lnTo>
                  <a:lnTo>
                    <a:pt x="5450" y="41572"/>
                  </a:lnTo>
                  <a:lnTo>
                    <a:pt x="5078" y="41077"/>
                  </a:lnTo>
                  <a:lnTo>
                    <a:pt x="4707" y="40581"/>
                  </a:lnTo>
                  <a:lnTo>
                    <a:pt x="4356" y="40065"/>
                  </a:lnTo>
                  <a:lnTo>
                    <a:pt x="4026" y="39549"/>
                  </a:lnTo>
                  <a:lnTo>
                    <a:pt x="3695" y="39013"/>
                  </a:lnTo>
                  <a:lnTo>
                    <a:pt x="3386" y="38476"/>
                  </a:lnTo>
                  <a:lnTo>
                    <a:pt x="3076" y="37939"/>
                  </a:lnTo>
                  <a:lnTo>
                    <a:pt x="2787" y="37382"/>
                  </a:lnTo>
                  <a:lnTo>
                    <a:pt x="2519" y="36825"/>
                  </a:lnTo>
                  <a:lnTo>
                    <a:pt x="2271" y="36267"/>
                  </a:lnTo>
                  <a:lnTo>
                    <a:pt x="2023" y="35710"/>
                  </a:lnTo>
                  <a:lnTo>
                    <a:pt x="1776" y="35132"/>
                  </a:lnTo>
                  <a:lnTo>
                    <a:pt x="1569" y="34554"/>
                  </a:lnTo>
                  <a:lnTo>
                    <a:pt x="1363" y="33976"/>
                  </a:lnTo>
                  <a:lnTo>
                    <a:pt x="1156" y="33378"/>
                  </a:lnTo>
                  <a:lnTo>
                    <a:pt x="991" y="32779"/>
                  </a:lnTo>
                  <a:lnTo>
                    <a:pt x="826" y="32180"/>
                  </a:lnTo>
                  <a:lnTo>
                    <a:pt x="682" y="31582"/>
                  </a:lnTo>
                  <a:lnTo>
                    <a:pt x="537" y="30983"/>
                  </a:lnTo>
                  <a:lnTo>
                    <a:pt x="413" y="30364"/>
                  </a:lnTo>
                  <a:lnTo>
                    <a:pt x="310" y="29765"/>
                  </a:lnTo>
                  <a:lnTo>
                    <a:pt x="228" y="29146"/>
                  </a:lnTo>
                  <a:lnTo>
                    <a:pt x="145" y="28527"/>
                  </a:lnTo>
                  <a:lnTo>
                    <a:pt x="83" y="27908"/>
                  </a:lnTo>
                  <a:lnTo>
                    <a:pt x="42" y="27288"/>
                  </a:lnTo>
                  <a:lnTo>
                    <a:pt x="0" y="26669"/>
                  </a:lnTo>
                  <a:lnTo>
                    <a:pt x="0" y="26029"/>
                  </a:lnTo>
                  <a:lnTo>
                    <a:pt x="0" y="25410"/>
                  </a:lnTo>
                  <a:lnTo>
                    <a:pt x="0" y="24770"/>
                  </a:lnTo>
                  <a:lnTo>
                    <a:pt x="42" y="24151"/>
                  </a:lnTo>
                  <a:lnTo>
                    <a:pt x="83" y="23511"/>
                  </a:lnTo>
                  <a:lnTo>
                    <a:pt x="145" y="22892"/>
                  </a:lnTo>
                  <a:lnTo>
                    <a:pt x="228" y="22252"/>
                  </a:lnTo>
                  <a:lnTo>
                    <a:pt x="331" y="21612"/>
                  </a:lnTo>
                  <a:lnTo>
                    <a:pt x="434" y="20993"/>
                  </a:lnTo>
                  <a:lnTo>
                    <a:pt x="558" y="20353"/>
                  </a:lnTo>
                  <a:lnTo>
                    <a:pt x="702" y="19734"/>
                  </a:lnTo>
                  <a:lnTo>
                    <a:pt x="867" y="19094"/>
                  </a:lnTo>
                  <a:lnTo>
                    <a:pt x="1033" y="18475"/>
                  </a:lnTo>
                  <a:lnTo>
                    <a:pt x="1239" y="17855"/>
                  </a:lnTo>
                  <a:lnTo>
                    <a:pt x="1445" y="17236"/>
                  </a:lnTo>
                  <a:lnTo>
                    <a:pt x="1672" y="16596"/>
                  </a:lnTo>
                  <a:lnTo>
                    <a:pt x="1920" y="15977"/>
                  </a:lnTo>
                  <a:lnTo>
                    <a:pt x="1920" y="15977"/>
                  </a:lnTo>
                  <a:lnTo>
                    <a:pt x="2168" y="15378"/>
                  </a:lnTo>
                  <a:lnTo>
                    <a:pt x="2436" y="14780"/>
                  </a:lnTo>
                  <a:lnTo>
                    <a:pt x="2725" y="14181"/>
                  </a:lnTo>
                  <a:lnTo>
                    <a:pt x="3035" y="13603"/>
                  </a:lnTo>
                  <a:lnTo>
                    <a:pt x="3344" y="13025"/>
                  </a:lnTo>
                  <a:lnTo>
                    <a:pt x="3675" y="12468"/>
                  </a:lnTo>
                  <a:lnTo>
                    <a:pt x="4005" y="11911"/>
                  </a:lnTo>
                  <a:lnTo>
                    <a:pt x="4356" y="11374"/>
                  </a:lnTo>
                  <a:lnTo>
                    <a:pt x="4727" y="10858"/>
                  </a:lnTo>
                  <a:lnTo>
                    <a:pt x="5099" y="10342"/>
                  </a:lnTo>
                  <a:lnTo>
                    <a:pt x="5491" y="9826"/>
                  </a:lnTo>
                  <a:lnTo>
                    <a:pt x="5883" y="9331"/>
                  </a:lnTo>
                  <a:lnTo>
                    <a:pt x="6296" y="8856"/>
                  </a:lnTo>
                  <a:lnTo>
                    <a:pt x="6709" y="8381"/>
                  </a:lnTo>
                  <a:lnTo>
                    <a:pt x="7142" y="7927"/>
                  </a:lnTo>
                  <a:lnTo>
                    <a:pt x="7576" y="7473"/>
                  </a:lnTo>
                  <a:lnTo>
                    <a:pt x="8030" y="7039"/>
                  </a:lnTo>
                  <a:lnTo>
                    <a:pt x="8505" y="6627"/>
                  </a:lnTo>
                  <a:lnTo>
                    <a:pt x="8959" y="6214"/>
                  </a:lnTo>
                  <a:lnTo>
                    <a:pt x="9454" y="5801"/>
                  </a:lnTo>
                  <a:lnTo>
                    <a:pt x="9929" y="5409"/>
                  </a:lnTo>
                  <a:lnTo>
                    <a:pt x="10424" y="5037"/>
                  </a:lnTo>
                  <a:lnTo>
                    <a:pt x="10940" y="4686"/>
                  </a:lnTo>
                  <a:lnTo>
                    <a:pt x="11436" y="4335"/>
                  </a:lnTo>
                  <a:lnTo>
                    <a:pt x="11972" y="3985"/>
                  </a:lnTo>
                  <a:lnTo>
                    <a:pt x="12488" y="3675"/>
                  </a:lnTo>
                  <a:lnTo>
                    <a:pt x="13025" y="3365"/>
                  </a:lnTo>
                  <a:lnTo>
                    <a:pt x="13562" y="3056"/>
                  </a:lnTo>
                  <a:lnTo>
                    <a:pt x="14119" y="2767"/>
                  </a:lnTo>
                  <a:lnTo>
                    <a:pt x="14676" y="2498"/>
                  </a:lnTo>
                  <a:lnTo>
                    <a:pt x="15234" y="2251"/>
                  </a:lnTo>
                  <a:lnTo>
                    <a:pt x="15812" y="2003"/>
                  </a:lnTo>
                  <a:lnTo>
                    <a:pt x="16369" y="1755"/>
                  </a:lnTo>
                  <a:lnTo>
                    <a:pt x="16968" y="1549"/>
                  </a:lnTo>
                  <a:lnTo>
                    <a:pt x="17546" y="1342"/>
                  </a:lnTo>
                  <a:lnTo>
                    <a:pt x="18123" y="1157"/>
                  </a:lnTo>
                  <a:lnTo>
                    <a:pt x="18722" y="971"/>
                  </a:lnTo>
                  <a:lnTo>
                    <a:pt x="19321" y="806"/>
                  </a:lnTo>
                  <a:lnTo>
                    <a:pt x="19919" y="661"/>
                  </a:lnTo>
                  <a:lnTo>
                    <a:pt x="20538" y="537"/>
                  </a:lnTo>
                  <a:lnTo>
                    <a:pt x="21137" y="414"/>
                  </a:lnTo>
                  <a:lnTo>
                    <a:pt x="21756" y="310"/>
                  </a:lnTo>
                  <a:lnTo>
                    <a:pt x="22376" y="228"/>
                  </a:lnTo>
                  <a:lnTo>
                    <a:pt x="22995" y="145"/>
                  </a:lnTo>
                  <a:lnTo>
                    <a:pt x="23614" y="83"/>
                  </a:lnTo>
                  <a:lnTo>
                    <a:pt x="24233" y="42"/>
                  </a:lnTo>
                  <a:lnTo>
                    <a:pt x="24853" y="1"/>
                  </a:lnTo>
                  <a:lnTo>
                    <a:pt x="25492" y="1"/>
                  </a:lnTo>
                  <a:lnTo>
                    <a:pt x="26112" y="1"/>
                  </a:lnTo>
                  <a:lnTo>
                    <a:pt x="26752" y="21"/>
                  </a:lnTo>
                  <a:lnTo>
                    <a:pt x="27371" y="42"/>
                  </a:lnTo>
                  <a:lnTo>
                    <a:pt x="28011" y="83"/>
                  </a:lnTo>
                  <a:lnTo>
                    <a:pt x="28651" y="145"/>
                  </a:lnTo>
                  <a:lnTo>
                    <a:pt x="29270" y="228"/>
                  </a:lnTo>
                  <a:lnTo>
                    <a:pt x="29910" y="331"/>
                  </a:lnTo>
                  <a:lnTo>
                    <a:pt x="30549" y="434"/>
                  </a:lnTo>
                  <a:lnTo>
                    <a:pt x="31169" y="558"/>
                  </a:lnTo>
                  <a:lnTo>
                    <a:pt x="31809" y="703"/>
                  </a:lnTo>
                  <a:lnTo>
                    <a:pt x="32428" y="868"/>
                  </a:lnTo>
                  <a:lnTo>
                    <a:pt x="33068" y="1053"/>
                  </a:lnTo>
                  <a:lnTo>
                    <a:pt x="33687" y="1239"/>
                  </a:lnTo>
                  <a:lnTo>
                    <a:pt x="34306" y="1446"/>
                  </a:lnTo>
                  <a:lnTo>
                    <a:pt x="34925" y="1673"/>
                  </a:lnTo>
                  <a:lnTo>
                    <a:pt x="35545" y="1920"/>
                  </a:lnTo>
                  <a:lnTo>
                    <a:pt x="35545" y="1920"/>
                  </a:lnTo>
                  <a:lnTo>
                    <a:pt x="36164" y="2189"/>
                  </a:lnTo>
                  <a:lnTo>
                    <a:pt x="36763" y="2457"/>
                  </a:lnTo>
                  <a:lnTo>
                    <a:pt x="37361" y="2746"/>
                  </a:lnTo>
                  <a:lnTo>
                    <a:pt x="37939" y="3056"/>
                  </a:lnTo>
                  <a:lnTo>
                    <a:pt x="38517" y="3365"/>
                  </a:lnTo>
                  <a:lnTo>
                    <a:pt x="39074" y="3696"/>
                  </a:lnTo>
                  <a:lnTo>
                    <a:pt x="39632" y="4026"/>
                  </a:lnTo>
                  <a:lnTo>
                    <a:pt x="40168" y="4377"/>
                  </a:lnTo>
                  <a:lnTo>
                    <a:pt x="40705" y="4748"/>
                  </a:lnTo>
                  <a:lnTo>
                    <a:pt x="41221" y="5120"/>
                  </a:lnTo>
                  <a:lnTo>
                    <a:pt x="41716" y="5512"/>
                  </a:lnTo>
                  <a:lnTo>
                    <a:pt x="42212" y="5904"/>
                  </a:lnTo>
                  <a:lnTo>
                    <a:pt x="42707" y="6317"/>
                  </a:lnTo>
                  <a:lnTo>
                    <a:pt x="43182" y="6730"/>
                  </a:lnTo>
                  <a:lnTo>
                    <a:pt x="43636" y="7163"/>
                  </a:lnTo>
                  <a:lnTo>
                    <a:pt x="44090" y="7597"/>
                  </a:lnTo>
                  <a:lnTo>
                    <a:pt x="44524" y="8051"/>
                  </a:lnTo>
                  <a:lnTo>
                    <a:pt x="44957" y="8505"/>
                  </a:lnTo>
                  <a:lnTo>
                    <a:pt x="45370" y="8980"/>
                  </a:lnTo>
                  <a:lnTo>
                    <a:pt x="45762" y="9454"/>
                  </a:lnTo>
                  <a:lnTo>
                    <a:pt x="46154" y="9950"/>
                  </a:lnTo>
                  <a:lnTo>
                    <a:pt x="46526" y="10445"/>
                  </a:lnTo>
                  <a:lnTo>
                    <a:pt x="46897" y="10941"/>
                  </a:lnTo>
                  <a:lnTo>
                    <a:pt x="47248" y="11457"/>
                  </a:lnTo>
                  <a:lnTo>
                    <a:pt x="47579" y="11973"/>
                  </a:lnTo>
                  <a:lnTo>
                    <a:pt x="47909" y="12509"/>
                  </a:lnTo>
                  <a:lnTo>
                    <a:pt x="48218" y="13046"/>
                  </a:lnTo>
                  <a:lnTo>
                    <a:pt x="48528" y="13583"/>
                  </a:lnTo>
                  <a:lnTo>
                    <a:pt x="48817" y="14140"/>
                  </a:lnTo>
                  <a:lnTo>
                    <a:pt x="49085" y="14697"/>
                  </a:lnTo>
                  <a:lnTo>
                    <a:pt x="49354" y="15255"/>
                  </a:lnTo>
                  <a:lnTo>
                    <a:pt x="49581" y="15812"/>
                  </a:lnTo>
                  <a:lnTo>
                    <a:pt x="49828" y="16390"/>
                  </a:lnTo>
                  <a:lnTo>
                    <a:pt x="50035" y="16968"/>
                  </a:lnTo>
                  <a:lnTo>
                    <a:pt x="50241" y="17546"/>
                  </a:lnTo>
                  <a:lnTo>
                    <a:pt x="50448" y="18144"/>
                  </a:lnTo>
                  <a:lnTo>
                    <a:pt x="50613" y="18743"/>
                  </a:lnTo>
                  <a:lnTo>
                    <a:pt x="50778" y="19342"/>
                  </a:lnTo>
                  <a:lnTo>
                    <a:pt x="50922" y="19940"/>
                  </a:lnTo>
                  <a:lnTo>
                    <a:pt x="51067" y="20539"/>
                  </a:lnTo>
                  <a:lnTo>
                    <a:pt x="51191" y="21158"/>
                  </a:lnTo>
                  <a:lnTo>
                    <a:pt x="51294" y="21757"/>
                  </a:lnTo>
                  <a:lnTo>
                    <a:pt x="51377" y="22376"/>
                  </a:lnTo>
                  <a:lnTo>
                    <a:pt x="51459" y="22995"/>
                  </a:lnTo>
                  <a:lnTo>
                    <a:pt x="51521" y="23614"/>
                  </a:lnTo>
                  <a:lnTo>
                    <a:pt x="51562" y="24234"/>
                  </a:lnTo>
                  <a:lnTo>
                    <a:pt x="51604" y="24853"/>
                  </a:lnTo>
                  <a:lnTo>
                    <a:pt x="51604" y="25493"/>
                  </a:lnTo>
                  <a:lnTo>
                    <a:pt x="51604" y="26112"/>
                  </a:lnTo>
                  <a:lnTo>
                    <a:pt x="51604" y="26752"/>
                  </a:lnTo>
                  <a:lnTo>
                    <a:pt x="51562" y="27371"/>
                  </a:lnTo>
                  <a:lnTo>
                    <a:pt x="51521" y="28011"/>
                  </a:lnTo>
                  <a:lnTo>
                    <a:pt x="51459" y="28630"/>
                  </a:lnTo>
                  <a:lnTo>
                    <a:pt x="51377" y="29270"/>
                  </a:lnTo>
                  <a:lnTo>
                    <a:pt x="51294" y="29910"/>
                  </a:lnTo>
                  <a:lnTo>
                    <a:pt x="51170" y="30529"/>
                  </a:lnTo>
                  <a:lnTo>
                    <a:pt x="51046" y="31169"/>
                  </a:lnTo>
                  <a:lnTo>
                    <a:pt x="50902" y="31788"/>
                  </a:lnTo>
                  <a:lnTo>
                    <a:pt x="50737" y="32428"/>
                  </a:lnTo>
                  <a:lnTo>
                    <a:pt x="50572" y="33047"/>
                  </a:lnTo>
                  <a:lnTo>
                    <a:pt x="50365" y="33667"/>
                  </a:lnTo>
                  <a:lnTo>
                    <a:pt x="50159" y="34286"/>
                  </a:lnTo>
                  <a:lnTo>
                    <a:pt x="49932" y="34926"/>
                  </a:lnTo>
                  <a:lnTo>
                    <a:pt x="49684" y="355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2746425" y="978625"/>
              <a:ext cx="983600" cy="981500"/>
            </a:xfrm>
            <a:custGeom>
              <a:avLst/>
              <a:gdLst/>
              <a:ahLst/>
              <a:cxnLst/>
              <a:rect l="l" t="t" r="r" b="b"/>
              <a:pathLst>
                <a:path w="39344" h="39260" extrusionOk="0">
                  <a:moveTo>
                    <a:pt x="19424" y="0"/>
                  </a:moveTo>
                  <a:lnTo>
                    <a:pt x="18475" y="21"/>
                  </a:lnTo>
                  <a:lnTo>
                    <a:pt x="17525" y="103"/>
                  </a:lnTo>
                  <a:lnTo>
                    <a:pt x="16596" y="227"/>
                  </a:lnTo>
                  <a:lnTo>
                    <a:pt x="15647" y="413"/>
                  </a:lnTo>
                  <a:lnTo>
                    <a:pt x="14739" y="619"/>
                  </a:lnTo>
                  <a:lnTo>
                    <a:pt x="13831" y="867"/>
                  </a:lnTo>
                  <a:lnTo>
                    <a:pt x="12943" y="1177"/>
                  </a:lnTo>
                  <a:lnTo>
                    <a:pt x="12055" y="1528"/>
                  </a:lnTo>
                  <a:lnTo>
                    <a:pt x="11188" y="1899"/>
                  </a:lnTo>
                  <a:lnTo>
                    <a:pt x="10342" y="2333"/>
                  </a:lnTo>
                  <a:lnTo>
                    <a:pt x="9537" y="2787"/>
                  </a:lnTo>
                  <a:lnTo>
                    <a:pt x="8732" y="3303"/>
                  </a:lnTo>
                  <a:lnTo>
                    <a:pt x="7948" y="3839"/>
                  </a:lnTo>
                  <a:lnTo>
                    <a:pt x="7205" y="4417"/>
                  </a:lnTo>
                  <a:lnTo>
                    <a:pt x="6482" y="5037"/>
                  </a:lnTo>
                  <a:lnTo>
                    <a:pt x="5780" y="5697"/>
                  </a:lnTo>
                  <a:lnTo>
                    <a:pt x="5120" y="6378"/>
                  </a:lnTo>
                  <a:lnTo>
                    <a:pt x="4501" y="7121"/>
                  </a:lnTo>
                  <a:lnTo>
                    <a:pt x="3902" y="7885"/>
                  </a:lnTo>
                  <a:lnTo>
                    <a:pt x="3345" y="8670"/>
                  </a:lnTo>
                  <a:lnTo>
                    <a:pt x="3076" y="9082"/>
                  </a:lnTo>
                  <a:lnTo>
                    <a:pt x="2808" y="9495"/>
                  </a:lnTo>
                  <a:lnTo>
                    <a:pt x="2560" y="9929"/>
                  </a:lnTo>
                  <a:lnTo>
                    <a:pt x="2313" y="10362"/>
                  </a:lnTo>
                  <a:lnTo>
                    <a:pt x="2086" y="10796"/>
                  </a:lnTo>
                  <a:lnTo>
                    <a:pt x="1879" y="11250"/>
                  </a:lnTo>
                  <a:lnTo>
                    <a:pt x="1673" y="11724"/>
                  </a:lnTo>
                  <a:lnTo>
                    <a:pt x="1466" y="12179"/>
                  </a:lnTo>
                  <a:lnTo>
                    <a:pt x="1281" y="12653"/>
                  </a:lnTo>
                  <a:lnTo>
                    <a:pt x="1116" y="13128"/>
                  </a:lnTo>
                  <a:lnTo>
                    <a:pt x="950" y="13603"/>
                  </a:lnTo>
                  <a:lnTo>
                    <a:pt x="806" y="14078"/>
                  </a:lnTo>
                  <a:lnTo>
                    <a:pt x="661" y="14552"/>
                  </a:lnTo>
                  <a:lnTo>
                    <a:pt x="538" y="15027"/>
                  </a:lnTo>
                  <a:lnTo>
                    <a:pt x="434" y="15522"/>
                  </a:lnTo>
                  <a:lnTo>
                    <a:pt x="331" y="15997"/>
                  </a:lnTo>
                  <a:lnTo>
                    <a:pt x="187" y="16947"/>
                  </a:lnTo>
                  <a:lnTo>
                    <a:pt x="83" y="17917"/>
                  </a:lnTo>
                  <a:lnTo>
                    <a:pt x="22" y="18887"/>
                  </a:lnTo>
                  <a:lnTo>
                    <a:pt x="1" y="19836"/>
                  </a:lnTo>
                  <a:lnTo>
                    <a:pt x="42" y="20786"/>
                  </a:lnTo>
                  <a:lnTo>
                    <a:pt x="125" y="21735"/>
                  </a:lnTo>
                  <a:lnTo>
                    <a:pt x="249" y="22685"/>
                  </a:lnTo>
                  <a:lnTo>
                    <a:pt x="414" y="23614"/>
                  </a:lnTo>
                  <a:lnTo>
                    <a:pt x="641" y="24522"/>
                  </a:lnTo>
                  <a:lnTo>
                    <a:pt x="888" y="25430"/>
                  </a:lnTo>
                  <a:lnTo>
                    <a:pt x="1198" y="26338"/>
                  </a:lnTo>
                  <a:lnTo>
                    <a:pt x="1549" y="27205"/>
                  </a:lnTo>
                  <a:lnTo>
                    <a:pt x="1941" y="28072"/>
                  </a:lnTo>
                  <a:lnTo>
                    <a:pt x="2354" y="28898"/>
                  </a:lnTo>
                  <a:lnTo>
                    <a:pt x="2829" y="29724"/>
                  </a:lnTo>
                  <a:lnTo>
                    <a:pt x="3324" y="30529"/>
                  </a:lnTo>
                  <a:lnTo>
                    <a:pt x="3881" y="31292"/>
                  </a:lnTo>
                  <a:lnTo>
                    <a:pt x="4459" y="32056"/>
                  </a:lnTo>
                  <a:lnTo>
                    <a:pt x="5079" y="32779"/>
                  </a:lnTo>
                  <a:lnTo>
                    <a:pt x="5739" y="33460"/>
                  </a:lnTo>
                  <a:lnTo>
                    <a:pt x="6441" y="34120"/>
                  </a:lnTo>
                  <a:lnTo>
                    <a:pt x="7163" y="34760"/>
                  </a:lnTo>
                  <a:lnTo>
                    <a:pt x="7927" y="35359"/>
                  </a:lnTo>
                  <a:lnTo>
                    <a:pt x="8732" y="35916"/>
                  </a:lnTo>
                  <a:lnTo>
                    <a:pt x="9558" y="36453"/>
                  </a:lnTo>
                  <a:lnTo>
                    <a:pt x="9991" y="36700"/>
                  </a:lnTo>
                  <a:lnTo>
                    <a:pt x="10425" y="36927"/>
                  </a:lnTo>
                  <a:lnTo>
                    <a:pt x="10858" y="37175"/>
                  </a:lnTo>
                  <a:lnTo>
                    <a:pt x="11312" y="37382"/>
                  </a:lnTo>
                  <a:lnTo>
                    <a:pt x="11766" y="37588"/>
                  </a:lnTo>
                  <a:lnTo>
                    <a:pt x="12241" y="37794"/>
                  </a:lnTo>
                  <a:lnTo>
                    <a:pt x="12716" y="37980"/>
                  </a:lnTo>
                  <a:lnTo>
                    <a:pt x="13191" y="38145"/>
                  </a:lnTo>
                  <a:lnTo>
                    <a:pt x="13665" y="38310"/>
                  </a:lnTo>
                  <a:lnTo>
                    <a:pt x="14140" y="38455"/>
                  </a:lnTo>
                  <a:lnTo>
                    <a:pt x="14615" y="38599"/>
                  </a:lnTo>
                  <a:lnTo>
                    <a:pt x="15090" y="38723"/>
                  </a:lnTo>
                  <a:lnTo>
                    <a:pt x="16060" y="38930"/>
                  </a:lnTo>
                  <a:lnTo>
                    <a:pt x="17030" y="39074"/>
                  </a:lnTo>
                  <a:lnTo>
                    <a:pt x="17979" y="39198"/>
                  </a:lnTo>
                  <a:lnTo>
                    <a:pt x="18950" y="39260"/>
                  </a:lnTo>
                  <a:lnTo>
                    <a:pt x="19920" y="39260"/>
                  </a:lnTo>
                  <a:lnTo>
                    <a:pt x="20869" y="39239"/>
                  </a:lnTo>
                  <a:lnTo>
                    <a:pt x="21819" y="39157"/>
                  </a:lnTo>
                  <a:lnTo>
                    <a:pt x="22768" y="39033"/>
                  </a:lnTo>
                  <a:lnTo>
                    <a:pt x="23697" y="38847"/>
                  </a:lnTo>
                  <a:lnTo>
                    <a:pt x="24605" y="38641"/>
                  </a:lnTo>
                  <a:lnTo>
                    <a:pt x="25513" y="38393"/>
                  </a:lnTo>
                  <a:lnTo>
                    <a:pt x="26422" y="38083"/>
                  </a:lnTo>
                  <a:lnTo>
                    <a:pt x="27289" y="37732"/>
                  </a:lnTo>
                  <a:lnTo>
                    <a:pt x="28156" y="37361"/>
                  </a:lnTo>
                  <a:lnTo>
                    <a:pt x="29002" y="36927"/>
                  </a:lnTo>
                  <a:lnTo>
                    <a:pt x="29807" y="36473"/>
                  </a:lnTo>
                  <a:lnTo>
                    <a:pt x="30612" y="35957"/>
                  </a:lnTo>
                  <a:lnTo>
                    <a:pt x="31396" y="35421"/>
                  </a:lnTo>
                  <a:lnTo>
                    <a:pt x="32139" y="34843"/>
                  </a:lnTo>
                  <a:lnTo>
                    <a:pt x="32862" y="34223"/>
                  </a:lnTo>
                  <a:lnTo>
                    <a:pt x="33564" y="33563"/>
                  </a:lnTo>
                  <a:lnTo>
                    <a:pt x="34224" y="32861"/>
                  </a:lnTo>
                  <a:lnTo>
                    <a:pt x="34843" y="32139"/>
                  </a:lnTo>
                  <a:lnTo>
                    <a:pt x="35442" y="31375"/>
                  </a:lnTo>
                  <a:lnTo>
                    <a:pt x="36020" y="30591"/>
                  </a:lnTo>
                  <a:lnTo>
                    <a:pt x="36288" y="30178"/>
                  </a:lnTo>
                  <a:lnTo>
                    <a:pt x="36536" y="29765"/>
                  </a:lnTo>
                  <a:lnTo>
                    <a:pt x="36784" y="29331"/>
                  </a:lnTo>
                  <a:lnTo>
                    <a:pt x="37031" y="28898"/>
                  </a:lnTo>
                  <a:lnTo>
                    <a:pt x="37258" y="28444"/>
                  </a:lnTo>
                  <a:lnTo>
                    <a:pt x="37465" y="28010"/>
                  </a:lnTo>
                  <a:lnTo>
                    <a:pt x="37671" y="27536"/>
                  </a:lnTo>
                  <a:lnTo>
                    <a:pt x="37878" y="27082"/>
                  </a:lnTo>
                  <a:lnTo>
                    <a:pt x="38063" y="26607"/>
                  </a:lnTo>
                  <a:lnTo>
                    <a:pt x="38228" y="26132"/>
                  </a:lnTo>
                  <a:lnTo>
                    <a:pt x="38394" y="25657"/>
                  </a:lnTo>
                  <a:lnTo>
                    <a:pt x="38538" y="25183"/>
                  </a:lnTo>
                  <a:lnTo>
                    <a:pt x="38683" y="24708"/>
                  </a:lnTo>
                  <a:lnTo>
                    <a:pt x="38806" y="24233"/>
                  </a:lnTo>
                  <a:lnTo>
                    <a:pt x="38910" y="23738"/>
                  </a:lnTo>
                  <a:lnTo>
                    <a:pt x="39013" y="23263"/>
                  </a:lnTo>
                  <a:lnTo>
                    <a:pt x="39157" y="22313"/>
                  </a:lnTo>
                  <a:lnTo>
                    <a:pt x="39261" y="21343"/>
                  </a:lnTo>
                  <a:lnTo>
                    <a:pt x="39322" y="20373"/>
                  </a:lnTo>
                  <a:lnTo>
                    <a:pt x="39343" y="19424"/>
                  </a:lnTo>
                  <a:lnTo>
                    <a:pt x="39302" y="18474"/>
                  </a:lnTo>
                  <a:lnTo>
                    <a:pt x="39219" y="17525"/>
                  </a:lnTo>
                  <a:lnTo>
                    <a:pt x="39095" y="16575"/>
                  </a:lnTo>
                  <a:lnTo>
                    <a:pt x="38930" y="15646"/>
                  </a:lnTo>
                  <a:lnTo>
                    <a:pt x="38703" y="14738"/>
                  </a:lnTo>
                  <a:lnTo>
                    <a:pt x="38456" y="13830"/>
                  </a:lnTo>
                  <a:lnTo>
                    <a:pt x="38146" y="12922"/>
                  </a:lnTo>
                  <a:lnTo>
                    <a:pt x="37795" y="12055"/>
                  </a:lnTo>
                  <a:lnTo>
                    <a:pt x="37423" y="11188"/>
                  </a:lnTo>
                  <a:lnTo>
                    <a:pt x="36990" y="10341"/>
                  </a:lnTo>
                  <a:lnTo>
                    <a:pt x="36515" y="9536"/>
                  </a:lnTo>
                  <a:lnTo>
                    <a:pt x="36020" y="8731"/>
                  </a:lnTo>
                  <a:lnTo>
                    <a:pt x="35463" y="7968"/>
                  </a:lnTo>
                  <a:lnTo>
                    <a:pt x="34885" y="7204"/>
                  </a:lnTo>
                  <a:lnTo>
                    <a:pt x="34265" y="6482"/>
                  </a:lnTo>
                  <a:lnTo>
                    <a:pt x="33605" y="5800"/>
                  </a:lnTo>
                  <a:lnTo>
                    <a:pt x="32903" y="5119"/>
                  </a:lnTo>
                  <a:lnTo>
                    <a:pt x="32181" y="4500"/>
                  </a:lnTo>
                  <a:lnTo>
                    <a:pt x="31417" y="3901"/>
                  </a:lnTo>
                  <a:lnTo>
                    <a:pt x="30612" y="3344"/>
                  </a:lnTo>
                  <a:lnTo>
                    <a:pt x="29786" y="2807"/>
                  </a:lnTo>
                  <a:lnTo>
                    <a:pt x="29353" y="2560"/>
                  </a:lnTo>
                  <a:lnTo>
                    <a:pt x="28919" y="2312"/>
                  </a:lnTo>
                  <a:lnTo>
                    <a:pt x="28486" y="2085"/>
                  </a:lnTo>
                  <a:lnTo>
                    <a:pt x="28032" y="1879"/>
                  </a:lnTo>
                  <a:lnTo>
                    <a:pt x="27578" y="1672"/>
                  </a:lnTo>
                  <a:lnTo>
                    <a:pt x="27103" y="1466"/>
                  </a:lnTo>
                  <a:lnTo>
                    <a:pt x="26628" y="1280"/>
                  </a:lnTo>
                  <a:lnTo>
                    <a:pt x="26153" y="1115"/>
                  </a:lnTo>
                  <a:lnTo>
                    <a:pt x="25679" y="950"/>
                  </a:lnTo>
                  <a:lnTo>
                    <a:pt x="25204" y="805"/>
                  </a:lnTo>
                  <a:lnTo>
                    <a:pt x="24729" y="661"/>
                  </a:lnTo>
                  <a:lnTo>
                    <a:pt x="24254" y="537"/>
                  </a:lnTo>
                  <a:lnTo>
                    <a:pt x="23284" y="330"/>
                  </a:lnTo>
                  <a:lnTo>
                    <a:pt x="22314" y="186"/>
                  </a:lnTo>
                  <a:lnTo>
                    <a:pt x="21365" y="62"/>
                  </a:lnTo>
                  <a:lnTo>
                    <a:pt x="20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2746425" y="978625"/>
              <a:ext cx="983600" cy="981500"/>
            </a:xfrm>
            <a:custGeom>
              <a:avLst/>
              <a:gdLst/>
              <a:ahLst/>
              <a:cxnLst/>
              <a:rect l="l" t="t" r="r" b="b"/>
              <a:pathLst>
                <a:path w="39344" h="39260" fill="none" extrusionOk="0">
                  <a:moveTo>
                    <a:pt x="37878" y="27082"/>
                  </a:moveTo>
                  <a:lnTo>
                    <a:pt x="37878" y="27082"/>
                  </a:lnTo>
                  <a:lnTo>
                    <a:pt x="37671" y="27536"/>
                  </a:lnTo>
                  <a:lnTo>
                    <a:pt x="37465" y="28010"/>
                  </a:lnTo>
                  <a:lnTo>
                    <a:pt x="37258" y="28444"/>
                  </a:lnTo>
                  <a:lnTo>
                    <a:pt x="37031" y="28898"/>
                  </a:lnTo>
                  <a:lnTo>
                    <a:pt x="36784" y="29331"/>
                  </a:lnTo>
                  <a:lnTo>
                    <a:pt x="36536" y="29765"/>
                  </a:lnTo>
                  <a:lnTo>
                    <a:pt x="36288" y="30178"/>
                  </a:lnTo>
                  <a:lnTo>
                    <a:pt x="36020" y="30591"/>
                  </a:lnTo>
                  <a:lnTo>
                    <a:pt x="35442" y="31375"/>
                  </a:lnTo>
                  <a:lnTo>
                    <a:pt x="34843" y="32139"/>
                  </a:lnTo>
                  <a:lnTo>
                    <a:pt x="34224" y="32861"/>
                  </a:lnTo>
                  <a:lnTo>
                    <a:pt x="33564" y="33563"/>
                  </a:lnTo>
                  <a:lnTo>
                    <a:pt x="32862" y="34223"/>
                  </a:lnTo>
                  <a:lnTo>
                    <a:pt x="32139" y="34843"/>
                  </a:lnTo>
                  <a:lnTo>
                    <a:pt x="31396" y="35421"/>
                  </a:lnTo>
                  <a:lnTo>
                    <a:pt x="30612" y="35957"/>
                  </a:lnTo>
                  <a:lnTo>
                    <a:pt x="29807" y="36473"/>
                  </a:lnTo>
                  <a:lnTo>
                    <a:pt x="29002" y="36927"/>
                  </a:lnTo>
                  <a:lnTo>
                    <a:pt x="28156" y="37361"/>
                  </a:lnTo>
                  <a:lnTo>
                    <a:pt x="27289" y="37732"/>
                  </a:lnTo>
                  <a:lnTo>
                    <a:pt x="26422" y="38083"/>
                  </a:lnTo>
                  <a:lnTo>
                    <a:pt x="25513" y="38393"/>
                  </a:lnTo>
                  <a:lnTo>
                    <a:pt x="24605" y="38641"/>
                  </a:lnTo>
                  <a:lnTo>
                    <a:pt x="23697" y="38847"/>
                  </a:lnTo>
                  <a:lnTo>
                    <a:pt x="22768" y="39033"/>
                  </a:lnTo>
                  <a:lnTo>
                    <a:pt x="21819" y="39157"/>
                  </a:lnTo>
                  <a:lnTo>
                    <a:pt x="20869" y="39239"/>
                  </a:lnTo>
                  <a:lnTo>
                    <a:pt x="19920" y="39260"/>
                  </a:lnTo>
                  <a:lnTo>
                    <a:pt x="18950" y="39260"/>
                  </a:lnTo>
                  <a:lnTo>
                    <a:pt x="17979" y="39198"/>
                  </a:lnTo>
                  <a:lnTo>
                    <a:pt x="17030" y="39074"/>
                  </a:lnTo>
                  <a:lnTo>
                    <a:pt x="16060" y="38930"/>
                  </a:lnTo>
                  <a:lnTo>
                    <a:pt x="15090" y="38723"/>
                  </a:lnTo>
                  <a:lnTo>
                    <a:pt x="14615" y="38599"/>
                  </a:lnTo>
                  <a:lnTo>
                    <a:pt x="14140" y="38455"/>
                  </a:lnTo>
                  <a:lnTo>
                    <a:pt x="13665" y="38310"/>
                  </a:lnTo>
                  <a:lnTo>
                    <a:pt x="13191" y="38145"/>
                  </a:lnTo>
                  <a:lnTo>
                    <a:pt x="12716" y="37980"/>
                  </a:lnTo>
                  <a:lnTo>
                    <a:pt x="12241" y="37794"/>
                  </a:lnTo>
                  <a:lnTo>
                    <a:pt x="12241" y="37794"/>
                  </a:lnTo>
                  <a:lnTo>
                    <a:pt x="11766" y="37588"/>
                  </a:lnTo>
                  <a:lnTo>
                    <a:pt x="11312" y="37382"/>
                  </a:lnTo>
                  <a:lnTo>
                    <a:pt x="10858" y="37175"/>
                  </a:lnTo>
                  <a:lnTo>
                    <a:pt x="10425" y="36927"/>
                  </a:lnTo>
                  <a:lnTo>
                    <a:pt x="9991" y="36700"/>
                  </a:lnTo>
                  <a:lnTo>
                    <a:pt x="9558" y="36453"/>
                  </a:lnTo>
                  <a:lnTo>
                    <a:pt x="8732" y="35916"/>
                  </a:lnTo>
                  <a:lnTo>
                    <a:pt x="7927" y="35359"/>
                  </a:lnTo>
                  <a:lnTo>
                    <a:pt x="7163" y="34760"/>
                  </a:lnTo>
                  <a:lnTo>
                    <a:pt x="6441" y="34120"/>
                  </a:lnTo>
                  <a:lnTo>
                    <a:pt x="5739" y="33460"/>
                  </a:lnTo>
                  <a:lnTo>
                    <a:pt x="5079" y="32779"/>
                  </a:lnTo>
                  <a:lnTo>
                    <a:pt x="4459" y="32056"/>
                  </a:lnTo>
                  <a:lnTo>
                    <a:pt x="3881" y="31292"/>
                  </a:lnTo>
                  <a:lnTo>
                    <a:pt x="3324" y="30529"/>
                  </a:lnTo>
                  <a:lnTo>
                    <a:pt x="2829" y="29724"/>
                  </a:lnTo>
                  <a:lnTo>
                    <a:pt x="2354" y="28898"/>
                  </a:lnTo>
                  <a:lnTo>
                    <a:pt x="1941" y="28072"/>
                  </a:lnTo>
                  <a:lnTo>
                    <a:pt x="1549" y="27205"/>
                  </a:lnTo>
                  <a:lnTo>
                    <a:pt x="1198" y="26338"/>
                  </a:lnTo>
                  <a:lnTo>
                    <a:pt x="888" y="25430"/>
                  </a:lnTo>
                  <a:lnTo>
                    <a:pt x="641" y="24522"/>
                  </a:lnTo>
                  <a:lnTo>
                    <a:pt x="414" y="23614"/>
                  </a:lnTo>
                  <a:lnTo>
                    <a:pt x="249" y="22685"/>
                  </a:lnTo>
                  <a:lnTo>
                    <a:pt x="125" y="21735"/>
                  </a:lnTo>
                  <a:lnTo>
                    <a:pt x="42" y="20786"/>
                  </a:lnTo>
                  <a:lnTo>
                    <a:pt x="1" y="19836"/>
                  </a:lnTo>
                  <a:lnTo>
                    <a:pt x="22" y="18887"/>
                  </a:lnTo>
                  <a:lnTo>
                    <a:pt x="83" y="17917"/>
                  </a:lnTo>
                  <a:lnTo>
                    <a:pt x="187" y="16947"/>
                  </a:lnTo>
                  <a:lnTo>
                    <a:pt x="331" y="15997"/>
                  </a:lnTo>
                  <a:lnTo>
                    <a:pt x="434" y="15522"/>
                  </a:lnTo>
                  <a:lnTo>
                    <a:pt x="538" y="15027"/>
                  </a:lnTo>
                  <a:lnTo>
                    <a:pt x="661" y="14552"/>
                  </a:lnTo>
                  <a:lnTo>
                    <a:pt x="806" y="14078"/>
                  </a:lnTo>
                  <a:lnTo>
                    <a:pt x="950" y="13603"/>
                  </a:lnTo>
                  <a:lnTo>
                    <a:pt x="1116" y="13128"/>
                  </a:lnTo>
                  <a:lnTo>
                    <a:pt x="1281" y="12653"/>
                  </a:lnTo>
                  <a:lnTo>
                    <a:pt x="1466" y="12179"/>
                  </a:lnTo>
                  <a:lnTo>
                    <a:pt x="1466" y="12179"/>
                  </a:lnTo>
                  <a:lnTo>
                    <a:pt x="1673" y="11724"/>
                  </a:lnTo>
                  <a:lnTo>
                    <a:pt x="1879" y="11250"/>
                  </a:lnTo>
                  <a:lnTo>
                    <a:pt x="2086" y="10796"/>
                  </a:lnTo>
                  <a:lnTo>
                    <a:pt x="2313" y="10362"/>
                  </a:lnTo>
                  <a:lnTo>
                    <a:pt x="2560" y="9929"/>
                  </a:lnTo>
                  <a:lnTo>
                    <a:pt x="2808" y="9495"/>
                  </a:lnTo>
                  <a:lnTo>
                    <a:pt x="3076" y="9082"/>
                  </a:lnTo>
                  <a:lnTo>
                    <a:pt x="3345" y="8670"/>
                  </a:lnTo>
                  <a:lnTo>
                    <a:pt x="3902" y="7885"/>
                  </a:lnTo>
                  <a:lnTo>
                    <a:pt x="4501" y="7121"/>
                  </a:lnTo>
                  <a:lnTo>
                    <a:pt x="5120" y="6378"/>
                  </a:lnTo>
                  <a:lnTo>
                    <a:pt x="5780" y="5697"/>
                  </a:lnTo>
                  <a:lnTo>
                    <a:pt x="6482" y="5037"/>
                  </a:lnTo>
                  <a:lnTo>
                    <a:pt x="7205" y="4417"/>
                  </a:lnTo>
                  <a:lnTo>
                    <a:pt x="7948" y="3839"/>
                  </a:lnTo>
                  <a:lnTo>
                    <a:pt x="8732" y="3303"/>
                  </a:lnTo>
                  <a:lnTo>
                    <a:pt x="9537" y="2787"/>
                  </a:lnTo>
                  <a:lnTo>
                    <a:pt x="10342" y="2333"/>
                  </a:lnTo>
                  <a:lnTo>
                    <a:pt x="11188" y="1899"/>
                  </a:lnTo>
                  <a:lnTo>
                    <a:pt x="12055" y="1528"/>
                  </a:lnTo>
                  <a:lnTo>
                    <a:pt x="12943" y="1177"/>
                  </a:lnTo>
                  <a:lnTo>
                    <a:pt x="13831" y="867"/>
                  </a:lnTo>
                  <a:lnTo>
                    <a:pt x="14739" y="619"/>
                  </a:lnTo>
                  <a:lnTo>
                    <a:pt x="15647" y="413"/>
                  </a:lnTo>
                  <a:lnTo>
                    <a:pt x="16596" y="227"/>
                  </a:lnTo>
                  <a:lnTo>
                    <a:pt x="17525" y="103"/>
                  </a:lnTo>
                  <a:lnTo>
                    <a:pt x="18475" y="21"/>
                  </a:lnTo>
                  <a:lnTo>
                    <a:pt x="19424" y="0"/>
                  </a:lnTo>
                  <a:lnTo>
                    <a:pt x="20394" y="0"/>
                  </a:lnTo>
                  <a:lnTo>
                    <a:pt x="21365" y="62"/>
                  </a:lnTo>
                  <a:lnTo>
                    <a:pt x="22314" y="186"/>
                  </a:lnTo>
                  <a:lnTo>
                    <a:pt x="23284" y="330"/>
                  </a:lnTo>
                  <a:lnTo>
                    <a:pt x="24254" y="537"/>
                  </a:lnTo>
                  <a:lnTo>
                    <a:pt x="24729" y="661"/>
                  </a:lnTo>
                  <a:lnTo>
                    <a:pt x="25204" y="805"/>
                  </a:lnTo>
                  <a:lnTo>
                    <a:pt x="25679" y="950"/>
                  </a:lnTo>
                  <a:lnTo>
                    <a:pt x="26153" y="1115"/>
                  </a:lnTo>
                  <a:lnTo>
                    <a:pt x="26628" y="1280"/>
                  </a:lnTo>
                  <a:lnTo>
                    <a:pt x="27103" y="1466"/>
                  </a:lnTo>
                  <a:lnTo>
                    <a:pt x="27103" y="1466"/>
                  </a:lnTo>
                  <a:lnTo>
                    <a:pt x="27578" y="1672"/>
                  </a:lnTo>
                  <a:lnTo>
                    <a:pt x="28032" y="1879"/>
                  </a:lnTo>
                  <a:lnTo>
                    <a:pt x="28486" y="2085"/>
                  </a:lnTo>
                  <a:lnTo>
                    <a:pt x="28919" y="2312"/>
                  </a:lnTo>
                  <a:lnTo>
                    <a:pt x="29353" y="2560"/>
                  </a:lnTo>
                  <a:lnTo>
                    <a:pt x="29786" y="2807"/>
                  </a:lnTo>
                  <a:lnTo>
                    <a:pt x="30612" y="3344"/>
                  </a:lnTo>
                  <a:lnTo>
                    <a:pt x="31417" y="3901"/>
                  </a:lnTo>
                  <a:lnTo>
                    <a:pt x="32181" y="4500"/>
                  </a:lnTo>
                  <a:lnTo>
                    <a:pt x="32903" y="5119"/>
                  </a:lnTo>
                  <a:lnTo>
                    <a:pt x="33605" y="5800"/>
                  </a:lnTo>
                  <a:lnTo>
                    <a:pt x="34265" y="6482"/>
                  </a:lnTo>
                  <a:lnTo>
                    <a:pt x="34885" y="7204"/>
                  </a:lnTo>
                  <a:lnTo>
                    <a:pt x="35463" y="7968"/>
                  </a:lnTo>
                  <a:lnTo>
                    <a:pt x="36020" y="8731"/>
                  </a:lnTo>
                  <a:lnTo>
                    <a:pt x="36515" y="9536"/>
                  </a:lnTo>
                  <a:lnTo>
                    <a:pt x="36990" y="10341"/>
                  </a:lnTo>
                  <a:lnTo>
                    <a:pt x="37423" y="11188"/>
                  </a:lnTo>
                  <a:lnTo>
                    <a:pt x="37795" y="12055"/>
                  </a:lnTo>
                  <a:lnTo>
                    <a:pt x="38146" y="12922"/>
                  </a:lnTo>
                  <a:lnTo>
                    <a:pt x="38456" y="13830"/>
                  </a:lnTo>
                  <a:lnTo>
                    <a:pt x="38703" y="14738"/>
                  </a:lnTo>
                  <a:lnTo>
                    <a:pt x="38930" y="15646"/>
                  </a:lnTo>
                  <a:lnTo>
                    <a:pt x="39095" y="16575"/>
                  </a:lnTo>
                  <a:lnTo>
                    <a:pt x="39219" y="17525"/>
                  </a:lnTo>
                  <a:lnTo>
                    <a:pt x="39302" y="18474"/>
                  </a:lnTo>
                  <a:lnTo>
                    <a:pt x="39343" y="19424"/>
                  </a:lnTo>
                  <a:lnTo>
                    <a:pt x="39322" y="20373"/>
                  </a:lnTo>
                  <a:lnTo>
                    <a:pt x="39261" y="21343"/>
                  </a:lnTo>
                  <a:lnTo>
                    <a:pt x="39157" y="22313"/>
                  </a:lnTo>
                  <a:lnTo>
                    <a:pt x="39013" y="23263"/>
                  </a:lnTo>
                  <a:lnTo>
                    <a:pt x="38910" y="23738"/>
                  </a:lnTo>
                  <a:lnTo>
                    <a:pt x="38806" y="24233"/>
                  </a:lnTo>
                  <a:lnTo>
                    <a:pt x="38683" y="24708"/>
                  </a:lnTo>
                  <a:lnTo>
                    <a:pt x="38538" y="25183"/>
                  </a:lnTo>
                  <a:lnTo>
                    <a:pt x="38394" y="25657"/>
                  </a:lnTo>
                  <a:lnTo>
                    <a:pt x="38228" y="26132"/>
                  </a:lnTo>
                  <a:lnTo>
                    <a:pt x="38063" y="26607"/>
                  </a:lnTo>
                  <a:lnTo>
                    <a:pt x="37878" y="270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2741275" y="973975"/>
              <a:ext cx="990800" cy="989775"/>
            </a:xfrm>
            <a:custGeom>
              <a:avLst/>
              <a:gdLst/>
              <a:ahLst/>
              <a:cxnLst/>
              <a:rect l="l" t="t" r="r" b="b"/>
              <a:pathLst>
                <a:path w="39632" h="39591" extrusionOk="0">
                  <a:moveTo>
                    <a:pt x="19981" y="0"/>
                  </a:moveTo>
                  <a:lnTo>
                    <a:pt x="19259" y="21"/>
                  </a:lnTo>
                  <a:lnTo>
                    <a:pt x="17855" y="104"/>
                  </a:lnTo>
                  <a:lnTo>
                    <a:pt x="17133" y="186"/>
                  </a:lnTo>
                  <a:lnTo>
                    <a:pt x="16431" y="310"/>
                  </a:lnTo>
                  <a:lnTo>
                    <a:pt x="16059" y="351"/>
                  </a:lnTo>
                  <a:lnTo>
                    <a:pt x="15708" y="434"/>
                  </a:lnTo>
                  <a:lnTo>
                    <a:pt x="15007" y="599"/>
                  </a:lnTo>
                  <a:lnTo>
                    <a:pt x="14635" y="702"/>
                  </a:lnTo>
                  <a:lnTo>
                    <a:pt x="14284" y="785"/>
                  </a:lnTo>
                  <a:lnTo>
                    <a:pt x="13582" y="1012"/>
                  </a:lnTo>
                  <a:lnTo>
                    <a:pt x="12199" y="1528"/>
                  </a:lnTo>
                  <a:lnTo>
                    <a:pt x="11518" y="1838"/>
                  </a:lnTo>
                  <a:lnTo>
                    <a:pt x="10837" y="2168"/>
                  </a:lnTo>
                  <a:lnTo>
                    <a:pt x="10156" y="2519"/>
                  </a:lnTo>
                  <a:lnTo>
                    <a:pt x="9846" y="2704"/>
                  </a:lnTo>
                  <a:lnTo>
                    <a:pt x="9516" y="2911"/>
                  </a:lnTo>
                  <a:lnTo>
                    <a:pt x="8876" y="3324"/>
                  </a:lnTo>
                  <a:lnTo>
                    <a:pt x="8236" y="3736"/>
                  </a:lnTo>
                  <a:lnTo>
                    <a:pt x="7617" y="4211"/>
                  </a:lnTo>
                  <a:lnTo>
                    <a:pt x="7019" y="4686"/>
                  </a:lnTo>
                  <a:lnTo>
                    <a:pt x="6441" y="5202"/>
                  </a:lnTo>
                  <a:lnTo>
                    <a:pt x="5863" y="5718"/>
                  </a:lnTo>
                  <a:lnTo>
                    <a:pt x="5326" y="6296"/>
                  </a:lnTo>
                  <a:lnTo>
                    <a:pt x="4810" y="6874"/>
                  </a:lnTo>
                  <a:lnTo>
                    <a:pt x="4315" y="7493"/>
                  </a:lnTo>
                  <a:lnTo>
                    <a:pt x="3840" y="8112"/>
                  </a:lnTo>
                  <a:lnTo>
                    <a:pt x="3386" y="8773"/>
                  </a:lnTo>
                  <a:lnTo>
                    <a:pt x="2952" y="9433"/>
                  </a:lnTo>
                  <a:lnTo>
                    <a:pt x="2539" y="10135"/>
                  </a:lnTo>
                  <a:lnTo>
                    <a:pt x="2168" y="10837"/>
                  </a:lnTo>
                  <a:lnTo>
                    <a:pt x="1817" y="11560"/>
                  </a:lnTo>
                  <a:lnTo>
                    <a:pt x="1487" y="12282"/>
                  </a:lnTo>
                  <a:lnTo>
                    <a:pt x="1198" y="13046"/>
                  </a:lnTo>
                  <a:lnTo>
                    <a:pt x="950" y="13809"/>
                  </a:lnTo>
                  <a:lnTo>
                    <a:pt x="723" y="14573"/>
                  </a:lnTo>
                  <a:lnTo>
                    <a:pt x="537" y="15358"/>
                  </a:lnTo>
                  <a:lnTo>
                    <a:pt x="372" y="16121"/>
                  </a:lnTo>
                  <a:lnTo>
                    <a:pt x="228" y="16906"/>
                  </a:lnTo>
                  <a:lnTo>
                    <a:pt x="145" y="17690"/>
                  </a:lnTo>
                  <a:lnTo>
                    <a:pt x="62" y="18474"/>
                  </a:lnTo>
                  <a:lnTo>
                    <a:pt x="21" y="19259"/>
                  </a:lnTo>
                  <a:lnTo>
                    <a:pt x="0" y="20043"/>
                  </a:lnTo>
                  <a:lnTo>
                    <a:pt x="42" y="20827"/>
                  </a:lnTo>
                  <a:lnTo>
                    <a:pt x="104" y="21591"/>
                  </a:lnTo>
                  <a:lnTo>
                    <a:pt x="186" y="22355"/>
                  </a:lnTo>
                  <a:lnTo>
                    <a:pt x="310" y="23119"/>
                  </a:lnTo>
                  <a:lnTo>
                    <a:pt x="455" y="23862"/>
                  </a:lnTo>
                  <a:lnTo>
                    <a:pt x="640" y="24605"/>
                  </a:lnTo>
                  <a:lnTo>
                    <a:pt x="723" y="24976"/>
                  </a:lnTo>
                  <a:lnTo>
                    <a:pt x="826" y="25348"/>
                  </a:lnTo>
                  <a:lnTo>
                    <a:pt x="1053" y="26070"/>
                  </a:lnTo>
                  <a:lnTo>
                    <a:pt x="1301" y="26772"/>
                  </a:lnTo>
                  <a:lnTo>
                    <a:pt x="1569" y="27474"/>
                  </a:lnTo>
                  <a:lnTo>
                    <a:pt x="2209" y="28816"/>
                  </a:lnTo>
                  <a:lnTo>
                    <a:pt x="2560" y="29476"/>
                  </a:lnTo>
                  <a:lnTo>
                    <a:pt x="2746" y="29786"/>
                  </a:lnTo>
                  <a:lnTo>
                    <a:pt x="2932" y="30095"/>
                  </a:lnTo>
                  <a:lnTo>
                    <a:pt x="3117" y="30405"/>
                  </a:lnTo>
                  <a:lnTo>
                    <a:pt x="3324" y="30715"/>
                  </a:lnTo>
                  <a:lnTo>
                    <a:pt x="3737" y="31313"/>
                  </a:lnTo>
                  <a:lnTo>
                    <a:pt x="4603" y="32448"/>
                  </a:lnTo>
                  <a:lnTo>
                    <a:pt x="5553" y="33501"/>
                  </a:lnTo>
                  <a:lnTo>
                    <a:pt x="6048" y="34017"/>
                  </a:lnTo>
                  <a:lnTo>
                    <a:pt x="6317" y="34244"/>
                  </a:lnTo>
                  <a:lnTo>
                    <a:pt x="6585" y="34492"/>
                  </a:lnTo>
                  <a:lnTo>
                    <a:pt x="7101" y="34946"/>
                  </a:lnTo>
                  <a:lnTo>
                    <a:pt x="7638" y="35380"/>
                  </a:lnTo>
                  <a:lnTo>
                    <a:pt x="8174" y="35813"/>
                  </a:lnTo>
                  <a:lnTo>
                    <a:pt x="8732" y="36205"/>
                  </a:lnTo>
                  <a:lnTo>
                    <a:pt x="9310" y="36556"/>
                  </a:lnTo>
                  <a:lnTo>
                    <a:pt x="9888" y="36907"/>
                  </a:lnTo>
                  <a:lnTo>
                    <a:pt x="10466" y="37237"/>
                  </a:lnTo>
                  <a:lnTo>
                    <a:pt x="11064" y="37526"/>
                  </a:lnTo>
                  <a:lnTo>
                    <a:pt x="11663" y="37815"/>
                  </a:lnTo>
                  <a:lnTo>
                    <a:pt x="12261" y="38063"/>
                  </a:lnTo>
                  <a:lnTo>
                    <a:pt x="12860" y="38311"/>
                  </a:lnTo>
                  <a:lnTo>
                    <a:pt x="13479" y="38517"/>
                  </a:lnTo>
                  <a:lnTo>
                    <a:pt x="14078" y="38723"/>
                  </a:lnTo>
                  <a:lnTo>
                    <a:pt x="14697" y="38909"/>
                  </a:lnTo>
                  <a:lnTo>
                    <a:pt x="15296" y="39054"/>
                  </a:lnTo>
                  <a:lnTo>
                    <a:pt x="15894" y="39198"/>
                  </a:lnTo>
                  <a:lnTo>
                    <a:pt x="16513" y="39322"/>
                  </a:lnTo>
                  <a:lnTo>
                    <a:pt x="17112" y="39405"/>
                  </a:lnTo>
                  <a:lnTo>
                    <a:pt x="17711" y="39487"/>
                  </a:lnTo>
                  <a:lnTo>
                    <a:pt x="18309" y="39549"/>
                  </a:lnTo>
                  <a:lnTo>
                    <a:pt x="18908" y="39590"/>
                  </a:lnTo>
                  <a:lnTo>
                    <a:pt x="20662" y="39590"/>
                  </a:lnTo>
                  <a:lnTo>
                    <a:pt x="21240" y="39549"/>
                  </a:lnTo>
                  <a:lnTo>
                    <a:pt x="21798" y="39487"/>
                  </a:lnTo>
                  <a:lnTo>
                    <a:pt x="22355" y="39425"/>
                  </a:lnTo>
                  <a:lnTo>
                    <a:pt x="22912" y="39343"/>
                  </a:lnTo>
                  <a:lnTo>
                    <a:pt x="23449" y="39260"/>
                  </a:lnTo>
                  <a:lnTo>
                    <a:pt x="23986" y="39157"/>
                  </a:lnTo>
                  <a:lnTo>
                    <a:pt x="24502" y="39033"/>
                  </a:lnTo>
                  <a:lnTo>
                    <a:pt x="25018" y="38909"/>
                  </a:lnTo>
                  <a:lnTo>
                    <a:pt x="25513" y="38765"/>
                  </a:lnTo>
                  <a:lnTo>
                    <a:pt x="26008" y="38600"/>
                  </a:lnTo>
                  <a:lnTo>
                    <a:pt x="26504" y="38434"/>
                  </a:lnTo>
                  <a:lnTo>
                    <a:pt x="26979" y="38269"/>
                  </a:lnTo>
                  <a:lnTo>
                    <a:pt x="27433" y="38084"/>
                  </a:lnTo>
                  <a:lnTo>
                    <a:pt x="27887" y="37877"/>
                  </a:lnTo>
                  <a:lnTo>
                    <a:pt x="28754" y="37464"/>
                  </a:lnTo>
                  <a:lnTo>
                    <a:pt x="29579" y="37031"/>
                  </a:lnTo>
                  <a:lnTo>
                    <a:pt x="30364" y="36577"/>
                  </a:lnTo>
                  <a:lnTo>
                    <a:pt x="31086" y="36081"/>
                  </a:lnTo>
                  <a:lnTo>
                    <a:pt x="31788" y="35586"/>
                  </a:lnTo>
                  <a:lnTo>
                    <a:pt x="32428" y="35070"/>
                  </a:lnTo>
                  <a:lnTo>
                    <a:pt x="33026" y="34554"/>
                  </a:lnTo>
                  <a:lnTo>
                    <a:pt x="33584" y="34038"/>
                  </a:lnTo>
                  <a:lnTo>
                    <a:pt x="34100" y="33522"/>
                  </a:lnTo>
                  <a:lnTo>
                    <a:pt x="34575" y="33006"/>
                  </a:lnTo>
                  <a:lnTo>
                    <a:pt x="35008" y="32510"/>
                  </a:lnTo>
                  <a:lnTo>
                    <a:pt x="35400" y="32015"/>
                  </a:lnTo>
                  <a:lnTo>
                    <a:pt x="35772" y="31520"/>
                  </a:lnTo>
                  <a:lnTo>
                    <a:pt x="36102" y="31066"/>
                  </a:lnTo>
                  <a:lnTo>
                    <a:pt x="36391" y="30611"/>
                  </a:lnTo>
                  <a:lnTo>
                    <a:pt x="36886" y="29765"/>
                  </a:lnTo>
                  <a:lnTo>
                    <a:pt x="37113" y="29394"/>
                  </a:lnTo>
                  <a:lnTo>
                    <a:pt x="37299" y="29043"/>
                  </a:lnTo>
                  <a:lnTo>
                    <a:pt x="37588" y="28423"/>
                  </a:lnTo>
                  <a:lnTo>
                    <a:pt x="37960" y="27557"/>
                  </a:lnTo>
                  <a:lnTo>
                    <a:pt x="38084" y="27268"/>
                  </a:lnTo>
                  <a:lnTo>
                    <a:pt x="37939" y="27536"/>
                  </a:lnTo>
                  <a:lnTo>
                    <a:pt x="37506" y="28382"/>
                  </a:lnTo>
                  <a:lnTo>
                    <a:pt x="37217" y="29001"/>
                  </a:lnTo>
                  <a:lnTo>
                    <a:pt x="37010" y="29332"/>
                  </a:lnTo>
                  <a:lnTo>
                    <a:pt x="36783" y="29703"/>
                  </a:lnTo>
                  <a:lnTo>
                    <a:pt x="36267" y="30529"/>
                  </a:lnTo>
                  <a:lnTo>
                    <a:pt x="35978" y="30962"/>
                  </a:lnTo>
                  <a:lnTo>
                    <a:pt x="35627" y="31416"/>
                  </a:lnTo>
                  <a:lnTo>
                    <a:pt x="35276" y="31912"/>
                  </a:lnTo>
                  <a:lnTo>
                    <a:pt x="34884" y="32387"/>
                  </a:lnTo>
                  <a:lnTo>
                    <a:pt x="34430" y="32882"/>
                  </a:lnTo>
                  <a:lnTo>
                    <a:pt x="33955" y="33398"/>
                  </a:lnTo>
                  <a:lnTo>
                    <a:pt x="33439" y="33893"/>
                  </a:lnTo>
                  <a:lnTo>
                    <a:pt x="32882" y="34389"/>
                  </a:lnTo>
                  <a:lnTo>
                    <a:pt x="32283" y="34905"/>
                  </a:lnTo>
                  <a:lnTo>
                    <a:pt x="31644" y="35400"/>
                  </a:lnTo>
                  <a:lnTo>
                    <a:pt x="30962" y="35896"/>
                  </a:lnTo>
                  <a:lnTo>
                    <a:pt x="30219" y="36350"/>
                  </a:lnTo>
                  <a:lnTo>
                    <a:pt x="29456" y="36804"/>
                  </a:lnTo>
                  <a:lnTo>
                    <a:pt x="28630" y="37237"/>
                  </a:lnTo>
                  <a:lnTo>
                    <a:pt x="27784" y="37629"/>
                  </a:lnTo>
                  <a:lnTo>
                    <a:pt x="26875" y="38001"/>
                  </a:lnTo>
                  <a:lnTo>
                    <a:pt x="26401" y="38166"/>
                  </a:lnTo>
                  <a:lnTo>
                    <a:pt x="25926" y="38331"/>
                  </a:lnTo>
                  <a:lnTo>
                    <a:pt x="25431" y="38476"/>
                  </a:lnTo>
                  <a:lnTo>
                    <a:pt x="24935" y="38620"/>
                  </a:lnTo>
                  <a:lnTo>
                    <a:pt x="24440" y="38744"/>
                  </a:lnTo>
                  <a:lnTo>
                    <a:pt x="23924" y="38868"/>
                  </a:lnTo>
                  <a:lnTo>
                    <a:pt x="23387" y="38950"/>
                  </a:lnTo>
                  <a:lnTo>
                    <a:pt x="22850" y="39054"/>
                  </a:lnTo>
                  <a:lnTo>
                    <a:pt x="22314" y="39116"/>
                  </a:lnTo>
                  <a:lnTo>
                    <a:pt x="21777" y="39178"/>
                  </a:lnTo>
                  <a:lnTo>
                    <a:pt x="21220" y="39239"/>
                  </a:lnTo>
                  <a:lnTo>
                    <a:pt x="20642" y="39260"/>
                  </a:lnTo>
                  <a:lnTo>
                    <a:pt x="20084" y="39281"/>
                  </a:lnTo>
                  <a:lnTo>
                    <a:pt x="19506" y="39281"/>
                  </a:lnTo>
                  <a:lnTo>
                    <a:pt x="18929" y="39260"/>
                  </a:lnTo>
                  <a:lnTo>
                    <a:pt x="18351" y="39219"/>
                  </a:lnTo>
                  <a:lnTo>
                    <a:pt x="17752" y="39157"/>
                  </a:lnTo>
                  <a:lnTo>
                    <a:pt x="17153" y="39074"/>
                  </a:lnTo>
                  <a:lnTo>
                    <a:pt x="16575" y="38992"/>
                  </a:lnTo>
                  <a:lnTo>
                    <a:pt x="15977" y="38868"/>
                  </a:lnTo>
                  <a:lnTo>
                    <a:pt x="15378" y="38723"/>
                  </a:lnTo>
                  <a:lnTo>
                    <a:pt x="14780" y="38558"/>
                  </a:lnTo>
                  <a:lnTo>
                    <a:pt x="14181" y="38393"/>
                  </a:lnTo>
                  <a:lnTo>
                    <a:pt x="13582" y="38187"/>
                  </a:lnTo>
                  <a:lnTo>
                    <a:pt x="12984" y="37980"/>
                  </a:lnTo>
                  <a:lnTo>
                    <a:pt x="12406" y="37733"/>
                  </a:lnTo>
                  <a:lnTo>
                    <a:pt x="11807" y="37485"/>
                  </a:lnTo>
                  <a:lnTo>
                    <a:pt x="11229" y="37217"/>
                  </a:lnTo>
                  <a:lnTo>
                    <a:pt x="10651" y="36907"/>
                  </a:lnTo>
                  <a:lnTo>
                    <a:pt x="10073" y="36597"/>
                  </a:lnTo>
                  <a:lnTo>
                    <a:pt x="9495" y="36246"/>
                  </a:lnTo>
                  <a:lnTo>
                    <a:pt x="8938" y="35896"/>
                  </a:lnTo>
                  <a:lnTo>
                    <a:pt x="8401" y="35503"/>
                  </a:lnTo>
                  <a:lnTo>
                    <a:pt x="7865" y="35091"/>
                  </a:lnTo>
                  <a:lnTo>
                    <a:pt x="7349" y="34657"/>
                  </a:lnTo>
                  <a:lnTo>
                    <a:pt x="6833" y="34203"/>
                  </a:lnTo>
                  <a:lnTo>
                    <a:pt x="6564" y="33976"/>
                  </a:lnTo>
                  <a:lnTo>
                    <a:pt x="6317" y="33749"/>
                  </a:lnTo>
                  <a:lnTo>
                    <a:pt x="5842" y="33253"/>
                  </a:lnTo>
                  <a:lnTo>
                    <a:pt x="4913" y="32201"/>
                  </a:lnTo>
                  <a:lnTo>
                    <a:pt x="4046" y="31086"/>
                  </a:lnTo>
                  <a:lnTo>
                    <a:pt x="3633" y="30508"/>
                  </a:lnTo>
                  <a:lnTo>
                    <a:pt x="3448" y="30199"/>
                  </a:lnTo>
                  <a:lnTo>
                    <a:pt x="3282" y="29889"/>
                  </a:lnTo>
                  <a:lnTo>
                    <a:pt x="3076" y="29579"/>
                  </a:lnTo>
                  <a:lnTo>
                    <a:pt x="2911" y="29270"/>
                  </a:lnTo>
                  <a:lnTo>
                    <a:pt x="2560" y="28630"/>
                  </a:lnTo>
                  <a:lnTo>
                    <a:pt x="1941" y="27329"/>
                  </a:lnTo>
                  <a:lnTo>
                    <a:pt x="1445" y="25946"/>
                  </a:lnTo>
                  <a:lnTo>
                    <a:pt x="1218" y="25224"/>
                  </a:lnTo>
                  <a:lnTo>
                    <a:pt x="1115" y="24873"/>
                  </a:lnTo>
                  <a:lnTo>
                    <a:pt x="1033" y="24522"/>
                  </a:lnTo>
                  <a:lnTo>
                    <a:pt x="867" y="23779"/>
                  </a:lnTo>
                  <a:lnTo>
                    <a:pt x="723" y="23057"/>
                  </a:lnTo>
                  <a:lnTo>
                    <a:pt x="599" y="22314"/>
                  </a:lnTo>
                  <a:lnTo>
                    <a:pt x="517" y="21550"/>
                  </a:lnTo>
                  <a:lnTo>
                    <a:pt x="455" y="20807"/>
                  </a:lnTo>
                  <a:lnTo>
                    <a:pt x="413" y="20043"/>
                  </a:lnTo>
                  <a:lnTo>
                    <a:pt x="434" y="19279"/>
                  </a:lnTo>
                  <a:lnTo>
                    <a:pt x="475" y="18495"/>
                  </a:lnTo>
                  <a:lnTo>
                    <a:pt x="537" y="17731"/>
                  </a:lnTo>
                  <a:lnTo>
                    <a:pt x="640" y="16968"/>
                  </a:lnTo>
                  <a:lnTo>
                    <a:pt x="785" y="16204"/>
                  </a:lnTo>
                  <a:lnTo>
                    <a:pt x="929" y="15440"/>
                  </a:lnTo>
                  <a:lnTo>
                    <a:pt x="1115" y="14676"/>
                  </a:lnTo>
                  <a:lnTo>
                    <a:pt x="1342" y="13933"/>
                  </a:lnTo>
                  <a:lnTo>
                    <a:pt x="1590" y="13190"/>
                  </a:lnTo>
                  <a:lnTo>
                    <a:pt x="1858" y="12447"/>
                  </a:lnTo>
                  <a:lnTo>
                    <a:pt x="2188" y="11725"/>
                  </a:lnTo>
                  <a:lnTo>
                    <a:pt x="2539" y="11023"/>
                  </a:lnTo>
                  <a:lnTo>
                    <a:pt x="2911" y="10321"/>
                  </a:lnTo>
                  <a:lnTo>
                    <a:pt x="3303" y="9661"/>
                  </a:lnTo>
                  <a:lnTo>
                    <a:pt x="3716" y="9000"/>
                  </a:lnTo>
                  <a:lnTo>
                    <a:pt x="4170" y="8360"/>
                  </a:lnTo>
                  <a:lnTo>
                    <a:pt x="4624" y="7741"/>
                  </a:lnTo>
                  <a:lnTo>
                    <a:pt x="5120" y="7142"/>
                  </a:lnTo>
                  <a:lnTo>
                    <a:pt x="5615" y="6564"/>
                  </a:lnTo>
                  <a:lnTo>
                    <a:pt x="6152" y="6007"/>
                  </a:lnTo>
                  <a:lnTo>
                    <a:pt x="6709" y="5491"/>
                  </a:lnTo>
                  <a:lnTo>
                    <a:pt x="7287" y="4996"/>
                  </a:lnTo>
                  <a:lnTo>
                    <a:pt x="7865" y="4521"/>
                  </a:lnTo>
                  <a:lnTo>
                    <a:pt x="8484" y="4067"/>
                  </a:lnTo>
                  <a:lnTo>
                    <a:pt x="9103" y="3654"/>
                  </a:lnTo>
                  <a:lnTo>
                    <a:pt x="9723" y="3241"/>
                  </a:lnTo>
                  <a:lnTo>
                    <a:pt x="10032" y="3055"/>
                  </a:lnTo>
                  <a:lnTo>
                    <a:pt x="10362" y="2870"/>
                  </a:lnTo>
                  <a:lnTo>
                    <a:pt x="11023" y="2519"/>
                  </a:lnTo>
                  <a:lnTo>
                    <a:pt x="12344" y="1879"/>
                  </a:lnTo>
                  <a:lnTo>
                    <a:pt x="13706" y="1383"/>
                  </a:lnTo>
                  <a:lnTo>
                    <a:pt x="14408" y="1177"/>
                  </a:lnTo>
                  <a:lnTo>
                    <a:pt x="14738" y="1074"/>
                  </a:lnTo>
                  <a:lnTo>
                    <a:pt x="15089" y="991"/>
                  </a:lnTo>
                  <a:lnTo>
                    <a:pt x="15791" y="805"/>
                  </a:lnTo>
                  <a:lnTo>
                    <a:pt x="16142" y="744"/>
                  </a:lnTo>
                  <a:lnTo>
                    <a:pt x="16493" y="682"/>
                  </a:lnTo>
                  <a:lnTo>
                    <a:pt x="17195" y="578"/>
                  </a:lnTo>
                  <a:lnTo>
                    <a:pt x="17876" y="475"/>
                  </a:lnTo>
                  <a:lnTo>
                    <a:pt x="19279" y="393"/>
                  </a:lnTo>
                  <a:lnTo>
                    <a:pt x="19961" y="372"/>
                  </a:lnTo>
                  <a:lnTo>
                    <a:pt x="20311" y="393"/>
                  </a:lnTo>
                  <a:lnTo>
                    <a:pt x="20662" y="413"/>
                  </a:lnTo>
                  <a:lnTo>
                    <a:pt x="21344" y="434"/>
                  </a:lnTo>
                  <a:lnTo>
                    <a:pt x="22025" y="496"/>
                  </a:lnTo>
                  <a:lnTo>
                    <a:pt x="22685" y="578"/>
                  </a:lnTo>
                  <a:lnTo>
                    <a:pt x="23346" y="682"/>
                  </a:lnTo>
                  <a:lnTo>
                    <a:pt x="24006" y="826"/>
                  </a:lnTo>
                  <a:lnTo>
                    <a:pt x="24646" y="971"/>
                  </a:lnTo>
                  <a:lnTo>
                    <a:pt x="25265" y="1156"/>
                  </a:lnTo>
                  <a:lnTo>
                    <a:pt x="25885" y="1342"/>
                  </a:lnTo>
                  <a:lnTo>
                    <a:pt x="26504" y="1549"/>
                  </a:lnTo>
                  <a:lnTo>
                    <a:pt x="27102" y="1796"/>
                  </a:lnTo>
                  <a:lnTo>
                    <a:pt x="27701" y="2044"/>
                  </a:lnTo>
                  <a:lnTo>
                    <a:pt x="28279" y="2292"/>
                  </a:lnTo>
                  <a:lnTo>
                    <a:pt x="28836" y="2581"/>
                  </a:lnTo>
                  <a:lnTo>
                    <a:pt x="29373" y="2870"/>
                  </a:lnTo>
                  <a:lnTo>
                    <a:pt x="29910" y="3179"/>
                  </a:lnTo>
                  <a:lnTo>
                    <a:pt x="30446" y="3489"/>
                  </a:lnTo>
                  <a:lnTo>
                    <a:pt x="30942" y="3819"/>
                  </a:lnTo>
                  <a:lnTo>
                    <a:pt x="31437" y="4170"/>
                  </a:lnTo>
                  <a:lnTo>
                    <a:pt x="31912" y="4521"/>
                  </a:lnTo>
                  <a:lnTo>
                    <a:pt x="32387" y="4892"/>
                  </a:lnTo>
                  <a:lnTo>
                    <a:pt x="32820" y="5285"/>
                  </a:lnTo>
                  <a:lnTo>
                    <a:pt x="33254" y="5677"/>
                  </a:lnTo>
                  <a:lnTo>
                    <a:pt x="33666" y="6069"/>
                  </a:lnTo>
                  <a:lnTo>
                    <a:pt x="34059" y="6482"/>
                  </a:lnTo>
                  <a:lnTo>
                    <a:pt x="34430" y="6895"/>
                  </a:lnTo>
                  <a:lnTo>
                    <a:pt x="34802" y="7328"/>
                  </a:lnTo>
                  <a:lnTo>
                    <a:pt x="35153" y="7762"/>
                  </a:lnTo>
                  <a:lnTo>
                    <a:pt x="35483" y="8195"/>
                  </a:lnTo>
                  <a:lnTo>
                    <a:pt x="35813" y="8628"/>
                  </a:lnTo>
                  <a:lnTo>
                    <a:pt x="36102" y="9062"/>
                  </a:lnTo>
                  <a:lnTo>
                    <a:pt x="36391" y="9516"/>
                  </a:lnTo>
                  <a:lnTo>
                    <a:pt x="36659" y="9950"/>
                  </a:lnTo>
                  <a:lnTo>
                    <a:pt x="36928" y="10404"/>
                  </a:lnTo>
                  <a:lnTo>
                    <a:pt x="37175" y="10837"/>
                  </a:lnTo>
                  <a:lnTo>
                    <a:pt x="37402" y="11291"/>
                  </a:lnTo>
                  <a:lnTo>
                    <a:pt x="37609" y="11745"/>
                  </a:lnTo>
                  <a:lnTo>
                    <a:pt x="38001" y="12633"/>
                  </a:lnTo>
                  <a:lnTo>
                    <a:pt x="38331" y="13520"/>
                  </a:lnTo>
                  <a:lnTo>
                    <a:pt x="38620" y="14408"/>
                  </a:lnTo>
                  <a:lnTo>
                    <a:pt x="38847" y="15275"/>
                  </a:lnTo>
                  <a:lnTo>
                    <a:pt x="39054" y="16121"/>
                  </a:lnTo>
                  <a:lnTo>
                    <a:pt x="39198" y="16947"/>
                  </a:lnTo>
                  <a:lnTo>
                    <a:pt x="39301" y="17752"/>
                  </a:lnTo>
                  <a:lnTo>
                    <a:pt x="39363" y="18536"/>
                  </a:lnTo>
                  <a:lnTo>
                    <a:pt x="39425" y="19279"/>
                  </a:lnTo>
                  <a:lnTo>
                    <a:pt x="39425" y="20002"/>
                  </a:lnTo>
                  <a:lnTo>
                    <a:pt x="39425" y="20704"/>
                  </a:lnTo>
                  <a:lnTo>
                    <a:pt x="39384" y="21364"/>
                  </a:lnTo>
                  <a:lnTo>
                    <a:pt x="39343" y="21983"/>
                  </a:lnTo>
                  <a:lnTo>
                    <a:pt x="39260" y="22582"/>
                  </a:lnTo>
                  <a:lnTo>
                    <a:pt x="39178" y="23139"/>
                  </a:lnTo>
                  <a:lnTo>
                    <a:pt x="39095" y="23676"/>
                  </a:lnTo>
                  <a:lnTo>
                    <a:pt x="38868" y="24605"/>
                  </a:lnTo>
                  <a:lnTo>
                    <a:pt x="38765" y="25038"/>
                  </a:lnTo>
                  <a:lnTo>
                    <a:pt x="38682" y="25410"/>
                  </a:lnTo>
                  <a:lnTo>
                    <a:pt x="38455" y="26070"/>
                  </a:lnTo>
                  <a:lnTo>
                    <a:pt x="38166" y="26958"/>
                  </a:lnTo>
                  <a:lnTo>
                    <a:pt x="38084" y="27268"/>
                  </a:lnTo>
                  <a:lnTo>
                    <a:pt x="38207" y="26979"/>
                  </a:lnTo>
                  <a:lnTo>
                    <a:pt x="38538" y="26091"/>
                  </a:lnTo>
                  <a:lnTo>
                    <a:pt x="38785" y="25451"/>
                  </a:lnTo>
                  <a:lnTo>
                    <a:pt x="38889" y="25059"/>
                  </a:lnTo>
                  <a:lnTo>
                    <a:pt x="38992" y="24646"/>
                  </a:lnTo>
                  <a:lnTo>
                    <a:pt x="39219" y="23697"/>
                  </a:lnTo>
                  <a:lnTo>
                    <a:pt x="39322" y="23160"/>
                  </a:lnTo>
                  <a:lnTo>
                    <a:pt x="39405" y="22603"/>
                  </a:lnTo>
                  <a:lnTo>
                    <a:pt x="39508" y="22004"/>
                  </a:lnTo>
                  <a:lnTo>
                    <a:pt x="39570" y="21364"/>
                  </a:lnTo>
                  <a:lnTo>
                    <a:pt x="39611" y="20704"/>
                  </a:lnTo>
                  <a:lnTo>
                    <a:pt x="39632" y="20002"/>
                  </a:lnTo>
                  <a:lnTo>
                    <a:pt x="39632" y="19279"/>
                  </a:lnTo>
                  <a:lnTo>
                    <a:pt x="39590" y="18516"/>
                  </a:lnTo>
                  <a:lnTo>
                    <a:pt x="39508" y="17731"/>
                  </a:lnTo>
                  <a:lnTo>
                    <a:pt x="39425" y="16906"/>
                  </a:lnTo>
                  <a:lnTo>
                    <a:pt x="39281" y="16080"/>
                  </a:lnTo>
                  <a:lnTo>
                    <a:pt x="39095" y="15213"/>
                  </a:lnTo>
                  <a:lnTo>
                    <a:pt x="38868" y="14325"/>
                  </a:lnTo>
                  <a:lnTo>
                    <a:pt x="38579" y="13438"/>
                  </a:lnTo>
                  <a:lnTo>
                    <a:pt x="38249" y="12530"/>
                  </a:lnTo>
                  <a:lnTo>
                    <a:pt x="38063" y="12076"/>
                  </a:lnTo>
                  <a:lnTo>
                    <a:pt x="37877" y="11621"/>
                  </a:lnTo>
                  <a:lnTo>
                    <a:pt x="37650" y="11167"/>
                  </a:lnTo>
                  <a:lnTo>
                    <a:pt x="37423" y="10713"/>
                  </a:lnTo>
                  <a:lnTo>
                    <a:pt x="37175" y="10259"/>
                  </a:lnTo>
                  <a:lnTo>
                    <a:pt x="36928" y="9805"/>
                  </a:lnTo>
                  <a:lnTo>
                    <a:pt x="36639" y="9351"/>
                  </a:lnTo>
                  <a:lnTo>
                    <a:pt x="36350" y="8897"/>
                  </a:lnTo>
                  <a:lnTo>
                    <a:pt x="36061" y="8443"/>
                  </a:lnTo>
                  <a:lnTo>
                    <a:pt x="35730" y="8009"/>
                  </a:lnTo>
                  <a:lnTo>
                    <a:pt x="35400" y="7555"/>
                  </a:lnTo>
                  <a:lnTo>
                    <a:pt x="35049" y="7122"/>
                  </a:lnTo>
                  <a:lnTo>
                    <a:pt x="34678" y="6688"/>
                  </a:lnTo>
                  <a:lnTo>
                    <a:pt x="34286" y="6275"/>
                  </a:lnTo>
                  <a:lnTo>
                    <a:pt x="33893" y="5842"/>
                  </a:lnTo>
                  <a:lnTo>
                    <a:pt x="33481" y="5429"/>
                  </a:lnTo>
                  <a:lnTo>
                    <a:pt x="33047" y="5037"/>
                  </a:lnTo>
                  <a:lnTo>
                    <a:pt x="32593" y="4645"/>
                  </a:lnTo>
                  <a:lnTo>
                    <a:pt x="32118" y="4273"/>
                  </a:lnTo>
                  <a:lnTo>
                    <a:pt x="31644" y="3902"/>
                  </a:lnTo>
                  <a:lnTo>
                    <a:pt x="31148" y="3551"/>
                  </a:lnTo>
                  <a:lnTo>
                    <a:pt x="30632" y="3200"/>
                  </a:lnTo>
                  <a:lnTo>
                    <a:pt x="30095" y="2870"/>
                  </a:lnTo>
                  <a:lnTo>
                    <a:pt x="29559" y="2560"/>
                  </a:lnTo>
                  <a:lnTo>
                    <a:pt x="29001" y="2271"/>
                  </a:lnTo>
                  <a:lnTo>
                    <a:pt x="28423" y="1982"/>
                  </a:lnTo>
                  <a:lnTo>
                    <a:pt x="27846" y="1714"/>
                  </a:lnTo>
                  <a:lnTo>
                    <a:pt x="27247" y="1445"/>
                  </a:lnTo>
                  <a:lnTo>
                    <a:pt x="26628" y="1218"/>
                  </a:lnTo>
                  <a:lnTo>
                    <a:pt x="26008" y="991"/>
                  </a:lnTo>
                  <a:lnTo>
                    <a:pt x="25369" y="805"/>
                  </a:lnTo>
                  <a:lnTo>
                    <a:pt x="24729" y="620"/>
                  </a:lnTo>
                  <a:lnTo>
                    <a:pt x="24068" y="455"/>
                  </a:lnTo>
                  <a:lnTo>
                    <a:pt x="23408" y="331"/>
                  </a:lnTo>
                  <a:lnTo>
                    <a:pt x="22747" y="207"/>
                  </a:lnTo>
                  <a:lnTo>
                    <a:pt x="22066" y="124"/>
                  </a:lnTo>
                  <a:lnTo>
                    <a:pt x="21364" y="62"/>
                  </a:lnTo>
                  <a:lnTo>
                    <a:pt x="20662" y="21"/>
                  </a:lnTo>
                  <a:lnTo>
                    <a:pt x="2033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7"/>
            <p:cNvSpPr/>
            <p:nvPr/>
          </p:nvSpPr>
          <p:spPr>
            <a:xfrm>
              <a:off x="2741275" y="973975"/>
              <a:ext cx="990800" cy="989775"/>
            </a:xfrm>
            <a:custGeom>
              <a:avLst/>
              <a:gdLst/>
              <a:ahLst/>
              <a:cxnLst/>
              <a:rect l="l" t="t" r="r" b="b"/>
              <a:pathLst>
                <a:path w="39632" h="39591" fill="none" extrusionOk="0">
                  <a:moveTo>
                    <a:pt x="38084" y="27268"/>
                  </a:moveTo>
                  <a:lnTo>
                    <a:pt x="38084" y="27268"/>
                  </a:lnTo>
                  <a:lnTo>
                    <a:pt x="38166" y="26958"/>
                  </a:lnTo>
                  <a:lnTo>
                    <a:pt x="38166" y="26958"/>
                  </a:lnTo>
                  <a:lnTo>
                    <a:pt x="38455" y="26070"/>
                  </a:lnTo>
                  <a:lnTo>
                    <a:pt x="38455" y="26070"/>
                  </a:lnTo>
                  <a:lnTo>
                    <a:pt x="38682" y="25410"/>
                  </a:lnTo>
                  <a:lnTo>
                    <a:pt x="38682" y="25410"/>
                  </a:lnTo>
                  <a:lnTo>
                    <a:pt x="38765" y="25038"/>
                  </a:lnTo>
                  <a:lnTo>
                    <a:pt x="38868" y="24605"/>
                  </a:lnTo>
                  <a:lnTo>
                    <a:pt x="38868" y="24605"/>
                  </a:lnTo>
                  <a:lnTo>
                    <a:pt x="39095" y="23676"/>
                  </a:lnTo>
                  <a:lnTo>
                    <a:pt x="39178" y="23139"/>
                  </a:lnTo>
                  <a:lnTo>
                    <a:pt x="39260" y="22582"/>
                  </a:lnTo>
                  <a:lnTo>
                    <a:pt x="39260" y="22582"/>
                  </a:lnTo>
                  <a:lnTo>
                    <a:pt x="39343" y="21983"/>
                  </a:lnTo>
                  <a:lnTo>
                    <a:pt x="39384" y="21364"/>
                  </a:lnTo>
                  <a:lnTo>
                    <a:pt x="39425" y="20704"/>
                  </a:lnTo>
                  <a:lnTo>
                    <a:pt x="39425" y="20002"/>
                  </a:lnTo>
                  <a:lnTo>
                    <a:pt x="39425" y="19279"/>
                  </a:lnTo>
                  <a:lnTo>
                    <a:pt x="39363" y="18536"/>
                  </a:lnTo>
                  <a:lnTo>
                    <a:pt x="39301" y="17752"/>
                  </a:lnTo>
                  <a:lnTo>
                    <a:pt x="39198" y="16947"/>
                  </a:lnTo>
                  <a:lnTo>
                    <a:pt x="39198" y="16947"/>
                  </a:lnTo>
                  <a:lnTo>
                    <a:pt x="39054" y="16121"/>
                  </a:lnTo>
                  <a:lnTo>
                    <a:pt x="38847" y="15275"/>
                  </a:lnTo>
                  <a:lnTo>
                    <a:pt x="38620" y="14408"/>
                  </a:lnTo>
                  <a:lnTo>
                    <a:pt x="38331" y="13520"/>
                  </a:lnTo>
                  <a:lnTo>
                    <a:pt x="38001" y="12633"/>
                  </a:lnTo>
                  <a:lnTo>
                    <a:pt x="37609" y="11745"/>
                  </a:lnTo>
                  <a:lnTo>
                    <a:pt x="37402" y="11291"/>
                  </a:lnTo>
                  <a:lnTo>
                    <a:pt x="37175" y="10837"/>
                  </a:lnTo>
                  <a:lnTo>
                    <a:pt x="36928" y="10404"/>
                  </a:lnTo>
                  <a:lnTo>
                    <a:pt x="36659" y="9950"/>
                  </a:lnTo>
                  <a:lnTo>
                    <a:pt x="36659" y="9950"/>
                  </a:lnTo>
                  <a:lnTo>
                    <a:pt x="36391" y="9516"/>
                  </a:lnTo>
                  <a:lnTo>
                    <a:pt x="36102" y="9062"/>
                  </a:lnTo>
                  <a:lnTo>
                    <a:pt x="35813" y="8628"/>
                  </a:lnTo>
                  <a:lnTo>
                    <a:pt x="35483" y="8195"/>
                  </a:lnTo>
                  <a:lnTo>
                    <a:pt x="35153" y="7762"/>
                  </a:lnTo>
                  <a:lnTo>
                    <a:pt x="34802" y="7328"/>
                  </a:lnTo>
                  <a:lnTo>
                    <a:pt x="34430" y="6895"/>
                  </a:lnTo>
                  <a:lnTo>
                    <a:pt x="34059" y="6482"/>
                  </a:lnTo>
                  <a:lnTo>
                    <a:pt x="33666" y="6069"/>
                  </a:lnTo>
                  <a:lnTo>
                    <a:pt x="33254" y="5677"/>
                  </a:lnTo>
                  <a:lnTo>
                    <a:pt x="32820" y="5285"/>
                  </a:lnTo>
                  <a:lnTo>
                    <a:pt x="32387" y="4892"/>
                  </a:lnTo>
                  <a:lnTo>
                    <a:pt x="31912" y="4521"/>
                  </a:lnTo>
                  <a:lnTo>
                    <a:pt x="31437" y="4170"/>
                  </a:lnTo>
                  <a:lnTo>
                    <a:pt x="30942" y="3819"/>
                  </a:lnTo>
                  <a:lnTo>
                    <a:pt x="30446" y="3489"/>
                  </a:lnTo>
                  <a:lnTo>
                    <a:pt x="30446" y="3489"/>
                  </a:lnTo>
                  <a:lnTo>
                    <a:pt x="29910" y="3179"/>
                  </a:lnTo>
                  <a:lnTo>
                    <a:pt x="29373" y="2870"/>
                  </a:lnTo>
                  <a:lnTo>
                    <a:pt x="28836" y="2581"/>
                  </a:lnTo>
                  <a:lnTo>
                    <a:pt x="28279" y="2292"/>
                  </a:lnTo>
                  <a:lnTo>
                    <a:pt x="27701" y="2044"/>
                  </a:lnTo>
                  <a:lnTo>
                    <a:pt x="27102" y="1796"/>
                  </a:lnTo>
                  <a:lnTo>
                    <a:pt x="26504" y="1549"/>
                  </a:lnTo>
                  <a:lnTo>
                    <a:pt x="25885" y="1342"/>
                  </a:lnTo>
                  <a:lnTo>
                    <a:pt x="25265" y="1156"/>
                  </a:lnTo>
                  <a:lnTo>
                    <a:pt x="24646" y="971"/>
                  </a:lnTo>
                  <a:lnTo>
                    <a:pt x="24006" y="826"/>
                  </a:lnTo>
                  <a:lnTo>
                    <a:pt x="23346" y="682"/>
                  </a:lnTo>
                  <a:lnTo>
                    <a:pt x="22685" y="578"/>
                  </a:lnTo>
                  <a:lnTo>
                    <a:pt x="22025" y="496"/>
                  </a:lnTo>
                  <a:lnTo>
                    <a:pt x="21344" y="434"/>
                  </a:lnTo>
                  <a:lnTo>
                    <a:pt x="20662" y="413"/>
                  </a:lnTo>
                  <a:lnTo>
                    <a:pt x="20662" y="413"/>
                  </a:lnTo>
                  <a:lnTo>
                    <a:pt x="20311" y="393"/>
                  </a:lnTo>
                  <a:lnTo>
                    <a:pt x="19961" y="372"/>
                  </a:lnTo>
                  <a:lnTo>
                    <a:pt x="19279" y="393"/>
                  </a:lnTo>
                  <a:lnTo>
                    <a:pt x="17876" y="475"/>
                  </a:lnTo>
                  <a:lnTo>
                    <a:pt x="17876" y="475"/>
                  </a:lnTo>
                  <a:lnTo>
                    <a:pt x="17195" y="578"/>
                  </a:lnTo>
                  <a:lnTo>
                    <a:pt x="16493" y="682"/>
                  </a:lnTo>
                  <a:lnTo>
                    <a:pt x="16493" y="682"/>
                  </a:lnTo>
                  <a:lnTo>
                    <a:pt x="16142" y="744"/>
                  </a:lnTo>
                  <a:lnTo>
                    <a:pt x="15791" y="805"/>
                  </a:lnTo>
                  <a:lnTo>
                    <a:pt x="15089" y="991"/>
                  </a:lnTo>
                  <a:lnTo>
                    <a:pt x="15089" y="991"/>
                  </a:lnTo>
                  <a:lnTo>
                    <a:pt x="14738" y="1074"/>
                  </a:lnTo>
                  <a:lnTo>
                    <a:pt x="14408" y="1177"/>
                  </a:lnTo>
                  <a:lnTo>
                    <a:pt x="13706" y="1383"/>
                  </a:lnTo>
                  <a:lnTo>
                    <a:pt x="12344" y="1879"/>
                  </a:lnTo>
                  <a:lnTo>
                    <a:pt x="12344" y="1879"/>
                  </a:lnTo>
                  <a:lnTo>
                    <a:pt x="11023" y="2519"/>
                  </a:lnTo>
                  <a:lnTo>
                    <a:pt x="10362" y="2870"/>
                  </a:lnTo>
                  <a:lnTo>
                    <a:pt x="10032" y="3055"/>
                  </a:lnTo>
                  <a:lnTo>
                    <a:pt x="9723" y="3241"/>
                  </a:lnTo>
                  <a:lnTo>
                    <a:pt x="9723" y="3241"/>
                  </a:lnTo>
                  <a:lnTo>
                    <a:pt x="9103" y="3654"/>
                  </a:lnTo>
                  <a:lnTo>
                    <a:pt x="8484" y="4067"/>
                  </a:lnTo>
                  <a:lnTo>
                    <a:pt x="7865" y="4521"/>
                  </a:lnTo>
                  <a:lnTo>
                    <a:pt x="7287" y="4996"/>
                  </a:lnTo>
                  <a:lnTo>
                    <a:pt x="6709" y="5491"/>
                  </a:lnTo>
                  <a:lnTo>
                    <a:pt x="6152" y="6007"/>
                  </a:lnTo>
                  <a:lnTo>
                    <a:pt x="5615" y="6564"/>
                  </a:lnTo>
                  <a:lnTo>
                    <a:pt x="5120" y="7142"/>
                  </a:lnTo>
                  <a:lnTo>
                    <a:pt x="5120" y="7142"/>
                  </a:lnTo>
                  <a:lnTo>
                    <a:pt x="4624" y="7741"/>
                  </a:lnTo>
                  <a:lnTo>
                    <a:pt x="4170" y="8360"/>
                  </a:lnTo>
                  <a:lnTo>
                    <a:pt x="3716" y="9000"/>
                  </a:lnTo>
                  <a:lnTo>
                    <a:pt x="3303" y="9661"/>
                  </a:lnTo>
                  <a:lnTo>
                    <a:pt x="2911" y="10321"/>
                  </a:lnTo>
                  <a:lnTo>
                    <a:pt x="2539" y="11023"/>
                  </a:lnTo>
                  <a:lnTo>
                    <a:pt x="2188" y="11725"/>
                  </a:lnTo>
                  <a:lnTo>
                    <a:pt x="1858" y="12447"/>
                  </a:lnTo>
                  <a:lnTo>
                    <a:pt x="1858" y="12447"/>
                  </a:lnTo>
                  <a:lnTo>
                    <a:pt x="1590" y="13190"/>
                  </a:lnTo>
                  <a:lnTo>
                    <a:pt x="1342" y="13933"/>
                  </a:lnTo>
                  <a:lnTo>
                    <a:pt x="1115" y="14676"/>
                  </a:lnTo>
                  <a:lnTo>
                    <a:pt x="929" y="15440"/>
                  </a:lnTo>
                  <a:lnTo>
                    <a:pt x="785" y="16204"/>
                  </a:lnTo>
                  <a:lnTo>
                    <a:pt x="640" y="16968"/>
                  </a:lnTo>
                  <a:lnTo>
                    <a:pt x="537" y="17731"/>
                  </a:lnTo>
                  <a:lnTo>
                    <a:pt x="475" y="18495"/>
                  </a:lnTo>
                  <a:lnTo>
                    <a:pt x="475" y="18495"/>
                  </a:lnTo>
                  <a:lnTo>
                    <a:pt x="434" y="19279"/>
                  </a:lnTo>
                  <a:lnTo>
                    <a:pt x="413" y="20043"/>
                  </a:lnTo>
                  <a:lnTo>
                    <a:pt x="455" y="20807"/>
                  </a:lnTo>
                  <a:lnTo>
                    <a:pt x="517" y="21550"/>
                  </a:lnTo>
                  <a:lnTo>
                    <a:pt x="599" y="22314"/>
                  </a:lnTo>
                  <a:lnTo>
                    <a:pt x="723" y="23057"/>
                  </a:lnTo>
                  <a:lnTo>
                    <a:pt x="867" y="23779"/>
                  </a:lnTo>
                  <a:lnTo>
                    <a:pt x="1033" y="24522"/>
                  </a:lnTo>
                  <a:lnTo>
                    <a:pt x="1033" y="24522"/>
                  </a:lnTo>
                  <a:lnTo>
                    <a:pt x="1115" y="24873"/>
                  </a:lnTo>
                  <a:lnTo>
                    <a:pt x="1218" y="25224"/>
                  </a:lnTo>
                  <a:lnTo>
                    <a:pt x="1445" y="25946"/>
                  </a:lnTo>
                  <a:lnTo>
                    <a:pt x="1941" y="27329"/>
                  </a:lnTo>
                  <a:lnTo>
                    <a:pt x="1941" y="27329"/>
                  </a:lnTo>
                  <a:lnTo>
                    <a:pt x="2560" y="28630"/>
                  </a:lnTo>
                  <a:lnTo>
                    <a:pt x="2911" y="29270"/>
                  </a:lnTo>
                  <a:lnTo>
                    <a:pt x="3076" y="29579"/>
                  </a:lnTo>
                  <a:lnTo>
                    <a:pt x="3282" y="29889"/>
                  </a:lnTo>
                  <a:lnTo>
                    <a:pt x="3282" y="29889"/>
                  </a:lnTo>
                  <a:lnTo>
                    <a:pt x="3448" y="30199"/>
                  </a:lnTo>
                  <a:lnTo>
                    <a:pt x="3633" y="30508"/>
                  </a:lnTo>
                  <a:lnTo>
                    <a:pt x="4046" y="31086"/>
                  </a:lnTo>
                  <a:lnTo>
                    <a:pt x="4913" y="32201"/>
                  </a:lnTo>
                  <a:lnTo>
                    <a:pt x="4913" y="32201"/>
                  </a:lnTo>
                  <a:lnTo>
                    <a:pt x="5842" y="33253"/>
                  </a:lnTo>
                  <a:lnTo>
                    <a:pt x="6317" y="33749"/>
                  </a:lnTo>
                  <a:lnTo>
                    <a:pt x="6564" y="33976"/>
                  </a:lnTo>
                  <a:lnTo>
                    <a:pt x="6833" y="34203"/>
                  </a:lnTo>
                  <a:lnTo>
                    <a:pt x="6833" y="34203"/>
                  </a:lnTo>
                  <a:lnTo>
                    <a:pt x="7349" y="34657"/>
                  </a:lnTo>
                  <a:lnTo>
                    <a:pt x="7865" y="35091"/>
                  </a:lnTo>
                  <a:lnTo>
                    <a:pt x="8401" y="35503"/>
                  </a:lnTo>
                  <a:lnTo>
                    <a:pt x="8938" y="35896"/>
                  </a:lnTo>
                  <a:lnTo>
                    <a:pt x="9495" y="36246"/>
                  </a:lnTo>
                  <a:lnTo>
                    <a:pt x="10073" y="36597"/>
                  </a:lnTo>
                  <a:lnTo>
                    <a:pt x="10651" y="36907"/>
                  </a:lnTo>
                  <a:lnTo>
                    <a:pt x="11229" y="37217"/>
                  </a:lnTo>
                  <a:lnTo>
                    <a:pt x="11807" y="37485"/>
                  </a:lnTo>
                  <a:lnTo>
                    <a:pt x="12406" y="37733"/>
                  </a:lnTo>
                  <a:lnTo>
                    <a:pt x="12984" y="37980"/>
                  </a:lnTo>
                  <a:lnTo>
                    <a:pt x="13582" y="38187"/>
                  </a:lnTo>
                  <a:lnTo>
                    <a:pt x="14181" y="38393"/>
                  </a:lnTo>
                  <a:lnTo>
                    <a:pt x="14780" y="38558"/>
                  </a:lnTo>
                  <a:lnTo>
                    <a:pt x="15378" y="38723"/>
                  </a:lnTo>
                  <a:lnTo>
                    <a:pt x="15977" y="38868"/>
                  </a:lnTo>
                  <a:lnTo>
                    <a:pt x="15977" y="38868"/>
                  </a:lnTo>
                  <a:lnTo>
                    <a:pt x="16575" y="38992"/>
                  </a:lnTo>
                  <a:lnTo>
                    <a:pt x="17153" y="39074"/>
                  </a:lnTo>
                  <a:lnTo>
                    <a:pt x="17752" y="39157"/>
                  </a:lnTo>
                  <a:lnTo>
                    <a:pt x="18351" y="39219"/>
                  </a:lnTo>
                  <a:lnTo>
                    <a:pt x="18929" y="39260"/>
                  </a:lnTo>
                  <a:lnTo>
                    <a:pt x="19506" y="39281"/>
                  </a:lnTo>
                  <a:lnTo>
                    <a:pt x="20084" y="39281"/>
                  </a:lnTo>
                  <a:lnTo>
                    <a:pt x="20642" y="39260"/>
                  </a:lnTo>
                  <a:lnTo>
                    <a:pt x="21220" y="39239"/>
                  </a:lnTo>
                  <a:lnTo>
                    <a:pt x="21777" y="39178"/>
                  </a:lnTo>
                  <a:lnTo>
                    <a:pt x="22314" y="39116"/>
                  </a:lnTo>
                  <a:lnTo>
                    <a:pt x="22850" y="39054"/>
                  </a:lnTo>
                  <a:lnTo>
                    <a:pt x="23387" y="38950"/>
                  </a:lnTo>
                  <a:lnTo>
                    <a:pt x="23924" y="38868"/>
                  </a:lnTo>
                  <a:lnTo>
                    <a:pt x="24440" y="38744"/>
                  </a:lnTo>
                  <a:lnTo>
                    <a:pt x="24935" y="38620"/>
                  </a:lnTo>
                  <a:lnTo>
                    <a:pt x="24935" y="38620"/>
                  </a:lnTo>
                  <a:lnTo>
                    <a:pt x="25431" y="38476"/>
                  </a:lnTo>
                  <a:lnTo>
                    <a:pt x="25926" y="38331"/>
                  </a:lnTo>
                  <a:lnTo>
                    <a:pt x="26401" y="38166"/>
                  </a:lnTo>
                  <a:lnTo>
                    <a:pt x="26875" y="38001"/>
                  </a:lnTo>
                  <a:lnTo>
                    <a:pt x="27784" y="37629"/>
                  </a:lnTo>
                  <a:lnTo>
                    <a:pt x="28630" y="37237"/>
                  </a:lnTo>
                  <a:lnTo>
                    <a:pt x="29456" y="36804"/>
                  </a:lnTo>
                  <a:lnTo>
                    <a:pt x="30219" y="36350"/>
                  </a:lnTo>
                  <a:lnTo>
                    <a:pt x="30962" y="35896"/>
                  </a:lnTo>
                  <a:lnTo>
                    <a:pt x="31644" y="35400"/>
                  </a:lnTo>
                  <a:lnTo>
                    <a:pt x="31644" y="35400"/>
                  </a:lnTo>
                  <a:lnTo>
                    <a:pt x="32283" y="34905"/>
                  </a:lnTo>
                  <a:lnTo>
                    <a:pt x="32882" y="34389"/>
                  </a:lnTo>
                  <a:lnTo>
                    <a:pt x="33439" y="33893"/>
                  </a:lnTo>
                  <a:lnTo>
                    <a:pt x="33955" y="33398"/>
                  </a:lnTo>
                  <a:lnTo>
                    <a:pt x="34430" y="32882"/>
                  </a:lnTo>
                  <a:lnTo>
                    <a:pt x="34884" y="32387"/>
                  </a:lnTo>
                  <a:lnTo>
                    <a:pt x="35276" y="31912"/>
                  </a:lnTo>
                  <a:lnTo>
                    <a:pt x="35627" y="31416"/>
                  </a:lnTo>
                  <a:lnTo>
                    <a:pt x="35627" y="31416"/>
                  </a:lnTo>
                  <a:lnTo>
                    <a:pt x="35978" y="30962"/>
                  </a:lnTo>
                  <a:lnTo>
                    <a:pt x="36267" y="30529"/>
                  </a:lnTo>
                  <a:lnTo>
                    <a:pt x="36783" y="29703"/>
                  </a:lnTo>
                  <a:lnTo>
                    <a:pt x="36783" y="29703"/>
                  </a:lnTo>
                  <a:lnTo>
                    <a:pt x="37010" y="29332"/>
                  </a:lnTo>
                  <a:lnTo>
                    <a:pt x="37217" y="29001"/>
                  </a:lnTo>
                  <a:lnTo>
                    <a:pt x="37217" y="29001"/>
                  </a:lnTo>
                  <a:lnTo>
                    <a:pt x="37506" y="28382"/>
                  </a:lnTo>
                  <a:lnTo>
                    <a:pt x="37506" y="28382"/>
                  </a:lnTo>
                  <a:lnTo>
                    <a:pt x="37939" y="27536"/>
                  </a:lnTo>
                  <a:lnTo>
                    <a:pt x="37939" y="27536"/>
                  </a:lnTo>
                  <a:lnTo>
                    <a:pt x="38084" y="27268"/>
                  </a:lnTo>
                  <a:lnTo>
                    <a:pt x="38084" y="27268"/>
                  </a:lnTo>
                  <a:lnTo>
                    <a:pt x="37960" y="27557"/>
                  </a:lnTo>
                  <a:lnTo>
                    <a:pt x="37960" y="27557"/>
                  </a:lnTo>
                  <a:lnTo>
                    <a:pt x="37588" y="28423"/>
                  </a:lnTo>
                  <a:lnTo>
                    <a:pt x="37588" y="28423"/>
                  </a:lnTo>
                  <a:lnTo>
                    <a:pt x="37299" y="29043"/>
                  </a:lnTo>
                  <a:lnTo>
                    <a:pt x="37299" y="29043"/>
                  </a:lnTo>
                  <a:lnTo>
                    <a:pt x="37113" y="29394"/>
                  </a:lnTo>
                  <a:lnTo>
                    <a:pt x="36886" y="29765"/>
                  </a:lnTo>
                  <a:lnTo>
                    <a:pt x="36886" y="29765"/>
                  </a:lnTo>
                  <a:lnTo>
                    <a:pt x="36391" y="30611"/>
                  </a:lnTo>
                  <a:lnTo>
                    <a:pt x="36102" y="31066"/>
                  </a:lnTo>
                  <a:lnTo>
                    <a:pt x="35772" y="31520"/>
                  </a:lnTo>
                  <a:lnTo>
                    <a:pt x="35772" y="31520"/>
                  </a:lnTo>
                  <a:lnTo>
                    <a:pt x="35400" y="32015"/>
                  </a:lnTo>
                  <a:lnTo>
                    <a:pt x="35008" y="32510"/>
                  </a:lnTo>
                  <a:lnTo>
                    <a:pt x="34575" y="33006"/>
                  </a:lnTo>
                  <a:lnTo>
                    <a:pt x="34100" y="33522"/>
                  </a:lnTo>
                  <a:lnTo>
                    <a:pt x="33584" y="34038"/>
                  </a:lnTo>
                  <a:lnTo>
                    <a:pt x="33026" y="34554"/>
                  </a:lnTo>
                  <a:lnTo>
                    <a:pt x="32428" y="35070"/>
                  </a:lnTo>
                  <a:lnTo>
                    <a:pt x="31788" y="35586"/>
                  </a:lnTo>
                  <a:lnTo>
                    <a:pt x="31788" y="35586"/>
                  </a:lnTo>
                  <a:lnTo>
                    <a:pt x="31086" y="36081"/>
                  </a:lnTo>
                  <a:lnTo>
                    <a:pt x="30364" y="36577"/>
                  </a:lnTo>
                  <a:lnTo>
                    <a:pt x="29579" y="37031"/>
                  </a:lnTo>
                  <a:lnTo>
                    <a:pt x="28754" y="37464"/>
                  </a:lnTo>
                  <a:lnTo>
                    <a:pt x="27887" y="37877"/>
                  </a:lnTo>
                  <a:lnTo>
                    <a:pt x="27433" y="38084"/>
                  </a:lnTo>
                  <a:lnTo>
                    <a:pt x="26979" y="38269"/>
                  </a:lnTo>
                  <a:lnTo>
                    <a:pt x="26504" y="38434"/>
                  </a:lnTo>
                  <a:lnTo>
                    <a:pt x="26008" y="38600"/>
                  </a:lnTo>
                  <a:lnTo>
                    <a:pt x="25513" y="38765"/>
                  </a:lnTo>
                  <a:lnTo>
                    <a:pt x="25018" y="38909"/>
                  </a:lnTo>
                  <a:lnTo>
                    <a:pt x="25018" y="38909"/>
                  </a:lnTo>
                  <a:lnTo>
                    <a:pt x="24502" y="39033"/>
                  </a:lnTo>
                  <a:lnTo>
                    <a:pt x="23986" y="39157"/>
                  </a:lnTo>
                  <a:lnTo>
                    <a:pt x="23449" y="39260"/>
                  </a:lnTo>
                  <a:lnTo>
                    <a:pt x="22912" y="39343"/>
                  </a:lnTo>
                  <a:lnTo>
                    <a:pt x="22355" y="39425"/>
                  </a:lnTo>
                  <a:lnTo>
                    <a:pt x="21798" y="39487"/>
                  </a:lnTo>
                  <a:lnTo>
                    <a:pt x="21240" y="39549"/>
                  </a:lnTo>
                  <a:lnTo>
                    <a:pt x="20662" y="39590"/>
                  </a:lnTo>
                  <a:lnTo>
                    <a:pt x="20084" y="39590"/>
                  </a:lnTo>
                  <a:lnTo>
                    <a:pt x="19506" y="39590"/>
                  </a:lnTo>
                  <a:lnTo>
                    <a:pt x="18908" y="39590"/>
                  </a:lnTo>
                  <a:lnTo>
                    <a:pt x="18309" y="39549"/>
                  </a:lnTo>
                  <a:lnTo>
                    <a:pt x="17711" y="39487"/>
                  </a:lnTo>
                  <a:lnTo>
                    <a:pt x="17112" y="39405"/>
                  </a:lnTo>
                  <a:lnTo>
                    <a:pt x="16513" y="39322"/>
                  </a:lnTo>
                  <a:lnTo>
                    <a:pt x="15894" y="39198"/>
                  </a:lnTo>
                  <a:lnTo>
                    <a:pt x="15894" y="39198"/>
                  </a:lnTo>
                  <a:lnTo>
                    <a:pt x="15296" y="39054"/>
                  </a:lnTo>
                  <a:lnTo>
                    <a:pt x="14697" y="38909"/>
                  </a:lnTo>
                  <a:lnTo>
                    <a:pt x="14078" y="38723"/>
                  </a:lnTo>
                  <a:lnTo>
                    <a:pt x="13479" y="38517"/>
                  </a:lnTo>
                  <a:lnTo>
                    <a:pt x="12860" y="38311"/>
                  </a:lnTo>
                  <a:lnTo>
                    <a:pt x="12261" y="38063"/>
                  </a:lnTo>
                  <a:lnTo>
                    <a:pt x="11663" y="37815"/>
                  </a:lnTo>
                  <a:lnTo>
                    <a:pt x="11064" y="37526"/>
                  </a:lnTo>
                  <a:lnTo>
                    <a:pt x="10466" y="37237"/>
                  </a:lnTo>
                  <a:lnTo>
                    <a:pt x="9888" y="36907"/>
                  </a:lnTo>
                  <a:lnTo>
                    <a:pt x="9310" y="36556"/>
                  </a:lnTo>
                  <a:lnTo>
                    <a:pt x="8732" y="36205"/>
                  </a:lnTo>
                  <a:lnTo>
                    <a:pt x="8174" y="35813"/>
                  </a:lnTo>
                  <a:lnTo>
                    <a:pt x="7638" y="35380"/>
                  </a:lnTo>
                  <a:lnTo>
                    <a:pt x="7101" y="34946"/>
                  </a:lnTo>
                  <a:lnTo>
                    <a:pt x="6585" y="34492"/>
                  </a:lnTo>
                  <a:lnTo>
                    <a:pt x="6585" y="34492"/>
                  </a:lnTo>
                  <a:lnTo>
                    <a:pt x="6317" y="34244"/>
                  </a:lnTo>
                  <a:lnTo>
                    <a:pt x="6048" y="34017"/>
                  </a:lnTo>
                  <a:lnTo>
                    <a:pt x="5553" y="33501"/>
                  </a:lnTo>
                  <a:lnTo>
                    <a:pt x="4603" y="32448"/>
                  </a:lnTo>
                  <a:lnTo>
                    <a:pt x="4603" y="32448"/>
                  </a:lnTo>
                  <a:lnTo>
                    <a:pt x="3737" y="31313"/>
                  </a:lnTo>
                  <a:lnTo>
                    <a:pt x="3324" y="30715"/>
                  </a:lnTo>
                  <a:lnTo>
                    <a:pt x="3117" y="30405"/>
                  </a:lnTo>
                  <a:lnTo>
                    <a:pt x="2932" y="30095"/>
                  </a:lnTo>
                  <a:lnTo>
                    <a:pt x="2932" y="30095"/>
                  </a:lnTo>
                  <a:lnTo>
                    <a:pt x="2746" y="29786"/>
                  </a:lnTo>
                  <a:lnTo>
                    <a:pt x="2560" y="29476"/>
                  </a:lnTo>
                  <a:lnTo>
                    <a:pt x="2209" y="28816"/>
                  </a:lnTo>
                  <a:lnTo>
                    <a:pt x="1569" y="27474"/>
                  </a:lnTo>
                  <a:lnTo>
                    <a:pt x="1569" y="27474"/>
                  </a:lnTo>
                  <a:lnTo>
                    <a:pt x="1301" y="26772"/>
                  </a:lnTo>
                  <a:lnTo>
                    <a:pt x="1053" y="26070"/>
                  </a:lnTo>
                  <a:lnTo>
                    <a:pt x="826" y="25348"/>
                  </a:lnTo>
                  <a:lnTo>
                    <a:pt x="723" y="24976"/>
                  </a:lnTo>
                  <a:lnTo>
                    <a:pt x="640" y="24605"/>
                  </a:lnTo>
                  <a:lnTo>
                    <a:pt x="640" y="24605"/>
                  </a:lnTo>
                  <a:lnTo>
                    <a:pt x="455" y="23862"/>
                  </a:lnTo>
                  <a:lnTo>
                    <a:pt x="310" y="23119"/>
                  </a:lnTo>
                  <a:lnTo>
                    <a:pt x="186" y="22355"/>
                  </a:lnTo>
                  <a:lnTo>
                    <a:pt x="104" y="21591"/>
                  </a:lnTo>
                  <a:lnTo>
                    <a:pt x="42" y="20827"/>
                  </a:lnTo>
                  <a:lnTo>
                    <a:pt x="0" y="20043"/>
                  </a:lnTo>
                  <a:lnTo>
                    <a:pt x="21" y="19259"/>
                  </a:lnTo>
                  <a:lnTo>
                    <a:pt x="62" y="18474"/>
                  </a:lnTo>
                  <a:lnTo>
                    <a:pt x="62" y="18474"/>
                  </a:lnTo>
                  <a:lnTo>
                    <a:pt x="145" y="17690"/>
                  </a:lnTo>
                  <a:lnTo>
                    <a:pt x="228" y="16906"/>
                  </a:lnTo>
                  <a:lnTo>
                    <a:pt x="372" y="16121"/>
                  </a:lnTo>
                  <a:lnTo>
                    <a:pt x="537" y="15358"/>
                  </a:lnTo>
                  <a:lnTo>
                    <a:pt x="723" y="14573"/>
                  </a:lnTo>
                  <a:lnTo>
                    <a:pt x="950" y="13809"/>
                  </a:lnTo>
                  <a:lnTo>
                    <a:pt x="1198" y="13046"/>
                  </a:lnTo>
                  <a:lnTo>
                    <a:pt x="1487" y="12282"/>
                  </a:lnTo>
                  <a:lnTo>
                    <a:pt x="1487" y="12282"/>
                  </a:lnTo>
                  <a:lnTo>
                    <a:pt x="1817" y="11560"/>
                  </a:lnTo>
                  <a:lnTo>
                    <a:pt x="2168" y="10837"/>
                  </a:lnTo>
                  <a:lnTo>
                    <a:pt x="2539" y="10135"/>
                  </a:lnTo>
                  <a:lnTo>
                    <a:pt x="2952" y="9433"/>
                  </a:lnTo>
                  <a:lnTo>
                    <a:pt x="3386" y="8773"/>
                  </a:lnTo>
                  <a:lnTo>
                    <a:pt x="3840" y="8112"/>
                  </a:lnTo>
                  <a:lnTo>
                    <a:pt x="4315" y="7493"/>
                  </a:lnTo>
                  <a:lnTo>
                    <a:pt x="4810" y="6874"/>
                  </a:lnTo>
                  <a:lnTo>
                    <a:pt x="4810" y="6874"/>
                  </a:lnTo>
                  <a:lnTo>
                    <a:pt x="5326" y="6296"/>
                  </a:lnTo>
                  <a:lnTo>
                    <a:pt x="5863" y="5718"/>
                  </a:lnTo>
                  <a:lnTo>
                    <a:pt x="6441" y="5202"/>
                  </a:lnTo>
                  <a:lnTo>
                    <a:pt x="7019" y="4686"/>
                  </a:lnTo>
                  <a:lnTo>
                    <a:pt x="7617" y="4211"/>
                  </a:lnTo>
                  <a:lnTo>
                    <a:pt x="8236" y="3736"/>
                  </a:lnTo>
                  <a:lnTo>
                    <a:pt x="8876" y="3324"/>
                  </a:lnTo>
                  <a:lnTo>
                    <a:pt x="9516" y="2911"/>
                  </a:lnTo>
                  <a:lnTo>
                    <a:pt x="9516" y="2911"/>
                  </a:lnTo>
                  <a:lnTo>
                    <a:pt x="9846" y="2704"/>
                  </a:lnTo>
                  <a:lnTo>
                    <a:pt x="10156" y="2519"/>
                  </a:lnTo>
                  <a:lnTo>
                    <a:pt x="10837" y="2168"/>
                  </a:lnTo>
                  <a:lnTo>
                    <a:pt x="11518" y="1838"/>
                  </a:lnTo>
                  <a:lnTo>
                    <a:pt x="12199" y="1528"/>
                  </a:lnTo>
                  <a:lnTo>
                    <a:pt x="12199" y="1528"/>
                  </a:lnTo>
                  <a:lnTo>
                    <a:pt x="13582" y="1012"/>
                  </a:lnTo>
                  <a:lnTo>
                    <a:pt x="14284" y="785"/>
                  </a:lnTo>
                  <a:lnTo>
                    <a:pt x="14635" y="702"/>
                  </a:lnTo>
                  <a:lnTo>
                    <a:pt x="15007" y="599"/>
                  </a:lnTo>
                  <a:lnTo>
                    <a:pt x="15007" y="599"/>
                  </a:lnTo>
                  <a:lnTo>
                    <a:pt x="15708" y="434"/>
                  </a:lnTo>
                  <a:lnTo>
                    <a:pt x="16059" y="351"/>
                  </a:lnTo>
                  <a:lnTo>
                    <a:pt x="16431" y="310"/>
                  </a:lnTo>
                  <a:lnTo>
                    <a:pt x="16431" y="310"/>
                  </a:lnTo>
                  <a:lnTo>
                    <a:pt x="17133" y="186"/>
                  </a:lnTo>
                  <a:lnTo>
                    <a:pt x="17855" y="104"/>
                  </a:lnTo>
                  <a:lnTo>
                    <a:pt x="17855" y="104"/>
                  </a:lnTo>
                  <a:lnTo>
                    <a:pt x="19259" y="21"/>
                  </a:lnTo>
                  <a:lnTo>
                    <a:pt x="19981" y="0"/>
                  </a:lnTo>
                  <a:lnTo>
                    <a:pt x="20332" y="0"/>
                  </a:lnTo>
                  <a:lnTo>
                    <a:pt x="20662" y="21"/>
                  </a:lnTo>
                  <a:lnTo>
                    <a:pt x="20662" y="21"/>
                  </a:lnTo>
                  <a:lnTo>
                    <a:pt x="21364" y="62"/>
                  </a:lnTo>
                  <a:lnTo>
                    <a:pt x="22066" y="124"/>
                  </a:lnTo>
                  <a:lnTo>
                    <a:pt x="22747" y="207"/>
                  </a:lnTo>
                  <a:lnTo>
                    <a:pt x="23408" y="331"/>
                  </a:lnTo>
                  <a:lnTo>
                    <a:pt x="24068" y="455"/>
                  </a:lnTo>
                  <a:lnTo>
                    <a:pt x="24729" y="620"/>
                  </a:lnTo>
                  <a:lnTo>
                    <a:pt x="25369" y="805"/>
                  </a:lnTo>
                  <a:lnTo>
                    <a:pt x="26008" y="991"/>
                  </a:lnTo>
                  <a:lnTo>
                    <a:pt x="26628" y="1218"/>
                  </a:lnTo>
                  <a:lnTo>
                    <a:pt x="27247" y="1445"/>
                  </a:lnTo>
                  <a:lnTo>
                    <a:pt x="27846" y="1714"/>
                  </a:lnTo>
                  <a:lnTo>
                    <a:pt x="28423" y="1982"/>
                  </a:lnTo>
                  <a:lnTo>
                    <a:pt x="29001" y="2271"/>
                  </a:lnTo>
                  <a:lnTo>
                    <a:pt x="29559" y="2560"/>
                  </a:lnTo>
                  <a:lnTo>
                    <a:pt x="30095" y="2870"/>
                  </a:lnTo>
                  <a:lnTo>
                    <a:pt x="30632" y="3200"/>
                  </a:lnTo>
                  <a:lnTo>
                    <a:pt x="30632" y="3200"/>
                  </a:lnTo>
                  <a:lnTo>
                    <a:pt x="31148" y="3551"/>
                  </a:lnTo>
                  <a:lnTo>
                    <a:pt x="31644" y="3902"/>
                  </a:lnTo>
                  <a:lnTo>
                    <a:pt x="32118" y="4273"/>
                  </a:lnTo>
                  <a:lnTo>
                    <a:pt x="32593" y="4645"/>
                  </a:lnTo>
                  <a:lnTo>
                    <a:pt x="33047" y="5037"/>
                  </a:lnTo>
                  <a:lnTo>
                    <a:pt x="33481" y="5429"/>
                  </a:lnTo>
                  <a:lnTo>
                    <a:pt x="33893" y="5842"/>
                  </a:lnTo>
                  <a:lnTo>
                    <a:pt x="34286" y="6275"/>
                  </a:lnTo>
                  <a:lnTo>
                    <a:pt x="34678" y="6688"/>
                  </a:lnTo>
                  <a:lnTo>
                    <a:pt x="35049" y="7122"/>
                  </a:lnTo>
                  <a:lnTo>
                    <a:pt x="35400" y="7555"/>
                  </a:lnTo>
                  <a:lnTo>
                    <a:pt x="35730" y="8009"/>
                  </a:lnTo>
                  <a:lnTo>
                    <a:pt x="36061" y="8443"/>
                  </a:lnTo>
                  <a:lnTo>
                    <a:pt x="36350" y="8897"/>
                  </a:lnTo>
                  <a:lnTo>
                    <a:pt x="36639" y="9351"/>
                  </a:lnTo>
                  <a:lnTo>
                    <a:pt x="36928" y="9805"/>
                  </a:lnTo>
                  <a:lnTo>
                    <a:pt x="36928" y="9805"/>
                  </a:lnTo>
                  <a:lnTo>
                    <a:pt x="37175" y="10259"/>
                  </a:lnTo>
                  <a:lnTo>
                    <a:pt x="37423" y="10713"/>
                  </a:lnTo>
                  <a:lnTo>
                    <a:pt x="37650" y="11167"/>
                  </a:lnTo>
                  <a:lnTo>
                    <a:pt x="37877" y="11621"/>
                  </a:lnTo>
                  <a:lnTo>
                    <a:pt x="38063" y="12076"/>
                  </a:lnTo>
                  <a:lnTo>
                    <a:pt x="38249" y="12530"/>
                  </a:lnTo>
                  <a:lnTo>
                    <a:pt x="38579" y="13438"/>
                  </a:lnTo>
                  <a:lnTo>
                    <a:pt x="38868" y="14325"/>
                  </a:lnTo>
                  <a:lnTo>
                    <a:pt x="39095" y="15213"/>
                  </a:lnTo>
                  <a:lnTo>
                    <a:pt x="39281" y="16080"/>
                  </a:lnTo>
                  <a:lnTo>
                    <a:pt x="39425" y="16906"/>
                  </a:lnTo>
                  <a:lnTo>
                    <a:pt x="39425" y="16906"/>
                  </a:lnTo>
                  <a:lnTo>
                    <a:pt x="39508" y="17731"/>
                  </a:lnTo>
                  <a:lnTo>
                    <a:pt x="39590" y="18516"/>
                  </a:lnTo>
                  <a:lnTo>
                    <a:pt x="39632" y="19279"/>
                  </a:lnTo>
                  <a:lnTo>
                    <a:pt x="39632" y="20002"/>
                  </a:lnTo>
                  <a:lnTo>
                    <a:pt x="39611" y="20704"/>
                  </a:lnTo>
                  <a:lnTo>
                    <a:pt x="39570" y="21364"/>
                  </a:lnTo>
                  <a:lnTo>
                    <a:pt x="39508" y="22004"/>
                  </a:lnTo>
                  <a:lnTo>
                    <a:pt x="39405" y="22603"/>
                  </a:lnTo>
                  <a:lnTo>
                    <a:pt x="39405" y="22603"/>
                  </a:lnTo>
                  <a:lnTo>
                    <a:pt x="39322" y="23160"/>
                  </a:lnTo>
                  <a:lnTo>
                    <a:pt x="39219" y="23697"/>
                  </a:lnTo>
                  <a:lnTo>
                    <a:pt x="38992" y="24646"/>
                  </a:lnTo>
                  <a:lnTo>
                    <a:pt x="38992" y="24646"/>
                  </a:lnTo>
                  <a:lnTo>
                    <a:pt x="38889" y="25059"/>
                  </a:lnTo>
                  <a:lnTo>
                    <a:pt x="38785" y="25451"/>
                  </a:lnTo>
                  <a:lnTo>
                    <a:pt x="38785" y="25451"/>
                  </a:lnTo>
                  <a:lnTo>
                    <a:pt x="38538" y="26091"/>
                  </a:lnTo>
                  <a:lnTo>
                    <a:pt x="38538" y="26091"/>
                  </a:lnTo>
                  <a:lnTo>
                    <a:pt x="38207" y="26979"/>
                  </a:lnTo>
                  <a:lnTo>
                    <a:pt x="38207" y="26979"/>
                  </a:lnTo>
                  <a:lnTo>
                    <a:pt x="38084" y="27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3714500" y="1576175"/>
              <a:ext cx="5200" cy="19125"/>
            </a:xfrm>
            <a:custGeom>
              <a:avLst/>
              <a:gdLst/>
              <a:ahLst/>
              <a:cxnLst/>
              <a:rect l="l" t="t" r="r" b="b"/>
              <a:pathLst>
                <a:path w="208" h="765" extrusionOk="0">
                  <a:moveTo>
                    <a:pt x="207" y="1"/>
                  </a:moveTo>
                  <a:lnTo>
                    <a:pt x="1" y="764"/>
                  </a:lnTo>
                  <a:lnTo>
                    <a:pt x="63" y="558"/>
                  </a:lnTo>
                  <a:lnTo>
                    <a:pt x="207" y="1"/>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7"/>
            <p:cNvSpPr/>
            <p:nvPr/>
          </p:nvSpPr>
          <p:spPr>
            <a:xfrm>
              <a:off x="3714500" y="1576175"/>
              <a:ext cx="5200" cy="19125"/>
            </a:xfrm>
            <a:custGeom>
              <a:avLst/>
              <a:gdLst/>
              <a:ahLst/>
              <a:cxnLst/>
              <a:rect l="l" t="t" r="r" b="b"/>
              <a:pathLst>
                <a:path w="208" h="765" fill="none" extrusionOk="0">
                  <a:moveTo>
                    <a:pt x="207" y="1"/>
                  </a:moveTo>
                  <a:lnTo>
                    <a:pt x="207" y="1"/>
                  </a:lnTo>
                  <a:lnTo>
                    <a:pt x="63" y="558"/>
                  </a:lnTo>
                  <a:lnTo>
                    <a:pt x="63" y="558"/>
                  </a:lnTo>
                  <a:lnTo>
                    <a:pt x="1" y="764"/>
                  </a:lnTo>
                  <a:lnTo>
                    <a:pt x="1" y="764"/>
                  </a:lnTo>
                  <a:lnTo>
                    <a:pt x="2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2775850" y="983250"/>
              <a:ext cx="951075" cy="675525"/>
            </a:xfrm>
            <a:custGeom>
              <a:avLst/>
              <a:gdLst/>
              <a:ahLst/>
              <a:cxnLst/>
              <a:rect l="l" t="t" r="r" b="b"/>
              <a:pathLst>
                <a:path w="38043" h="27021" extrusionOk="0">
                  <a:moveTo>
                    <a:pt x="18536" y="1"/>
                  </a:moveTo>
                  <a:lnTo>
                    <a:pt x="18020" y="22"/>
                  </a:lnTo>
                  <a:lnTo>
                    <a:pt x="17525" y="42"/>
                  </a:lnTo>
                  <a:lnTo>
                    <a:pt x="16493" y="104"/>
                  </a:lnTo>
                  <a:lnTo>
                    <a:pt x="15812" y="207"/>
                  </a:lnTo>
                  <a:lnTo>
                    <a:pt x="15110" y="311"/>
                  </a:lnTo>
                  <a:lnTo>
                    <a:pt x="14759" y="373"/>
                  </a:lnTo>
                  <a:lnTo>
                    <a:pt x="14408" y="434"/>
                  </a:lnTo>
                  <a:lnTo>
                    <a:pt x="13706" y="620"/>
                  </a:lnTo>
                  <a:lnTo>
                    <a:pt x="13355" y="703"/>
                  </a:lnTo>
                  <a:lnTo>
                    <a:pt x="13025" y="806"/>
                  </a:lnTo>
                  <a:lnTo>
                    <a:pt x="12323" y="1012"/>
                  </a:lnTo>
                  <a:lnTo>
                    <a:pt x="10961" y="1508"/>
                  </a:lnTo>
                  <a:lnTo>
                    <a:pt x="9640" y="2148"/>
                  </a:lnTo>
                  <a:lnTo>
                    <a:pt x="8979" y="2499"/>
                  </a:lnTo>
                  <a:lnTo>
                    <a:pt x="8649" y="2684"/>
                  </a:lnTo>
                  <a:lnTo>
                    <a:pt x="8340" y="2870"/>
                  </a:lnTo>
                  <a:lnTo>
                    <a:pt x="7720" y="3283"/>
                  </a:lnTo>
                  <a:lnTo>
                    <a:pt x="7101" y="3696"/>
                  </a:lnTo>
                  <a:lnTo>
                    <a:pt x="6482" y="4150"/>
                  </a:lnTo>
                  <a:lnTo>
                    <a:pt x="5904" y="4625"/>
                  </a:lnTo>
                  <a:lnTo>
                    <a:pt x="5326" y="5120"/>
                  </a:lnTo>
                  <a:lnTo>
                    <a:pt x="4769" y="5636"/>
                  </a:lnTo>
                  <a:lnTo>
                    <a:pt x="4232" y="6193"/>
                  </a:lnTo>
                  <a:lnTo>
                    <a:pt x="3737" y="6771"/>
                  </a:lnTo>
                  <a:lnTo>
                    <a:pt x="3241" y="7370"/>
                  </a:lnTo>
                  <a:lnTo>
                    <a:pt x="2787" y="7989"/>
                  </a:lnTo>
                  <a:lnTo>
                    <a:pt x="2333" y="8629"/>
                  </a:lnTo>
                  <a:lnTo>
                    <a:pt x="1920" y="9290"/>
                  </a:lnTo>
                  <a:lnTo>
                    <a:pt x="1528" y="9950"/>
                  </a:lnTo>
                  <a:lnTo>
                    <a:pt x="1156" y="10652"/>
                  </a:lnTo>
                  <a:lnTo>
                    <a:pt x="805" y="11354"/>
                  </a:lnTo>
                  <a:lnTo>
                    <a:pt x="475" y="12076"/>
                  </a:lnTo>
                  <a:lnTo>
                    <a:pt x="228" y="12737"/>
                  </a:lnTo>
                  <a:lnTo>
                    <a:pt x="0" y="13418"/>
                  </a:lnTo>
                  <a:lnTo>
                    <a:pt x="62" y="13356"/>
                  </a:lnTo>
                  <a:lnTo>
                    <a:pt x="145" y="13232"/>
                  </a:lnTo>
                  <a:lnTo>
                    <a:pt x="393" y="12819"/>
                  </a:lnTo>
                  <a:lnTo>
                    <a:pt x="744" y="12179"/>
                  </a:lnTo>
                  <a:lnTo>
                    <a:pt x="1218" y="11354"/>
                  </a:lnTo>
                  <a:lnTo>
                    <a:pt x="1528" y="10838"/>
                  </a:lnTo>
                  <a:lnTo>
                    <a:pt x="1899" y="10260"/>
                  </a:lnTo>
                  <a:lnTo>
                    <a:pt x="2312" y="9661"/>
                  </a:lnTo>
                  <a:lnTo>
                    <a:pt x="2787" y="9042"/>
                  </a:lnTo>
                  <a:lnTo>
                    <a:pt x="3303" y="8381"/>
                  </a:lnTo>
                  <a:lnTo>
                    <a:pt x="3902" y="7721"/>
                  </a:lnTo>
                  <a:lnTo>
                    <a:pt x="4562" y="7040"/>
                  </a:lnTo>
                  <a:lnTo>
                    <a:pt x="4913" y="6689"/>
                  </a:lnTo>
                  <a:lnTo>
                    <a:pt x="5285" y="6358"/>
                  </a:lnTo>
                  <a:lnTo>
                    <a:pt x="5656" y="6008"/>
                  </a:lnTo>
                  <a:lnTo>
                    <a:pt x="6069" y="5677"/>
                  </a:lnTo>
                  <a:lnTo>
                    <a:pt x="6502" y="5347"/>
                  </a:lnTo>
                  <a:lnTo>
                    <a:pt x="6936" y="5017"/>
                  </a:lnTo>
                  <a:lnTo>
                    <a:pt x="7390" y="4707"/>
                  </a:lnTo>
                  <a:lnTo>
                    <a:pt x="7865" y="4398"/>
                  </a:lnTo>
                  <a:lnTo>
                    <a:pt x="8360" y="4088"/>
                  </a:lnTo>
                  <a:lnTo>
                    <a:pt x="8876" y="3799"/>
                  </a:lnTo>
                  <a:lnTo>
                    <a:pt x="9392" y="3510"/>
                  </a:lnTo>
                  <a:lnTo>
                    <a:pt x="9950" y="3242"/>
                  </a:lnTo>
                  <a:lnTo>
                    <a:pt x="10507" y="2973"/>
                  </a:lnTo>
                  <a:lnTo>
                    <a:pt x="11085" y="2746"/>
                  </a:lnTo>
                  <a:lnTo>
                    <a:pt x="11663" y="2519"/>
                  </a:lnTo>
                  <a:lnTo>
                    <a:pt x="12282" y="2292"/>
                  </a:lnTo>
                  <a:lnTo>
                    <a:pt x="12901" y="2106"/>
                  </a:lnTo>
                  <a:lnTo>
                    <a:pt x="13541" y="1941"/>
                  </a:lnTo>
                  <a:lnTo>
                    <a:pt x="14181" y="1776"/>
                  </a:lnTo>
                  <a:lnTo>
                    <a:pt x="14862" y="1652"/>
                  </a:lnTo>
                  <a:lnTo>
                    <a:pt x="15523" y="1549"/>
                  </a:lnTo>
                  <a:lnTo>
                    <a:pt x="16204" y="1467"/>
                  </a:lnTo>
                  <a:lnTo>
                    <a:pt x="17215" y="1384"/>
                  </a:lnTo>
                  <a:lnTo>
                    <a:pt x="17711" y="1363"/>
                  </a:lnTo>
                  <a:lnTo>
                    <a:pt x="18227" y="1343"/>
                  </a:lnTo>
                  <a:lnTo>
                    <a:pt x="19032" y="1363"/>
                  </a:lnTo>
                  <a:lnTo>
                    <a:pt x="19754" y="1425"/>
                  </a:lnTo>
                  <a:lnTo>
                    <a:pt x="20477" y="1487"/>
                  </a:lnTo>
                  <a:lnTo>
                    <a:pt x="21199" y="1590"/>
                  </a:lnTo>
                  <a:lnTo>
                    <a:pt x="21942" y="1714"/>
                  </a:lnTo>
                  <a:lnTo>
                    <a:pt x="22665" y="1879"/>
                  </a:lnTo>
                  <a:lnTo>
                    <a:pt x="23387" y="2086"/>
                  </a:lnTo>
                  <a:lnTo>
                    <a:pt x="24109" y="2292"/>
                  </a:lnTo>
                  <a:lnTo>
                    <a:pt x="24832" y="2540"/>
                  </a:lnTo>
                  <a:lnTo>
                    <a:pt x="25534" y="2829"/>
                  </a:lnTo>
                  <a:lnTo>
                    <a:pt x="26215" y="3138"/>
                  </a:lnTo>
                  <a:lnTo>
                    <a:pt x="26896" y="3469"/>
                  </a:lnTo>
                  <a:lnTo>
                    <a:pt x="27557" y="3820"/>
                  </a:lnTo>
                  <a:lnTo>
                    <a:pt x="28196" y="4191"/>
                  </a:lnTo>
                  <a:lnTo>
                    <a:pt x="28795" y="4583"/>
                  </a:lnTo>
                  <a:lnTo>
                    <a:pt x="29394" y="5017"/>
                  </a:lnTo>
                  <a:lnTo>
                    <a:pt x="29972" y="5450"/>
                  </a:lnTo>
                  <a:lnTo>
                    <a:pt x="30529" y="5904"/>
                  </a:lnTo>
                  <a:lnTo>
                    <a:pt x="31066" y="6379"/>
                  </a:lnTo>
                  <a:lnTo>
                    <a:pt x="31561" y="6854"/>
                  </a:lnTo>
                  <a:lnTo>
                    <a:pt x="32056" y="7349"/>
                  </a:lnTo>
                  <a:lnTo>
                    <a:pt x="32510" y="7865"/>
                  </a:lnTo>
                  <a:lnTo>
                    <a:pt x="32944" y="8402"/>
                  </a:lnTo>
                  <a:lnTo>
                    <a:pt x="33357" y="8918"/>
                  </a:lnTo>
                  <a:lnTo>
                    <a:pt x="33749" y="9475"/>
                  </a:lnTo>
                  <a:lnTo>
                    <a:pt x="34120" y="10012"/>
                  </a:lnTo>
                  <a:lnTo>
                    <a:pt x="34471" y="10569"/>
                  </a:lnTo>
                  <a:lnTo>
                    <a:pt x="34781" y="11127"/>
                  </a:lnTo>
                  <a:lnTo>
                    <a:pt x="35091" y="11684"/>
                  </a:lnTo>
                  <a:lnTo>
                    <a:pt x="35359" y="12241"/>
                  </a:lnTo>
                  <a:lnTo>
                    <a:pt x="35627" y="12799"/>
                  </a:lnTo>
                  <a:lnTo>
                    <a:pt x="35854" y="13377"/>
                  </a:lnTo>
                  <a:lnTo>
                    <a:pt x="36061" y="13934"/>
                  </a:lnTo>
                  <a:lnTo>
                    <a:pt x="36267" y="14491"/>
                  </a:lnTo>
                  <a:lnTo>
                    <a:pt x="36432" y="15028"/>
                  </a:lnTo>
                  <a:lnTo>
                    <a:pt x="36597" y="15585"/>
                  </a:lnTo>
                  <a:lnTo>
                    <a:pt x="36721" y="16122"/>
                  </a:lnTo>
                  <a:lnTo>
                    <a:pt x="36845" y="16658"/>
                  </a:lnTo>
                  <a:lnTo>
                    <a:pt x="36948" y="17174"/>
                  </a:lnTo>
                  <a:lnTo>
                    <a:pt x="37031" y="17711"/>
                  </a:lnTo>
                  <a:lnTo>
                    <a:pt x="37113" y="18207"/>
                  </a:lnTo>
                  <a:lnTo>
                    <a:pt x="37155" y="18702"/>
                  </a:lnTo>
                  <a:lnTo>
                    <a:pt x="37196" y="19197"/>
                  </a:lnTo>
                  <a:lnTo>
                    <a:pt x="37258" y="20147"/>
                  </a:lnTo>
                  <a:lnTo>
                    <a:pt x="37258" y="21034"/>
                  </a:lnTo>
                  <a:lnTo>
                    <a:pt x="37237" y="21881"/>
                  </a:lnTo>
                  <a:lnTo>
                    <a:pt x="37175" y="22644"/>
                  </a:lnTo>
                  <a:lnTo>
                    <a:pt x="37093" y="23388"/>
                  </a:lnTo>
                  <a:lnTo>
                    <a:pt x="37010" y="24048"/>
                  </a:lnTo>
                  <a:lnTo>
                    <a:pt x="36907" y="24647"/>
                  </a:lnTo>
                  <a:lnTo>
                    <a:pt x="36701" y="25637"/>
                  </a:lnTo>
                  <a:lnTo>
                    <a:pt x="36535" y="26380"/>
                  </a:lnTo>
                  <a:lnTo>
                    <a:pt x="36453" y="26855"/>
                  </a:lnTo>
                  <a:lnTo>
                    <a:pt x="36453" y="26979"/>
                  </a:lnTo>
                  <a:lnTo>
                    <a:pt x="36474" y="27000"/>
                  </a:lnTo>
                  <a:lnTo>
                    <a:pt x="36474" y="27020"/>
                  </a:lnTo>
                  <a:lnTo>
                    <a:pt x="36494" y="27020"/>
                  </a:lnTo>
                  <a:lnTo>
                    <a:pt x="36535" y="27000"/>
                  </a:lnTo>
                  <a:lnTo>
                    <a:pt x="36597" y="26897"/>
                  </a:lnTo>
                  <a:lnTo>
                    <a:pt x="36701" y="26752"/>
                  </a:lnTo>
                  <a:lnTo>
                    <a:pt x="36804" y="26546"/>
                  </a:lnTo>
                  <a:lnTo>
                    <a:pt x="37072" y="25699"/>
                  </a:lnTo>
                  <a:lnTo>
                    <a:pt x="37299" y="25039"/>
                  </a:lnTo>
                  <a:lnTo>
                    <a:pt x="37382" y="24667"/>
                  </a:lnTo>
                  <a:lnTo>
                    <a:pt x="37485" y="24234"/>
                  </a:lnTo>
                  <a:lnTo>
                    <a:pt x="37712" y="23305"/>
                  </a:lnTo>
                  <a:lnTo>
                    <a:pt x="37795" y="22768"/>
                  </a:lnTo>
                  <a:lnTo>
                    <a:pt x="37877" y="22211"/>
                  </a:lnTo>
                  <a:lnTo>
                    <a:pt x="37960" y="21612"/>
                  </a:lnTo>
                  <a:lnTo>
                    <a:pt x="38001" y="20993"/>
                  </a:lnTo>
                  <a:lnTo>
                    <a:pt x="38042" y="20333"/>
                  </a:lnTo>
                  <a:lnTo>
                    <a:pt x="38042" y="19631"/>
                  </a:lnTo>
                  <a:lnTo>
                    <a:pt x="38042" y="18908"/>
                  </a:lnTo>
                  <a:lnTo>
                    <a:pt x="37980" y="18165"/>
                  </a:lnTo>
                  <a:lnTo>
                    <a:pt x="37918" y="17381"/>
                  </a:lnTo>
                  <a:lnTo>
                    <a:pt x="37815" y="16576"/>
                  </a:lnTo>
                  <a:lnTo>
                    <a:pt x="37671" y="15750"/>
                  </a:lnTo>
                  <a:lnTo>
                    <a:pt x="37464" y="14904"/>
                  </a:lnTo>
                  <a:lnTo>
                    <a:pt x="37237" y="14037"/>
                  </a:lnTo>
                  <a:lnTo>
                    <a:pt x="36948" y="13149"/>
                  </a:lnTo>
                  <a:lnTo>
                    <a:pt x="36618" y="12262"/>
                  </a:lnTo>
                  <a:lnTo>
                    <a:pt x="36226" y="11374"/>
                  </a:lnTo>
                  <a:lnTo>
                    <a:pt x="36019" y="10920"/>
                  </a:lnTo>
                  <a:lnTo>
                    <a:pt x="35792" y="10466"/>
                  </a:lnTo>
                  <a:lnTo>
                    <a:pt x="35545" y="10033"/>
                  </a:lnTo>
                  <a:lnTo>
                    <a:pt x="35276" y="9579"/>
                  </a:lnTo>
                  <a:lnTo>
                    <a:pt x="35008" y="9145"/>
                  </a:lnTo>
                  <a:lnTo>
                    <a:pt x="34719" y="8691"/>
                  </a:lnTo>
                  <a:lnTo>
                    <a:pt x="34430" y="8257"/>
                  </a:lnTo>
                  <a:lnTo>
                    <a:pt x="34100" y="7824"/>
                  </a:lnTo>
                  <a:lnTo>
                    <a:pt x="33770" y="7391"/>
                  </a:lnTo>
                  <a:lnTo>
                    <a:pt x="33419" y="6957"/>
                  </a:lnTo>
                  <a:lnTo>
                    <a:pt x="33047" y="6524"/>
                  </a:lnTo>
                  <a:lnTo>
                    <a:pt x="32676" y="6111"/>
                  </a:lnTo>
                  <a:lnTo>
                    <a:pt x="32283" y="5698"/>
                  </a:lnTo>
                  <a:lnTo>
                    <a:pt x="31871" y="5306"/>
                  </a:lnTo>
                  <a:lnTo>
                    <a:pt x="31437" y="4914"/>
                  </a:lnTo>
                  <a:lnTo>
                    <a:pt x="31004" y="4521"/>
                  </a:lnTo>
                  <a:lnTo>
                    <a:pt x="30529" y="4150"/>
                  </a:lnTo>
                  <a:lnTo>
                    <a:pt x="30054" y="3799"/>
                  </a:lnTo>
                  <a:lnTo>
                    <a:pt x="29559" y="3448"/>
                  </a:lnTo>
                  <a:lnTo>
                    <a:pt x="29063" y="3118"/>
                  </a:lnTo>
                  <a:lnTo>
                    <a:pt x="28527" y="2808"/>
                  </a:lnTo>
                  <a:lnTo>
                    <a:pt x="27990" y="2499"/>
                  </a:lnTo>
                  <a:lnTo>
                    <a:pt x="27453" y="2210"/>
                  </a:lnTo>
                  <a:lnTo>
                    <a:pt x="26896" y="1921"/>
                  </a:lnTo>
                  <a:lnTo>
                    <a:pt x="26318" y="1673"/>
                  </a:lnTo>
                  <a:lnTo>
                    <a:pt x="25719" y="1425"/>
                  </a:lnTo>
                  <a:lnTo>
                    <a:pt x="25121" y="1178"/>
                  </a:lnTo>
                  <a:lnTo>
                    <a:pt x="24502" y="971"/>
                  </a:lnTo>
                  <a:lnTo>
                    <a:pt x="23882" y="785"/>
                  </a:lnTo>
                  <a:lnTo>
                    <a:pt x="23263" y="600"/>
                  </a:lnTo>
                  <a:lnTo>
                    <a:pt x="22623" y="455"/>
                  </a:lnTo>
                  <a:lnTo>
                    <a:pt x="21963" y="311"/>
                  </a:lnTo>
                  <a:lnTo>
                    <a:pt x="21302" y="207"/>
                  </a:lnTo>
                  <a:lnTo>
                    <a:pt x="20642" y="125"/>
                  </a:lnTo>
                  <a:lnTo>
                    <a:pt x="19961" y="63"/>
                  </a:lnTo>
                  <a:lnTo>
                    <a:pt x="19279" y="42"/>
                  </a:lnTo>
                  <a:lnTo>
                    <a:pt x="18908" y="22"/>
                  </a:lnTo>
                  <a:lnTo>
                    <a:pt x="18536"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2774825" y="980175"/>
              <a:ext cx="956225" cy="666725"/>
            </a:xfrm>
            <a:custGeom>
              <a:avLst/>
              <a:gdLst/>
              <a:ahLst/>
              <a:cxnLst/>
              <a:rect l="l" t="t" r="r" b="b"/>
              <a:pathLst>
                <a:path w="38249" h="26669" extrusionOk="0">
                  <a:moveTo>
                    <a:pt x="18453" y="0"/>
                  </a:moveTo>
                  <a:lnTo>
                    <a:pt x="17855" y="21"/>
                  </a:lnTo>
                  <a:lnTo>
                    <a:pt x="17277" y="41"/>
                  </a:lnTo>
                  <a:lnTo>
                    <a:pt x="16678" y="103"/>
                  </a:lnTo>
                  <a:lnTo>
                    <a:pt x="16100" y="165"/>
                  </a:lnTo>
                  <a:lnTo>
                    <a:pt x="15357" y="248"/>
                  </a:lnTo>
                  <a:lnTo>
                    <a:pt x="14635" y="392"/>
                  </a:lnTo>
                  <a:lnTo>
                    <a:pt x="13933" y="537"/>
                  </a:lnTo>
                  <a:lnTo>
                    <a:pt x="13231" y="723"/>
                  </a:lnTo>
                  <a:lnTo>
                    <a:pt x="12550" y="929"/>
                  </a:lnTo>
                  <a:lnTo>
                    <a:pt x="11890" y="1135"/>
                  </a:lnTo>
                  <a:lnTo>
                    <a:pt x="11250" y="1383"/>
                  </a:lnTo>
                  <a:lnTo>
                    <a:pt x="10630" y="1651"/>
                  </a:lnTo>
                  <a:lnTo>
                    <a:pt x="10011" y="1920"/>
                  </a:lnTo>
                  <a:lnTo>
                    <a:pt x="9413" y="2209"/>
                  </a:lnTo>
                  <a:lnTo>
                    <a:pt x="8855" y="2518"/>
                  </a:lnTo>
                  <a:lnTo>
                    <a:pt x="8298" y="2828"/>
                  </a:lnTo>
                  <a:lnTo>
                    <a:pt x="7761" y="3158"/>
                  </a:lnTo>
                  <a:lnTo>
                    <a:pt x="7245" y="3509"/>
                  </a:lnTo>
                  <a:lnTo>
                    <a:pt x="6750" y="3860"/>
                  </a:lnTo>
                  <a:lnTo>
                    <a:pt x="6296" y="4211"/>
                  </a:lnTo>
                  <a:lnTo>
                    <a:pt x="5842" y="4582"/>
                  </a:lnTo>
                  <a:lnTo>
                    <a:pt x="5408" y="4954"/>
                  </a:lnTo>
                  <a:lnTo>
                    <a:pt x="4995" y="5326"/>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41" y="13541"/>
                  </a:lnTo>
                  <a:lnTo>
                    <a:pt x="269" y="12860"/>
                  </a:lnTo>
                  <a:lnTo>
                    <a:pt x="516" y="12199"/>
                  </a:lnTo>
                  <a:lnTo>
                    <a:pt x="846" y="11477"/>
                  </a:lnTo>
                  <a:lnTo>
                    <a:pt x="1197" y="10775"/>
                  </a:lnTo>
                  <a:lnTo>
                    <a:pt x="1569" y="10073"/>
                  </a:lnTo>
                  <a:lnTo>
                    <a:pt x="1961" y="9413"/>
                  </a:lnTo>
                  <a:lnTo>
                    <a:pt x="2374" y="8752"/>
                  </a:lnTo>
                  <a:lnTo>
                    <a:pt x="2828" y="8112"/>
                  </a:lnTo>
                  <a:lnTo>
                    <a:pt x="3282" y="7493"/>
                  </a:lnTo>
                  <a:lnTo>
                    <a:pt x="3778" y="6894"/>
                  </a:lnTo>
                  <a:lnTo>
                    <a:pt x="4273" y="6316"/>
                  </a:lnTo>
                  <a:lnTo>
                    <a:pt x="4810" y="5759"/>
                  </a:lnTo>
                  <a:lnTo>
                    <a:pt x="5367" y="5243"/>
                  </a:lnTo>
                  <a:lnTo>
                    <a:pt x="5945" y="4748"/>
                  </a:lnTo>
                  <a:lnTo>
                    <a:pt x="6523" y="4273"/>
                  </a:lnTo>
                  <a:lnTo>
                    <a:pt x="7142" y="3819"/>
                  </a:lnTo>
                  <a:lnTo>
                    <a:pt x="7761" y="3406"/>
                  </a:lnTo>
                  <a:lnTo>
                    <a:pt x="8381" y="2993"/>
                  </a:lnTo>
                  <a:lnTo>
                    <a:pt x="8690" y="2807"/>
                  </a:lnTo>
                  <a:lnTo>
                    <a:pt x="9020" y="2622"/>
                  </a:lnTo>
                  <a:lnTo>
                    <a:pt x="9681" y="2271"/>
                  </a:lnTo>
                  <a:lnTo>
                    <a:pt x="11002" y="1631"/>
                  </a:lnTo>
                  <a:lnTo>
                    <a:pt x="12364" y="1135"/>
                  </a:lnTo>
                  <a:lnTo>
                    <a:pt x="13066" y="929"/>
                  </a:lnTo>
                  <a:lnTo>
                    <a:pt x="13396" y="826"/>
                  </a:lnTo>
                  <a:lnTo>
                    <a:pt x="13747" y="743"/>
                  </a:lnTo>
                  <a:lnTo>
                    <a:pt x="14449" y="557"/>
                  </a:lnTo>
                  <a:lnTo>
                    <a:pt x="14800" y="496"/>
                  </a:lnTo>
                  <a:lnTo>
                    <a:pt x="15151" y="434"/>
                  </a:lnTo>
                  <a:lnTo>
                    <a:pt x="15853" y="330"/>
                  </a:lnTo>
                  <a:lnTo>
                    <a:pt x="16534" y="227"/>
                  </a:lnTo>
                  <a:lnTo>
                    <a:pt x="17566" y="165"/>
                  </a:lnTo>
                  <a:lnTo>
                    <a:pt x="18061" y="145"/>
                  </a:lnTo>
                  <a:lnTo>
                    <a:pt x="18577" y="124"/>
                  </a:lnTo>
                  <a:lnTo>
                    <a:pt x="18949" y="14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836" y="22891"/>
                  </a:lnTo>
                  <a:lnTo>
                    <a:pt x="37753" y="23428"/>
                  </a:lnTo>
                  <a:lnTo>
                    <a:pt x="37526" y="24357"/>
                  </a:lnTo>
                  <a:lnTo>
                    <a:pt x="37423" y="24790"/>
                  </a:lnTo>
                  <a:lnTo>
                    <a:pt x="37340" y="25162"/>
                  </a:lnTo>
                  <a:lnTo>
                    <a:pt x="37113" y="25822"/>
                  </a:lnTo>
                  <a:lnTo>
                    <a:pt x="36845" y="26669"/>
                  </a:lnTo>
                  <a:lnTo>
                    <a:pt x="36989" y="26338"/>
                  </a:lnTo>
                  <a:lnTo>
                    <a:pt x="37154" y="25946"/>
                  </a:lnTo>
                  <a:lnTo>
                    <a:pt x="37320" y="25451"/>
                  </a:lnTo>
                  <a:lnTo>
                    <a:pt x="37505" y="24893"/>
                  </a:lnTo>
                  <a:lnTo>
                    <a:pt x="37588" y="24604"/>
                  </a:lnTo>
                  <a:lnTo>
                    <a:pt x="37650" y="24398"/>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533" y="8215"/>
                  </a:lnTo>
                  <a:lnTo>
                    <a:pt x="34100" y="7637"/>
                  </a:lnTo>
                  <a:lnTo>
                    <a:pt x="33625" y="7059"/>
                  </a:lnTo>
                  <a:lnTo>
                    <a:pt x="33129" y="6502"/>
                  </a:lnTo>
                  <a:lnTo>
                    <a:pt x="32634" y="5965"/>
                  </a:lnTo>
                  <a:lnTo>
                    <a:pt x="32097" y="5429"/>
                  </a:lnTo>
                  <a:lnTo>
                    <a:pt x="31519" y="4913"/>
                  </a:lnTo>
                  <a:lnTo>
                    <a:pt x="30921" y="4417"/>
                  </a:lnTo>
                  <a:lnTo>
                    <a:pt x="30322" y="3943"/>
                  </a:lnTo>
                  <a:lnTo>
                    <a:pt x="29682" y="3488"/>
                  </a:lnTo>
                  <a:lnTo>
                    <a:pt x="29022" y="3034"/>
                  </a:lnTo>
                  <a:lnTo>
                    <a:pt x="28320" y="2642"/>
                  </a:lnTo>
                  <a:lnTo>
                    <a:pt x="27618" y="2250"/>
                  </a:lnTo>
                  <a:lnTo>
                    <a:pt x="26896" y="1899"/>
                  </a:lnTo>
                  <a:lnTo>
                    <a:pt x="26153" y="1569"/>
                  </a:lnTo>
                  <a:lnTo>
                    <a:pt x="25389" y="1259"/>
                  </a:lnTo>
                  <a:lnTo>
                    <a:pt x="24625" y="991"/>
                  </a:lnTo>
                  <a:lnTo>
                    <a:pt x="23841" y="764"/>
                  </a:lnTo>
                  <a:lnTo>
                    <a:pt x="23056" y="557"/>
                  </a:lnTo>
                  <a:lnTo>
                    <a:pt x="22272" y="372"/>
                  </a:lnTo>
                  <a:lnTo>
                    <a:pt x="21488" y="227"/>
                  </a:lnTo>
                  <a:lnTo>
                    <a:pt x="20703" y="145"/>
                  </a:lnTo>
                  <a:lnTo>
                    <a:pt x="19919" y="62"/>
                  </a:lnTo>
                  <a:lnTo>
                    <a:pt x="19135" y="21"/>
                  </a:lnTo>
                  <a:lnTo>
                    <a:pt x="1845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7"/>
            <p:cNvSpPr/>
            <p:nvPr/>
          </p:nvSpPr>
          <p:spPr>
            <a:xfrm>
              <a:off x="2774825" y="980175"/>
              <a:ext cx="956225" cy="666725"/>
            </a:xfrm>
            <a:custGeom>
              <a:avLst/>
              <a:gdLst/>
              <a:ahLst/>
              <a:cxnLst/>
              <a:rect l="l" t="t" r="r" b="b"/>
              <a:pathLst>
                <a:path w="38249" h="26669" fill="none" extrusionOk="0">
                  <a:moveTo>
                    <a:pt x="18453" y="0"/>
                  </a:moveTo>
                  <a:lnTo>
                    <a:pt x="18453" y="0"/>
                  </a:lnTo>
                  <a:lnTo>
                    <a:pt x="17855" y="21"/>
                  </a:lnTo>
                  <a:lnTo>
                    <a:pt x="17277" y="41"/>
                  </a:lnTo>
                  <a:lnTo>
                    <a:pt x="16678" y="103"/>
                  </a:lnTo>
                  <a:lnTo>
                    <a:pt x="16100" y="165"/>
                  </a:lnTo>
                  <a:lnTo>
                    <a:pt x="16100" y="165"/>
                  </a:lnTo>
                  <a:lnTo>
                    <a:pt x="15357" y="248"/>
                  </a:lnTo>
                  <a:lnTo>
                    <a:pt x="14635" y="392"/>
                  </a:lnTo>
                  <a:lnTo>
                    <a:pt x="13933" y="537"/>
                  </a:lnTo>
                  <a:lnTo>
                    <a:pt x="13231" y="723"/>
                  </a:lnTo>
                  <a:lnTo>
                    <a:pt x="13231" y="723"/>
                  </a:lnTo>
                  <a:lnTo>
                    <a:pt x="12550" y="929"/>
                  </a:lnTo>
                  <a:lnTo>
                    <a:pt x="11890" y="1135"/>
                  </a:lnTo>
                  <a:lnTo>
                    <a:pt x="11250" y="1383"/>
                  </a:lnTo>
                  <a:lnTo>
                    <a:pt x="10630" y="1651"/>
                  </a:lnTo>
                  <a:lnTo>
                    <a:pt x="10011" y="1920"/>
                  </a:lnTo>
                  <a:lnTo>
                    <a:pt x="9413" y="2209"/>
                  </a:lnTo>
                  <a:lnTo>
                    <a:pt x="8855" y="2518"/>
                  </a:lnTo>
                  <a:lnTo>
                    <a:pt x="8298" y="2828"/>
                  </a:lnTo>
                  <a:lnTo>
                    <a:pt x="8298" y="2828"/>
                  </a:lnTo>
                  <a:lnTo>
                    <a:pt x="7761" y="3158"/>
                  </a:lnTo>
                  <a:lnTo>
                    <a:pt x="7245" y="3509"/>
                  </a:lnTo>
                  <a:lnTo>
                    <a:pt x="6750" y="3860"/>
                  </a:lnTo>
                  <a:lnTo>
                    <a:pt x="6296" y="4211"/>
                  </a:lnTo>
                  <a:lnTo>
                    <a:pt x="5842" y="4582"/>
                  </a:lnTo>
                  <a:lnTo>
                    <a:pt x="5408" y="4954"/>
                  </a:lnTo>
                  <a:lnTo>
                    <a:pt x="4995" y="5326"/>
                  </a:lnTo>
                  <a:lnTo>
                    <a:pt x="4603" y="5697"/>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21" y="13541"/>
                  </a:lnTo>
                  <a:lnTo>
                    <a:pt x="21" y="13541"/>
                  </a:lnTo>
                  <a:lnTo>
                    <a:pt x="21" y="13541"/>
                  </a:lnTo>
                  <a:lnTo>
                    <a:pt x="41" y="13541"/>
                  </a:lnTo>
                  <a:lnTo>
                    <a:pt x="41" y="13541"/>
                  </a:lnTo>
                  <a:lnTo>
                    <a:pt x="269" y="12860"/>
                  </a:lnTo>
                  <a:lnTo>
                    <a:pt x="516" y="12199"/>
                  </a:lnTo>
                  <a:lnTo>
                    <a:pt x="516" y="12199"/>
                  </a:lnTo>
                  <a:lnTo>
                    <a:pt x="846" y="11477"/>
                  </a:lnTo>
                  <a:lnTo>
                    <a:pt x="1197" y="10775"/>
                  </a:lnTo>
                  <a:lnTo>
                    <a:pt x="1569" y="10073"/>
                  </a:lnTo>
                  <a:lnTo>
                    <a:pt x="1961" y="9413"/>
                  </a:lnTo>
                  <a:lnTo>
                    <a:pt x="2374" y="8752"/>
                  </a:lnTo>
                  <a:lnTo>
                    <a:pt x="2828" y="8112"/>
                  </a:lnTo>
                  <a:lnTo>
                    <a:pt x="3282" y="7493"/>
                  </a:lnTo>
                  <a:lnTo>
                    <a:pt x="3778" y="6894"/>
                  </a:lnTo>
                  <a:lnTo>
                    <a:pt x="3778" y="6894"/>
                  </a:lnTo>
                  <a:lnTo>
                    <a:pt x="4273" y="6316"/>
                  </a:lnTo>
                  <a:lnTo>
                    <a:pt x="4810" y="5759"/>
                  </a:lnTo>
                  <a:lnTo>
                    <a:pt x="5367" y="5243"/>
                  </a:lnTo>
                  <a:lnTo>
                    <a:pt x="5945" y="4748"/>
                  </a:lnTo>
                  <a:lnTo>
                    <a:pt x="6523" y="4273"/>
                  </a:lnTo>
                  <a:lnTo>
                    <a:pt x="7142" y="3819"/>
                  </a:lnTo>
                  <a:lnTo>
                    <a:pt x="7761" y="3406"/>
                  </a:lnTo>
                  <a:lnTo>
                    <a:pt x="8381" y="2993"/>
                  </a:lnTo>
                  <a:lnTo>
                    <a:pt x="8381" y="2993"/>
                  </a:lnTo>
                  <a:lnTo>
                    <a:pt x="8690" y="2807"/>
                  </a:lnTo>
                  <a:lnTo>
                    <a:pt x="9020" y="2622"/>
                  </a:lnTo>
                  <a:lnTo>
                    <a:pt x="9681" y="2271"/>
                  </a:lnTo>
                  <a:lnTo>
                    <a:pt x="11002" y="1631"/>
                  </a:lnTo>
                  <a:lnTo>
                    <a:pt x="11002" y="1631"/>
                  </a:lnTo>
                  <a:lnTo>
                    <a:pt x="12364" y="1135"/>
                  </a:lnTo>
                  <a:lnTo>
                    <a:pt x="13066" y="929"/>
                  </a:lnTo>
                  <a:lnTo>
                    <a:pt x="13396" y="826"/>
                  </a:lnTo>
                  <a:lnTo>
                    <a:pt x="13747" y="743"/>
                  </a:lnTo>
                  <a:lnTo>
                    <a:pt x="13747" y="743"/>
                  </a:lnTo>
                  <a:lnTo>
                    <a:pt x="14449" y="557"/>
                  </a:lnTo>
                  <a:lnTo>
                    <a:pt x="14800" y="496"/>
                  </a:lnTo>
                  <a:lnTo>
                    <a:pt x="15151" y="434"/>
                  </a:lnTo>
                  <a:lnTo>
                    <a:pt x="15151" y="434"/>
                  </a:lnTo>
                  <a:lnTo>
                    <a:pt x="15853" y="330"/>
                  </a:lnTo>
                  <a:lnTo>
                    <a:pt x="16534" y="227"/>
                  </a:lnTo>
                  <a:lnTo>
                    <a:pt x="16534" y="227"/>
                  </a:lnTo>
                  <a:lnTo>
                    <a:pt x="17566" y="165"/>
                  </a:lnTo>
                  <a:lnTo>
                    <a:pt x="18061" y="145"/>
                  </a:lnTo>
                  <a:lnTo>
                    <a:pt x="18577" y="124"/>
                  </a:lnTo>
                  <a:lnTo>
                    <a:pt x="18577" y="124"/>
                  </a:lnTo>
                  <a:lnTo>
                    <a:pt x="18949" y="145"/>
                  </a:lnTo>
                  <a:lnTo>
                    <a:pt x="19320" y="16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918" y="22334"/>
                  </a:lnTo>
                  <a:lnTo>
                    <a:pt x="37836" y="22891"/>
                  </a:lnTo>
                  <a:lnTo>
                    <a:pt x="37753" y="23428"/>
                  </a:lnTo>
                  <a:lnTo>
                    <a:pt x="37526" y="24357"/>
                  </a:lnTo>
                  <a:lnTo>
                    <a:pt x="37526" y="24357"/>
                  </a:lnTo>
                  <a:lnTo>
                    <a:pt x="37423" y="24790"/>
                  </a:lnTo>
                  <a:lnTo>
                    <a:pt x="37340" y="25162"/>
                  </a:lnTo>
                  <a:lnTo>
                    <a:pt x="37340" y="25162"/>
                  </a:lnTo>
                  <a:lnTo>
                    <a:pt x="37113" y="25822"/>
                  </a:lnTo>
                  <a:lnTo>
                    <a:pt x="37113" y="25822"/>
                  </a:lnTo>
                  <a:lnTo>
                    <a:pt x="36845" y="26669"/>
                  </a:lnTo>
                  <a:lnTo>
                    <a:pt x="36845" y="26669"/>
                  </a:lnTo>
                  <a:lnTo>
                    <a:pt x="36989" y="26338"/>
                  </a:lnTo>
                  <a:lnTo>
                    <a:pt x="37154" y="25946"/>
                  </a:lnTo>
                  <a:lnTo>
                    <a:pt x="37320" y="25451"/>
                  </a:lnTo>
                  <a:lnTo>
                    <a:pt x="37505" y="24893"/>
                  </a:lnTo>
                  <a:lnTo>
                    <a:pt x="37505" y="24893"/>
                  </a:lnTo>
                  <a:lnTo>
                    <a:pt x="37588" y="24604"/>
                  </a:lnTo>
                  <a:lnTo>
                    <a:pt x="37588" y="24604"/>
                  </a:lnTo>
                  <a:lnTo>
                    <a:pt x="37650" y="24398"/>
                  </a:lnTo>
                  <a:lnTo>
                    <a:pt x="37650" y="24398"/>
                  </a:lnTo>
                  <a:lnTo>
                    <a:pt x="37794" y="23841"/>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925" y="8814"/>
                  </a:lnTo>
                  <a:lnTo>
                    <a:pt x="34533" y="8215"/>
                  </a:lnTo>
                  <a:lnTo>
                    <a:pt x="34100" y="7637"/>
                  </a:lnTo>
                  <a:lnTo>
                    <a:pt x="33625" y="7059"/>
                  </a:lnTo>
                  <a:lnTo>
                    <a:pt x="33129" y="6502"/>
                  </a:lnTo>
                  <a:lnTo>
                    <a:pt x="33129" y="6502"/>
                  </a:lnTo>
                  <a:lnTo>
                    <a:pt x="32634" y="5965"/>
                  </a:lnTo>
                  <a:lnTo>
                    <a:pt x="32097" y="5429"/>
                  </a:lnTo>
                  <a:lnTo>
                    <a:pt x="31519" y="4913"/>
                  </a:lnTo>
                  <a:lnTo>
                    <a:pt x="30921" y="4417"/>
                  </a:lnTo>
                  <a:lnTo>
                    <a:pt x="30921" y="4417"/>
                  </a:lnTo>
                  <a:lnTo>
                    <a:pt x="30322" y="3943"/>
                  </a:lnTo>
                  <a:lnTo>
                    <a:pt x="29682" y="3488"/>
                  </a:lnTo>
                  <a:lnTo>
                    <a:pt x="29022" y="3034"/>
                  </a:lnTo>
                  <a:lnTo>
                    <a:pt x="28320" y="2642"/>
                  </a:lnTo>
                  <a:lnTo>
                    <a:pt x="28320" y="2642"/>
                  </a:lnTo>
                  <a:lnTo>
                    <a:pt x="27618" y="2250"/>
                  </a:lnTo>
                  <a:lnTo>
                    <a:pt x="26896" y="1899"/>
                  </a:lnTo>
                  <a:lnTo>
                    <a:pt x="26153" y="1569"/>
                  </a:lnTo>
                  <a:lnTo>
                    <a:pt x="25389" y="1259"/>
                  </a:lnTo>
                  <a:lnTo>
                    <a:pt x="25389" y="1259"/>
                  </a:lnTo>
                  <a:lnTo>
                    <a:pt x="24625" y="991"/>
                  </a:lnTo>
                  <a:lnTo>
                    <a:pt x="23841" y="764"/>
                  </a:lnTo>
                  <a:lnTo>
                    <a:pt x="23056" y="557"/>
                  </a:lnTo>
                  <a:lnTo>
                    <a:pt x="22272" y="372"/>
                  </a:lnTo>
                  <a:lnTo>
                    <a:pt x="22272" y="372"/>
                  </a:lnTo>
                  <a:lnTo>
                    <a:pt x="21488" y="227"/>
                  </a:lnTo>
                  <a:lnTo>
                    <a:pt x="20703" y="145"/>
                  </a:lnTo>
                  <a:lnTo>
                    <a:pt x="19919" y="62"/>
                  </a:lnTo>
                  <a:lnTo>
                    <a:pt x="19135" y="21"/>
                  </a:lnTo>
                  <a:lnTo>
                    <a:pt x="19135" y="21"/>
                  </a:lnTo>
                  <a:lnTo>
                    <a:pt x="184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7"/>
            <p:cNvSpPr/>
            <p:nvPr/>
          </p:nvSpPr>
          <p:spPr>
            <a:xfrm>
              <a:off x="2951825" y="1144275"/>
              <a:ext cx="555275" cy="697175"/>
            </a:xfrm>
            <a:custGeom>
              <a:avLst/>
              <a:gdLst/>
              <a:ahLst/>
              <a:cxnLst/>
              <a:rect l="l" t="t" r="r" b="b"/>
              <a:pathLst>
                <a:path w="22211" h="27887" extrusionOk="0">
                  <a:moveTo>
                    <a:pt x="12034" y="6894"/>
                  </a:moveTo>
                  <a:lnTo>
                    <a:pt x="12385" y="6915"/>
                  </a:lnTo>
                  <a:lnTo>
                    <a:pt x="12756" y="6956"/>
                  </a:lnTo>
                  <a:lnTo>
                    <a:pt x="11167" y="11002"/>
                  </a:lnTo>
                  <a:lnTo>
                    <a:pt x="10775" y="10672"/>
                  </a:lnTo>
                  <a:lnTo>
                    <a:pt x="10445" y="10341"/>
                  </a:lnTo>
                  <a:lnTo>
                    <a:pt x="10156" y="9990"/>
                  </a:lnTo>
                  <a:lnTo>
                    <a:pt x="10032" y="9825"/>
                  </a:lnTo>
                  <a:lnTo>
                    <a:pt x="9929" y="9660"/>
                  </a:lnTo>
                  <a:lnTo>
                    <a:pt x="9846" y="9495"/>
                  </a:lnTo>
                  <a:lnTo>
                    <a:pt x="9784" y="9309"/>
                  </a:lnTo>
                  <a:lnTo>
                    <a:pt x="9743" y="9144"/>
                  </a:lnTo>
                  <a:lnTo>
                    <a:pt x="9702" y="8958"/>
                  </a:lnTo>
                  <a:lnTo>
                    <a:pt x="9702" y="8793"/>
                  </a:lnTo>
                  <a:lnTo>
                    <a:pt x="9722" y="8607"/>
                  </a:lnTo>
                  <a:lnTo>
                    <a:pt x="9763" y="8422"/>
                  </a:lnTo>
                  <a:lnTo>
                    <a:pt x="9825" y="8236"/>
                  </a:lnTo>
                  <a:lnTo>
                    <a:pt x="9949" y="7947"/>
                  </a:lnTo>
                  <a:lnTo>
                    <a:pt x="10135" y="7699"/>
                  </a:lnTo>
                  <a:lnTo>
                    <a:pt x="10218" y="7575"/>
                  </a:lnTo>
                  <a:lnTo>
                    <a:pt x="10341" y="7472"/>
                  </a:lnTo>
                  <a:lnTo>
                    <a:pt x="10465" y="7369"/>
                  </a:lnTo>
                  <a:lnTo>
                    <a:pt x="10589" y="7266"/>
                  </a:lnTo>
                  <a:lnTo>
                    <a:pt x="10734" y="7183"/>
                  </a:lnTo>
                  <a:lnTo>
                    <a:pt x="10878" y="7121"/>
                  </a:lnTo>
                  <a:lnTo>
                    <a:pt x="11043" y="7059"/>
                  </a:lnTo>
                  <a:lnTo>
                    <a:pt x="11229" y="6997"/>
                  </a:lnTo>
                  <a:lnTo>
                    <a:pt x="11415" y="6956"/>
                  </a:lnTo>
                  <a:lnTo>
                    <a:pt x="11600" y="6915"/>
                  </a:lnTo>
                  <a:lnTo>
                    <a:pt x="11807" y="6915"/>
                  </a:lnTo>
                  <a:lnTo>
                    <a:pt x="12034" y="6894"/>
                  </a:lnTo>
                  <a:close/>
                  <a:moveTo>
                    <a:pt x="12096" y="17008"/>
                  </a:moveTo>
                  <a:lnTo>
                    <a:pt x="12467" y="17359"/>
                  </a:lnTo>
                  <a:lnTo>
                    <a:pt x="12798" y="17690"/>
                  </a:lnTo>
                  <a:lnTo>
                    <a:pt x="13066" y="18020"/>
                  </a:lnTo>
                  <a:lnTo>
                    <a:pt x="13169" y="18206"/>
                  </a:lnTo>
                  <a:lnTo>
                    <a:pt x="13272" y="18371"/>
                  </a:lnTo>
                  <a:lnTo>
                    <a:pt x="13355" y="18536"/>
                  </a:lnTo>
                  <a:lnTo>
                    <a:pt x="13417" y="18701"/>
                  </a:lnTo>
                  <a:lnTo>
                    <a:pt x="13458" y="18887"/>
                  </a:lnTo>
                  <a:lnTo>
                    <a:pt x="13479" y="19052"/>
                  </a:lnTo>
                  <a:lnTo>
                    <a:pt x="13479" y="19238"/>
                  </a:lnTo>
                  <a:lnTo>
                    <a:pt x="13479" y="19423"/>
                  </a:lnTo>
                  <a:lnTo>
                    <a:pt x="13438" y="19609"/>
                  </a:lnTo>
                  <a:lnTo>
                    <a:pt x="13376" y="19795"/>
                  </a:lnTo>
                  <a:lnTo>
                    <a:pt x="13252" y="20063"/>
                  </a:lnTo>
                  <a:lnTo>
                    <a:pt x="13087" y="20290"/>
                  </a:lnTo>
                  <a:lnTo>
                    <a:pt x="12880" y="20497"/>
                  </a:lnTo>
                  <a:lnTo>
                    <a:pt x="12756" y="20600"/>
                  </a:lnTo>
                  <a:lnTo>
                    <a:pt x="12633" y="20683"/>
                  </a:lnTo>
                  <a:lnTo>
                    <a:pt x="12509" y="20765"/>
                  </a:lnTo>
                  <a:lnTo>
                    <a:pt x="12364" y="20827"/>
                  </a:lnTo>
                  <a:lnTo>
                    <a:pt x="12034" y="20930"/>
                  </a:lnTo>
                  <a:lnTo>
                    <a:pt x="11683" y="20992"/>
                  </a:lnTo>
                  <a:lnTo>
                    <a:pt x="11291" y="21013"/>
                  </a:lnTo>
                  <a:lnTo>
                    <a:pt x="10940" y="20992"/>
                  </a:lnTo>
                  <a:lnTo>
                    <a:pt x="10548" y="20951"/>
                  </a:lnTo>
                  <a:lnTo>
                    <a:pt x="12096" y="17008"/>
                  </a:lnTo>
                  <a:close/>
                  <a:moveTo>
                    <a:pt x="15481" y="0"/>
                  </a:moveTo>
                  <a:lnTo>
                    <a:pt x="14243" y="3179"/>
                  </a:lnTo>
                  <a:lnTo>
                    <a:pt x="13458" y="2993"/>
                  </a:lnTo>
                  <a:lnTo>
                    <a:pt x="12715" y="2849"/>
                  </a:lnTo>
                  <a:lnTo>
                    <a:pt x="11993" y="2787"/>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846" y="24873"/>
                  </a:lnTo>
                  <a:lnTo>
                    <a:pt x="10568" y="24997"/>
                  </a:lnTo>
                  <a:lnTo>
                    <a:pt x="11270" y="25079"/>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3215500" y="1569475"/>
              <a:ext cx="73300" cy="100125"/>
            </a:xfrm>
            <a:custGeom>
              <a:avLst/>
              <a:gdLst/>
              <a:ahLst/>
              <a:cxnLst/>
              <a:rect l="l" t="t" r="r" b="b"/>
              <a:pathLst>
                <a:path w="2932" h="4005" fill="none" extrusionOk="0">
                  <a:moveTo>
                    <a:pt x="744" y="4005"/>
                  </a:moveTo>
                  <a:lnTo>
                    <a:pt x="744" y="4005"/>
                  </a:lnTo>
                  <a:lnTo>
                    <a:pt x="393" y="3984"/>
                  </a:lnTo>
                  <a:lnTo>
                    <a:pt x="1" y="3943"/>
                  </a:lnTo>
                  <a:lnTo>
                    <a:pt x="1549" y="0"/>
                  </a:lnTo>
                  <a:lnTo>
                    <a:pt x="1549" y="0"/>
                  </a:lnTo>
                  <a:lnTo>
                    <a:pt x="1920" y="351"/>
                  </a:lnTo>
                  <a:lnTo>
                    <a:pt x="2251" y="682"/>
                  </a:lnTo>
                  <a:lnTo>
                    <a:pt x="2519" y="1012"/>
                  </a:lnTo>
                  <a:lnTo>
                    <a:pt x="2622" y="1198"/>
                  </a:lnTo>
                  <a:lnTo>
                    <a:pt x="2725" y="1363"/>
                  </a:lnTo>
                  <a:lnTo>
                    <a:pt x="2808" y="1528"/>
                  </a:lnTo>
                  <a:lnTo>
                    <a:pt x="2870" y="1693"/>
                  </a:lnTo>
                  <a:lnTo>
                    <a:pt x="2911" y="1879"/>
                  </a:lnTo>
                  <a:lnTo>
                    <a:pt x="2932" y="2044"/>
                  </a:lnTo>
                  <a:lnTo>
                    <a:pt x="2932" y="2230"/>
                  </a:lnTo>
                  <a:lnTo>
                    <a:pt x="2932" y="2415"/>
                  </a:lnTo>
                  <a:lnTo>
                    <a:pt x="2891" y="2601"/>
                  </a:lnTo>
                  <a:lnTo>
                    <a:pt x="2829" y="2787"/>
                  </a:lnTo>
                  <a:lnTo>
                    <a:pt x="2829" y="2787"/>
                  </a:lnTo>
                  <a:lnTo>
                    <a:pt x="2705" y="3055"/>
                  </a:lnTo>
                  <a:lnTo>
                    <a:pt x="2540" y="3282"/>
                  </a:lnTo>
                  <a:lnTo>
                    <a:pt x="2333" y="3489"/>
                  </a:lnTo>
                  <a:lnTo>
                    <a:pt x="2209" y="3592"/>
                  </a:lnTo>
                  <a:lnTo>
                    <a:pt x="2086" y="3675"/>
                  </a:lnTo>
                  <a:lnTo>
                    <a:pt x="1962" y="3757"/>
                  </a:lnTo>
                  <a:lnTo>
                    <a:pt x="1817" y="3819"/>
                  </a:lnTo>
                  <a:lnTo>
                    <a:pt x="1487" y="3922"/>
                  </a:lnTo>
                  <a:lnTo>
                    <a:pt x="1136" y="3984"/>
                  </a:lnTo>
                  <a:lnTo>
                    <a:pt x="744" y="40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3194350" y="1316625"/>
              <a:ext cx="76400" cy="102700"/>
            </a:xfrm>
            <a:custGeom>
              <a:avLst/>
              <a:gdLst/>
              <a:ahLst/>
              <a:cxnLst/>
              <a:rect l="l" t="t" r="r" b="b"/>
              <a:pathLst>
                <a:path w="3056" h="4108" fill="none" extrusionOk="0">
                  <a:moveTo>
                    <a:pt x="1466" y="4108"/>
                  </a:moveTo>
                  <a:lnTo>
                    <a:pt x="1466" y="4108"/>
                  </a:lnTo>
                  <a:lnTo>
                    <a:pt x="1074" y="3778"/>
                  </a:lnTo>
                  <a:lnTo>
                    <a:pt x="744" y="3447"/>
                  </a:lnTo>
                  <a:lnTo>
                    <a:pt x="455" y="3096"/>
                  </a:lnTo>
                  <a:lnTo>
                    <a:pt x="331" y="2931"/>
                  </a:lnTo>
                  <a:lnTo>
                    <a:pt x="228" y="2766"/>
                  </a:lnTo>
                  <a:lnTo>
                    <a:pt x="145" y="2601"/>
                  </a:lnTo>
                  <a:lnTo>
                    <a:pt x="83" y="2415"/>
                  </a:lnTo>
                  <a:lnTo>
                    <a:pt x="42" y="2250"/>
                  </a:lnTo>
                  <a:lnTo>
                    <a:pt x="1" y="2064"/>
                  </a:lnTo>
                  <a:lnTo>
                    <a:pt x="1" y="1899"/>
                  </a:lnTo>
                  <a:lnTo>
                    <a:pt x="21" y="1713"/>
                  </a:lnTo>
                  <a:lnTo>
                    <a:pt x="62" y="1528"/>
                  </a:lnTo>
                  <a:lnTo>
                    <a:pt x="124" y="1342"/>
                  </a:lnTo>
                  <a:lnTo>
                    <a:pt x="124" y="1342"/>
                  </a:lnTo>
                  <a:lnTo>
                    <a:pt x="248" y="1053"/>
                  </a:lnTo>
                  <a:lnTo>
                    <a:pt x="434" y="805"/>
                  </a:lnTo>
                  <a:lnTo>
                    <a:pt x="517" y="681"/>
                  </a:lnTo>
                  <a:lnTo>
                    <a:pt x="640" y="578"/>
                  </a:lnTo>
                  <a:lnTo>
                    <a:pt x="764" y="475"/>
                  </a:lnTo>
                  <a:lnTo>
                    <a:pt x="888" y="372"/>
                  </a:lnTo>
                  <a:lnTo>
                    <a:pt x="1033" y="289"/>
                  </a:lnTo>
                  <a:lnTo>
                    <a:pt x="1177" y="227"/>
                  </a:lnTo>
                  <a:lnTo>
                    <a:pt x="1342" y="165"/>
                  </a:lnTo>
                  <a:lnTo>
                    <a:pt x="1528" y="103"/>
                  </a:lnTo>
                  <a:lnTo>
                    <a:pt x="1714" y="62"/>
                  </a:lnTo>
                  <a:lnTo>
                    <a:pt x="1899" y="21"/>
                  </a:lnTo>
                  <a:lnTo>
                    <a:pt x="2106" y="21"/>
                  </a:lnTo>
                  <a:lnTo>
                    <a:pt x="2333" y="0"/>
                  </a:lnTo>
                  <a:lnTo>
                    <a:pt x="2333" y="0"/>
                  </a:lnTo>
                  <a:lnTo>
                    <a:pt x="2684" y="21"/>
                  </a:lnTo>
                  <a:lnTo>
                    <a:pt x="3055" y="62"/>
                  </a:lnTo>
                  <a:lnTo>
                    <a:pt x="1466" y="4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7"/>
            <p:cNvSpPr/>
            <p:nvPr/>
          </p:nvSpPr>
          <p:spPr>
            <a:xfrm>
              <a:off x="2951825" y="1144275"/>
              <a:ext cx="555275" cy="697175"/>
            </a:xfrm>
            <a:custGeom>
              <a:avLst/>
              <a:gdLst/>
              <a:ahLst/>
              <a:cxnLst/>
              <a:rect l="l" t="t" r="r" b="b"/>
              <a:pathLst>
                <a:path w="22211" h="27887" fill="none" extrusionOk="0">
                  <a:moveTo>
                    <a:pt x="15481" y="0"/>
                  </a:moveTo>
                  <a:lnTo>
                    <a:pt x="14243" y="3179"/>
                  </a:lnTo>
                  <a:lnTo>
                    <a:pt x="14243" y="3179"/>
                  </a:lnTo>
                  <a:lnTo>
                    <a:pt x="13458" y="2993"/>
                  </a:lnTo>
                  <a:lnTo>
                    <a:pt x="12715" y="2849"/>
                  </a:lnTo>
                  <a:lnTo>
                    <a:pt x="11993" y="2787"/>
                  </a:lnTo>
                  <a:lnTo>
                    <a:pt x="11312" y="2766"/>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082" y="24708"/>
                  </a:lnTo>
                  <a:lnTo>
                    <a:pt x="9846" y="24873"/>
                  </a:lnTo>
                  <a:lnTo>
                    <a:pt x="10568" y="24997"/>
                  </a:lnTo>
                  <a:lnTo>
                    <a:pt x="11270" y="25079"/>
                  </a:lnTo>
                  <a:lnTo>
                    <a:pt x="11951" y="25100"/>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7"/>
            <p:cNvSpPr/>
            <p:nvPr/>
          </p:nvSpPr>
          <p:spPr>
            <a:xfrm>
              <a:off x="1588450" y="854775"/>
              <a:ext cx="492325" cy="1008350"/>
            </a:xfrm>
            <a:custGeom>
              <a:avLst/>
              <a:gdLst/>
              <a:ahLst/>
              <a:cxnLst/>
              <a:rect l="l" t="t" r="r" b="b"/>
              <a:pathLst>
                <a:path w="19693" h="40334" extrusionOk="0">
                  <a:moveTo>
                    <a:pt x="8134" y="0"/>
                  </a:moveTo>
                  <a:lnTo>
                    <a:pt x="7618" y="21"/>
                  </a:lnTo>
                  <a:lnTo>
                    <a:pt x="7102" y="83"/>
                  </a:lnTo>
                  <a:lnTo>
                    <a:pt x="6606" y="165"/>
                  </a:lnTo>
                  <a:lnTo>
                    <a:pt x="6131" y="289"/>
                  </a:lnTo>
                  <a:lnTo>
                    <a:pt x="5677" y="434"/>
                  </a:lnTo>
                  <a:lnTo>
                    <a:pt x="5223" y="599"/>
                  </a:lnTo>
                  <a:lnTo>
                    <a:pt x="4790" y="785"/>
                  </a:lnTo>
                  <a:lnTo>
                    <a:pt x="4398" y="991"/>
                  </a:lnTo>
                  <a:lnTo>
                    <a:pt x="4005" y="1218"/>
                  </a:lnTo>
                  <a:lnTo>
                    <a:pt x="3634" y="1466"/>
                  </a:lnTo>
                  <a:lnTo>
                    <a:pt x="3262" y="1734"/>
                  </a:lnTo>
                  <a:lnTo>
                    <a:pt x="2932" y="2023"/>
                  </a:lnTo>
                  <a:lnTo>
                    <a:pt x="2602" y="2312"/>
                  </a:lnTo>
                  <a:lnTo>
                    <a:pt x="2313" y="2642"/>
                  </a:lnTo>
                  <a:lnTo>
                    <a:pt x="2024" y="2993"/>
                  </a:lnTo>
                  <a:lnTo>
                    <a:pt x="1755" y="3344"/>
                  </a:lnTo>
                  <a:lnTo>
                    <a:pt x="1508" y="3716"/>
                  </a:lnTo>
                  <a:lnTo>
                    <a:pt x="1281" y="4087"/>
                  </a:lnTo>
                  <a:lnTo>
                    <a:pt x="1074" y="4500"/>
                  </a:lnTo>
                  <a:lnTo>
                    <a:pt x="889" y="4913"/>
                  </a:lnTo>
                  <a:lnTo>
                    <a:pt x="703" y="5326"/>
                  </a:lnTo>
                  <a:lnTo>
                    <a:pt x="558" y="5780"/>
                  </a:lnTo>
                  <a:lnTo>
                    <a:pt x="414" y="6213"/>
                  </a:lnTo>
                  <a:lnTo>
                    <a:pt x="311" y="6688"/>
                  </a:lnTo>
                  <a:lnTo>
                    <a:pt x="207" y="7142"/>
                  </a:lnTo>
                  <a:lnTo>
                    <a:pt x="125" y="7617"/>
                  </a:lnTo>
                  <a:lnTo>
                    <a:pt x="63" y="8112"/>
                  </a:lnTo>
                  <a:lnTo>
                    <a:pt x="22" y="8608"/>
                  </a:lnTo>
                  <a:lnTo>
                    <a:pt x="1" y="9103"/>
                  </a:lnTo>
                  <a:lnTo>
                    <a:pt x="1" y="9598"/>
                  </a:lnTo>
                  <a:lnTo>
                    <a:pt x="22" y="10115"/>
                  </a:lnTo>
                  <a:lnTo>
                    <a:pt x="63" y="10631"/>
                  </a:lnTo>
                  <a:lnTo>
                    <a:pt x="104" y="11147"/>
                  </a:lnTo>
                  <a:lnTo>
                    <a:pt x="2251" y="32283"/>
                  </a:lnTo>
                  <a:lnTo>
                    <a:pt x="2313" y="32985"/>
                  </a:lnTo>
                  <a:lnTo>
                    <a:pt x="2437" y="33687"/>
                  </a:lnTo>
                  <a:lnTo>
                    <a:pt x="2560" y="34430"/>
                  </a:lnTo>
                  <a:lnTo>
                    <a:pt x="2746" y="35173"/>
                  </a:lnTo>
                  <a:lnTo>
                    <a:pt x="2953" y="35895"/>
                  </a:lnTo>
                  <a:lnTo>
                    <a:pt x="3077" y="36246"/>
                  </a:lnTo>
                  <a:lnTo>
                    <a:pt x="3221" y="36597"/>
                  </a:lnTo>
                  <a:lnTo>
                    <a:pt x="3365" y="36948"/>
                  </a:lnTo>
                  <a:lnTo>
                    <a:pt x="3531" y="37299"/>
                  </a:lnTo>
                  <a:lnTo>
                    <a:pt x="3716" y="37609"/>
                  </a:lnTo>
                  <a:lnTo>
                    <a:pt x="3902" y="37939"/>
                  </a:lnTo>
                  <a:lnTo>
                    <a:pt x="4109" y="38228"/>
                  </a:lnTo>
                  <a:lnTo>
                    <a:pt x="4336" y="38517"/>
                  </a:lnTo>
                  <a:lnTo>
                    <a:pt x="4583" y="38785"/>
                  </a:lnTo>
                  <a:lnTo>
                    <a:pt x="4831" y="39054"/>
                  </a:lnTo>
                  <a:lnTo>
                    <a:pt x="5120" y="39281"/>
                  </a:lnTo>
                  <a:lnTo>
                    <a:pt x="5409" y="39508"/>
                  </a:lnTo>
                  <a:lnTo>
                    <a:pt x="5719" y="39693"/>
                  </a:lnTo>
                  <a:lnTo>
                    <a:pt x="6049" y="39859"/>
                  </a:lnTo>
                  <a:lnTo>
                    <a:pt x="6420" y="40024"/>
                  </a:lnTo>
                  <a:lnTo>
                    <a:pt x="6792" y="40127"/>
                  </a:lnTo>
                  <a:lnTo>
                    <a:pt x="7184" y="40230"/>
                  </a:lnTo>
                  <a:lnTo>
                    <a:pt x="7597" y="40292"/>
                  </a:lnTo>
                  <a:lnTo>
                    <a:pt x="8051" y="40333"/>
                  </a:lnTo>
                  <a:lnTo>
                    <a:pt x="8526" y="40333"/>
                  </a:lnTo>
                  <a:lnTo>
                    <a:pt x="9021" y="40313"/>
                  </a:lnTo>
                  <a:lnTo>
                    <a:pt x="9537" y="40251"/>
                  </a:lnTo>
                  <a:lnTo>
                    <a:pt x="9971" y="40148"/>
                  </a:lnTo>
                  <a:lnTo>
                    <a:pt x="10384" y="40003"/>
                  </a:lnTo>
                  <a:lnTo>
                    <a:pt x="10796" y="39859"/>
                  </a:lnTo>
                  <a:lnTo>
                    <a:pt x="11168" y="39673"/>
                  </a:lnTo>
                  <a:lnTo>
                    <a:pt x="11519" y="39487"/>
                  </a:lnTo>
                  <a:lnTo>
                    <a:pt x="11849" y="39281"/>
                  </a:lnTo>
                  <a:lnTo>
                    <a:pt x="12159" y="39054"/>
                  </a:lnTo>
                  <a:lnTo>
                    <a:pt x="12448" y="38826"/>
                  </a:lnTo>
                  <a:lnTo>
                    <a:pt x="12716" y="38558"/>
                  </a:lnTo>
                  <a:lnTo>
                    <a:pt x="12984" y="38310"/>
                  </a:lnTo>
                  <a:lnTo>
                    <a:pt x="13211" y="38021"/>
                  </a:lnTo>
                  <a:lnTo>
                    <a:pt x="13418" y="37733"/>
                  </a:lnTo>
                  <a:lnTo>
                    <a:pt x="13624" y="37444"/>
                  </a:lnTo>
                  <a:lnTo>
                    <a:pt x="13810" y="37134"/>
                  </a:lnTo>
                  <a:lnTo>
                    <a:pt x="13975" y="36804"/>
                  </a:lnTo>
                  <a:lnTo>
                    <a:pt x="14120" y="36473"/>
                  </a:lnTo>
                  <a:lnTo>
                    <a:pt x="14264" y="36143"/>
                  </a:lnTo>
                  <a:lnTo>
                    <a:pt x="14367" y="35813"/>
                  </a:lnTo>
                  <a:lnTo>
                    <a:pt x="14491" y="35462"/>
                  </a:lnTo>
                  <a:lnTo>
                    <a:pt x="14574" y="35111"/>
                  </a:lnTo>
                  <a:lnTo>
                    <a:pt x="14656" y="34781"/>
                  </a:lnTo>
                  <a:lnTo>
                    <a:pt x="14718" y="34430"/>
                  </a:lnTo>
                  <a:lnTo>
                    <a:pt x="14821" y="33707"/>
                  </a:lnTo>
                  <a:lnTo>
                    <a:pt x="14863" y="33006"/>
                  </a:lnTo>
                  <a:lnTo>
                    <a:pt x="14883" y="32325"/>
                  </a:lnTo>
                  <a:lnTo>
                    <a:pt x="14863" y="31643"/>
                  </a:lnTo>
                  <a:lnTo>
                    <a:pt x="14821" y="31003"/>
                  </a:lnTo>
                  <a:lnTo>
                    <a:pt x="14615" y="28939"/>
                  </a:lnTo>
                  <a:lnTo>
                    <a:pt x="14512" y="27928"/>
                  </a:lnTo>
                  <a:lnTo>
                    <a:pt x="14739" y="27866"/>
                  </a:lnTo>
                  <a:lnTo>
                    <a:pt x="15007" y="27804"/>
                  </a:lnTo>
                  <a:lnTo>
                    <a:pt x="15337" y="27680"/>
                  </a:lnTo>
                  <a:lnTo>
                    <a:pt x="15750" y="27515"/>
                  </a:lnTo>
                  <a:lnTo>
                    <a:pt x="16204" y="27309"/>
                  </a:lnTo>
                  <a:lnTo>
                    <a:pt x="16679" y="27061"/>
                  </a:lnTo>
                  <a:lnTo>
                    <a:pt x="17154" y="26731"/>
                  </a:lnTo>
                  <a:lnTo>
                    <a:pt x="17402" y="26545"/>
                  </a:lnTo>
                  <a:lnTo>
                    <a:pt x="17649" y="26359"/>
                  </a:lnTo>
                  <a:lnTo>
                    <a:pt x="17897" y="26132"/>
                  </a:lnTo>
                  <a:lnTo>
                    <a:pt x="18124" y="25905"/>
                  </a:lnTo>
                  <a:lnTo>
                    <a:pt x="18351" y="25657"/>
                  </a:lnTo>
                  <a:lnTo>
                    <a:pt x="18557" y="25368"/>
                  </a:lnTo>
                  <a:lnTo>
                    <a:pt x="18764" y="25079"/>
                  </a:lnTo>
                  <a:lnTo>
                    <a:pt x="18950" y="24770"/>
                  </a:lnTo>
                  <a:lnTo>
                    <a:pt x="19115" y="24440"/>
                  </a:lnTo>
                  <a:lnTo>
                    <a:pt x="19280" y="24089"/>
                  </a:lnTo>
                  <a:lnTo>
                    <a:pt x="19404" y="23717"/>
                  </a:lnTo>
                  <a:lnTo>
                    <a:pt x="19528" y="23325"/>
                  </a:lnTo>
                  <a:lnTo>
                    <a:pt x="19610" y="22912"/>
                  </a:lnTo>
                  <a:lnTo>
                    <a:pt x="19672" y="22479"/>
                  </a:lnTo>
                  <a:lnTo>
                    <a:pt x="19693" y="22004"/>
                  </a:lnTo>
                  <a:lnTo>
                    <a:pt x="19693" y="21508"/>
                  </a:lnTo>
                  <a:lnTo>
                    <a:pt x="19651" y="20414"/>
                  </a:lnTo>
                  <a:lnTo>
                    <a:pt x="19548" y="19114"/>
                  </a:lnTo>
                  <a:lnTo>
                    <a:pt x="19424" y="17607"/>
                  </a:lnTo>
                  <a:lnTo>
                    <a:pt x="19280" y="15977"/>
                  </a:lnTo>
                  <a:lnTo>
                    <a:pt x="18888" y="12426"/>
                  </a:lnTo>
                  <a:lnTo>
                    <a:pt x="18454" y="8773"/>
                  </a:lnTo>
                  <a:lnTo>
                    <a:pt x="18392" y="8298"/>
                  </a:lnTo>
                  <a:lnTo>
                    <a:pt x="18289" y="7823"/>
                  </a:lnTo>
                  <a:lnTo>
                    <a:pt x="18186" y="7369"/>
                  </a:lnTo>
                  <a:lnTo>
                    <a:pt x="18041" y="6915"/>
                  </a:lnTo>
                  <a:lnTo>
                    <a:pt x="17897" y="6461"/>
                  </a:lnTo>
                  <a:lnTo>
                    <a:pt x="17711" y="6028"/>
                  </a:lnTo>
                  <a:lnTo>
                    <a:pt x="17525" y="5615"/>
                  </a:lnTo>
                  <a:lnTo>
                    <a:pt x="17319" y="5202"/>
                  </a:lnTo>
                  <a:lnTo>
                    <a:pt x="17092" y="4789"/>
                  </a:lnTo>
                  <a:lnTo>
                    <a:pt x="16844" y="4418"/>
                  </a:lnTo>
                  <a:lnTo>
                    <a:pt x="16576" y="4046"/>
                  </a:lnTo>
                  <a:lnTo>
                    <a:pt x="16287" y="3674"/>
                  </a:lnTo>
                  <a:lnTo>
                    <a:pt x="15998" y="3324"/>
                  </a:lnTo>
                  <a:lnTo>
                    <a:pt x="15688" y="2993"/>
                  </a:lnTo>
                  <a:lnTo>
                    <a:pt x="15358" y="2684"/>
                  </a:lnTo>
                  <a:lnTo>
                    <a:pt x="15007" y="2374"/>
                  </a:lnTo>
                  <a:lnTo>
                    <a:pt x="14656" y="2085"/>
                  </a:lnTo>
                  <a:lnTo>
                    <a:pt x="14285" y="1817"/>
                  </a:lnTo>
                  <a:lnTo>
                    <a:pt x="13913" y="1569"/>
                  </a:lnTo>
                  <a:lnTo>
                    <a:pt x="13521" y="1321"/>
                  </a:lnTo>
                  <a:lnTo>
                    <a:pt x="13129" y="1094"/>
                  </a:lnTo>
                  <a:lnTo>
                    <a:pt x="12716" y="909"/>
                  </a:lnTo>
                  <a:lnTo>
                    <a:pt x="12283" y="723"/>
                  </a:lnTo>
                  <a:lnTo>
                    <a:pt x="11849" y="558"/>
                  </a:lnTo>
                  <a:lnTo>
                    <a:pt x="11416" y="413"/>
                  </a:lnTo>
                  <a:lnTo>
                    <a:pt x="10961" y="289"/>
                  </a:lnTo>
                  <a:lnTo>
                    <a:pt x="10507" y="186"/>
                  </a:lnTo>
                  <a:lnTo>
                    <a:pt x="10053" y="104"/>
                  </a:lnTo>
                  <a:lnTo>
                    <a:pt x="9579" y="42"/>
                  </a:lnTo>
                  <a:lnTo>
                    <a:pt x="9104"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7"/>
            <p:cNvSpPr/>
            <p:nvPr/>
          </p:nvSpPr>
          <p:spPr>
            <a:xfrm>
              <a:off x="1774750" y="1508075"/>
              <a:ext cx="179600" cy="81025"/>
            </a:xfrm>
            <a:custGeom>
              <a:avLst/>
              <a:gdLst/>
              <a:ahLst/>
              <a:cxnLst/>
              <a:rect l="l" t="t" r="r" b="b"/>
              <a:pathLst>
                <a:path w="7184" h="3241" extrusionOk="0">
                  <a:moveTo>
                    <a:pt x="0" y="0"/>
                  </a:moveTo>
                  <a:lnTo>
                    <a:pt x="83" y="165"/>
                  </a:lnTo>
                  <a:lnTo>
                    <a:pt x="207" y="351"/>
                  </a:lnTo>
                  <a:lnTo>
                    <a:pt x="372" y="599"/>
                  </a:lnTo>
                  <a:lnTo>
                    <a:pt x="599" y="888"/>
                  </a:lnTo>
                  <a:lnTo>
                    <a:pt x="867" y="1197"/>
                  </a:lnTo>
                  <a:lnTo>
                    <a:pt x="1198" y="1507"/>
                  </a:lnTo>
                  <a:lnTo>
                    <a:pt x="1590" y="1837"/>
                  </a:lnTo>
                  <a:lnTo>
                    <a:pt x="1817" y="2002"/>
                  </a:lnTo>
                  <a:lnTo>
                    <a:pt x="2044" y="2167"/>
                  </a:lnTo>
                  <a:lnTo>
                    <a:pt x="2312" y="2333"/>
                  </a:lnTo>
                  <a:lnTo>
                    <a:pt x="2581" y="2477"/>
                  </a:lnTo>
                  <a:lnTo>
                    <a:pt x="2870" y="2601"/>
                  </a:lnTo>
                  <a:lnTo>
                    <a:pt x="3159" y="2745"/>
                  </a:lnTo>
                  <a:lnTo>
                    <a:pt x="3489" y="2849"/>
                  </a:lnTo>
                  <a:lnTo>
                    <a:pt x="3819" y="2972"/>
                  </a:lnTo>
                  <a:lnTo>
                    <a:pt x="4170" y="3055"/>
                  </a:lnTo>
                  <a:lnTo>
                    <a:pt x="4542" y="3138"/>
                  </a:lnTo>
                  <a:lnTo>
                    <a:pt x="4934" y="3179"/>
                  </a:lnTo>
                  <a:lnTo>
                    <a:pt x="5347" y="3220"/>
                  </a:lnTo>
                  <a:lnTo>
                    <a:pt x="5780" y="3241"/>
                  </a:lnTo>
                  <a:lnTo>
                    <a:pt x="6234" y="3241"/>
                  </a:lnTo>
                  <a:lnTo>
                    <a:pt x="6709" y="3220"/>
                  </a:lnTo>
                  <a:lnTo>
                    <a:pt x="7184" y="3158"/>
                  </a:lnTo>
                  <a:lnTo>
                    <a:pt x="7060" y="1796"/>
                  </a:lnTo>
                  <a:lnTo>
                    <a:pt x="6915" y="1796"/>
                  </a:lnTo>
                  <a:lnTo>
                    <a:pt x="6482" y="1817"/>
                  </a:lnTo>
                  <a:lnTo>
                    <a:pt x="5801" y="1796"/>
                  </a:lnTo>
                  <a:lnTo>
                    <a:pt x="5388" y="1755"/>
                  </a:lnTo>
                  <a:lnTo>
                    <a:pt x="4913" y="1693"/>
                  </a:lnTo>
                  <a:lnTo>
                    <a:pt x="4418" y="1610"/>
                  </a:lnTo>
                  <a:lnTo>
                    <a:pt x="3860" y="1507"/>
                  </a:lnTo>
                  <a:lnTo>
                    <a:pt x="3282" y="1362"/>
                  </a:lnTo>
                  <a:lnTo>
                    <a:pt x="2663" y="1177"/>
                  </a:lnTo>
                  <a:lnTo>
                    <a:pt x="2023" y="970"/>
                  </a:lnTo>
                  <a:lnTo>
                    <a:pt x="1363" y="702"/>
                  </a:lnTo>
                  <a:lnTo>
                    <a:pt x="682" y="372"/>
                  </a:lnTo>
                  <a:lnTo>
                    <a:pt x="0"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7"/>
            <p:cNvSpPr/>
            <p:nvPr/>
          </p:nvSpPr>
          <p:spPr>
            <a:xfrm>
              <a:off x="1746875" y="1135500"/>
              <a:ext cx="82600" cy="25825"/>
            </a:xfrm>
            <a:custGeom>
              <a:avLst/>
              <a:gdLst/>
              <a:ahLst/>
              <a:cxnLst/>
              <a:rect l="l" t="t" r="r" b="b"/>
              <a:pathLst>
                <a:path w="3304" h="1033" extrusionOk="0">
                  <a:moveTo>
                    <a:pt x="1611" y="0"/>
                  </a:moveTo>
                  <a:lnTo>
                    <a:pt x="1404" y="21"/>
                  </a:lnTo>
                  <a:lnTo>
                    <a:pt x="1198" y="62"/>
                  </a:lnTo>
                  <a:lnTo>
                    <a:pt x="1012" y="124"/>
                  </a:lnTo>
                  <a:lnTo>
                    <a:pt x="847" y="186"/>
                  </a:lnTo>
                  <a:lnTo>
                    <a:pt x="703" y="268"/>
                  </a:lnTo>
                  <a:lnTo>
                    <a:pt x="558" y="351"/>
                  </a:lnTo>
                  <a:lnTo>
                    <a:pt x="310" y="516"/>
                  </a:lnTo>
                  <a:lnTo>
                    <a:pt x="145" y="702"/>
                  </a:lnTo>
                  <a:lnTo>
                    <a:pt x="42" y="846"/>
                  </a:lnTo>
                  <a:lnTo>
                    <a:pt x="1" y="950"/>
                  </a:lnTo>
                  <a:lnTo>
                    <a:pt x="1" y="991"/>
                  </a:lnTo>
                  <a:lnTo>
                    <a:pt x="21" y="1012"/>
                  </a:lnTo>
                  <a:lnTo>
                    <a:pt x="42" y="1032"/>
                  </a:lnTo>
                  <a:lnTo>
                    <a:pt x="83" y="1032"/>
                  </a:lnTo>
                  <a:lnTo>
                    <a:pt x="187" y="991"/>
                  </a:lnTo>
                  <a:lnTo>
                    <a:pt x="538" y="826"/>
                  </a:lnTo>
                  <a:lnTo>
                    <a:pt x="765" y="743"/>
                  </a:lnTo>
                  <a:lnTo>
                    <a:pt x="1012" y="640"/>
                  </a:lnTo>
                  <a:lnTo>
                    <a:pt x="1301" y="578"/>
                  </a:lnTo>
                  <a:lnTo>
                    <a:pt x="1631" y="537"/>
                  </a:lnTo>
                  <a:lnTo>
                    <a:pt x="1962" y="516"/>
                  </a:lnTo>
                  <a:lnTo>
                    <a:pt x="2251" y="557"/>
                  </a:lnTo>
                  <a:lnTo>
                    <a:pt x="2519" y="599"/>
                  </a:lnTo>
                  <a:lnTo>
                    <a:pt x="2767" y="661"/>
                  </a:lnTo>
                  <a:lnTo>
                    <a:pt x="3118" y="764"/>
                  </a:lnTo>
                  <a:lnTo>
                    <a:pt x="3221" y="785"/>
                  </a:lnTo>
                  <a:lnTo>
                    <a:pt x="3262" y="785"/>
                  </a:lnTo>
                  <a:lnTo>
                    <a:pt x="3283" y="764"/>
                  </a:lnTo>
                  <a:lnTo>
                    <a:pt x="3303" y="723"/>
                  </a:lnTo>
                  <a:lnTo>
                    <a:pt x="3283" y="702"/>
                  </a:lnTo>
                  <a:lnTo>
                    <a:pt x="3242" y="599"/>
                  </a:lnTo>
                  <a:lnTo>
                    <a:pt x="3118" y="454"/>
                  </a:lnTo>
                  <a:lnTo>
                    <a:pt x="2932" y="310"/>
                  </a:lnTo>
                  <a:lnTo>
                    <a:pt x="2808" y="248"/>
                  </a:lnTo>
                  <a:lnTo>
                    <a:pt x="2684" y="186"/>
                  </a:lnTo>
                  <a:lnTo>
                    <a:pt x="2540" y="124"/>
                  </a:lnTo>
                  <a:lnTo>
                    <a:pt x="2375" y="62"/>
                  </a:lnTo>
                  <a:lnTo>
                    <a:pt x="2189" y="21"/>
                  </a:lnTo>
                  <a:lnTo>
                    <a:pt x="200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7"/>
            <p:cNvSpPr/>
            <p:nvPr/>
          </p:nvSpPr>
          <p:spPr>
            <a:xfrm>
              <a:off x="1797450" y="1194325"/>
              <a:ext cx="36150" cy="34600"/>
            </a:xfrm>
            <a:custGeom>
              <a:avLst/>
              <a:gdLst/>
              <a:ahLst/>
              <a:cxnLst/>
              <a:rect l="l" t="t" r="r" b="b"/>
              <a:pathLst>
                <a:path w="1446" h="1384" extrusionOk="0">
                  <a:moveTo>
                    <a:pt x="682" y="0"/>
                  </a:moveTo>
                  <a:lnTo>
                    <a:pt x="537" y="21"/>
                  </a:lnTo>
                  <a:lnTo>
                    <a:pt x="393" y="83"/>
                  </a:lnTo>
                  <a:lnTo>
                    <a:pt x="290" y="145"/>
                  </a:lnTo>
                  <a:lnTo>
                    <a:pt x="186" y="248"/>
                  </a:lnTo>
                  <a:lnTo>
                    <a:pt x="104" y="351"/>
                  </a:lnTo>
                  <a:lnTo>
                    <a:pt x="42" y="475"/>
                  </a:lnTo>
                  <a:lnTo>
                    <a:pt x="1" y="619"/>
                  </a:lnTo>
                  <a:lnTo>
                    <a:pt x="1" y="764"/>
                  </a:lnTo>
                  <a:lnTo>
                    <a:pt x="21" y="888"/>
                  </a:lnTo>
                  <a:lnTo>
                    <a:pt x="83" y="1012"/>
                  </a:lnTo>
                  <a:lnTo>
                    <a:pt x="166" y="1136"/>
                  </a:lnTo>
                  <a:lnTo>
                    <a:pt x="248" y="1218"/>
                  </a:lnTo>
                  <a:lnTo>
                    <a:pt x="372" y="1301"/>
                  </a:lnTo>
                  <a:lnTo>
                    <a:pt x="496" y="1342"/>
                  </a:lnTo>
                  <a:lnTo>
                    <a:pt x="641" y="1383"/>
                  </a:lnTo>
                  <a:lnTo>
                    <a:pt x="785" y="1383"/>
                  </a:lnTo>
                  <a:lnTo>
                    <a:pt x="930" y="1342"/>
                  </a:lnTo>
                  <a:lnTo>
                    <a:pt x="1053" y="1301"/>
                  </a:lnTo>
                  <a:lnTo>
                    <a:pt x="1177" y="1218"/>
                  </a:lnTo>
                  <a:lnTo>
                    <a:pt x="1280" y="1136"/>
                  </a:lnTo>
                  <a:lnTo>
                    <a:pt x="1363" y="1012"/>
                  </a:lnTo>
                  <a:lnTo>
                    <a:pt x="1404" y="888"/>
                  </a:lnTo>
                  <a:lnTo>
                    <a:pt x="1446" y="764"/>
                  </a:lnTo>
                  <a:lnTo>
                    <a:pt x="1446" y="619"/>
                  </a:lnTo>
                  <a:lnTo>
                    <a:pt x="1425" y="475"/>
                  </a:lnTo>
                  <a:lnTo>
                    <a:pt x="1363" y="351"/>
                  </a:lnTo>
                  <a:lnTo>
                    <a:pt x="1301" y="248"/>
                  </a:lnTo>
                  <a:lnTo>
                    <a:pt x="1198" y="145"/>
                  </a:lnTo>
                  <a:lnTo>
                    <a:pt x="1095" y="83"/>
                  </a:lnTo>
                  <a:lnTo>
                    <a:pt x="950" y="21"/>
                  </a:lnTo>
                  <a:lnTo>
                    <a:pt x="82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7"/>
            <p:cNvSpPr/>
            <p:nvPr/>
          </p:nvSpPr>
          <p:spPr>
            <a:xfrm>
              <a:off x="1885700" y="1131875"/>
              <a:ext cx="68650" cy="171875"/>
            </a:xfrm>
            <a:custGeom>
              <a:avLst/>
              <a:gdLst/>
              <a:ahLst/>
              <a:cxnLst/>
              <a:rect l="l" t="t" r="r" b="b"/>
              <a:pathLst>
                <a:path w="2746" h="6875" extrusionOk="0">
                  <a:moveTo>
                    <a:pt x="21" y="1"/>
                  </a:moveTo>
                  <a:lnTo>
                    <a:pt x="0" y="21"/>
                  </a:lnTo>
                  <a:lnTo>
                    <a:pt x="21" y="83"/>
                  </a:lnTo>
                  <a:lnTo>
                    <a:pt x="83" y="331"/>
                  </a:lnTo>
                  <a:lnTo>
                    <a:pt x="413" y="1239"/>
                  </a:lnTo>
                  <a:lnTo>
                    <a:pt x="929" y="2540"/>
                  </a:lnTo>
                  <a:lnTo>
                    <a:pt x="1590" y="4129"/>
                  </a:lnTo>
                  <a:lnTo>
                    <a:pt x="2271" y="5698"/>
                  </a:lnTo>
                  <a:lnTo>
                    <a:pt x="2353" y="5883"/>
                  </a:lnTo>
                  <a:lnTo>
                    <a:pt x="2415" y="6049"/>
                  </a:lnTo>
                  <a:lnTo>
                    <a:pt x="2436" y="6193"/>
                  </a:lnTo>
                  <a:lnTo>
                    <a:pt x="2436" y="6255"/>
                  </a:lnTo>
                  <a:lnTo>
                    <a:pt x="2436" y="6317"/>
                  </a:lnTo>
                  <a:lnTo>
                    <a:pt x="2415" y="6379"/>
                  </a:lnTo>
                  <a:lnTo>
                    <a:pt x="2374" y="6420"/>
                  </a:lnTo>
                  <a:lnTo>
                    <a:pt x="2271" y="6482"/>
                  </a:lnTo>
                  <a:lnTo>
                    <a:pt x="2147" y="6523"/>
                  </a:lnTo>
                  <a:lnTo>
                    <a:pt x="2003" y="6544"/>
                  </a:lnTo>
                  <a:lnTo>
                    <a:pt x="1012" y="6730"/>
                  </a:lnTo>
                  <a:lnTo>
                    <a:pt x="764" y="6792"/>
                  </a:lnTo>
                  <a:lnTo>
                    <a:pt x="681" y="6812"/>
                  </a:lnTo>
                  <a:lnTo>
                    <a:pt x="661" y="6833"/>
                  </a:lnTo>
                  <a:lnTo>
                    <a:pt x="702" y="6854"/>
                  </a:lnTo>
                  <a:lnTo>
                    <a:pt x="764" y="6874"/>
                  </a:lnTo>
                  <a:lnTo>
                    <a:pt x="1032" y="6854"/>
                  </a:lnTo>
                  <a:lnTo>
                    <a:pt x="2023" y="6792"/>
                  </a:lnTo>
                  <a:lnTo>
                    <a:pt x="2188" y="6771"/>
                  </a:lnTo>
                  <a:lnTo>
                    <a:pt x="2374" y="6730"/>
                  </a:lnTo>
                  <a:lnTo>
                    <a:pt x="2477" y="6668"/>
                  </a:lnTo>
                  <a:lnTo>
                    <a:pt x="2580" y="6606"/>
                  </a:lnTo>
                  <a:lnTo>
                    <a:pt x="2663" y="6503"/>
                  </a:lnTo>
                  <a:lnTo>
                    <a:pt x="2704" y="6399"/>
                  </a:lnTo>
                  <a:lnTo>
                    <a:pt x="2746" y="6276"/>
                  </a:lnTo>
                  <a:lnTo>
                    <a:pt x="2746" y="6172"/>
                  </a:lnTo>
                  <a:lnTo>
                    <a:pt x="2725" y="6069"/>
                  </a:lnTo>
                  <a:lnTo>
                    <a:pt x="2704" y="5966"/>
                  </a:lnTo>
                  <a:lnTo>
                    <a:pt x="2642" y="5760"/>
                  </a:lnTo>
                  <a:lnTo>
                    <a:pt x="2560" y="5574"/>
                  </a:lnTo>
                  <a:lnTo>
                    <a:pt x="1899" y="3984"/>
                  </a:lnTo>
                  <a:lnTo>
                    <a:pt x="1218" y="2416"/>
                  </a:lnTo>
                  <a:lnTo>
                    <a:pt x="640" y="1136"/>
                  </a:lnTo>
                  <a:lnTo>
                    <a:pt x="207" y="290"/>
                  </a:lnTo>
                  <a:lnTo>
                    <a:pt x="83" y="63"/>
                  </a:lnTo>
                  <a:lnTo>
                    <a:pt x="42"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7"/>
            <p:cNvSpPr/>
            <p:nvPr/>
          </p:nvSpPr>
          <p:spPr>
            <a:xfrm>
              <a:off x="1727275" y="1059125"/>
              <a:ext cx="83100" cy="26850"/>
            </a:xfrm>
            <a:custGeom>
              <a:avLst/>
              <a:gdLst/>
              <a:ahLst/>
              <a:cxnLst/>
              <a:rect l="l" t="t" r="r" b="b"/>
              <a:pathLst>
                <a:path w="3324" h="1074" extrusionOk="0">
                  <a:moveTo>
                    <a:pt x="1941" y="0"/>
                  </a:moveTo>
                  <a:lnTo>
                    <a:pt x="1569" y="42"/>
                  </a:lnTo>
                  <a:lnTo>
                    <a:pt x="1198" y="124"/>
                  </a:lnTo>
                  <a:lnTo>
                    <a:pt x="867" y="227"/>
                  </a:lnTo>
                  <a:lnTo>
                    <a:pt x="578" y="372"/>
                  </a:lnTo>
                  <a:lnTo>
                    <a:pt x="351" y="537"/>
                  </a:lnTo>
                  <a:lnTo>
                    <a:pt x="186" y="681"/>
                  </a:lnTo>
                  <a:lnTo>
                    <a:pt x="62" y="826"/>
                  </a:lnTo>
                  <a:lnTo>
                    <a:pt x="21" y="929"/>
                  </a:lnTo>
                  <a:lnTo>
                    <a:pt x="0" y="991"/>
                  </a:lnTo>
                  <a:lnTo>
                    <a:pt x="21" y="1012"/>
                  </a:lnTo>
                  <a:lnTo>
                    <a:pt x="42" y="1053"/>
                  </a:lnTo>
                  <a:lnTo>
                    <a:pt x="83" y="1074"/>
                  </a:lnTo>
                  <a:lnTo>
                    <a:pt x="207" y="1074"/>
                  </a:lnTo>
                  <a:lnTo>
                    <a:pt x="372" y="1053"/>
                  </a:lnTo>
                  <a:lnTo>
                    <a:pt x="578" y="1012"/>
                  </a:lnTo>
                  <a:lnTo>
                    <a:pt x="1074" y="908"/>
                  </a:lnTo>
                  <a:lnTo>
                    <a:pt x="1363" y="847"/>
                  </a:lnTo>
                  <a:lnTo>
                    <a:pt x="1672" y="785"/>
                  </a:lnTo>
                  <a:lnTo>
                    <a:pt x="1982" y="743"/>
                  </a:lnTo>
                  <a:lnTo>
                    <a:pt x="2271" y="723"/>
                  </a:lnTo>
                  <a:lnTo>
                    <a:pt x="2787" y="681"/>
                  </a:lnTo>
                  <a:lnTo>
                    <a:pt x="2993" y="661"/>
                  </a:lnTo>
                  <a:lnTo>
                    <a:pt x="3159" y="619"/>
                  </a:lnTo>
                  <a:lnTo>
                    <a:pt x="3262" y="578"/>
                  </a:lnTo>
                  <a:lnTo>
                    <a:pt x="3303" y="537"/>
                  </a:lnTo>
                  <a:lnTo>
                    <a:pt x="3303" y="516"/>
                  </a:lnTo>
                  <a:lnTo>
                    <a:pt x="3324" y="475"/>
                  </a:lnTo>
                  <a:lnTo>
                    <a:pt x="3303" y="434"/>
                  </a:lnTo>
                  <a:lnTo>
                    <a:pt x="3220" y="330"/>
                  </a:lnTo>
                  <a:lnTo>
                    <a:pt x="3076" y="227"/>
                  </a:lnTo>
                  <a:lnTo>
                    <a:pt x="2849" y="145"/>
                  </a:lnTo>
                  <a:lnTo>
                    <a:pt x="2601" y="62"/>
                  </a:lnTo>
                  <a:lnTo>
                    <a:pt x="2292" y="21"/>
                  </a:lnTo>
                  <a:lnTo>
                    <a:pt x="194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7"/>
            <p:cNvSpPr/>
            <p:nvPr/>
          </p:nvSpPr>
          <p:spPr>
            <a:xfrm>
              <a:off x="1944000" y="1076150"/>
              <a:ext cx="82075" cy="20675"/>
            </a:xfrm>
            <a:custGeom>
              <a:avLst/>
              <a:gdLst/>
              <a:ahLst/>
              <a:cxnLst/>
              <a:rect l="l" t="t" r="r" b="b"/>
              <a:pathLst>
                <a:path w="3283" h="827" extrusionOk="0">
                  <a:moveTo>
                    <a:pt x="1962" y="0"/>
                  </a:moveTo>
                  <a:lnTo>
                    <a:pt x="1590" y="21"/>
                  </a:lnTo>
                  <a:lnTo>
                    <a:pt x="1219" y="62"/>
                  </a:lnTo>
                  <a:lnTo>
                    <a:pt x="888" y="145"/>
                  </a:lnTo>
                  <a:lnTo>
                    <a:pt x="599" y="248"/>
                  </a:lnTo>
                  <a:lnTo>
                    <a:pt x="372" y="372"/>
                  </a:lnTo>
                  <a:lnTo>
                    <a:pt x="187" y="475"/>
                  </a:lnTo>
                  <a:lnTo>
                    <a:pt x="63" y="599"/>
                  </a:lnTo>
                  <a:lnTo>
                    <a:pt x="1" y="682"/>
                  </a:lnTo>
                  <a:lnTo>
                    <a:pt x="1" y="723"/>
                  </a:lnTo>
                  <a:lnTo>
                    <a:pt x="21" y="764"/>
                  </a:lnTo>
                  <a:lnTo>
                    <a:pt x="42" y="785"/>
                  </a:lnTo>
                  <a:lnTo>
                    <a:pt x="83" y="805"/>
                  </a:lnTo>
                  <a:lnTo>
                    <a:pt x="187" y="826"/>
                  </a:lnTo>
                  <a:lnTo>
                    <a:pt x="352" y="805"/>
                  </a:lnTo>
                  <a:lnTo>
                    <a:pt x="558" y="785"/>
                  </a:lnTo>
                  <a:lnTo>
                    <a:pt x="1053" y="723"/>
                  </a:lnTo>
                  <a:lnTo>
                    <a:pt x="1652" y="661"/>
                  </a:lnTo>
                  <a:lnTo>
                    <a:pt x="2251" y="640"/>
                  </a:lnTo>
                  <a:lnTo>
                    <a:pt x="2746" y="620"/>
                  </a:lnTo>
                  <a:lnTo>
                    <a:pt x="2952" y="620"/>
                  </a:lnTo>
                  <a:lnTo>
                    <a:pt x="3118" y="599"/>
                  </a:lnTo>
                  <a:lnTo>
                    <a:pt x="3221" y="578"/>
                  </a:lnTo>
                  <a:lnTo>
                    <a:pt x="3262" y="558"/>
                  </a:lnTo>
                  <a:lnTo>
                    <a:pt x="3283" y="516"/>
                  </a:lnTo>
                  <a:lnTo>
                    <a:pt x="3283" y="496"/>
                  </a:lnTo>
                  <a:lnTo>
                    <a:pt x="3283" y="455"/>
                  </a:lnTo>
                  <a:lnTo>
                    <a:pt x="3200" y="372"/>
                  </a:lnTo>
                  <a:lnTo>
                    <a:pt x="3056" y="269"/>
                  </a:lnTo>
                  <a:lnTo>
                    <a:pt x="2849" y="186"/>
                  </a:lnTo>
                  <a:lnTo>
                    <a:pt x="2602" y="104"/>
                  </a:lnTo>
                  <a:lnTo>
                    <a:pt x="2292" y="42"/>
                  </a:lnTo>
                  <a:lnTo>
                    <a:pt x="196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7"/>
            <p:cNvSpPr/>
            <p:nvPr/>
          </p:nvSpPr>
          <p:spPr>
            <a:xfrm>
              <a:off x="1519325" y="1229400"/>
              <a:ext cx="97550" cy="139350"/>
            </a:xfrm>
            <a:custGeom>
              <a:avLst/>
              <a:gdLst/>
              <a:ahLst/>
              <a:cxnLst/>
              <a:rect l="l" t="t" r="r" b="b"/>
              <a:pathLst>
                <a:path w="3902" h="5574" extrusionOk="0">
                  <a:moveTo>
                    <a:pt x="2271" y="1"/>
                  </a:moveTo>
                  <a:lnTo>
                    <a:pt x="1940" y="21"/>
                  </a:lnTo>
                  <a:lnTo>
                    <a:pt x="1610" y="83"/>
                  </a:lnTo>
                  <a:lnTo>
                    <a:pt x="1445" y="145"/>
                  </a:lnTo>
                  <a:lnTo>
                    <a:pt x="1280" y="207"/>
                  </a:lnTo>
                  <a:lnTo>
                    <a:pt x="1115" y="269"/>
                  </a:lnTo>
                  <a:lnTo>
                    <a:pt x="970" y="352"/>
                  </a:lnTo>
                  <a:lnTo>
                    <a:pt x="826" y="455"/>
                  </a:lnTo>
                  <a:lnTo>
                    <a:pt x="681" y="579"/>
                  </a:lnTo>
                  <a:lnTo>
                    <a:pt x="557" y="703"/>
                  </a:lnTo>
                  <a:lnTo>
                    <a:pt x="434" y="868"/>
                  </a:lnTo>
                  <a:lnTo>
                    <a:pt x="310" y="1033"/>
                  </a:lnTo>
                  <a:lnTo>
                    <a:pt x="227" y="1219"/>
                  </a:lnTo>
                  <a:lnTo>
                    <a:pt x="145" y="1446"/>
                  </a:lnTo>
                  <a:lnTo>
                    <a:pt x="83" y="1673"/>
                  </a:lnTo>
                  <a:lnTo>
                    <a:pt x="41" y="1920"/>
                  </a:lnTo>
                  <a:lnTo>
                    <a:pt x="0" y="2209"/>
                  </a:lnTo>
                  <a:lnTo>
                    <a:pt x="0" y="2498"/>
                  </a:lnTo>
                  <a:lnTo>
                    <a:pt x="0" y="2829"/>
                  </a:lnTo>
                  <a:lnTo>
                    <a:pt x="41" y="3159"/>
                  </a:lnTo>
                  <a:lnTo>
                    <a:pt x="103" y="3469"/>
                  </a:lnTo>
                  <a:lnTo>
                    <a:pt x="165" y="3758"/>
                  </a:lnTo>
                  <a:lnTo>
                    <a:pt x="248" y="4005"/>
                  </a:lnTo>
                  <a:lnTo>
                    <a:pt x="351" y="4232"/>
                  </a:lnTo>
                  <a:lnTo>
                    <a:pt x="475" y="4439"/>
                  </a:lnTo>
                  <a:lnTo>
                    <a:pt x="599" y="4624"/>
                  </a:lnTo>
                  <a:lnTo>
                    <a:pt x="722" y="4790"/>
                  </a:lnTo>
                  <a:lnTo>
                    <a:pt x="867" y="4934"/>
                  </a:lnTo>
                  <a:lnTo>
                    <a:pt x="1032" y="5079"/>
                  </a:lnTo>
                  <a:lnTo>
                    <a:pt x="1197" y="5182"/>
                  </a:lnTo>
                  <a:lnTo>
                    <a:pt x="1362" y="5285"/>
                  </a:lnTo>
                  <a:lnTo>
                    <a:pt x="1527" y="5347"/>
                  </a:lnTo>
                  <a:lnTo>
                    <a:pt x="1693" y="5429"/>
                  </a:lnTo>
                  <a:lnTo>
                    <a:pt x="2044" y="5512"/>
                  </a:lnTo>
                  <a:lnTo>
                    <a:pt x="2394" y="5574"/>
                  </a:lnTo>
                  <a:lnTo>
                    <a:pt x="3055" y="5574"/>
                  </a:lnTo>
                  <a:lnTo>
                    <a:pt x="3323" y="5533"/>
                  </a:lnTo>
                  <a:lnTo>
                    <a:pt x="3550" y="5491"/>
                  </a:lnTo>
                  <a:lnTo>
                    <a:pt x="3736" y="5450"/>
                  </a:lnTo>
                  <a:lnTo>
                    <a:pt x="3860" y="5409"/>
                  </a:lnTo>
                  <a:lnTo>
                    <a:pt x="3901" y="5368"/>
                  </a:lnTo>
                  <a:lnTo>
                    <a:pt x="3468" y="125"/>
                  </a:lnTo>
                  <a:lnTo>
                    <a:pt x="3282" y="83"/>
                  </a:lnTo>
                  <a:lnTo>
                    <a:pt x="3096" y="42"/>
                  </a:lnTo>
                  <a:lnTo>
                    <a:pt x="2849" y="21"/>
                  </a:lnTo>
                  <a:lnTo>
                    <a:pt x="2580"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a:off x="1542525" y="1259850"/>
              <a:ext cx="43900" cy="79500"/>
            </a:xfrm>
            <a:custGeom>
              <a:avLst/>
              <a:gdLst/>
              <a:ahLst/>
              <a:cxnLst/>
              <a:rect l="l" t="t" r="r" b="b"/>
              <a:pathLst>
                <a:path w="1756" h="3180" extrusionOk="0">
                  <a:moveTo>
                    <a:pt x="785" y="1"/>
                  </a:moveTo>
                  <a:lnTo>
                    <a:pt x="682" y="42"/>
                  </a:lnTo>
                  <a:lnTo>
                    <a:pt x="599" y="83"/>
                  </a:lnTo>
                  <a:lnTo>
                    <a:pt x="496" y="145"/>
                  </a:lnTo>
                  <a:lnTo>
                    <a:pt x="414" y="228"/>
                  </a:lnTo>
                  <a:lnTo>
                    <a:pt x="331" y="310"/>
                  </a:lnTo>
                  <a:lnTo>
                    <a:pt x="269" y="414"/>
                  </a:lnTo>
                  <a:lnTo>
                    <a:pt x="166" y="620"/>
                  </a:lnTo>
                  <a:lnTo>
                    <a:pt x="83" y="868"/>
                  </a:lnTo>
                  <a:lnTo>
                    <a:pt x="42" y="1115"/>
                  </a:lnTo>
                  <a:lnTo>
                    <a:pt x="1" y="1384"/>
                  </a:lnTo>
                  <a:lnTo>
                    <a:pt x="22" y="1652"/>
                  </a:lnTo>
                  <a:lnTo>
                    <a:pt x="63" y="1941"/>
                  </a:lnTo>
                  <a:lnTo>
                    <a:pt x="145" y="2189"/>
                  </a:lnTo>
                  <a:lnTo>
                    <a:pt x="249" y="2436"/>
                  </a:lnTo>
                  <a:lnTo>
                    <a:pt x="372" y="2643"/>
                  </a:lnTo>
                  <a:lnTo>
                    <a:pt x="517" y="2849"/>
                  </a:lnTo>
                  <a:lnTo>
                    <a:pt x="682" y="2994"/>
                  </a:lnTo>
                  <a:lnTo>
                    <a:pt x="868" y="3118"/>
                  </a:lnTo>
                  <a:lnTo>
                    <a:pt x="971" y="3138"/>
                  </a:lnTo>
                  <a:lnTo>
                    <a:pt x="1074" y="3179"/>
                  </a:lnTo>
                  <a:lnTo>
                    <a:pt x="1260" y="3179"/>
                  </a:lnTo>
                  <a:lnTo>
                    <a:pt x="1405" y="3159"/>
                  </a:lnTo>
                  <a:lnTo>
                    <a:pt x="1549" y="3097"/>
                  </a:lnTo>
                  <a:lnTo>
                    <a:pt x="1632" y="3035"/>
                  </a:lnTo>
                  <a:lnTo>
                    <a:pt x="1714" y="2973"/>
                  </a:lnTo>
                  <a:lnTo>
                    <a:pt x="1735" y="2911"/>
                  </a:lnTo>
                  <a:lnTo>
                    <a:pt x="1755" y="2870"/>
                  </a:lnTo>
                  <a:lnTo>
                    <a:pt x="1755" y="2849"/>
                  </a:lnTo>
                  <a:lnTo>
                    <a:pt x="1735" y="2849"/>
                  </a:lnTo>
                  <a:lnTo>
                    <a:pt x="1693" y="2870"/>
                  </a:lnTo>
                  <a:lnTo>
                    <a:pt x="1590" y="2952"/>
                  </a:lnTo>
                  <a:lnTo>
                    <a:pt x="1487" y="2994"/>
                  </a:lnTo>
                  <a:lnTo>
                    <a:pt x="1384" y="3014"/>
                  </a:lnTo>
                  <a:lnTo>
                    <a:pt x="1239" y="3035"/>
                  </a:lnTo>
                  <a:lnTo>
                    <a:pt x="1116" y="2994"/>
                  </a:lnTo>
                  <a:lnTo>
                    <a:pt x="950" y="2932"/>
                  </a:lnTo>
                  <a:lnTo>
                    <a:pt x="827" y="2829"/>
                  </a:lnTo>
                  <a:lnTo>
                    <a:pt x="682" y="2684"/>
                  </a:lnTo>
                  <a:lnTo>
                    <a:pt x="558" y="2519"/>
                  </a:lnTo>
                  <a:lnTo>
                    <a:pt x="455" y="2333"/>
                  </a:lnTo>
                  <a:lnTo>
                    <a:pt x="372" y="2106"/>
                  </a:lnTo>
                  <a:lnTo>
                    <a:pt x="311" y="1879"/>
                  </a:lnTo>
                  <a:lnTo>
                    <a:pt x="269" y="1631"/>
                  </a:lnTo>
                  <a:lnTo>
                    <a:pt x="269" y="1384"/>
                  </a:lnTo>
                  <a:lnTo>
                    <a:pt x="290" y="1157"/>
                  </a:lnTo>
                  <a:lnTo>
                    <a:pt x="331" y="930"/>
                  </a:lnTo>
                  <a:lnTo>
                    <a:pt x="393" y="702"/>
                  </a:lnTo>
                  <a:lnTo>
                    <a:pt x="476" y="517"/>
                  </a:lnTo>
                  <a:lnTo>
                    <a:pt x="579" y="372"/>
                  </a:lnTo>
                  <a:lnTo>
                    <a:pt x="703" y="248"/>
                  </a:lnTo>
                  <a:lnTo>
                    <a:pt x="765" y="207"/>
                  </a:lnTo>
                  <a:lnTo>
                    <a:pt x="827" y="186"/>
                  </a:lnTo>
                  <a:lnTo>
                    <a:pt x="909" y="166"/>
                  </a:lnTo>
                  <a:lnTo>
                    <a:pt x="971" y="166"/>
                  </a:lnTo>
                  <a:lnTo>
                    <a:pt x="1074" y="207"/>
                  </a:lnTo>
                  <a:lnTo>
                    <a:pt x="1157" y="269"/>
                  </a:lnTo>
                  <a:lnTo>
                    <a:pt x="1219" y="331"/>
                  </a:lnTo>
                  <a:lnTo>
                    <a:pt x="1260" y="393"/>
                  </a:lnTo>
                  <a:lnTo>
                    <a:pt x="1260" y="455"/>
                  </a:lnTo>
                  <a:lnTo>
                    <a:pt x="1260" y="496"/>
                  </a:lnTo>
                  <a:lnTo>
                    <a:pt x="1281" y="517"/>
                  </a:lnTo>
                  <a:lnTo>
                    <a:pt x="1301" y="496"/>
                  </a:lnTo>
                  <a:lnTo>
                    <a:pt x="1322" y="455"/>
                  </a:lnTo>
                  <a:lnTo>
                    <a:pt x="1322" y="393"/>
                  </a:lnTo>
                  <a:lnTo>
                    <a:pt x="1322" y="290"/>
                  </a:lnTo>
                  <a:lnTo>
                    <a:pt x="1260" y="186"/>
                  </a:lnTo>
                  <a:lnTo>
                    <a:pt x="1219" y="125"/>
                  </a:lnTo>
                  <a:lnTo>
                    <a:pt x="1157" y="83"/>
                  </a:lnTo>
                  <a:lnTo>
                    <a:pt x="1074" y="42"/>
                  </a:lnTo>
                  <a:lnTo>
                    <a:pt x="992"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7"/>
            <p:cNvSpPr/>
            <p:nvPr/>
          </p:nvSpPr>
          <p:spPr>
            <a:xfrm>
              <a:off x="1833575" y="1315075"/>
              <a:ext cx="54200" cy="54200"/>
            </a:xfrm>
            <a:custGeom>
              <a:avLst/>
              <a:gdLst/>
              <a:ahLst/>
              <a:cxnLst/>
              <a:rect l="l" t="t" r="r" b="b"/>
              <a:pathLst>
                <a:path w="2168" h="2168" extrusionOk="0">
                  <a:moveTo>
                    <a:pt x="1" y="0"/>
                  </a:moveTo>
                  <a:lnTo>
                    <a:pt x="1" y="42"/>
                  </a:lnTo>
                  <a:lnTo>
                    <a:pt x="1" y="145"/>
                  </a:lnTo>
                  <a:lnTo>
                    <a:pt x="83" y="475"/>
                  </a:lnTo>
                  <a:lnTo>
                    <a:pt x="166" y="702"/>
                  </a:lnTo>
                  <a:lnTo>
                    <a:pt x="290" y="970"/>
                  </a:lnTo>
                  <a:lnTo>
                    <a:pt x="455" y="1239"/>
                  </a:lnTo>
                  <a:lnTo>
                    <a:pt x="558" y="1363"/>
                  </a:lnTo>
                  <a:lnTo>
                    <a:pt x="682" y="1486"/>
                  </a:lnTo>
                  <a:lnTo>
                    <a:pt x="806" y="1610"/>
                  </a:lnTo>
                  <a:lnTo>
                    <a:pt x="929" y="1714"/>
                  </a:lnTo>
                  <a:lnTo>
                    <a:pt x="1198" y="1899"/>
                  </a:lnTo>
                  <a:lnTo>
                    <a:pt x="1466" y="2023"/>
                  </a:lnTo>
                  <a:lnTo>
                    <a:pt x="1693" y="2106"/>
                  </a:lnTo>
                  <a:lnTo>
                    <a:pt x="1900" y="2147"/>
                  </a:lnTo>
                  <a:lnTo>
                    <a:pt x="2044" y="2168"/>
                  </a:lnTo>
                  <a:lnTo>
                    <a:pt x="2147" y="2147"/>
                  </a:lnTo>
                  <a:lnTo>
                    <a:pt x="2168" y="2126"/>
                  </a:lnTo>
                  <a:lnTo>
                    <a:pt x="2147" y="2106"/>
                  </a:lnTo>
                  <a:lnTo>
                    <a:pt x="2065" y="2044"/>
                  </a:lnTo>
                  <a:lnTo>
                    <a:pt x="1755" y="1899"/>
                  </a:lnTo>
                  <a:lnTo>
                    <a:pt x="1569" y="1796"/>
                  </a:lnTo>
                  <a:lnTo>
                    <a:pt x="1342" y="1672"/>
                  </a:lnTo>
                  <a:lnTo>
                    <a:pt x="1115" y="1507"/>
                  </a:lnTo>
                  <a:lnTo>
                    <a:pt x="888" y="1301"/>
                  </a:lnTo>
                  <a:lnTo>
                    <a:pt x="702" y="1053"/>
                  </a:lnTo>
                  <a:lnTo>
                    <a:pt x="537" y="826"/>
                  </a:lnTo>
                  <a:lnTo>
                    <a:pt x="269" y="392"/>
                  </a:lnTo>
                  <a:lnTo>
                    <a:pt x="104" y="104"/>
                  </a:lnTo>
                  <a:lnTo>
                    <a:pt x="42" y="21"/>
                  </a:lnTo>
                  <a:lnTo>
                    <a:pt x="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7"/>
            <p:cNvSpPr/>
            <p:nvPr/>
          </p:nvSpPr>
          <p:spPr>
            <a:xfrm>
              <a:off x="1950725" y="1120525"/>
              <a:ext cx="82575" cy="25825"/>
            </a:xfrm>
            <a:custGeom>
              <a:avLst/>
              <a:gdLst/>
              <a:ahLst/>
              <a:cxnLst/>
              <a:rect l="l" t="t" r="r" b="b"/>
              <a:pathLst>
                <a:path w="3303" h="1033" extrusionOk="0">
                  <a:moveTo>
                    <a:pt x="1796" y="1"/>
                  </a:moveTo>
                  <a:lnTo>
                    <a:pt x="1589" y="21"/>
                  </a:lnTo>
                  <a:lnTo>
                    <a:pt x="1404" y="42"/>
                  </a:lnTo>
                  <a:lnTo>
                    <a:pt x="1197" y="83"/>
                  </a:lnTo>
                  <a:lnTo>
                    <a:pt x="1012" y="145"/>
                  </a:lnTo>
                  <a:lnTo>
                    <a:pt x="846" y="207"/>
                  </a:lnTo>
                  <a:lnTo>
                    <a:pt x="702" y="290"/>
                  </a:lnTo>
                  <a:lnTo>
                    <a:pt x="557" y="372"/>
                  </a:lnTo>
                  <a:lnTo>
                    <a:pt x="310" y="537"/>
                  </a:lnTo>
                  <a:lnTo>
                    <a:pt x="145" y="702"/>
                  </a:lnTo>
                  <a:lnTo>
                    <a:pt x="41" y="847"/>
                  </a:lnTo>
                  <a:lnTo>
                    <a:pt x="0" y="971"/>
                  </a:lnTo>
                  <a:lnTo>
                    <a:pt x="0" y="1012"/>
                  </a:lnTo>
                  <a:lnTo>
                    <a:pt x="21" y="1033"/>
                  </a:lnTo>
                  <a:lnTo>
                    <a:pt x="83" y="1033"/>
                  </a:lnTo>
                  <a:lnTo>
                    <a:pt x="186" y="1012"/>
                  </a:lnTo>
                  <a:lnTo>
                    <a:pt x="537" y="847"/>
                  </a:lnTo>
                  <a:lnTo>
                    <a:pt x="764" y="744"/>
                  </a:lnTo>
                  <a:lnTo>
                    <a:pt x="1012" y="661"/>
                  </a:lnTo>
                  <a:lnTo>
                    <a:pt x="1301" y="578"/>
                  </a:lnTo>
                  <a:lnTo>
                    <a:pt x="1631" y="537"/>
                  </a:lnTo>
                  <a:lnTo>
                    <a:pt x="1961" y="537"/>
                  </a:lnTo>
                  <a:lnTo>
                    <a:pt x="2250" y="558"/>
                  </a:lnTo>
                  <a:lnTo>
                    <a:pt x="2518" y="620"/>
                  </a:lnTo>
                  <a:lnTo>
                    <a:pt x="2766" y="682"/>
                  </a:lnTo>
                  <a:lnTo>
                    <a:pt x="3117" y="785"/>
                  </a:lnTo>
                  <a:lnTo>
                    <a:pt x="3261" y="785"/>
                  </a:lnTo>
                  <a:lnTo>
                    <a:pt x="3282" y="764"/>
                  </a:lnTo>
                  <a:lnTo>
                    <a:pt x="3303" y="744"/>
                  </a:lnTo>
                  <a:lnTo>
                    <a:pt x="3282" y="702"/>
                  </a:lnTo>
                  <a:lnTo>
                    <a:pt x="3241" y="599"/>
                  </a:lnTo>
                  <a:lnTo>
                    <a:pt x="3117" y="475"/>
                  </a:lnTo>
                  <a:lnTo>
                    <a:pt x="2931" y="331"/>
                  </a:lnTo>
                  <a:lnTo>
                    <a:pt x="2807" y="269"/>
                  </a:lnTo>
                  <a:lnTo>
                    <a:pt x="2683" y="186"/>
                  </a:lnTo>
                  <a:lnTo>
                    <a:pt x="2539" y="145"/>
                  </a:lnTo>
                  <a:lnTo>
                    <a:pt x="2374" y="83"/>
                  </a:lnTo>
                  <a:lnTo>
                    <a:pt x="2188" y="42"/>
                  </a:lnTo>
                  <a:lnTo>
                    <a:pt x="2002" y="21"/>
                  </a:lnTo>
                  <a:lnTo>
                    <a:pt x="1796"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7"/>
            <p:cNvSpPr/>
            <p:nvPr/>
          </p:nvSpPr>
          <p:spPr>
            <a:xfrm>
              <a:off x="1985300" y="1182975"/>
              <a:ext cx="36125" cy="34600"/>
            </a:xfrm>
            <a:custGeom>
              <a:avLst/>
              <a:gdLst/>
              <a:ahLst/>
              <a:cxnLst/>
              <a:rect l="l" t="t" r="r" b="b"/>
              <a:pathLst>
                <a:path w="1445" h="1384" extrusionOk="0">
                  <a:moveTo>
                    <a:pt x="661" y="0"/>
                  </a:moveTo>
                  <a:lnTo>
                    <a:pt x="516" y="21"/>
                  </a:lnTo>
                  <a:lnTo>
                    <a:pt x="392" y="83"/>
                  </a:lnTo>
                  <a:lnTo>
                    <a:pt x="268" y="165"/>
                  </a:lnTo>
                  <a:lnTo>
                    <a:pt x="165" y="248"/>
                  </a:lnTo>
                  <a:lnTo>
                    <a:pt x="83" y="351"/>
                  </a:lnTo>
                  <a:lnTo>
                    <a:pt x="41" y="475"/>
                  </a:lnTo>
                  <a:lnTo>
                    <a:pt x="0" y="619"/>
                  </a:lnTo>
                  <a:lnTo>
                    <a:pt x="0" y="764"/>
                  </a:lnTo>
                  <a:lnTo>
                    <a:pt x="21" y="888"/>
                  </a:lnTo>
                  <a:lnTo>
                    <a:pt x="62" y="1032"/>
                  </a:lnTo>
                  <a:lnTo>
                    <a:pt x="145" y="1135"/>
                  </a:lnTo>
                  <a:lnTo>
                    <a:pt x="248" y="1218"/>
                  </a:lnTo>
                  <a:lnTo>
                    <a:pt x="351" y="1301"/>
                  </a:lnTo>
                  <a:lnTo>
                    <a:pt x="475" y="1362"/>
                  </a:lnTo>
                  <a:lnTo>
                    <a:pt x="619" y="1383"/>
                  </a:lnTo>
                  <a:lnTo>
                    <a:pt x="764" y="1383"/>
                  </a:lnTo>
                  <a:lnTo>
                    <a:pt x="908" y="1362"/>
                  </a:lnTo>
                  <a:lnTo>
                    <a:pt x="1053" y="1301"/>
                  </a:lnTo>
                  <a:lnTo>
                    <a:pt x="1156" y="1218"/>
                  </a:lnTo>
                  <a:lnTo>
                    <a:pt x="1259" y="1135"/>
                  </a:lnTo>
                  <a:lnTo>
                    <a:pt x="1342" y="1012"/>
                  </a:lnTo>
                  <a:lnTo>
                    <a:pt x="1404" y="888"/>
                  </a:lnTo>
                  <a:lnTo>
                    <a:pt x="1424" y="764"/>
                  </a:lnTo>
                  <a:lnTo>
                    <a:pt x="1445" y="619"/>
                  </a:lnTo>
                  <a:lnTo>
                    <a:pt x="1404" y="475"/>
                  </a:lnTo>
                  <a:lnTo>
                    <a:pt x="1362" y="351"/>
                  </a:lnTo>
                  <a:lnTo>
                    <a:pt x="1280" y="248"/>
                  </a:lnTo>
                  <a:lnTo>
                    <a:pt x="1197" y="145"/>
                  </a:lnTo>
                  <a:lnTo>
                    <a:pt x="1073" y="83"/>
                  </a:lnTo>
                  <a:lnTo>
                    <a:pt x="950" y="21"/>
                  </a:lnTo>
                  <a:lnTo>
                    <a:pt x="80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7"/>
            <p:cNvSpPr/>
            <p:nvPr/>
          </p:nvSpPr>
          <p:spPr>
            <a:xfrm>
              <a:off x="1496100" y="762400"/>
              <a:ext cx="639375" cy="495925"/>
            </a:xfrm>
            <a:custGeom>
              <a:avLst/>
              <a:gdLst/>
              <a:ahLst/>
              <a:cxnLst/>
              <a:rect l="l" t="t" r="r" b="b"/>
              <a:pathLst>
                <a:path w="25575" h="19837" extrusionOk="0">
                  <a:moveTo>
                    <a:pt x="17504" y="1"/>
                  </a:moveTo>
                  <a:lnTo>
                    <a:pt x="17194" y="21"/>
                  </a:lnTo>
                  <a:lnTo>
                    <a:pt x="16864" y="42"/>
                  </a:lnTo>
                  <a:lnTo>
                    <a:pt x="16554" y="104"/>
                  </a:lnTo>
                  <a:lnTo>
                    <a:pt x="16245" y="186"/>
                  </a:lnTo>
                  <a:lnTo>
                    <a:pt x="15935" y="289"/>
                  </a:lnTo>
                  <a:lnTo>
                    <a:pt x="15646" y="434"/>
                  </a:lnTo>
                  <a:lnTo>
                    <a:pt x="15357" y="578"/>
                  </a:lnTo>
                  <a:lnTo>
                    <a:pt x="15089" y="744"/>
                  </a:lnTo>
                  <a:lnTo>
                    <a:pt x="14841" y="950"/>
                  </a:lnTo>
                  <a:lnTo>
                    <a:pt x="14594" y="1156"/>
                  </a:lnTo>
                  <a:lnTo>
                    <a:pt x="14387" y="1383"/>
                  </a:lnTo>
                  <a:lnTo>
                    <a:pt x="14181" y="1631"/>
                  </a:lnTo>
                  <a:lnTo>
                    <a:pt x="14119" y="1487"/>
                  </a:lnTo>
                  <a:lnTo>
                    <a:pt x="14057" y="1322"/>
                  </a:lnTo>
                  <a:lnTo>
                    <a:pt x="13954" y="1177"/>
                  </a:lnTo>
                  <a:lnTo>
                    <a:pt x="13830" y="1053"/>
                  </a:lnTo>
                  <a:lnTo>
                    <a:pt x="13706" y="929"/>
                  </a:lnTo>
                  <a:lnTo>
                    <a:pt x="13582" y="826"/>
                  </a:lnTo>
                  <a:lnTo>
                    <a:pt x="13438" y="723"/>
                  </a:lnTo>
                  <a:lnTo>
                    <a:pt x="13273" y="661"/>
                  </a:lnTo>
                  <a:lnTo>
                    <a:pt x="13107" y="578"/>
                  </a:lnTo>
                  <a:lnTo>
                    <a:pt x="12942" y="537"/>
                  </a:lnTo>
                  <a:lnTo>
                    <a:pt x="12612" y="455"/>
                  </a:lnTo>
                  <a:lnTo>
                    <a:pt x="12261" y="413"/>
                  </a:lnTo>
                  <a:lnTo>
                    <a:pt x="11931" y="413"/>
                  </a:lnTo>
                  <a:lnTo>
                    <a:pt x="11394" y="434"/>
                  </a:lnTo>
                  <a:lnTo>
                    <a:pt x="10857" y="517"/>
                  </a:lnTo>
                  <a:lnTo>
                    <a:pt x="10321" y="620"/>
                  </a:lnTo>
                  <a:lnTo>
                    <a:pt x="9805" y="785"/>
                  </a:lnTo>
                  <a:lnTo>
                    <a:pt x="9309" y="991"/>
                  </a:lnTo>
                  <a:lnTo>
                    <a:pt x="8835" y="1239"/>
                  </a:lnTo>
                  <a:lnTo>
                    <a:pt x="8381" y="1507"/>
                  </a:lnTo>
                  <a:lnTo>
                    <a:pt x="7947" y="1838"/>
                  </a:lnTo>
                  <a:lnTo>
                    <a:pt x="7741" y="2023"/>
                  </a:lnTo>
                  <a:lnTo>
                    <a:pt x="7534" y="2209"/>
                  </a:lnTo>
                  <a:lnTo>
                    <a:pt x="7328" y="2416"/>
                  </a:lnTo>
                  <a:lnTo>
                    <a:pt x="7142" y="2622"/>
                  </a:lnTo>
                  <a:lnTo>
                    <a:pt x="6956" y="2849"/>
                  </a:lnTo>
                  <a:lnTo>
                    <a:pt x="6791" y="3076"/>
                  </a:lnTo>
                  <a:lnTo>
                    <a:pt x="6482" y="3551"/>
                  </a:lnTo>
                  <a:lnTo>
                    <a:pt x="6089" y="3551"/>
                  </a:lnTo>
                  <a:lnTo>
                    <a:pt x="5697" y="3592"/>
                  </a:lnTo>
                  <a:lnTo>
                    <a:pt x="5305" y="3654"/>
                  </a:lnTo>
                  <a:lnTo>
                    <a:pt x="4892" y="3737"/>
                  </a:lnTo>
                  <a:lnTo>
                    <a:pt x="4521" y="3840"/>
                  </a:lnTo>
                  <a:lnTo>
                    <a:pt x="4128" y="3964"/>
                  </a:lnTo>
                  <a:lnTo>
                    <a:pt x="3757" y="4108"/>
                  </a:lnTo>
                  <a:lnTo>
                    <a:pt x="3385" y="4273"/>
                  </a:lnTo>
                  <a:lnTo>
                    <a:pt x="3034" y="4459"/>
                  </a:lnTo>
                  <a:lnTo>
                    <a:pt x="2704" y="4665"/>
                  </a:lnTo>
                  <a:lnTo>
                    <a:pt x="2374" y="4892"/>
                  </a:lnTo>
                  <a:lnTo>
                    <a:pt x="2044" y="5140"/>
                  </a:lnTo>
                  <a:lnTo>
                    <a:pt x="1755" y="5409"/>
                  </a:lnTo>
                  <a:lnTo>
                    <a:pt x="1466" y="5698"/>
                  </a:lnTo>
                  <a:lnTo>
                    <a:pt x="1197" y="5986"/>
                  </a:lnTo>
                  <a:lnTo>
                    <a:pt x="950" y="6317"/>
                  </a:lnTo>
                  <a:lnTo>
                    <a:pt x="826" y="6503"/>
                  </a:lnTo>
                  <a:lnTo>
                    <a:pt x="702" y="6730"/>
                  </a:lnTo>
                  <a:lnTo>
                    <a:pt x="578" y="6957"/>
                  </a:lnTo>
                  <a:lnTo>
                    <a:pt x="475" y="7204"/>
                  </a:lnTo>
                  <a:lnTo>
                    <a:pt x="392" y="7452"/>
                  </a:lnTo>
                  <a:lnTo>
                    <a:pt x="289" y="7720"/>
                  </a:lnTo>
                  <a:lnTo>
                    <a:pt x="227" y="7989"/>
                  </a:lnTo>
                  <a:lnTo>
                    <a:pt x="165" y="8257"/>
                  </a:lnTo>
                  <a:lnTo>
                    <a:pt x="62" y="8856"/>
                  </a:lnTo>
                  <a:lnTo>
                    <a:pt x="0" y="9475"/>
                  </a:lnTo>
                  <a:lnTo>
                    <a:pt x="0" y="10135"/>
                  </a:lnTo>
                  <a:lnTo>
                    <a:pt x="21" y="10796"/>
                  </a:lnTo>
                  <a:lnTo>
                    <a:pt x="103" y="11498"/>
                  </a:lnTo>
                  <a:lnTo>
                    <a:pt x="227" y="12199"/>
                  </a:lnTo>
                  <a:lnTo>
                    <a:pt x="392" y="12901"/>
                  </a:lnTo>
                  <a:lnTo>
                    <a:pt x="599" y="13624"/>
                  </a:lnTo>
                  <a:lnTo>
                    <a:pt x="867" y="14326"/>
                  </a:lnTo>
                  <a:lnTo>
                    <a:pt x="1177" y="15027"/>
                  </a:lnTo>
                  <a:lnTo>
                    <a:pt x="1342" y="15378"/>
                  </a:lnTo>
                  <a:lnTo>
                    <a:pt x="1528" y="15729"/>
                  </a:lnTo>
                  <a:lnTo>
                    <a:pt x="1734" y="16080"/>
                  </a:lnTo>
                  <a:lnTo>
                    <a:pt x="1940" y="16410"/>
                  </a:lnTo>
                  <a:lnTo>
                    <a:pt x="2663" y="18743"/>
                  </a:lnTo>
                  <a:lnTo>
                    <a:pt x="3096" y="18701"/>
                  </a:lnTo>
                  <a:lnTo>
                    <a:pt x="3489" y="18701"/>
                  </a:lnTo>
                  <a:lnTo>
                    <a:pt x="3674" y="18743"/>
                  </a:lnTo>
                  <a:lnTo>
                    <a:pt x="3860" y="18784"/>
                  </a:lnTo>
                  <a:lnTo>
                    <a:pt x="4025" y="18846"/>
                  </a:lnTo>
                  <a:lnTo>
                    <a:pt x="4190" y="18949"/>
                  </a:lnTo>
                  <a:lnTo>
                    <a:pt x="4376" y="19094"/>
                  </a:lnTo>
                  <a:lnTo>
                    <a:pt x="4562" y="19279"/>
                  </a:lnTo>
                  <a:lnTo>
                    <a:pt x="4727" y="19465"/>
                  </a:lnTo>
                  <a:lnTo>
                    <a:pt x="4913" y="19630"/>
                  </a:lnTo>
                  <a:lnTo>
                    <a:pt x="5016" y="19713"/>
                  </a:lnTo>
                  <a:lnTo>
                    <a:pt x="5099" y="19754"/>
                  </a:lnTo>
                  <a:lnTo>
                    <a:pt x="5202" y="19795"/>
                  </a:lnTo>
                  <a:lnTo>
                    <a:pt x="5326" y="19837"/>
                  </a:lnTo>
                  <a:lnTo>
                    <a:pt x="5553" y="19837"/>
                  </a:lnTo>
                  <a:lnTo>
                    <a:pt x="5677" y="19795"/>
                  </a:lnTo>
                  <a:lnTo>
                    <a:pt x="5821" y="19734"/>
                  </a:lnTo>
                  <a:lnTo>
                    <a:pt x="5904" y="19672"/>
                  </a:lnTo>
                  <a:lnTo>
                    <a:pt x="5966" y="19610"/>
                  </a:lnTo>
                  <a:lnTo>
                    <a:pt x="6110" y="19465"/>
                  </a:lnTo>
                  <a:lnTo>
                    <a:pt x="6213" y="19259"/>
                  </a:lnTo>
                  <a:lnTo>
                    <a:pt x="6316" y="19032"/>
                  </a:lnTo>
                  <a:lnTo>
                    <a:pt x="6420" y="18805"/>
                  </a:lnTo>
                  <a:lnTo>
                    <a:pt x="6502" y="18557"/>
                  </a:lnTo>
                  <a:lnTo>
                    <a:pt x="6605" y="18165"/>
                  </a:lnTo>
                  <a:lnTo>
                    <a:pt x="6709" y="17608"/>
                  </a:lnTo>
                  <a:lnTo>
                    <a:pt x="6791" y="17071"/>
                  </a:lnTo>
                  <a:lnTo>
                    <a:pt x="6874" y="16514"/>
                  </a:lnTo>
                  <a:lnTo>
                    <a:pt x="6936" y="15956"/>
                  </a:lnTo>
                  <a:lnTo>
                    <a:pt x="6977" y="15399"/>
                  </a:lnTo>
                  <a:lnTo>
                    <a:pt x="6998" y="14842"/>
                  </a:lnTo>
                  <a:lnTo>
                    <a:pt x="7018" y="14284"/>
                  </a:lnTo>
                  <a:lnTo>
                    <a:pt x="7018" y="13727"/>
                  </a:lnTo>
                  <a:lnTo>
                    <a:pt x="7018" y="13149"/>
                  </a:lnTo>
                  <a:lnTo>
                    <a:pt x="6977" y="12592"/>
                  </a:lnTo>
                  <a:lnTo>
                    <a:pt x="6936" y="12034"/>
                  </a:lnTo>
                  <a:lnTo>
                    <a:pt x="6874" y="11477"/>
                  </a:lnTo>
                  <a:lnTo>
                    <a:pt x="6812" y="10940"/>
                  </a:lnTo>
                  <a:lnTo>
                    <a:pt x="6729" y="10383"/>
                  </a:lnTo>
                  <a:lnTo>
                    <a:pt x="6626" y="9826"/>
                  </a:lnTo>
                  <a:lnTo>
                    <a:pt x="6502" y="9289"/>
                  </a:lnTo>
                  <a:lnTo>
                    <a:pt x="6688" y="9021"/>
                  </a:lnTo>
                  <a:lnTo>
                    <a:pt x="6915" y="8794"/>
                  </a:lnTo>
                  <a:lnTo>
                    <a:pt x="7121" y="8546"/>
                  </a:lnTo>
                  <a:lnTo>
                    <a:pt x="7369" y="8340"/>
                  </a:lnTo>
                  <a:lnTo>
                    <a:pt x="7596" y="8133"/>
                  </a:lnTo>
                  <a:lnTo>
                    <a:pt x="7864" y="7927"/>
                  </a:lnTo>
                  <a:lnTo>
                    <a:pt x="8112" y="7741"/>
                  </a:lnTo>
                  <a:lnTo>
                    <a:pt x="8381" y="7555"/>
                  </a:lnTo>
                  <a:lnTo>
                    <a:pt x="8381" y="7555"/>
                  </a:lnTo>
                  <a:lnTo>
                    <a:pt x="8339" y="7638"/>
                  </a:lnTo>
                  <a:lnTo>
                    <a:pt x="8876" y="7369"/>
                  </a:lnTo>
                  <a:lnTo>
                    <a:pt x="9433" y="7142"/>
                  </a:lnTo>
                  <a:lnTo>
                    <a:pt x="10011" y="6915"/>
                  </a:lnTo>
                  <a:lnTo>
                    <a:pt x="10280" y="6833"/>
                  </a:lnTo>
                  <a:lnTo>
                    <a:pt x="10569" y="6750"/>
                  </a:lnTo>
                  <a:lnTo>
                    <a:pt x="10857" y="6688"/>
                  </a:lnTo>
                  <a:lnTo>
                    <a:pt x="11146" y="6626"/>
                  </a:lnTo>
                  <a:lnTo>
                    <a:pt x="11435" y="6606"/>
                  </a:lnTo>
                  <a:lnTo>
                    <a:pt x="11724" y="6585"/>
                  </a:lnTo>
                  <a:lnTo>
                    <a:pt x="12013" y="6606"/>
                  </a:lnTo>
                  <a:lnTo>
                    <a:pt x="12302" y="6647"/>
                  </a:lnTo>
                  <a:lnTo>
                    <a:pt x="12591" y="6688"/>
                  </a:lnTo>
                  <a:lnTo>
                    <a:pt x="12860" y="6791"/>
                  </a:lnTo>
                  <a:lnTo>
                    <a:pt x="13087" y="6874"/>
                  </a:lnTo>
                  <a:lnTo>
                    <a:pt x="13293" y="6977"/>
                  </a:lnTo>
                  <a:lnTo>
                    <a:pt x="13479" y="7080"/>
                  </a:lnTo>
                  <a:lnTo>
                    <a:pt x="13665" y="7204"/>
                  </a:lnTo>
                  <a:lnTo>
                    <a:pt x="14036" y="7473"/>
                  </a:lnTo>
                  <a:lnTo>
                    <a:pt x="14387" y="7782"/>
                  </a:lnTo>
                  <a:lnTo>
                    <a:pt x="14717" y="8113"/>
                  </a:lnTo>
                  <a:lnTo>
                    <a:pt x="15048" y="8422"/>
                  </a:lnTo>
                  <a:lnTo>
                    <a:pt x="15378" y="8752"/>
                  </a:lnTo>
                  <a:lnTo>
                    <a:pt x="15708" y="9083"/>
                  </a:lnTo>
                  <a:lnTo>
                    <a:pt x="16038" y="9351"/>
                  </a:lnTo>
                  <a:lnTo>
                    <a:pt x="16389" y="9619"/>
                  </a:lnTo>
                  <a:lnTo>
                    <a:pt x="16740" y="9846"/>
                  </a:lnTo>
                  <a:lnTo>
                    <a:pt x="17091" y="10073"/>
                  </a:lnTo>
                  <a:lnTo>
                    <a:pt x="17463" y="10280"/>
                  </a:lnTo>
                  <a:lnTo>
                    <a:pt x="17855" y="10445"/>
                  </a:lnTo>
                  <a:lnTo>
                    <a:pt x="18226" y="10610"/>
                  </a:lnTo>
                  <a:lnTo>
                    <a:pt x="18619" y="10755"/>
                  </a:lnTo>
                  <a:lnTo>
                    <a:pt x="19031" y="10858"/>
                  </a:lnTo>
                  <a:lnTo>
                    <a:pt x="19424" y="10961"/>
                  </a:lnTo>
                  <a:lnTo>
                    <a:pt x="19836" y="11044"/>
                  </a:lnTo>
                  <a:lnTo>
                    <a:pt x="20249" y="11106"/>
                  </a:lnTo>
                  <a:lnTo>
                    <a:pt x="20683" y="11147"/>
                  </a:lnTo>
                  <a:lnTo>
                    <a:pt x="21116" y="11167"/>
                  </a:lnTo>
                  <a:lnTo>
                    <a:pt x="21529" y="11167"/>
                  </a:lnTo>
                  <a:lnTo>
                    <a:pt x="21962" y="11147"/>
                  </a:lnTo>
                  <a:lnTo>
                    <a:pt x="22066" y="11725"/>
                  </a:lnTo>
                  <a:lnTo>
                    <a:pt x="22128" y="12365"/>
                  </a:lnTo>
                  <a:lnTo>
                    <a:pt x="22272" y="13706"/>
                  </a:lnTo>
                  <a:lnTo>
                    <a:pt x="22417" y="15027"/>
                  </a:lnTo>
                  <a:lnTo>
                    <a:pt x="22499" y="15667"/>
                  </a:lnTo>
                  <a:lnTo>
                    <a:pt x="22582" y="16245"/>
                  </a:lnTo>
                  <a:lnTo>
                    <a:pt x="23572" y="13706"/>
                  </a:lnTo>
                  <a:lnTo>
                    <a:pt x="23572" y="13727"/>
                  </a:lnTo>
                  <a:lnTo>
                    <a:pt x="23676" y="13438"/>
                  </a:lnTo>
                  <a:lnTo>
                    <a:pt x="23779" y="13170"/>
                  </a:lnTo>
                  <a:lnTo>
                    <a:pt x="23800" y="13108"/>
                  </a:lnTo>
                  <a:lnTo>
                    <a:pt x="23800" y="13087"/>
                  </a:lnTo>
                  <a:lnTo>
                    <a:pt x="23944" y="12901"/>
                  </a:lnTo>
                  <a:lnTo>
                    <a:pt x="24089" y="12674"/>
                  </a:lnTo>
                  <a:lnTo>
                    <a:pt x="24274" y="12365"/>
                  </a:lnTo>
                  <a:lnTo>
                    <a:pt x="24481" y="12034"/>
                  </a:lnTo>
                  <a:lnTo>
                    <a:pt x="24605" y="11849"/>
                  </a:lnTo>
                  <a:lnTo>
                    <a:pt x="24708" y="11663"/>
                  </a:lnTo>
                  <a:lnTo>
                    <a:pt x="24790" y="11456"/>
                  </a:lnTo>
                  <a:lnTo>
                    <a:pt x="24873" y="11271"/>
                  </a:lnTo>
                  <a:lnTo>
                    <a:pt x="24914" y="11064"/>
                  </a:lnTo>
                  <a:lnTo>
                    <a:pt x="24976" y="10837"/>
                  </a:lnTo>
                  <a:lnTo>
                    <a:pt x="24997" y="10631"/>
                  </a:lnTo>
                  <a:lnTo>
                    <a:pt x="25017" y="10424"/>
                  </a:lnTo>
                  <a:lnTo>
                    <a:pt x="25017" y="10197"/>
                  </a:lnTo>
                  <a:lnTo>
                    <a:pt x="25017" y="9991"/>
                  </a:lnTo>
                  <a:lnTo>
                    <a:pt x="24976" y="9764"/>
                  </a:lnTo>
                  <a:lnTo>
                    <a:pt x="24935" y="9557"/>
                  </a:lnTo>
                  <a:lnTo>
                    <a:pt x="24894" y="9351"/>
                  </a:lnTo>
                  <a:lnTo>
                    <a:pt x="24811" y="9145"/>
                  </a:lnTo>
                  <a:lnTo>
                    <a:pt x="24728" y="8959"/>
                  </a:lnTo>
                  <a:lnTo>
                    <a:pt x="24646" y="8752"/>
                  </a:lnTo>
                  <a:lnTo>
                    <a:pt x="24832" y="8587"/>
                  </a:lnTo>
                  <a:lnTo>
                    <a:pt x="24997" y="8381"/>
                  </a:lnTo>
                  <a:lnTo>
                    <a:pt x="25141" y="8174"/>
                  </a:lnTo>
                  <a:lnTo>
                    <a:pt x="25265" y="7947"/>
                  </a:lnTo>
                  <a:lnTo>
                    <a:pt x="25368" y="7720"/>
                  </a:lnTo>
                  <a:lnTo>
                    <a:pt x="25451" y="7473"/>
                  </a:lnTo>
                  <a:lnTo>
                    <a:pt x="25513" y="7225"/>
                  </a:lnTo>
                  <a:lnTo>
                    <a:pt x="25554" y="6957"/>
                  </a:lnTo>
                  <a:lnTo>
                    <a:pt x="25575" y="6709"/>
                  </a:lnTo>
                  <a:lnTo>
                    <a:pt x="25554" y="6441"/>
                  </a:lnTo>
                  <a:lnTo>
                    <a:pt x="25533" y="6193"/>
                  </a:lnTo>
                  <a:lnTo>
                    <a:pt x="25492" y="5925"/>
                  </a:lnTo>
                  <a:lnTo>
                    <a:pt x="25410" y="5677"/>
                  </a:lnTo>
                  <a:lnTo>
                    <a:pt x="25327" y="5450"/>
                  </a:lnTo>
                  <a:lnTo>
                    <a:pt x="25203" y="5223"/>
                  </a:lnTo>
                  <a:lnTo>
                    <a:pt x="25059" y="4996"/>
                  </a:lnTo>
                  <a:lnTo>
                    <a:pt x="24894" y="4789"/>
                  </a:lnTo>
                  <a:lnTo>
                    <a:pt x="24708" y="4624"/>
                  </a:lnTo>
                  <a:lnTo>
                    <a:pt x="24522" y="4459"/>
                  </a:lnTo>
                  <a:lnTo>
                    <a:pt x="24295" y="4315"/>
                  </a:lnTo>
                  <a:lnTo>
                    <a:pt x="24068" y="4191"/>
                  </a:lnTo>
                  <a:lnTo>
                    <a:pt x="23841" y="4087"/>
                  </a:lnTo>
                  <a:lnTo>
                    <a:pt x="23593" y="4005"/>
                  </a:lnTo>
                  <a:lnTo>
                    <a:pt x="23345" y="3943"/>
                  </a:lnTo>
                  <a:lnTo>
                    <a:pt x="23077" y="3902"/>
                  </a:lnTo>
                  <a:lnTo>
                    <a:pt x="22829" y="3881"/>
                  </a:lnTo>
                  <a:lnTo>
                    <a:pt x="22561" y="3902"/>
                  </a:lnTo>
                  <a:lnTo>
                    <a:pt x="22313" y="3922"/>
                  </a:lnTo>
                  <a:lnTo>
                    <a:pt x="22066" y="3964"/>
                  </a:lnTo>
                  <a:lnTo>
                    <a:pt x="21818" y="4046"/>
                  </a:lnTo>
                  <a:lnTo>
                    <a:pt x="21570" y="4149"/>
                  </a:lnTo>
                  <a:lnTo>
                    <a:pt x="21343" y="4273"/>
                  </a:lnTo>
                  <a:lnTo>
                    <a:pt x="21364" y="3943"/>
                  </a:lnTo>
                  <a:lnTo>
                    <a:pt x="21343" y="3633"/>
                  </a:lnTo>
                  <a:lnTo>
                    <a:pt x="21302" y="3324"/>
                  </a:lnTo>
                  <a:lnTo>
                    <a:pt x="21219" y="2993"/>
                  </a:lnTo>
                  <a:lnTo>
                    <a:pt x="21137" y="2705"/>
                  </a:lnTo>
                  <a:lnTo>
                    <a:pt x="21013" y="2395"/>
                  </a:lnTo>
                  <a:lnTo>
                    <a:pt x="20868" y="2106"/>
                  </a:lnTo>
                  <a:lnTo>
                    <a:pt x="20703" y="1838"/>
                  </a:lnTo>
                  <a:lnTo>
                    <a:pt x="20518" y="1569"/>
                  </a:lnTo>
                  <a:lnTo>
                    <a:pt x="20332" y="1322"/>
                  </a:lnTo>
                  <a:lnTo>
                    <a:pt x="20105" y="1095"/>
                  </a:lnTo>
                  <a:lnTo>
                    <a:pt x="19857" y="867"/>
                  </a:lnTo>
                  <a:lnTo>
                    <a:pt x="19609" y="682"/>
                  </a:lnTo>
                  <a:lnTo>
                    <a:pt x="19341" y="517"/>
                  </a:lnTo>
                  <a:lnTo>
                    <a:pt x="19052" y="351"/>
                  </a:lnTo>
                  <a:lnTo>
                    <a:pt x="18763" y="228"/>
                  </a:lnTo>
                  <a:lnTo>
                    <a:pt x="18453" y="145"/>
                  </a:lnTo>
                  <a:lnTo>
                    <a:pt x="18144" y="62"/>
                  </a:lnTo>
                  <a:lnTo>
                    <a:pt x="17834" y="21"/>
                  </a:lnTo>
                  <a:lnTo>
                    <a:pt x="17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7"/>
            <p:cNvSpPr/>
            <p:nvPr/>
          </p:nvSpPr>
          <p:spPr>
            <a:xfrm>
              <a:off x="2099325" y="1067375"/>
              <a:ext cx="550" cy="550"/>
            </a:xfrm>
            <a:custGeom>
              <a:avLst/>
              <a:gdLst/>
              <a:ahLst/>
              <a:cxnLst/>
              <a:rect l="l" t="t" r="r" b="b"/>
              <a:pathLst>
                <a:path w="22" h="22" extrusionOk="0">
                  <a:moveTo>
                    <a:pt x="21" y="21"/>
                  </a:moveTo>
                  <a:lnTo>
                    <a:pt x="1" y="0"/>
                  </a:lnTo>
                  <a:lnTo>
                    <a:pt x="1" y="0"/>
                  </a:lnTo>
                  <a:lnTo>
                    <a:pt x="21" y="2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7"/>
            <p:cNvSpPr/>
            <p:nvPr/>
          </p:nvSpPr>
          <p:spPr>
            <a:xfrm>
              <a:off x="1918200" y="895025"/>
              <a:ext cx="152775" cy="93425"/>
            </a:xfrm>
            <a:custGeom>
              <a:avLst/>
              <a:gdLst/>
              <a:ahLst/>
              <a:cxnLst/>
              <a:rect l="l" t="t" r="r" b="b"/>
              <a:pathLst>
                <a:path w="6111" h="3737" extrusionOk="0">
                  <a:moveTo>
                    <a:pt x="6007" y="0"/>
                  </a:moveTo>
                  <a:lnTo>
                    <a:pt x="6028" y="83"/>
                  </a:lnTo>
                  <a:lnTo>
                    <a:pt x="6049" y="310"/>
                  </a:lnTo>
                  <a:lnTo>
                    <a:pt x="6069" y="475"/>
                  </a:lnTo>
                  <a:lnTo>
                    <a:pt x="6049" y="681"/>
                  </a:lnTo>
                  <a:lnTo>
                    <a:pt x="6007" y="909"/>
                  </a:lnTo>
                  <a:lnTo>
                    <a:pt x="5904" y="1156"/>
                  </a:lnTo>
                  <a:lnTo>
                    <a:pt x="5842" y="1280"/>
                  </a:lnTo>
                  <a:lnTo>
                    <a:pt x="5780" y="1404"/>
                  </a:lnTo>
                  <a:lnTo>
                    <a:pt x="5677" y="1507"/>
                  </a:lnTo>
                  <a:lnTo>
                    <a:pt x="5574" y="1631"/>
                  </a:lnTo>
                  <a:lnTo>
                    <a:pt x="5450" y="1734"/>
                  </a:lnTo>
                  <a:lnTo>
                    <a:pt x="5306" y="1817"/>
                  </a:lnTo>
                  <a:lnTo>
                    <a:pt x="5140" y="1899"/>
                  </a:lnTo>
                  <a:lnTo>
                    <a:pt x="4975" y="1961"/>
                  </a:lnTo>
                  <a:lnTo>
                    <a:pt x="4789" y="1982"/>
                  </a:lnTo>
                  <a:lnTo>
                    <a:pt x="4604" y="2003"/>
                  </a:lnTo>
                  <a:lnTo>
                    <a:pt x="4418" y="2003"/>
                  </a:lnTo>
                  <a:lnTo>
                    <a:pt x="4212" y="1961"/>
                  </a:lnTo>
                  <a:lnTo>
                    <a:pt x="4026" y="1899"/>
                  </a:lnTo>
                  <a:lnTo>
                    <a:pt x="3840" y="1817"/>
                  </a:lnTo>
                  <a:lnTo>
                    <a:pt x="3654" y="1714"/>
                  </a:lnTo>
                  <a:lnTo>
                    <a:pt x="3510" y="1569"/>
                  </a:lnTo>
                  <a:lnTo>
                    <a:pt x="3499" y="1579"/>
                  </a:lnTo>
                  <a:lnTo>
                    <a:pt x="3499" y="1579"/>
                  </a:lnTo>
                  <a:lnTo>
                    <a:pt x="3489" y="1569"/>
                  </a:lnTo>
                  <a:lnTo>
                    <a:pt x="3407" y="1652"/>
                  </a:lnTo>
                  <a:lnTo>
                    <a:pt x="3486" y="1722"/>
                  </a:lnTo>
                  <a:lnTo>
                    <a:pt x="3530" y="1775"/>
                  </a:lnTo>
                  <a:lnTo>
                    <a:pt x="3613" y="1920"/>
                  </a:lnTo>
                  <a:lnTo>
                    <a:pt x="3675" y="2085"/>
                  </a:lnTo>
                  <a:lnTo>
                    <a:pt x="3716" y="2271"/>
                  </a:lnTo>
                  <a:lnTo>
                    <a:pt x="3716" y="2498"/>
                  </a:lnTo>
                  <a:lnTo>
                    <a:pt x="3654" y="2746"/>
                  </a:lnTo>
                  <a:lnTo>
                    <a:pt x="3572" y="2952"/>
                  </a:lnTo>
                  <a:lnTo>
                    <a:pt x="3448" y="3138"/>
                  </a:lnTo>
                  <a:lnTo>
                    <a:pt x="3283" y="3303"/>
                  </a:lnTo>
                  <a:lnTo>
                    <a:pt x="3097" y="3427"/>
                  </a:lnTo>
                  <a:lnTo>
                    <a:pt x="2890" y="3509"/>
                  </a:lnTo>
                  <a:lnTo>
                    <a:pt x="2684" y="3571"/>
                  </a:lnTo>
                  <a:lnTo>
                    <a:pt x="2478" y="3613"/>
                  </a:lnTo>
                  <a:lnTo>
                    <a:pt x="2065" y="3613"/>
                  </a:lnTo>
                  <a:lnTo>
                    <a:pt x="1879" y="3592"/>
                  </a:lnTo>
                  <a:lnTo>
                    <a:pt x="1693" y="3551"/>
                  </a:lnTo>
                  <a:lnTo>
                    <a:pt x="1528" y="3489"/>
                  </a:lnTo>
                  <a:lnTo>
                    <a:pt x="1198" y="3365"/>
                  </a:lnTo>
                  <a:lnTo>
                    <a:pt x="930" y="3220"/>
                  </a:lnTo>
                  <a:lnTo>
                    <a:pt x="682" y="3076"/>
                  </a:lnTo>
                  <a:lnTo>
                    <a:pt x="310" y="2808"/>
                  </a:lnTo>
                  <a:lnTo>
                    <a:pt x="83" y="2642"/>
                  </a:lnTo>
                  <a:lnTo>
                    <a:pt x="1" y="2601"/>
                  </a:lnTo>
                  <a:lnTo>
                    <a:pt x="1" y="2601"/>
                  </a:lnTo>
                  <a:lnTo>
                    <a:pt x="63" y="2663"/>
                  </a:lnTo>
                  <a:lnTo>
                    <a:pt x="290" y="2849"/>
                  </a:lnTo>
                  <a:lnTo>
                    <a:pt x="641" y="3138"/>
                  </a:lnTo>
                  <a:lnTo>
                    <a:pt x="888" y="3282"/>
                  </a:lnTo>
                  <a:lnTo>
                    <a:pt x="1177" y="3447"/>
                  </a:lnTo>
                  <a:lnTo>
                    <a:pt x="1487" y="3592"/>
                  </a:lnTo>
                  <a:lnTo>
                    <a:pt x="1673" y="3633"/>
                  </a:lnTo>
                  <a:lnTo>
                    <a:pt x="1858" y="3695"/>
                  </a:lnTo>
                  <a:lnTo>
                    <a:pt x="2065" y="3716"/>
                  </a:lnTo>
                  <a:lnTo>
                    <a:pt x="2271" y="3736"/>
                  </a:lnTo>
                  <a:lnTo>
                    <a:pt x="2498" y="3716"/>
                  </a:lnTo>
                  <a:lnTo>
                    <a:pt x="2705" y="3674"/>
                  </a:lnTo>
                  <a:lnTo>
                    <a:pt x="2932" y="3613"/>
                  </a:lnTo>
                  <a:lnTo>
                    <a:pt x="3159" y="3530"/>
                  </a:lnTo>
                  <a:lnTo>
                    <a:pt x="3345" y="3385"/>
                  </a:lnTo>
                  <a:lnTo>
                    <a:pt x="3530" y="3220"/>
                  </a:lnTo>
                  <a:lnTo>
                    <a:pt x="3613" y="3117"/>
                  </a:lnTo>
                  <a:lnTo>
                    <a:pt x="3675" y="3014"/>
                  </a:lnTo>
                  <a:lnTo>
                    <a:pt x="3737" y="2890"/>
                  </a:lnTo>
                  <a:lnTo>
                    <a:pt x="3778" y="2766"/>
                  </a:lnTo>
                  <a:lnTo>
                    <a:pt x="3819" y="2642"/>
                  </a:lnTo>
                  <a:lnTo>
                    <a:pt x="3840" y="2519"/>
                  </a:lnTo>
                  <a:lnTo>
                    <a:pt x="3840" y="2395"/>
                  </a:lnTo>
                  <a:lnTo>
                    <a:pt x="3840" y="2250"/>
                  </a:lnTo>
                  <a:lnTo>
                    <a:pt x="3799" y="2064"/>
                  </a:lnTo>
                  <a:lnTo>
                    <a:pt x="3744" y="1901"/>
                  </a:lnTo>
                  <a:lnTo>
                    <a:pt x="3744" y="1901"/>
                  </a:lnTo>
                  <a:lnTo>
                    <a:pt x="3778" y="1920"/>
                  </a:lnTo>
                  <a:lnTo>
                    <a:pt x="3984" y="2023"/>
                  </a:lnTo>
                  <a:lnTo>
                    <a:pt x="4191" y="2085"/>
                  </a:lnTo>
                  <a:lnTo>
                    <a:pt x="4397" y="2106"/>
                  </a:lnTo>
                  <a:lnTo>
                    <a:pt x="4810" y="2106"/>
                  </a:lnTo>
                  <a:lnTo>
                    <a:pt x="4996" y="2064"/>
                  </a:lnTo>
                  <a:lnTo>
                    <a:pt x="5182" y="2003"/>
                  </a:lnTo>
                  <a:lnTo>
                    <a:pt x="5347" y="1920"/>
                  </a:lnTo>
                  <a:lnTo>
                    <a:pt x="5491" y="1817"/>
                  </a:lnTo>
                  <a:lnTo>
                    <a:pt x="5636" y="1693"/>
                  </a:lnTo>
                  <a:lnTo>
                    <a:pt x="5739" y="1569"/>
                  </a:lnTo>
                  <a:lnTo>
                    <a:pt x="5842" y="1445"/>
                  </a:lnTo>
                  <a:lnTo>
                    <a:pt x="5925" y="1321"/>
                  </a:lnTo>
                  <a:lnTo>
                    <a:pt x="5987" y="1177"/>
                  </a:lnTo>
                  <a:lnTo>
                    <a:pt x="6069" y="929"/>
                  </a:lnTo>
                  <a:lnTo>
                    <a:pt x="6111" y="681"/>
                  </a:lnTo>
                  <a:lnTo>
                    <a:pt x="6111" y="475"/>
                  </a:lnTo>
                  <a:lnTo>
                    <a:pt x="6111" y="310"/>
                  </a:lnTo>
                  <a:lnTo>
                    <a:pt x="6069" y="165"/>
                  </a:lnTo>
                  <a:lnTo>
                    <a:pt x="6049" y="62"/>
                  </a:lnTo>
                  <a:lnTo>
                    <a:pt x="6007" y="0"/>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7"/>
            <p:cNvSpPr/>
            <p:nvPr/>
          </p:nvSpPr>
          <p:spPr>
            <a:xfrm>
              <a:off x="1862475" y="807800"/>
              <a:ext cx="108400" cy="99625"/>
            </a:xfrm>
            <a:custGeom>
              <a:avLst/>
              <a:gdLst/>
              <a:ahLst/>
              <a:cxnLst/>
              <a:rect l="l" t="t" r="r" b="b"/>
              <a:pathLst>
                <a:path w="4336" h="3985" extrusionOk="0">
                  <a:moveTo>
                    <a:pt x="3221" y="1"/>
                  </a:moveTo>
                  <a:lnTo>
                    <a:pt x="3303" y="63"/>
                  </a:lnTo>
                  <a:lnTo>
                    <a:pt x="3489" y="187"/>
                  </a:lnTo>
                  <a:lnTo>
                    <a:pt x="3633" y="290"/>
                  </a:lnTo>
                  <a:lnTo>
                    <a:pt x="3778" y="434"/>
                  </a:lnTo>
                  <a:lnTo>
                    <a:pt x="3943" y="620"/>
                  </a:lnTo>
                  <a:lnTo>
                    <a:pt x="4087" y="847"/>
                  </a:lnTo>
                  <a:lnTo>
                    <a:pt x="4129" y="971"/>
                  </a:lnTo>
                  <a:lnTo>
                    <a:pt x="4191" y="1116"/>
                  </a:lnTo>
                  <a:lnTo>
                    <a:pt x="4211" y="1260"/>
                  </a:lnTo>
                  <a:lnTo>
                    <a:pt x="4232" y="1425"/>
                  </a:lnTo>
                  <a:lnTo>
                    <a:pt x="4232" y="1570"/>
                  </a:lnTo>
                  <a:lnTo>
                    <a:pt x="4191" y="1755"/>
                  </a:lnTo>
                  <a:lnTo>
                    <a:pt x="4149" y="1921"/>
                  </a:lnTo>
                  <a:lnTo>
                    <a:pt x="4087" y="2065"/>
                  </a:lnTo>
                  <a:lnTo>
                    <a:pt x="3984" y="2230"/>
                  </a:lnTo>
                  <a:lnTo>
                    <a:pt x="3860" y="2354"/>
                  </a:lnTo>
                  <a:lnTo>
                    <a:pt x="3695" y="2478"/>
                  </a:lnTo>
                  <a:lnTo>
                    <a:pt x="3530" y="2540"/>
                  </a:lnTo>
                  <a:lnTo>
                    <a:pt x="3344" y="2581"/>
                  </a:lnTo>
                  <a:lnTo>
                    <a:pt x="3138" y="2602"/>
                  </a:lnTo>
                  <a:lnTo>
                    <a:pt x="2952" y="2560"/>
                  </a:lnTo>
                  <a:lnTo>
                    <a:pt x="2766" y="2478"/>
                  </a:lnTo>
                  <a:lnTo>
                    <a:pt x="2643" y="2416"/>
                  </a:lnTo>
                  <a:lnTo>
                    <a:pt x="2560" y="2333"/>
                  </a:lnTo>
                  <a:lnTo>
                    <a:pt x="2230" y="1983"/>
                  </a:lnTo>
                  <a:lnTo>
                    <a:pt x="2457" y="2395"/>
                  </a:lnTo>
                  <a:lnTo>
                    <a:pt x="2539" y="2581"/>
                  </a:lnTo>
                  <a:lnTo>
                    <a:pt x="2560" y="2767"/>
                  </a:lnTo>
                  <a:lnTo>
                    <a:pt x="2560" y="2953"/>
                  </a:lnTo>
                  <a:lnTo>
                    <a:pt x="2519" y="3118"/>
                  </a:lnTo>
                  <a:lnTo>
                    <a:pt x="2457" y="3304"/>
                  </a:lnTo>
                  <a:lnTo>
                    <a:pt x="2354" y="3448"/>
                  </a:lnTo>
                  <a:lnTo>
                    <a:pt x="2250" y="3572"/>
                  </a:lnTo>
                  <a:lnTo>
                    <a:pt x="2106" y="3675"/>
                  </a:lnTo>
                  <a:lnTo>
                    <a:pt x="1961" y="3758"/>
                  </a:lnTo>
                  <a:lnTo>
                    <a:pt x="1817" y="3820"/>
                  </a:lnTo>
                  <a:lnTo>
                    <a:pt x="1652" y="3861"/>
                  </a:lnTo>
                  <a:lnTo>
                    <a:pt x="1507" y="3882"/>
                  </a:lnTo>
                  <a:lnTo>
                    <a:pt x="1218" y="3882"/>
                  </a:lnTo>
                  <a:lnTo>
                    <a:pt x="1074" y="3861"/>
                  </a:lnTo>
                  <a:lnTo>
                    <a:pt x="950" y="3820"/>
                  </a:lnTo>
                  <a:lnTo>
                    <a:pt x="723" y="3737"/>
                  </a:lnTo>
                  <a:lnTo>
                    <a:pt x="516" y="3634"/>
                  </a:lnTo>
                  <a:lnTo>
                    <a:pt x="351" y="3531"/>
                  </a:lnTo>
                  <a:lnTo>
                    <a:pt x="228" y="3448"/>
                  </a:lnTo>
                  <a:lnTo>
                    <a:pt x="62" y="3304"/>
                  </a:lnTo>
                  <a:lnTo>
                    <a:pt x="0" y="3242"/>
                  </a:lnTo>
                  <a:lnTo>
                    <a:pt x="42" y="3304"/>
                  </a:lnTo>
                  <a:lnTo>
                    <a:pt x="207" y="3469"/>
                  </a:lnTo>
                  <a:lnTo>
                    <a:pt x="331" y="3572"/>
                  </a:lnTo>
                  <a:lnTo>
                    <a:pt x="496" y="3696"/>
                  </a:lnTo>
                  <a:lnTo>
                    <a:pt x="682" y="3799"/>
                  </a:lnTo>
                  <a:lnTo>
                    <a:pt x="929" y="3902"/>
                  </a:lnTo>
                  <a:lnTo>
                    <a:pt x="1053" y="3943"/>
                  </a:lnTo>
                  <a:lnTo>
                    <a:pt x="1198" y="3964"/>
                  </a:lnTo>
                  <a:lnTo>
                    <a:pt x="1363" y="3985"/>
                  </a:lnTo>
                  <a:lnTo>
                    <a:pt x="1507" y="3985"/>
                  </a:lnTo>
                  <a:lnTo>
                    <a:pt x="1672" y="3964"/>
                  </a:lnTo>
                  <a:lnTo>
                    <a:pt x="1838" y="3923"/>
                  </a:lnTo>
                  <a:lnTo>
                    <a:pt x="2003" y="3861"/>
                  </a:lnTo>
                  <a:lnTo>
                    <a:pt x="2168" y="3758"/>
                  </a:lnTo>
                  <a:lnTo>
                    <a:pt x="2312" y="3654"/>
                  </a:lnTo>
                  <a:lnTo>
                    <a:pt x="2457" y="3510"/>
                  </a:lnTo>
                  <a:lnTo>
                    <a:pt x="2560" y="3345"/>
                  </a:lnTo>
                  <a:lnTo>
                    <a:pt x="2643" y="3159"/>
                  </a:lnTo>
                  <a:lnTo>
                    <a:pt x="2684" y="2953"/>
                  </a:lnTo>
                  <a:lnTo>
                    <a:pt x="2684" y="2746"/>
                  </a:lnTo>
                  <a:lnTo>
                    <a:pt x="2665" y="2555"/>
                  </a:lnTo>
                  <a:lnTo>
                    <a:pt x="2665" y="2555"/>
                  </a:lnTo>
                  <a:lnTo>
                    <a:pt x="2704" y="2581"/>
                  </a:lnTo>
                  <a:lnTo>
                    <a:pt x="2808" y="2643"/>
                  </a:lnTo>
                  <a:lnTo>
                    <a:pt x="2911" y="2684"/>
                  </a:lnTo>
                  <a:lnTo>
                    <a:pt x="3138" y="2705"/>
                  </a:lnTo>
                  <a:lnTo>
                    <a:pt x="3344" y="2705"/>
                  </a:lnTo>
                  <a:lnTo>
                    <a:pt x="3571" y="2664"/>
                  </a:lnTo>
                  <a:lnTo>
                    <a:pt x="3757" y="2560"/>
                  </a:lnTo>
                  <a:lnTo>
                    <a:pt x="3922" y="2437"/>
                  </a:lnTo>
                  <a:lnTo>
                    <a:pt x="4067" y="2292"/>
                  </a:lnTo>
                  <a:lnTo>
                    <a:pt x="4170" y="2127"/>
                  </a:lnTo>
                  <a:lnTo>
                    <a:pt x="4253" y="1941"/>
                  </a:lnTo>
                  <a:lnTo>
                    <a:pt x="4314" y="1776"/>
                  </a:lnTo>
                  <a:lnTo>
                    <a:pt x="4335" y="1590"/>
                  </a:lnTo>
                  <a:lnTo>
                    <a:pt x="4335" y="1405"/>
                  </a:lnTo>
                  <a:lnTo>
                    <a:pt x="4314" y="1239"/>
                  </a:lnTo>
                  <a:lnTo>
                    <a:pt x="4273" y="1074"/>
                  </a:lnTo>
                  <a:lnTo>
                    <a:pt x="4211" y="930"/>
                  </a:lnTo>
                  <a:lnTo>
                    <a:pt x="4149" y="806"/>
                  </a:lnTo>
                  <a:lnTo>
                    <a:pt x="4005" y="579"/>
                  </a:lnTo>
                  <a:lnTo>
                    <a:pt x="3840" y="393"/>
                  </a:lnTo>
                  <a:lnTo>
                    <a:pt x="3675" y="249"/>
                  </a:lnTo>
                  <a:lnTo>
                    <a:pt x="3530" y="145"/>
                  </a:lnTo>
                  <a:lnTo>
                    <a:pt x="3303" y="42"/>
                  </a:lnTo>
                  <a:lnTo>
                    <a:pt x="3221" y="1"/>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2230400" y="4992300"/>
              <a:ext cx="597600" cy="468075"/>
            </a:xfrm>
            <a:custGeom>
              <a:avLst/>
              <a:gdLst/>
              <a:ahLst/>
              <a:cxnLst/>
              <a:rect l="l" t="t" r="r" b="b"/>
              <a:pathLst>
                <a:path w="23904" h="18723" extrusionOk="0">
                  <a:moveTo>
                    <a:pt x="372" y="1"/>
                  </a:moveTo>
                  <a:lnTo>
                    <a:pt x="1" y="18165"/>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7"/>
            <p:cNvSpPr/>
            <p:nvPr/>
          </p:nvSpPr>
          <p:spPr>
            <a:xfrm>
              <a:off x="2230400" y="4992300"/>
              <a:ext cx="597600" cy="468075"/>
            </a:xfrm>
            <a:custGeom>
              <a:avLst/>
              <a:gdLst/>
              <a:ahLst/>
              <a:cxnLst/>
              <a:rect l="l" t="t" r="r" b="b"/>
              <a:pathLst>
                <a:path w="23904" h="18723" fill="none" extrusionOk="0">
                  <a:moveTo>
                    <a:pt x="372" y="1"/>
                  </a:moveTo>
                  <a:lnTo>
                    <a:pt x="1" y="18165"/>
                  </a:lnTo>
                  <a:lnTo>
                    <a:pt x="23903" y="18722"/>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p:nvPr/>
          </p:nvSpPr>
          <p:spPr>
            <a:xfrm>
              <a:off x="2317100" y="5261150"/>
              <a:ext cx="46975" cy="43900"/>
            </a:xfrm>
            <a:custGeom>
              <a:avLst/>
              <a:gdLst/>
              <a:ahLst/>
              <a:cxnLst/>
              <a:rect l="l" t="t" r="r" b="b"/>
              <a:pathLst>
                <a:path w="1879" h="1756" extrusionOk="0">
                  <a:moveTo>
                    <a:pt x="909" y="1"/>
                  </a:moveTo>
                  <a:lnTo>
                    <a:pt x="764" y="22"/>
                  </a:lnTo>
                  <a:lnTo>
                    <a:pt x="640" y="63"/>
                  </a:lnTo>
                  <a:lnTo>
                    <a:pt x="496" y="125"/>
                  </a:lnTo>
                  <a:lnTo>
                    <a:pt x="351" y="228"/>
                  </a:lnTo>
                  <a:lnTo>
                    <a:pt x="227" y="331"/>
                  </a:lnTo>
                  <a:lnTo>
                    <a:pt x="145" y="455"/>
                  </a:lnTo>
                  <a:lnTo>
                    <a:pt x="62" y="600"/>
                  </a:lnTo>
                  <a:lnTo>
                    <a:pt x="21" y="765"/>
                  </a:lnTo>
                  <a:lnTo>
                    <a:pt x="0" y="909"/>
                  </a:lnTo>
                  <a:lnTo>
                    <a:pt x="21" y="1074"/>
                  </a:lnTo>
                  <a:lnTo>
                    <a:pt x="62" y="1219"/>
                  </a:lnTo>
                  <a:lnTo>
                    <a:pt x="145" y="1343"/>
                  </a:lnTo>
                  <a:lnTo>
                    <a:pt x="248" y="1466"/>
                  </a:lnTo>
                  <a:lnTo>
                    <a:pt x="351" y="1570"/>
                  </a:lnTo>
                  <a:lnTo>
                    <a:pt x="475" y="1652"/>
                  </a:lnTo>
                  <a:lnTo>
                    <a:pt x="620" y="1714"/>
                  </a:lnTo>
                  <a:lnTo>
                    <a:pt x="785" y="1735"/>
                  </a:lnTo>
                  <a:lnTo>
                    <a:pt x="929" y="175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776" y="517"/>
                  </a:lnTo>
                  <a:lnTo>
                    <a:pt x="1693" y="393"/>
                  </a:lnTo>
                  <a:lnTo>
                    <a:pt x="1590" y="290"/>
                  </a:lnTo>
                  <a:lnTo>
                    <a:pt x="1487" y="187"/>
                  </a:lnTo>
                  <a:lnTo>
                    <a:pt x="1342" y="104"/>
                  </a:lnTo>
                  <a:lnTo>
                    <a:pt x="1198" y="42"/>
                  </a:lnTo>
                  <a:lnTo>
                    <a:pt x="1053" y="22"/>
                  </a:lnTo>
                  <a:lnTo>
                    <a:pt x="9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7"/>
            <p:cNvSpPr/>
            <p:nvPr/>
          </p:nvSpPr>
          <p:spPr>
            <a:xfrm>
              <a:off x="2335150" y="5262200"/>
              <a:ext cx="25" cy="25"/>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7"/>
            <p:cNvSpPr/>
            <p:nvPr/>
          </p:nvSpPr>
          <p:spPr>
            <a:xfrm>
              <a:off x="2317100" y="5261150"/>
              <a:ext cx="46975" cy="43900"/>
            </a:xfrm>
            <a:custGeom>
              <a:avLst/>
              <a:gdLst/>
              <a:ahLst/>
              <a:cxnLst/>
              <a:rect l="l" t="t" r="r" b="b"/>
              <a:pathLst>
                <a:path w="1879" h="1756" fill="none" extrusionOk="0">
                  <a:moveTo>
                    <a:pt x="909" y="1"/>
                  </a:moveTo>
                  <a:lnTo>
                    <a:pt x="909" y="1"/>
                  </a:lnTo>
                  <a:lnTo>
                    <a:pt x="764" y="22"/>
                  </a:lnTo>
                  <a:lnTo>
                    <a:pt x="640" y="63"/>
                  </a:lnTo>
                  <a:lnTo>
                    <a:pt x="640" y="63"/>
                  </a:lnTo>
                  <a:lnTo>
                    <a:pt x="496" y="125"/>
                  </a:lnTo>
                  <a:lnTo>
                    <a:pt x="351" y="228"/>
                  </a:lnTo>
                  <a:lnTo>
                    <a:pt x="227" y="331"/>
                  </a:lnTo>
                  <a:lnTo>
                    <a:pt x="145" y="455"/>
                  </a:lnTo>
                  <a:lnTo>
                    <a:pt x="62" y="600"/>
                  </a:lnTo>
                  <a:lnTo>
                    <a:pt x="21" y="765"/>
                  </a:lnTo>
                  <a:lnTo>
                    <a:pt x="0" y="909"/>
                  </a:lnTo>
                  <a:lnTo>
                    <a:pt x="21" y="1074"/>
                  </a:lnTo>
                  <a:lnTo>
                    <a:pt x="21" y="1074"/>
                  </a:lnTo>
                  <a:lnTo>
                    <a:pt x="62" y="1219"/>
                  </a:lnTo>
                  <a:lnTo>
                    <a:pt x="145" y="1343"/>
                  </a:lnTo>
                  <a:lnTo>
                    <a:pt x="248" y="1466"/>
                  </a:lnTo>
                  <a:lnTo>
                    <a:pt x="351" y="1570"/>
                  </a:lnTo>
                  <a:lnTo>
                    <a:pt x="475" y="1652"/>
                  </a:lnTo>
                  <a:lnTo>
                    <a:pt x="620" y="1714"/>
                  </a:lnTo>
                  <a:lnTo>
                    <a:pt x="785" y="1735"/>
                  </a:lnTo>
                  <a:lnTo>
                    <a:pt x="929" y="1755"/>
                  </a:lnTo>
                  <a:lnTo>
                    <a:pt x="929" y="1755"/>
                  </a:lnTo>
                  <a:lnTo>
                    <a:pt x="1115" y="173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837" y="641"/>
                  </a:lnTo>
                  <a:lnTo>
                    <a:pt x="1776" y="517"/>
                  </a:lnTo>
                  <a:lnTo>
                    <a:pt x="1693" y="393"/>
                  </a:lnTo>
                  <a:lnTo>
                    <a:pt x="1590" y="290"/>
                  </a:lnTo>
                  <a:lnTo>
                    <a:pt x="1487" y="187"/>
                  </a:lnTo>
                  <a:lnTo>
                    <a:pt x="1342" y="104"/>
                  </a:lnTo>
                  <a:lnTo>
                    <a:pt x="1198" y="42"/>
                  </a:lnTo>
                  <a:lnTo>
                    <a:pt x="1053" y="22"/>
                  </a:lnTo>
                  <a:lnTo>
                    <a:pt x="9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a:off x="2809900" y="5433525"/>
              <a:ext cx="18100" cy="24275"/>
            </a:xfrm>
            <a:custGeom>
              <a:avLst/>
              <a:gdLst/>
              <a:ahLst/>
              <a:cxnLst/>
              <a:rect l="l" t="t" r="r" b="b"/>
              <a:pathLst>
                <a:path w="724" h="971" extrusionOk="0">
                  <a:moveTo>
                    <a:pt x="1" y="0"/>
                  </a:moveTo>
                  <a:lnTo>
                    <a:pt x="248" y="268"/>
                  </a:lnTo>
                  <a:lnTo>
                    <a:pt x="476" y="516"/>
                  </a:lnTo>
                  <a:lnTo>
                    <a:pt x="620" y="743"/>
                  </a:lnTo>
                  <a:lnTo>
                    <a:pt x="661" y="846"/>
                  </a:lnTo>
                  <a:lnTo>
                    <a:pt x="703" y="970"/>
                  </a:lnTo>
                  <a:lnTo>
                    <a:pt x="723" y="970"/>
                  </a:lnTo>
                  <a:lnTo>
                    <a:pt x="703" y="805"/>
                  </a:lnTo>
                  <a:lnTo>
                    <a:pt x="661" y="640"/>
                  </a:lnTo>
                  <a:lnTo>
                    <a:pt x="579" y="496"/>
                  </a:lnTo>
                  <a:lnTo>
                    <a:pt x="476" y="372"/>
                  </a:lnTo>
                  <a:lnTo>
                    <a:pt x="352" y="268"/>
                  </a:lnTo>
                  <a:lnTo>
                    <a:pt x="228" y="16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a:off x="2809900" y="5433525"/>
              <a:ext cx="18100" cy="24275"/>
            </a:xfrm>
            <a:custGeom>
              <a:avLst/>
              <a:gdLst/>
              <a:ahLst/>
              <a:cxnLst/>
              <a:rect l="l" t="t" r="r" b="b"/>
              <a:pathLst>
                <a:path w="724" h="971" fill="none" extrusionOk="0">
                  <a:moveTo>
                    <a:pt x="1" y="0"/>
                  </a:moveTo>
                  <a:lnTo>
                    <a:pt x="1" y="0"/>
                  </a:lnTo>
                  <a:lnTo>
                    <a:pt x="248" y="268"/>
                  </a:lnTo>
                  <a:lnTo>
                    <a:pt x="476" y="516"/>
                  </a:lnTo>
                  <a:lnTo>
                    <a:pt x="620" y="743"/>
                  </a:lnTo>
                  <a:lnTo>
                    <a:pt x="661" y="846"/>
                  </a:lnTo>
                  <a:lnTo>
                    <a:pt x="703" y="970"/>
                  </a:lnTo>
                  <a:lnTo>
                    <a:pt x="703" y="970"/>
                  </a:lnTo>
                  <a:lnTo>
                    <a:pt x="723" y="970"/>
                  </a:lnTo>
                  <a:lnTo>
                    <a:pt x="723" y="970"/>
                  </a:lnTo>
                  <a:lnTo>
                    <a:pt x="703" y="805"/>
                  </a:lnTo>
                  <a:lnTo>
                    <a:pt x="661" y="640"/>
                  </a:lnTo>
                  <a:lnTo>
                    <a:pt x="579" y="496"/>
                  </a:lnTo>
                  <a:lnTo>
                    <a:pt x="476" y="372"/>
                  </a:lnTo>
                  <a:lnTo>
                    <a:pt x="352" y="268"/>
                  </a:lnTo>
                  <a:lnTo>
                    <a:pt x="228" y="16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a:off x="2827450" y="5457775"/>
              <a:ext cx="550" cy="2600"/>
            </a:xfrm>
            <a:custGeom>
              <a:avLst/>
              <a:gdLst/>
              <a:ahLst/>
              <a:cxnLst/>
              <a:rect l="l" t="t" r="r" b="b"/>
              <a:pathLst>
                <a:path w="22" h="104" extrusionOk="0">
                  <a:moveTo>
                    <a:pt x="1" y="0"/>
                  </a:moveTo>
                  <a:lnTo>
                    <a:pt x="21" y="103"/>
                  </a:lnTo>
                  <a:lnTo>
                    <a:pt x="21" y="0"/>
                  </a:lnTo>
                  <a:close/>
                </a:path>
              </a:pathLst>
            </a:custGeom>
            <a:solidFill>
              <a:srgbClr val="A3A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a:off x="2827450" y="5457775"/>
              <a:ext cx="550" cy="2600"/>
            </a:xfrm>
            <a:custGeom>
              <a:avLst/>
              <a:gdLst/>
              <a:ahLst/>
              <a:cxnLst/>
              <a:rect l="l" t="t" r="r" b="b"/>
              <a:pathLst>
                <a:path w="22" h="104" fill="none" extrusionOk="0">
                  <a:moveTo>
                    <a:pt x="21" y="0"/>
                  </a:moveTo>
                  <a:lnTo>
                    <a:pt x="21" y="0"/>
                  </a:lnTo>
                  <a:lnTo>
                    <a:pt x="1" y="0"/>
                  </a:lnTo>
                  <a:lnTo>
                    <a:pt x="1" y="0"/>
                  </a:lnTo>
                  <a:lnTo>
                    <a:pt x="21" y="103"/>
                  </a:lnTo>
                  <a:lnTo>
                    <a:pt x="21" y="103"/>
                  </a:lnTo>
                  <a:lnTo>
                    <a:pt x="21" y="103"/>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7"/>
            <p:cNvSpPr/>
            <p:nvPr/>
          </p:nvSpPr>
          <p:spPr>
            <a:xfrm>
              <a:off x="2230400" y="5400500"/>
              <a:ext cx="597600" cy="59875"/>
            </a:xfrm>
            <a:custGeom>
              <a:avLst/>
              <a:gdLst/>
              <a:ahLst/>
              <a:cxnLst/>
              <a:rect l="l" t="t" r="r" b="b"/>
              <a:pathLst>
                <a:path w="23904" h="2395" extrusionOk="0">
                  <a:moveTo>
                    <a:pt x="104" y="0"/>
                  </a:moveTo>
                  <a:lnTo>
                    <a:pt x="1" y="1837"/>
                  </a:lnTo>
                  <a:lnTo>
                    <a:pt x="23903" y="2394"/>
                  </a:lnTo>
                  <a:lnTo>
                    <a:pt x="23883" y="2291"/>
                  </a:lnTo>
                  <a:lnTo>
                    <a:pt x="23841" y="2167"/>
                  </a:lnTo>
                  <a:lnTo>
                    <a:pt x="23800" y="2064"/>
                  </a:lnTo>
                  <a:lnTo>
                    <a:pt x="23656" y="1837"/>
                  </a:lnTo>
                  <a:lnTo>
                    <a:pt x="23428" y="1589"/>
                  </a:lnTo>
                  <a:lnTo>
                    <a:pt x="23181" y="1321"/>
                  </a:lnTo>
                  <a:lnTo>
                    <a:pt x="22974" y="1239"/>
                  </a:lnTo>
                  <a:lnTo>
                    <a:pt x="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7"/>
            <p:cNvSpPr/>
            <p:nvPr/>
          </p:nvSpPr>
          <p:spPr>
            <a:xfrm>
              <a:off x="2473975" y="5285425"/>
              <a:ext cx="55225" cy="33550"/>
            </a:xfrm>
            <a:custGeom>
              <a:avLst/>
              <a:gdLst/>
              <a:ahLst/>
              <a:cxnLst/>
              <a:rect l="l" t="t" r="r" b="b"/>
              <a:pathLst>
                <a:path w="2209" h="1342" extrusionOk="0">
                  <a:moveTo>
                    <a:pt x="1796" y="0"/>
                  </a:moveTo>
                  <a:lnTo>
                    <a:pt x="1590" y="21"/>
                  </a:lnTo>
                  <a:lnTo>
                    <a:pt x="1342" y="62"/>
                  </a:lnTo>
                  <a:lnTo>
                    <a:pt x="1094" y="145"/>
                  </a:lnTo>
                  <a:lnTo>
                    <a:pt x="826" y="268"/>
                  </a:lnTo>
                  <a:lnTo>
                    <a:pt x="578" y="434"/>
                  </a:lnTo>
                  <a:lnTo>
                    <a:pt x="372" y="599"/>
                  </a:lnTo>
                  <a:lnTo>
                    <a:pt x="227" y="784"/>
                  </a:lnTo>
                  <a:lnTo>
                    <a:pt x="124" y="950"/>
                  </a:lnTo>
                  <a:lnTo>
                    <a:pt x="42" y="1094"/>
                  </a:lnTo>
                  <a:lnTo>
                    <a:pt x="0" y="1218"/>
                  </a:lnTo>
                  <a:lnTo>
                    <a:pt x="0" y="1321"/>
                  </a:lnTo>
                  <a:lnTo>
                    <a:pt x="0" y="1342"/>
                  </a:lnTo>
                  <a:lnTo>
                    <a:pt x="83" y="1342"/>
                  </a:lnTo>
                  <a:lnTo>
                    <a:pt x="145" y="1301"/>
                  </a:lnTo>
                  <a:lnTo>
                    <a:pt x="351" y="1115"/>
                  </a:lnTo>
                  <a:lnTo>
                    <a:pt x="640" y="867"/>
                  </a:lnTo>
                  <a:lnTo>
                    <a:pt x="826" y="723"/>
                  </a:lnTo>
                  <a:lnTo>
                    <a:pt x="1032" y="599"/>
                  </a:lnTo>
                  <a:lnTo>
                    <a:pt x="1259" y="475"/>
                  </a:lnTo>
                  <a:lnTo>
                    <a:pt x="1466" y="392"/>
                  </a:lnTo>
                  <a:lnTo>
                    <a:pt x="1837" y="268"/>
                  </a:lnTo>
                  <a:lnTo>
                    <a:pt x="2106" y="186"/>
                  </a:lnTo>
                  <a:lnTo>
                    <a:pt x="2188" y="145"/>
                  </a:lnTo>
                  <a:lnTo>
                    <a:pt x="2209" y="103"/>
                  </a:lnTo>
                  <a:lnTo>
                    <a:pt x="2209" y="83"/>
                  </a:lnTo>
                  <a:lnTo>
                    <a:pt x="2188" y="62"/>
                  </a:lnTo>
                  <a:lnTo>
                    <a:pt x="2106" y="41"/>
                  </a:lnTo>
                  <a:lnTo>
                    <a:pt x="196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7"/>
            <p:cNvSpPr/>
            <p:nvPr/>
          </p:nvSpPr>
          <p:spPr>
            <a:xfrm>
              <a:off x="2550850" y="5312775"/>
              <a:ext cx="40275" cy="43350"/>
            </a:xfrm>
            <a:custGeom>
              <a:avLst/>
              <a:gdLst/>
              <a:ahLst/>
              <a:cxnLst/>
              <a:rect l="l" t="t" r="r" b="b"/>
              <a:pathLst>
                <a:path w="1611" h="1734" extrusionOk="0">
                  <a:moveTo>
                    <a:pt x="1508" y="0"/>
                  </a:moveTo>
                  <a:lnTo>
                    <a:pt x="1363" y="21"/>
                  </a:lnTo>
                  <a:lnTo>
                    <a:pt x="1198" y="41"/>
                  </a:lnTo>
                  <a:lnTo>
                    <a:pt x="1012" y="124"/>
                  </a:lnTo>
                  <a:lnTo>
                    <a:pt x="827" y="207"/>
                  </a:lnTo>
                  <a:lnTo>
                    <a:pt x="620" y="351"/>
                  </a:lnTo>
                  <a:lnTo>
                    <a:pt x="414" y="537"/>
                  </a:lnTo>
                  <a:lnTo>
                    <a:pt x="249" y="764"/>
                  </a:lnTo>
                  <a:lnTo>
                    <a:pt x="125" y="970"/>
                  </a:lnTo>
                  <a:lnTo>
                    <a:pt x="42" y="1177"/>
                  </a:lnTo>
                  <a:lnTo>
                    <a:pt x="1" y="1362"/>
                  </a:lnTo>
                  <a:lnTo>
                    <a:pt x="1" y="1507"/>
                  </a:lnTo>
                  <a:lnTo>
                    <a:pt x="1" y="1631"/>
                  </a:lnTo>
                  <a:lnTo>
                    <a:pt x="22" y="1713"/>
                  </a:lnTo>
                  <a:lnTo>
                    <a:pt x="42" y="1734"/>
                  </a:lnTo>
                  <a:lnTo>
                    <a:pt x="63" y="1734"/>
                  </a:lnTo>
                  <a:lnTo>
                    <a:pt x="104" y="1713"/>
                  </a:lnTo>
                  <a:lnTo>
                    <a:pt x="166" y="1651"/>
                  </a:lnTo>
                  <a:lnTo>
                    <a:pt x="269" y="1445"/>
                  </a:lnTo>
                  <a:lnTo>
                    <a:pt x="455" y="1135"/>
                  </a:lnTo>
                  <a:lnTo>
                    <a:pt x="579" y="970"/>
                  </a:lnTo>
                  <a:lnTo>
                    <a:pt x="723" y="805"/>
                  </a:lnTo>
                  <a:lnTo>
                    <a:pt x="868" y="640"/>
                  </a:lnTo>
                  <a:lnTo>
                    <a:pt x="1033" y="495"/>
                  </a:lnTo>
                  <a:lnTo>
                    <a:pt x="1322" y="289"/>
                  </a:lnTo>
                  <a:lnTo>
                    <a:pt x="1549" y="145"/>
                  </a:lnTo>
                  <a:lnTo>
                    <a:pt x="1590" y="103"/>
                  </a:lnTo>
                  <a:lnTo>
                    <a:pt x="1611" y="62"/>
                  </a:lnTo>
                  <a:lnTo>
                    <a:pt x="1611" y="41"/>
                  </a:lnTo>
                  <a:lnTo>
                    <a:pt x="1590" y="21"/>
                  </a:lnTo>
                  <a:lnTo>
                    <a:pt x="1508"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7"/>
            <p:cNvSpPr/>
            <p:nvPr/>
          </p:nvSpPr>
          <p:spPr>
            <a:xfrm>
              <a:off x="2621550" y="5338575"/>
              <a:ext cx="27900" cy="47500"/>
            </a:xfrm>
            <a:custGeom>
              <a:avLst/>
              <a:gdLst/>
              <a:ahLst/>
              <a:cxnLst/>
              <a:rect l="l" t="t" r="r" b="b"/>
              <a:pathLst>
                <a:path w="1116" h="1900" extrusionOk="0">
                  <a:moveTo>
                    <a:pt x="1074" y="0"/>
                  </a:moveTo>
                  <a:lnTo>
                    <a:pt x="992" y="21"/>
                  </a:lnTo>
                  <a:lnTo>
                    <a:pt x="888" y="62"/>
                  </a:lnTo>
                  <a:lnTo>
                    <a:pt x="744" y="145"/>
                  </a:lnTo>
                  <a:lnTo>
                    <a:pt x="620" y="248"/>
                  </a:lnTo>
                  <a:lnTo>
                    <a:pt x="455" y="372"/>
                  </a:lnTo>
                  <a:lnTo>
                    <a:pt x="331" y="557"/>
                  </a:lnTo>
                  <a:lnTo>
                    <a:pt x="187" y="764"/>
                  </a:lnTo>
                  <a:lnTo>
                    <a:pt x="104" y="991"/>
                  </a:lnTo>
                  <a:lnTo>
                    <a:pt x="42" y="1197"/>
                  </a:lnTo>
                  <a:lnTo>
                    <a:pt x="1" y="1383"/>
                  </a:lnTo>
                  <a:lnTo>
                    <a:pt x="1" y="1569"/>
                  </a:lnTo>
                  <a:lnTo>
                    <a:pt x="21" y="1693"/>
                  </a:lnTo>
                  <a:lnTo>
                    <a:pt x="63" y="1817"/>
                  </a:lnTo>
                  <a:lnTo>
                    <a:pt x="104" y="1879"/>
                  </a:lnTo>
                  <a:lnTo>
                    <a:pt x="145" y="1899"/>
                  </a:lnTo>
                  <a:lnTo>
                    <a:pt x="187" y="1879"/>
                  </a:lnTo>
                  <a:lnTo>
                    <a:pt x="207" y="1817"/>
                  </a:lnTo>
                  <a:lnTo>
                    <a:pt x="290" y="1590"/>
                  </a:lnTo>
                  <a:lnTo>
                    <a:pt x="393" y="1280"/>
                  </a:lnTo>
                  <a:lnTo>
                    <a:pt x="475" y="1115"/>
                  </a:lnTo>
                  <a:lnTo>
                    <a:pt x="558" y="929"/>
                  </a:lnTo>
                  <a:lnTo>
                    <a:pt x="661" y="764"/>
                  </a:lnTo>
                  <a:lnTo>
                    <a:pt x="764" y="599"/>
                  </a:lnTo>
                  <a:lnTo>
                    <a:pt x="950" y="330"/>
                  </a:lnTo>
                  <a:lnTo>
                    <a:pt x="1095" y="145"/>
                  </a:lnTo>
                  <a:lnTo>
                    <a:pt x="1115" y="83"/>
                  </a:lnTo>
                  <a:lnTo>
                    <a:pt x="1115" y="21"/>
                  </a:lnTo>
                  <a:lnTo>
                    <a:pt x="107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7"/>
            <p:cNvSpPr/>
            <p:nvPr/>
          </p:nvSpPr>
          <p:spPr>
            <a:xfrm>
              <a:off x="2463650" y="5211100"/>
              <a:ext cx="61950" cy="12925"/>
            </a:xfrm>
            <a:custGeom>
              <a:avLst/>
              <a:gdLst/>
              <a:ahLst/>
              <a:cxnLst/>
              <a:rect l="l" t="t" r="r" b="b"/>
              <a:pathLst>
                <a:path w="2478" h="517" extrusionOk="0">
                  <a:moveTo>
                    <a:pt x="1218" y="1"/>
                  </a:moveTo>
                  <a:lnTo>
                    <a:pt x="950" y="21"/>
                  </a:lnTo>
                  <a:lnTo>
                    <a:pt x="702" y="63"/>
                  </a:lnTo>
                  <a:lnTo>
                    <a:pt x="475" y="145"/>
                  </a:lnTo>
                  <a:lnTo>
                    <a:pt x="289" y="228"/>
                  </a:lnTo>
                  <a:lnTo>
                    <a:pt x="145" y="310"/>
                  </a:lnTo>
                  <a:lnTo>
                    <a:pt x="62" y="393"/>
                  </a:lnTo>
                  <a:lnTo>
                    <a:pt x="1" y="455"/>
                  </a:lnTo>
                  <a:lnTo>
                    <a:pt x="1" y="476"/>
                  </a:lnTo>
                  <a:lnTo>
                    <a:pt x="1" y="496"/>
                  </a:lnTo>
                  <a:lnTo>
                    <a:pt x="42" y="517"/>
                  </a:lnTo>
                  <a:lnTo>
                    <a:pt x="124" y="517"/>
                  </a:lnTo>
                  <a:lnTo>
                    <a:pt x="393" y="476"/>
                  </a:lnTo>
                  <a:lnTo>
                    <a:pt x="764" y="414"/>
                  </a:lnTo>
                  <a:lnTo>
                    <a:pt x="991" y="393"/>
                  </a:lnTo>
                  <a:lnTo>
                    <a:pt x="1239" y="372"/>
                  </a:lnTo>
                  <a:lnTo>
                    <a:pt x="1487" y="372"/>
                  </a:lnTo>
                  <a:lnTo>
                    <a:pt x="1693" y="393"/>
                  </a:lnTo>
                  <a:lnTo>
                    <a:pt x="2085" y="414"/>
                  </a:lnTo>
                  <a:lnTo>
                    <a:pt x="2354" y="455"/>
                  </a:lnTo>
                  <a:lnTo>
                    <a:pt x="2436" y="434"/>
                  </a:lnTo>
                  <a:lnTo>
                    <a:pt x="2477" y="414"/>
                  </a:lnTo>
                  <a:lnTo>
                    <a:pt x="2477" y="393"/>
                  </a:lnTo>
                  <a:lnTo>
                    <a:pt x="2477" y="372"/>
                  </a:lnTo>
                  <a:lnTo>
                    <a:pt x="2416" y="310"/>
                  </a:lnTo>
                  <a:lnTo>
                    <a:pt x="2312" y="228"/>
                  </a:lnTo>
                  <a:lnTo>
                    <a:pt x="2168" y="166"/>
                  </a:lnTo>
                  <a:lnTo>
                    <a:pt x="1982" y="83"/>
                  </a:lnTo>
                  <a:lnTo>
                    <a:pt x="1755" y="42"/>
                  </a:lnTo>
                  <a:lnTo>
                    <a:pt x="150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7"/>
            <p:cNvSpPr/>
            <p:nvPr/>
          </p:nvSpPr>
          <p:spPr>
            <a:xfrm>
              <a:off x="2423400" y="5106875"/>
              <a:ext cx="89825" cy="49550"/>
            </a:xfrm>
            <a:custGeom>
              <a:avLst/>
              <a:gdLst/>
              <a:ahLst/>
              <a:cxnLst/>
              <a:rect l="l" t="t" r="r" b="b"/>
              <a:pathLst>
                <a:path w="3593" h="1982" extrusionOk="0">
                  <a:moveTo>
                    <a:pt x="764" y="392"/>
                  </a:moveTo>
                  <a:lnTo>
                    <a:pt x="950" y="434"/>
                  </a:lnTo>
                  <a:lnTo>
                    <a:pt x="1301" y="537"/>
                  </a:lnTo>
                  <a:lnTo>
                    <a:pt x="1631" y="640"/>
                  </a:lnTo>
                  <a:lnTo>
                    <a:pt x="1941" y="785"/>
                  </a:lnTo>
                  <a:lnTo>
                    <a:pt x="2209" y="929"/>
                  </a:lnTo>
                  <a:lnTo>
                    <a:pt x="2457" y="1094"/>
                  </a:lnTo>
                  <a:lnTo>
                    <a:pt x="2684" y="1239"/>
                  </a:lnTo>
                  <a:lnTo>
                    <a:pt x="3035" y="1528"/>
                  </a:lnTo>
                  <a:lnTo>
                    <a:pt x="3303" y="1775"/>
                  </a:lnTo>
                  <a:lnTo>
                    <a:pt x="3333" y="1805"/>
                  </a:lnTo>
                  <a:lnTo>
                    <a:pt x="3333" y="1805"/>
                  </a:lnTo>
                  <a:lnTo>
                    <a:pt x="3282" y="1796"/>
                  </a:lnTo>
                  <a:lnTo>
                    <a:pt x="2932" y="1713"/>
                  </a:lnTo>
                  <a:lnTo>
                    <a:pt x="2457" y="1590"/>
                  </a:lnTo>
                  <a:lnTo>
                    <a:pt x="2209" y="1507"/>
                  </a:lnTo>
                  <a:lnTo>
                    <a:pt x="1920" y="1404"/>
                  </a:lnTo>
                  <a:lnTo>
                    <a:pt x="1631" y="1280"/>
                  </a:lnTo>
                  <a:lnTo>
                    <a:pt x="1322" y="1156"/>
                  </a:lnTo>
                  <a:lnTo>
                    <a:pt x="1012" y="991"/>
                  </a:lnTo>
                  <a:lnTo>
                    <a:pt x="702" y="785"/>
                  </a:lnTo>
                  <a:lnTo>
                    <a:pt x="537" y="681"/>
                  </a:lnTo>
                  <a:lnTo>
                    <a:pt x="434" y="599"/>
                  </a:lnTo>
                  <a:lnTo>
                    <a:pt x="393" y="516"/>
                  </a:lnTo>
                  <a:lnTo>
                    <a:pt x="413" y="454"/>
                  </a:lnTo>
                  <a:lnTo>
                    <a:pt x="455" y="434"/>
                  </a:lnTo>
                  <a:lnTo>
                    <a:pt x="496" y="413"/>
                  </a:lnTo>
                  <a:lnTo>
                    <a:pt x="620" y="392"/>
                  </a:lnTo>
                  <a:close/>
                  <a:moveTo>
                    <a:pt x="599" y="0"/>
                  </a:moveTo>
                  <a:lnTo>
                    <a:pt x="455" y="21"/>
                  </a:lnTo>
                  <a:lnTo>
                    <a:pt x="331" y="62"/>
                  </a:lnTo>
                  <a:lnTo>
                    <a:pt x="186" y="124"/>
                  </a:lnTo>
                  <a:lnTo>
                    <a:pt x="83" y="248"/>
                  </a:lnTo>
                  <a:lnTo>
                    <a:pt x="42" y="310"/>
                  </a:lnTo>
                  <a:lnTo>
                    <a:pt x="0" y="392"/>
                  </a:lnTo>
                  <a:lnTo>
                    <a:pt x="0" y="475"/>
                  </a:lnTo>
                  <a:lnTo>
                    <a:pt x="0" y="558"/>
                  </a:lnTo>
                  <a:lnTo>
                    <a:pt x="21" y="640"/>
                  </a:lnTo>
                  <a:lnTo>
                    <a:pt x="42" y="702"/>
                  </a:lnTo>
                  <a:lnTo>
                    <a:pt x="83" y="785"/>
                  </a:lnTo>
                  <a:lnTo>
                    <a:pt x="124" y="826"/>
                  </a:lnTo>
                  <a:lnTo>
                    <a:pt x="207" y="908"/>
                  </a:lnTo>
                  <a:lnTo>
                    <a:pt x="289" y="991"/>
                  </a:lnTo>
                  <a:lnTo>
                    <a:pt x="475" y="1094"/>
                  </a:lnTo>
                  <a:lnTo>
                    <a:pt x="806" y="1301"/>
                  </a:lnTo>
                  <a:lnTo>
                    <a:pt x="1156" y="1466"/>
                  </a:lnTo>
                  <a:lnTo>
                    <a:pt x="1487" y="1610"/>
                  </a:lnTo>
                  <a:lnTo>
                    <a:pt x="1796" y="1713"/>
                  </a:lnTo>
                  <a:lnTo>
                    <a:pt x="2106" y="1796"/>
                  </a:lnTo>
                  <a:lnTo>
                    <a:pt x="2395" y="1858"/>
                  </a:lnTo>
                  <a:lnTo>
                    <a:pt x="2663" y="1899"/>
                  </a:lnTo>
                  <a:lnTo>
                    <a:pt x="2890" y="1920"/>
                  </a:lnTo>
                  <a:lnTo>
                    <a:pt x="3262" y="1941"/>
                  </a:lnTo>
                  <a:lnTo>
                    <a:pt x="3452" y="1925"/>
                  </a:lnTo>
                  <a:lnTo>
                    <a:pt x="3452" y="1925"/>
                  </a:lnTo>
                  <a:lnTo>
                    <a:pt x="3468" y="1941"/>
                  </a:lnTo>
                  <a:lnTo>
                    <a:pt x="3530" y="1961"/>
                  </a:lnTo>
                  <a:lnTo>
                    <a:pt x="3551" y="1982"/>
                  </a:lnTo>
                  <a:lnTo>
                    <a:pt x="3551" y="1941"/>
                  </a:lnTo>
                  <a:lnTo>
                    <a:pt x="3536" y="1911"/>
                  </a:lnTo>
                  <a:lnTo>
                    <a:pt x="3571" y="1899"/>
                  </a:lnTo>
                  <a:lnTo>
                    <a:pt x="3592" y="1899"/>
                  </a:lnTo>
                  <a:lnTo>
                    <a:pt x="3571" y="1879"/>
                  </a:lnTo>
                  <a:lnTo>
                    <a:pt x="3510" y="1837"/>
                  </a:lnTo>
                  <a:lnTo>
                    <a:pt x="3498" y="1835"/>
                  </a:lnTo>
                  <a:lnTo>
                    <a:pt x="3498" y="1835"/>
                  </a:lnTo>
                  <a:lnTo>
                    <a:pt x="3427" y="1693"/>
                  </a:lnTo>
                  <a:lnTo>
                    <a:pt x="3344" y="1548"/>
                  </a:lnTo>
                  <a:lnTo>
                    <a:pt x="3221" y="1383"/>
                  </a:lnTo>
                  <a:lnTo>
                    <a:pt x="3055" y="1218"/>
                  </a:lnTo>
                  <a:lnTo>
                    <a:pt x="2870" y="1032"/>
                  </a:lnTo>
                  <a:lnTo>
                    <a:pt x="2643" y="847"/>
                  </a:lnTo>
                  <a:lnTo>
                    <a:pt x="2395" y="661"/>
                  </a:lnTo>
                  <a:lnTo>
                    <a:pt x="2106" y="496"/>
                  </a:lnTo>
                  <a:lnTo>
                    <a:pt x="1776" y="330"/>
                  </a:lnTo>
                  <a:lnTo>
                    <a:pt x="1425" y="186"/>
                  </a:lnTo>
                  <a:lnTo>
                    <a:pt x="1053" y="62"/>
                  </a:lnTo>
                  <a:lnTo>
                    <a:pt x="847" y="21"/>
                  </a:lnTo>
                  <a:lnTo>
                    <a:pt x="72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7"/>
            <p:cNvSpPr/>
            <p:nvPr/>
          </p:nvSpPr>
          <p:spPr>
            <a:xfrm>
              <a:off x="2502350" y="5068675"/>
              <a:ext cx="48025" cy="89300"/>
            </a:xfrm>
            <a:custGeom>
              <a:avLst/>
              <a:gdLst/>
              <a:ahLst/>
              <a:cxnLst/>
              <a:rect l="l" t="t" r="r" b="b"/>
              <a:pathLst>
                <a:path w="1921" h="3572" extrusionOk="0">
                  <a:moveTo>
                    <a:pt x="1280" y="1"/>
                  </a:moveTo>
                  <a:lnTo>
                    <a:pt x="1136" y="21"/>
                  </a:lnTo>
                  <a:lnTo>
                    <a:pt x="991" y="83"/>
                  </a:lnTo>
                  <a:lnTo>
                    <a:pt x="888" y="145"/>
                  </a:lnTo>
                  <a:lnTo>
                    <a:pt x="785" y="207"/>
                  </a:lnTo>
                  <a:lnTo>
                    <a:pt x="702" y="290"/>
                  </a:lnTo>
                  <a:lnTo>
                    <a:pt x="620" y="393"/>
                  </a:lnTo>
                  <a:lnTo>
                    <a:pt x="517" y="558"/>
                  </a:lnTo>
                  <a:lnTo>
                    <a:pt x="331" y="888"/>
                  </a:lnTo>
                  <a:lnTo>
                    <a:pt x="186" y="1239"/>
                  </a:lnTo>
                  <a:lnTo>
                    <a:pt x="83" y="1570"/>
                  </a:lnTo>
                  <a:lnTo>
                    <a:pt x="21" y="1900"/>
                  </a:lnTo>
                  <a:lnTo>
                    <a:pt x="1" y="2189"/>
                  </a:lnTo>
                  <a:lnTo>
                    <a:pt x="1" y="2478"/>
                  </a:lnTo>
                  <a:lnTo>
                    <a:pt x="1" y="2725"/>
                  </a:lnTo>
                  <a:lnTo>
                    <a:pt x="42" y="2952"/>
                  </a:lnTo>
                  <a:lnTo>
                    <a:pt x="83" y="3138"/>
                  </a:lnTo>
                  <a:lnTo>
                    <a:pt x="124" y="3303"/>
                  </a:lnTo>
                  <a:lnTo>
                    <a:pt x="228" y="3510"/>
                  </a:lnTo>
                  <a:lnTo>
                    <a:pt x="248" y="3551"/>
                  </a:lnTo>
                  <a:lnTo>
                    <a:pt x="269" y="3572"/>
                  </a:lnTo>
                  <a:lnTo>
                    <a:pt x="290" y="3551"/>
                  </a:lnTo>
                  <a:lnTo>
                    <a:pt x="290" y="3489"/>
                  </a:lnTo>
                  <a:lnTo>
                    <a:pt x="290" y="3262"/>
                  </a:lnTo>
                  <a:lnTo>
                    <a:pt x="269" y="2932"/>
                  </a:lnTo>
                  <a:lnTo>
                    <a:pt x="269" y="2478"/>
                  </a:lnTo>
                  <a:lnTo>
                    <a:pt x="310" y="2230"/>
                  </a:lnTo>
                  <a:lnTo>
                    <a:pt x="352" y="1941"/>
                  </a:lnTo>
                  <a:lnTo>
                    <a:pt x="434" y="1652"/>
                  </a:lnTo>
                  <a:lnTo>
                    <a:pt x="537" y="1363"/>
                  </a:lnTo>
                  <a:lnTo>
                    <a:pt x="682" y="1053"/>
                  </a:lnTo>
                  <a:lnTo>
                    <a:pt x="847" y="744"/>
                  </a:lnTo>
                  <a:lnTo>
                    <a:pt x="950" y="620"/>
                  </a:lnTo>
                  <a:lnTo>
                    <a:pt x="1053" y="496"/>
                  </a:lnTo>
                  <a:lnTo>
                    <a:pt x="1177" y="414"/>
                  </a:lnTo>
                  <a:lnTo>
                    <a:pt x="1239" y="393"/>
                  </a:lnTo>
                  <a:lnTo>
                    <a:pt x="1322" y="393"/>
                  </a:lnTo>
                  <a:lnTo>
                    <a:pt x="1342" y="414"/>
                  </a:lnTo>
                  <a:lnTo>
                    <a:pt x="1404" y="496"/>
                  </a:lnTo>
                  <a:lnTo>
                    <a:pt x="1466" y="641"/>
                  </a:lnTo>
                  <a:lnTo>
                    <a:pt x="1507" y="806"/>
                  </a:lnTo>
                  <a:lnTo>
                    <a:pt x="1528" y="971"/>
                  </a:lnTo>
                  <a:lnTo>
                    <a:pt x="1528" y="1136"/>
                  </a:lnTo>
                  <a:lnTo>
                    <a:pt x="1507" y="1466"/>
                  </a:lnTo>
                  <a:lnTo>
                    <a:pt x="1445" y="1755"/>
                  </a:lnTo>
                  <a:lnTo>
                    <a:pt x="1342" y="2044"/>
                  </a:lnTo>
                  <a:lnTo>
                    <a:pt x="1239" y="2292"/>
                  </a:lnTo>
                  <a:lnTo>
                    <a:pt x="1095" y="2519"/>
                  </a:lnTo>
                  <a:lnTo>
                    <a:pt x="950" y="2705"/>
                  </a:lnTo>
                  <a:lnTo>
                    <a:pt x="826" y="2870"/>
                  </a:lnTo>
                  <a:lnTo>
                    <a:pt x="579" y="3097"/>
                  </a:lnTo>
                  <a:lnTo>
                    <a:pt x="393" y="3262"/>
                  </a:lnTo>
                  <a:lnTo>
                    <a:pt x="352" y="3303"/>
                  </a:lnTo>
                  <a:lnTo>
                    <a:pt x="352" y="3324"/>
                  </a:lnTo>
                  <a:lnTo>
                    <a:pt x="434" y="3324"/>
                  </a:lnTo>
                  <a:lnTo>
                    <a:pt x="537" y="3283"/>
                  </a:lnTo>
                  <a:lnTo>
                    <a:pt x="661" y="3221"/>
                  </a:lnTo>
                  <a:lnTo>
                    <a:pt x="806" y="3138"/>
                  </a:lnTo>
                  <a:lnTo>
                    <a:pt x="971" y="3014"/>
                  </a:lnTo>
                  <a:lnTo>
                    <a:pt x="1157" y="2870"/>
                  </a:lnTo>
                  <a:lnTo>
                    <a:pt x="1322" y="2663"/>
                  </a:lnTo>
                  <a:lnTo>
                    <a:pt x="1507" y="2436"/>
                  </a:lnTo>
                  <a:lnTo>
                    <a:pt x="1652" y="2168"/>
                  </a:lnTo>
                  <a:lnTo>
                    <a:pt x="1776" y="1858"/>
                  </a:lnTo>
                  <a:lnTo>
                    <a:pt x="1838" y="1693"/>
                  </a:lnTo>
                  <a:lnTo>
                    <a:pt x="1879" y="1508"/>
                  </a:lnTo>
                  <a:lnTo>
                    <a:pt x="1900" y="1322"/>
                  </a:lnTo>
                  <a:lnTo>
                    <a:pt x="1920" y="1136"/>
                  </a:lnTo>
                  <a:lnTo>
                    <a:pt x="1920" y="950"/>
                  </a:lnTo>
                  <a:lnTo>
                    <a:pt x="1900" y="744"/>
                  </a:lnTo>
                  <a:lnTo>
                    <a:pt x="1858" y="558"/>
                  </a:lnTo>
                  <a:lnTo>
                    <a:pt x="1817" y="455"/>
                  </a:lnTo>
                  <a:lnTo>
                    <a:pt x="1776" y="331"/>
                  </a:lnTo>
                  <a:lnTo>
                    <a:pt x="1714" y="207"/>
                  </a:lnTo>
                  <a:lnTo>
                    <a:pt x="1590" y="104"/>
                  </a:lnTo>
                  <a:lnTo>
                    <a:pt x="1528" y="63"/>
                  </a:lnTo>
                  <a:lnTo>
                    <a:pt x="1466" y="42"/>
                  </a:lnTo>
                  <a:lnTo>
                    <a:pt x="1384" y="21"/>
                  </a:lnTo>
                  <a:lnTo>
                    <a:pt x="1280"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7"/>
            <p:cNvSpPr/>
            <p:nvPr/>
          </p:nvSpPr>
          <p:spPr>
            <a:xfrm>
              <a:off x="1435725" y="4805500"/>
              <a:ext cx="454650" cy="644050"/>
            </a:xfrm>
            <a:custGeom>
              <a:avLst/>
              <a:gdLst/>
              <a:ahLst/>
              <a:cxnLst/>
              <a:rect l="l" t="t" r="r" b="b"/>
              <a:pathLst>
                <a:path w="18186" h="25762" extrusionOk="0">
                  <a:moveTo>
                    <a:pt x="9763" y="1"/>
                  </a:moveTo>
                  <a:lnTo>
                    <a:pt x="0" y="12860"/>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7"/>
            <p:cNvSpPr/>
            <p:nvPr/>
          </p:nvSpPr>
          <p:spPr>
            <a:xfrm>
              <a:off x="1435725" y="4805500"/>
              <a:ext cx="454650" cy="644050"/>
            </a:xfrm>
            <a:custGeom>
              <a:avLst/>
              <a:gdLst/>
              <a:ahLst/>
              <a:cxnLst/>
              <a:rect l="l" t="t" r="r" b="b"/>
              <a:pathLst>
                <a:path w="18186" h="25762" fill="none" extrusionOk="0">
                  <a:moveTo>
                    <a:pt x="9763" y="1"/>
                  </a:moveTo>
                  <a:lnTo>
                    <a:pt x="0" y="12860"/>
                  </a:lnTo>
                  <a:lnTo>
                    <a:pt x="16885" y="25761"/>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7"/>
            <p:cNvSpPr/>
            <p:nvPr/>
          </p:nvSpPr>
          <p:spPr>
            <a:xfrm>
              <a:off x="1580200" y="5048050"/>
              <a:ext cx="40275" cy="38725"/>
            </a:xfrm>
            <a:custGeom>
              <a:avLst/>
              <a:gdLst/>
              <a:ahLst/>
              <a:cxnLst/>
              <a:rect l="l" t="t" r="r" b="b"/>
              <a:pathLst>
                <a:path w="1611" h="1549" extrusionOk="0">
                  <a:moveTo>
                    <a:pt x="661" y="0"/>
                  </a:moveTo>
                  <a:lnTo>
                    <a:pt x="558" y="21"/>
                  </a:lnTo>
                  <a:lnTo>
                    <a:pt x="455" y="62"/>
                  </a:lnTo>
                  <a:lnTo>
                    <a:pt x="352" y="103"/>
                  </a:lnTo>
                  <a:lnTo>
                    <a:pt x="248" y="165"/>
                  </a:lnTo>
                  <a:lnTo>
                    <a:pt x="166" y="248"/>
                  </a:lnTo>
                  <a:lnTo>
                    <a:pt x="104" y="330"/>
                  </a:lnTo>
                  <a:lnTo>
                    <a:pt x="63" y="434"/>
                  </a:lnTo>
                  <a:lnTo>
                    <a:pt x="1" y="578"/>
                  </a:lnTo>
                  <a:lnTo>
                    <a:pt x="1" y="723"/>
                  </a:lnTo>
                  <a:lnTo>
                    <a:pt x="21" y="888"/>
                  </a:lnTo>
                  <a:lnTo>
                    <a:pt x="63" y="1032"/>
                  </a:lnTo>
                  <a:lnTo>
                    <a:pt x="125" y="1177"/>
                  </a:lnTo>
                  <a:lnTo>
                    <a:pt x="228" y="1301"/>
                  </a:lnTo>
                  <a:lnTo>
                    <a:pt x="352" y="1404"/>
                  </a:lnTo>
                  <a:lnTo>
                    <a:pt x="475" y="1486"/>
                  </a:lnTo>
                  <a:lnTo>
                    <a:pt x="641" y="1528"/>
                  </a:lnTo>
                  <a:lnTo>
                    <a:pt x="806" y="1548"/>
                  </a:lnTo>
                  <a:lnTo>
                    <a:pt x="930" y="1528"/>
                  </a:lnTo>
                  <a:lnTo>
                    <a:pt x="1053" y="1507"/>
                  </a:lnTo>
                  <a:lnTo>
                    <a:pt x="1177" y="1466"/>
                  </a:lnTo>
                  <a:lnTo>
                    <a:pt x="1280" y="1424"/>
                  </a:lnTo>
                  <a:lnTo>
                    <a:pt x="1384" y="1342"/>
                  </a:lnTo>
                  <a:lnTo>
                    <a:pt x="1466" y="1259"/>
                  </a:lnTo>
                  <a:lnTo>
                    <a:pt x="1549" y="1177"/>
                  </a:lnTo>
                  <a:lnTo>
                    <a:pt x="1590" y="1073"/>
                  </a:lnTo>
                  <a:lnTo>
                    <a:pt x="1611" y="929"/>
                  </a:lnTo>
                  <a:lnTo>
                    <a:pt x="1611" y="764"/>
                  </a:lnTo>
                  <a:lnTo>
                    <a:pt x="1569" y="599"/>
                  </a:lnTo>
                  <a:lnTo>
                    <a:pt x="1508" y="434"/>
                  </a:lnTo>
                  <a:lnTo>
                    <a:pt x="1425" y="289"/>
                  </a:lnTo>
                  <a:lnTo>
                    <a:pt x="1301" y="165"/>
                  </a:lnTo>
                  <a:lnTo>
                    <a:pt x="1177" y="83"/>
                  </a:lnTo>
                  <a:lnTo>
                    <a:pt x="1033" y="21"/>
                  </a:lnTo>
                  <a:lnTo>
                    <a:pt x="9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7"/>
            <p:cNvSpPr/>
            <p:nvPr/>
          </p:nvSpPr>
          <p:spPr>
            <a:xfrm>
              <a:off x="1580200" y="5048050"/>
              <a:ext cx="40275" cy="38725"/>
            </a:xfrm>
            <a:custGeom>
              <a:avLst/>
              <a:gdLst/>
              <a:ahLst/>
              <a:cxnLst/>
              <a:rect l="l" t="t" r="r" b="b"/>
              <a:pathLst>
                <a:path w="1611" h="1549" fill="none" extrusionOk="0">
                  <a:moveTo>
                    <a:pt x="785" y="0"/>
                  </a:moveTo>
                  <a:lnTo>
                    <a:pt x="785" y="0"/>
                  </a:lnTo>
                  <a:lnTo>
                    <a:pt x="661" y="0"/>
                  </a:lnTo>
                  <a:lnTo>
                    <a:pt x="558" y="21"/>
                  </a:lnTo>
                  <a:lnTo>
                    <a:pt x="455" y="62"/>
                  </a:lnTo>
                  <a:lnTo>
                    <a:pt x="352" y="103"/>
                  </a:lnTo>
                  <a:lnTo>
                    <a:pt x="248" y="165"/>
                  </a:lnTo>
                  <a:lnTo>
                    <a:pt x="166" y="248"/>
                  </a:lnTo>
                  <a:lnTo>
                    <a:pt x="104" y="330"/>
                  </a:lnTo>
                  <a:lnTo>
                    <a:pt x="63" y="434"/>
                  </a:lnTo>
                  <a:lnTo>
                    <a:pt x="63" y="434"/>
                  </a:lnTo>
                  <a:lnTo>
                    <a:pt x="1" y="578"/>
                  </a:lnTo>
                  <a:lnTo>
                    <a:pt x="1" y="723"/>
                  </a:lnTo>
                  <a:lnTo>
                    <a:pt x="21" y="888"/>
                  </a:lnTo>
                  <a:lnTo>
                    <a:pt x="63" y="1032"/>
                  </a:lnTo>
                  <a:lnTo>
                    <a:pt x="125" y="1177"/>
                  </a:lnTo>
                  <a:lnTo>
                    <a:pt x="228" y="1301"/>
                  </a:lnTo>
                  <a:lnTo>
                    <a:pt x="352" y="1404"/>
                  </a:lnTo>
                  <a:lnTo>
                    <a:pt x="475" y="1486"/>
                  </a:lnTo>
                  <a:lnTo>
                    <a:pt x="475" y="1486"/>
                  </a:lnTo>
                  <a:lnTo>
                    <a:pt x="641" y="1528"/>
                  </a:lnTo>
                  <a:lnTo>
                    <a:pt x="806" y="1548"/>
                  </a:lnTo>
                  <a:lnTo>
                    <a:pt x="806" y="1548"/>
                  </a:lnTo>
                  <a:lnTo>
                    <a:pt x="930" y="1528"/>
                  </a:lnTo>
                  <a:lnTo>
                    <a:pt x="1053" y="1507"/>
                  </a:lnTo>
                  <a:lnTo>
                    <a:pt x="1177" y="1466"/>
                  </a:lnTo>
                  <a:lnTo>
                    <a:pt x="1280" y="1424"/>
                  </a:lnTo>
                  <a:lnTo>
                    <a:pt x="1384" y="1342"/>
                  </a:lnTo>
                  <a:lnTo>
                    <a:pt x="1466" y="1259"/>
                  </a:lnTo>
                  <a:lnTo>
                    <a:pt x="1549" y="1177"/>
                  </a:lnTo>
                  <a:lnTo>
                    <a:pt x="1590" y="1073"/>
                  </a:lnTo>
                  <a:lnTo>
                    <a:pt x="1590" y="1073"/>
                  </a:lnTo>
                  <a:lnTo>
                    <a:pt x="1611" y="929"/>
                  </a:lnTo>
                  <a:lnTo>
                    <a:pt x="1611" y="764"/>
                  </a:lnTo>
                  <a:lnTo>
                    <a:pt x="1569" y="599"/>
                  </a:lnTo>
                  <a:lnTo>
                    <a:pt x="1508" y="434"/>
                  </a:lnTo>
                  <a:lnTo>
                    <a:pt x="1425" y="289"/>
                  </a:lnTo>
                  <a:lnTo>
                    <a:pt x="1301" y="165"/>
                  </a:lnTo>
                  <a:lnTo>
                    <a:pt x="1177" y="83"/>
                  </a:lnTo>
                  <a:lnTo>
                    <a:pt x="1033" y="21"/>
                  </a:lnTo>
                  <a:lnTo>
                    <a:pt x="1033" y="21"/>
                  </a:lnTo>
                  <a:lnTo>
                    <a:pt x="909" y="0"/>
                  </a:lnTo>
                  <a:lnTo>
                    <a:pt x="78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7"/>
            <p:cNvSpPr/>
            <p:nvPr/>
          </p:nvSpPr>
          <p:spPr>
            <a:xfrm>
              <a:off x="1857825" y="5421125"/>
              <a:ext cx="5200" cy="28425"/>
            </a:xfrm>
            <a:custGeom>
              <a:avLst/>
              <a:gdLst/>
              <a:ahLst/>
              <a:cxnLst/>
              <a:rect l="l" t="t" r="r" b="b"/>
              <a:pathLst>
                <a:path w="208" h="1137" extrusionOk="0">
                  <a:moveTo>
                    <a:pt x="42" y="1"/>
                  </a:moveTo>
                  <a:lnTo>
                    <a:pt x="104" y="352"/>
                  </a:lnTo>
                  <a:lnTo>
                    <a:pt x="125" y="682"/>
                  </a:lnTo>
                  <a:lnTo>
                    <a:pt x="104" y="806"/>
                  </a:lnTo>
                  <a:lnTo>
                    <a:pt x="83" y="930"/>
                  </a:lnTo>
                  <a:lnTo>
                    <a:pt x="63" y="1053"/>
                  </a:lnTo>
                  <a:lnTo>
                    <a:pt x="1" y="1136"/>
                  </a:lnTo>
                  <a:lnTo>
                    <a:pt x="104" y="1012"/>
                  </a:lnTo>
                  <a:lnTo>
                    <a:pt x="166" y="868"/>
                  </a:lnTo>
                  <a:lnTo>
                    <a:pt x="207" y="703"/>
                  </a:lnTo>
                  <a:lnTo>
                    <a:pt x="186" y="558"/>
                  </a:lnTo>
                  <a:lnTo>
                    <a:pt x="166" y="393"/>
                  </a:lnTo>
                  <a:lnTo>
                    <a:pt x="145" y="248"/>
                  </a:lnTo>
                  <a:lnTo>
                    <a:pt x="42" y="1"/>
                  </a:lnTo>
                  <a:close/>
                </a:path>
              </a:pathLst>
            </a:custGeom>
            <a:solidFill>
              <a:srgbClr val="FF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7"/>
            <p:cNvSpPr/>
            <p:nvPr/>
          </p:nvSpPr>
          <p:spPr>
            <a:xfrm>
              <a:off x="1857825" y="5421125"/>
              <a:ext cx="5200" cy="28425"/>
            </a:xfrm>
            <a:custGeom>
              <a:avLst/>
              <a:gdLst/>
              <a:ahLst/>
              <a:cxnLst/>
              <a:rect l="l" t="t" r="r" b="b"/>
              <a:pathLst>
                <a:path w="208" h="1137" fill="none" extrusionOk="0">
                  <a:moveTo>
                    <a:pt x="42" y="1"/>
                  </a:moveTo>
                  <a:lnTo>
                    <a:pt x="42" y="1"/>
                  </a:lnTo>
                  <a:lnTo>
                    <a:pt x="104" y="352"/>
                  </a:lnTo>
                  <a:lnTo>
                    <a:pt x="125" y="682"/>
                  </a:lnTo>
                  <a:lnTo>
                    <a:pt x="104" y="806"/>
                  </a:lnTo>
                  <a:lnTo>
                    <a:pt x="83" y="930"/>
                  </a:lnTo>
                  <a:lnTo>
                    <a:pt x="63" y="1053"/>
                  </a:lnTo>
                  <a:lnTo>
                    <a:pt x="1" y="1136"/>
                  </a:lnTo>
                  <a:lnTo>
                    <a:pt x="1" y="1136"/>
                  </a:lnTo>
                  <a:lnTo>
                    <a:pt x="104" y="1012"/>
                  </a:lnTo>
                  <a:lnTo>
                    <a:pt x="166" y="868"/>
                  </a:lnTo>
                  <a:lnTo>
                    <a:pt x="207" y="703"/>
                  </a:lnTo>
                  <a:lnTo>
                    <a:pt x="186" y="558"/>
                  </a:lnTo>
                  <a:lnTo>
                    <a:pt x="166" y="393"/>
                  </a:lnTo>
                  <a:lnTo>
                    <a:pt x="145" y="248"/>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7"/>
            <p:cNvSpPr/>
            <p:nvPr/>
          </p:nvSpPr>
          <p:spPr>
            <a:xfrm>
              <a:off x="1435725" y="5095525"/>
              <a:ext cx="425225" cy="354025"/>
            </a:xfrm>
            <a:custGeom>
              <a:avLst/>
              <a:gdLst/>
              <a:ahLst/>
              <a:cxnLst/>
              <a:rect l="l" t="t" r="r" b="b"/>
              <a:pathLst>
                <a:path w="17009" h="14161" extrusionOk="0">
                  <a:moveTo>
                    <a:pt x="1032" y="0"/>
                  </a:moveTo>
                  <a:lnTo>
                    <a:pt x="0" y="1259"/>
                  </a:lnTo>
                  <a:lnTo>
                    <a:pt x="16885" y="14160"/>
                  </a:lnTo>
                  <a:lnTo>
                    <a:pt x="16947" y="14077"/>
                  </a:lnTo>
                  <a:lnTo>
                    <a:pt x="16967" y="13954"/>
                  </a:lnTo>
                  <a:lnTo>
                    <a:pt x="16988" y="13830"/>
                  </a:lnTo>
                  <a:lnTo>
                    <a:pt x="17009" y="13706"/>
                  </a:lnTo>
                  <a:lnTo>
                    <a:pt x="16988" y="13376"/>
                  </a:lnTo>
                  <a:lnTo>
                    <a:pt x="16926" y="13025"/>
                  </a:lnTo>
                  <a:lnTo>
                    <a:pt x="16843" y="12839"/>
                  </a:lnTo>
                  <a:lnTo>
                    <a:pt x="1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1677725" y="5153825"/>
              <a:ext cx="55775" cy="16025"/>
            </a:xfrm>
            <a:custGeom>
              <a:avLst/>
              <a:gdLst/>
              <a:ahLst/>
              <a:cxnLst/>
              <a:rect l="l" t="t" r="r" b="b"/>
              <a:pathLst>
                <a:path w="2231" h="641" extrusionOk="0">
                  <a:moveTo>
                    <a:pt x="888" y="1"/>
                  </a:moveTo>
                  <a:lnTo>
                    <a:pt x="661" y="42"/>
                  </a:lnTo>
                  <a:lnTo>
                    <a:pt x="455" y="83"/>
                  </a:lnTo>
                  <a:lnTo>
                    <a:pt x="290" y="145"/>
                  </a:lnTo>
                  <a:lnTo>
                    <a:pt x="145" y="207"/>
                  </a:lnTo>
                  <a:lnTo>
                    <a:pt x="63" y="290"/>
                  </a:lnTo>
                  <a:lnTo>
                    <a:pt x="1" y="331"/>
                  </a:lnTo>
                  <a:lnTo>
                    <a:pt x="1" y="372"/>
                  </a:lnTo>
                  <a:lnTo>
                    <a:pt x="42" y="393"/>
                  </a:lnTo>
                  <a:lnTo>
                    <a:pt x="125" y="413"/>
                  </a:lnTo>
                  <a:lnTo>
                    <a:pt x="372" y="372"/>
                  </a:lnTo>
                  <a:lnTo>
                    <a:pt x="703" y="351"/>
                  </a:lnTo>
                  <a:lnTo>
                    <a:pt x="909" y="351"/>
                  </a:lnTo>
                  <a:lnTo>
                    <a:pt x="1136" y="372"/>
                  </a:lnTo>
                  <a:lnTo>
                    <a:pt x="1343" y="393"/>
                  </a:lnTo>
                  <a:lnTo>
                    <a:pt x="1549" y="455"/>
                  </a:lnTo>
                  <a:lnTo>
                    <a:pt x="1879" y="558"/>
                  </a:lnTo>
                  <a:lnTo>
                    <a:pt x="2106" y="640"/>
                  </a:lnTo>
                  <a:lnTo>
                    <a:pt x="2230" y="640"/>
                  </a:lnTo>
                  <a:lnTo>
                    <a:pt x="2230" y="620"/>
                  </a:lnTo>
                  <a:lnTo>
                    <a:pt x="2230" y="599"/>
                  </a:lnTo>
                  <a:lnTo>
                    <a:pt x="2189" y="517"/>
                  </a:lnTo>
                  <a:lnTo>
                    <a:pt x="2106" y="434"/>
                  </a:lnTo>
                  <a:lnTo>
                    <a:pt x="1982" y="331"/>
                  </a:lnTo>
                  <a:lnTo>
                    <a:pt x="1817" y="228"/>
                  </a:lnTo>
                  <a:lnTo>
                    <a:pt x="1632" y="145"/>
                  </a:lnTo>
                  <a:lnTo>
                    <a:pt x="1405" y="63"/>
                  </a:lnTo>
                  <a:lnTo>
                    <a:pt x="1157" y="21"/>
                  </a:lnTo>
                  <a:lnTo>
                    <a:pt x="888"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1714375" y="5213175"/>
              <a:ext cx="50075" cy="17575"/>
            </a:xfrm>
            <a:custGeom>
              <a:avLst/>
              <a:gdLst/>
              <a:ahLst/>
              <a:cxnLst/>
              <a:rect l="l" t="t" r="r" b="b"/>
              <a:pathLst>
                <a:path w="2003" h="703" extrusionOk="0">
                  <a:moveTo>
                    <a:pt x="1115" y="0"/>
                  </a:moveTo>
                  <a:lnTo>
                    <a:pt x="888" y="21"/>
                  </a:lnTo>
                  <a:lnTo>
                    <a:pt x="640" y="83"/>
                  </a:lnTo>
                  <a:lnTo>
                    <a:pt x="455" y="186"/>
                  </a:lnTo>
                  <a:lnTo>
                    <a:pt x="289" y="289"/>
                  </a:lnTo>
                  <a:lnTo>
                    <a:pt x="166" y="393"/>
                  </a:lnTo>
                  <a:lnTo>
                    <a:pt x="62" y="496"/>
                  </a:lnTo>
                  <a:lnTo>
                    <a:pt x="21" y="599"/>
                  </a:lnTo>
                  <a:lnTo>
                    <a:pt x="0" y="661"/>
                  </a:lnTo>
                  <a:lnTo>
                    <a:pt x="0" y="702"/>
                  </a:lnTo>
                  <a:lnTo>
                    <a:pt x="42" y="702"/>
                  </a:lnTo>
                  <a:lnTo>
                    <a:pt x="124" y="681"/>
                  </a:lnTo>
                  <a:lnTo>
                    <a:pt x="310" y="599"/>
                  </a:lnTo>
                  <a:lnTo>
                    <a:pt x="599" y="475"/>
                  </a:lnTo>
                  <a:lnTo>
                    <a:pt x="785" y="413"/>
                  </a:lnTo>
                  <a:lnTo>
                    <a:pt x="971" y="372"/>
                  </a:lnTo>
                  <a:lnTo>
                    <a:pt x="1156" y="331"/>
                  </a:lnTo>
                  <a:lnTo>
                    <a:pt x="1961" y="331"/>
                  </a:lnTo>
                  <a:lnTo>
                    <a:pt x="2003" y="310"/>
                  </a:lnTo>
                  <a:lnTo>
                    <a:pt x="2003" y="269"/>
                  </a:lnTo>
                  <a:lnTo>
                    <a:pt x="1941" y="207"/>
                  </a:lnTo>
                  <a:lnTo>
                    <a:pt x="1838" y="145"/>
                  </a:lnTo>
                  <a:lnTo>
                    <a:pt x="1714" y="83"/>
                  </a:lnTo>
                  <a:lnTo>
                    <a:pt x="1549" y="42"/>
                  </a:lnTo>
                  <a:lnTo>
                    <a:pt x="134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1750500" y="5266325"/>
              <a:ext cx="42325" cy="23750"/>
            </a:xfrm>
            <a:custGeom>
              <a:avLst/>
              <a:gdLst/>
              <a:ahLst/>
              <a:cxnLst/>
              <a:rect l="l" t="t" r="r" b="b"/>
              <a:pathLst>
                <a:path w="1693" h="950" extrusionOk="0">
                  <a:moveTo>
                    <a:pt x="1239" y="0"/>
                  </a:moveTo>
                  <a:lnTo>
                    <a:pt x="1053" y="21"/>
                  </a:lnTo>
                  <a:lnTo>
                    <a:pt x="867" y="83"/>
                  </a:lnTo>
                  <a:lnTo>
                    <a:pt x="661" y="166"/>
                  </a:lnTo>
                  <a:lnTo>
                    <a:pt x="475" y="269"/>
                  </a:lnTo>
                  <a:lnTo>
                    <a:pt x="331" y="393"/>
                  </a:lnTo>
                  <a:lnTo>
                    <a:pt x="207" y="516"/>
                  </a:lnTo>
                  <a:lnTo>
                    <a:pt x="104" y="640"/>
                  </a:lnTo>
                  <a:lnTo>
                    <a:pt x="42" y="743"/>
                  </a:lnTo>
                  <a:lnTo>
                    <a:pt x="0" y="847"/>
                  </a:lnTo>
                  <a:lnTo>
                    <a:pt x="0" y="909"/>
                  </a:lnTo>
                  <a:lnTo>
                    <a:pt x="21" y="950"/>
                  </a:lnTo>
                  <a:lnTo>
                    <a:pt x="62" y="950"/>
                  </a:lnTo>
                  <a:lnTo>
                    <a:pt x="124" y="929"/>
                  </a:lnTo>
                  <a:lnTo>
                    <a:pt x="289" y="805"/>
                  </a:lnTo>
                  <a:lnTo>
                    <a:pt x="537" y="640"/>
                  </a:lnTo>
                  <a:lnTo>
                    <a:pt x="681" y="558"/>
                  </a:lnTo>
                  <a:lnTo>
                    <a:pt x="826" y="475"/>
                  </a:lnTo>
                  <a:lnTo>
                    <a:pt x="991" y="393"/>
                  </a:lnTo>
                  <a:lnTo>
                    <a:pt x="1156" y="331"/>
                  </a:lnTo>
                  <a:lnTo>
                    <a:pt x="1425" y="248"/>
                  </a:lnTo>
                  <a:lnTo>
                    <a:pt x="1631" y="186"/>
                  </a:lnTo>
                  <a:lnTo>
                    <a:pt x="1672" y="145"/>
                  </a:lnTo>
                  <a:lnTo>
                    <a:pt x="1693" y="124"/>
                  </a:lnTo>
                  <a:lnTo>
                    <a:pt x="1672" y="83"/>
                  </a:lnTo>
                  <a:lnTo>
                    <a:pt x="1610" y="42"/>
                  </a:lnTo>
                  <a:lnTo>
                    <a:pt x="1528" y="21"/>
                  </a:lnTo>
                  <a:lnTo>
                    <a:pt x="138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7"/>
            <p:cNvSpPr/>
            <p:nvPr/>
          </p:nvSpPr>
          <p:spPr>
            <a:xfrm>
              <a:off x="1720050" y="5087250"/>
              <a:ext cx="45950" cy="32550"/>
            </a:xfrm>
            <a:custGeom>
              <a:avLst/>
              <a:gdLst/>
              <a:ahLst/>
              <a:cxnLst/>
              <a:rect l="l" t="t" r="r" b="b"/>
              <a:pathLst>
                <a:path w="1838" h="1302" extrusionOk="0">
                  <a:moveTo>
                    <a:pt x="207" y="1"/>
                  </a:moveTo>
                  <a:lnTo>
                    <a:pt x="104" y="22"/>
                  </a:lnTo>
                  <a:lnTo>
                    <a:pt x="21" y="22"/>
                  </a:lnTo>
                  <a:lnTo>
                    <a:pt x="0" y="63"/>
                  </a:lnTo>
                  <a:lnTo>
                    <a:pt x="21" y="104"/>
                  </a:lnTo>
                  <a:lnTo>
                    <a:pt x="83" y="145"/>
                  </a:lnTo>
                  <a:lnTo>
                    <a:pt x="289" y="249"/>
                  </a:lnTo>
                  <a:lnTo>
                    <a:pt x="599" y="414"/>
                  </a:lnTo>
                  <a:lnTo>
                    <a:pt x="764" y="517"/>
                  </a:lnTo>
                  <a:lnTo>
                    <a:pt x="950" y="620"/>
                  </a:lnTo>
                  <a:lnTo>
                    <a:pt x="1136" y="744"/>
                  </a:lnTo>
                  <a:lnTo>
                    <a:pt x="1280" y="868"/>
                  </a:lnTo>
                  <a:lnTo>
                    <a:pt x="1549" y="1095"/>
                  </a:lnTo>
                  <a:lnTo>
                    <a:pt x="1714" y="1260"/>
                  </a:lnTo>
                  <a:lnTo>
                    <a:pt x="1776" y="1301"/>
                  </a:lnTo>
                  <a:lnTo>
                    <a:pt x="1817" y="1301"/>
                  </a:lnTo>
                  <a:lnTo>
                    <a:pt x="1838" y="1281"/>
                  </a:lnTo>
                  <a:lnTo>
                    <a:pt x="1838" y="1198"/>
                  </a:lnTo>
                  <a:lnTo>
                    <a:pt x="1796" y="1095"/>
                  </a:lnTo>
                  <a:lnTo>
                    <a:pt x="1734" y="950"/>
                  </a:lnTo>
                  <a:lnTo>
                    <a:pt x="1631" y="806"/>
                  </a:lnTo>
                  <a:lnTo>
                    <a:pt x="1507" y="661"/>
                  </a:lnTo>
                  <a:lnTo>
                    <a:pt x="1342" y="496"/>
                  </a:lnTo>
                  <a:lnTo>
                    <a:pt x="1136" y="352"/>
                  </a:lnTo>
                  <a:lnTo>
                    <a:pt x="929" y="207"/>
                  </a:lnTo>
                  <a:lnTo>
                    <a:pt x="723" y="125"/>
                  </a:lnTo>
                  <a:lnTo>
                    <a:pt x="537" y="63"/>
                  </a:lnTo>
                  <a:lnTo>
                    <a:pt x="351" y="22"/>
                  </a:lnTo>
                  <a:lnTo>
                    <a:pt x="20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1743275" y="4988700"/>
              <a:ext cx="48525" cy="77425"/>
            </a:xfrm>
            <a:custGeom>
              <a:avLst/>
              <a:gdLst/>
              <a:ahLst/>
              <a:cxnLst/>
              <a:rect l="l" t="t" r="r" b="b"/>
              <a:pathLst>
                <a:path w="1941" h="3097" extrusionOk="0">
                  <a:moveTo>
                    <a:pt x="496" y="351"/>
                  </a:moveTo>
                  <a:lnTo>
                    <a:pt x="599" y="413"/>
                  </a:lnTo>
                  <a:lnTo>
                    <a:pt x="702" y="496"/>
                  </a:lnTo>
                  <a:lnTo>
                    <a:pt x="805" y="620"/>
                  </a:lnTo>
                  <a:lnTo>
                    <a:pt x="1012" y="867"/>
                  </a:lnTo>
                  <a:lnTo>
                    <a:pt x="1177" y="1136"/>
                  </a:lnTo>
                  <a:lnTo>
                    <a:pt x="1342" y="1383"/>
                  </a:lnTo>
                  <a:lnTo>
                    <a:pt x="1445" y="1631"/>
                  </a:lnTo>
                  <a:lnTo>
                    <a:pt x="1548" y="1879"/>
                  </a:lnTo>
                  <a:lnTo>
                    <a:pt x="1631" y="2106"/>
                  </a:lnTo>
                  <a:lnTo>
                    <a:pt x="1734" y="2519"/>
                  </a:lnTo>
                  <a:lnTo>
                    <a:pt x="1796" y="2808"/>
                  </a:lnTo>
                  <a:lnTo>
                    <a:pt x="1806" y="2859"/>
                  </a:lnTo>
                  <a:lnTo>
                    <a:pt x="1775" y="2828"/>
                  </a:lnTo>
                  <a:lnTo>
                    <a:pt x="1569" y="2581"/>
                  </a:lnTo>
                  <a:lnTo>
                    <a:pt x="1301" y="2250"/>
                  </a:lnTo>
                  <a:lnTo>
                    <a:pt x="991" y="1837"/>
                  </a:lnTo>
                  <a:lnTo>
                    <a:pt x="847" y="1590"/>
                  </a:lnTo>
                  <a:lnTo>
                    <a:pt x="702" y="1321"/>
                  </a:lnTo>
                  <a:lnTo>
                    <a:pt x="558" y="1053"/>
                  </a:lnTo>
                  <a:lnTo>
                    <a:pt x="434" y="743"/>
                  </a:lnTo>
                  <a:lnTo>
                    <a:pt x="393" y="599"/>
                  </a:lnTo>
                  <a:lnTo>
                    <a:pt x="351" y="454"/>
                  </a:lnTo>
                  <a:lnTo>
                    <a:pt x="372" y="393"/>
                  </a:lnTo>
                  <a:lnTo>
                    <a:pt x="413" y="351"/>
                  </a:lnTo>
                  <a:close/>
                  <a:moveTo>
                    <a:pt x="434" y="0"/>
                  </a:moveTo>
                  <a:lnTo>
                    <a:pt x="289" y="21"/>
                  </a:lnTo>
                  <a:lnTo>
                    <a:pt x="207" y="62"/>
                  </a:lnTo>
                  <a:lnTo>
                    <a:pt x="145" y="104"/>
                  </a:lnTo>
                  <a:lnTo>
                    <a:pt x="104" y="145"/>
                  </a:lnTo>
                  <a:lnTo>
                    <a:pt x="62" y="207"/>
                  </a:lnTo>
                  <a:lnTo>
                    <a:pt x="21" y="351"/>
                  </a:lnTo>
                  <a:lnTo>
                    <a:pt x="0" y="475"/>
                  </a:lnTo>
                  <a:lnTo>
                    <a:pt x="21" y="578"/>
                  </a:lnTo>
                  <a:lnTo>
                    <a:pt x="62" y="682"/>
                  </a:lnTo>
                  <a:lnTo>
                    <a:pt x="124" y="847"/>
                  </a:lnTo>
                  <a:lnTo>
                    <a:pt x="269" y="1177"/>
                  </a:lnTo>
                  <a:lnTo>
                    <a:pt x="413" y="1466"/>
                  </a:lnTo>
                  <a:lnTo>
                    <a:pt x="578" y="1734"/>
                  </a:lnTo>
                  <a:lnTo>
                    <a:pt x="764" y="1982"/>
                  </a:lnTo>
                  <a:lnTo>
                    <a:pt x="929" y="2209"/>
                  </a:lnTo>
                  <a:lnTo>
                    <a:pt x="1115" y="2395"/>
                  </a:lnTo>
                  <a:lnTo>
                    <a:pt x="1425" y="2704"/>
                  </a:lnTo>
                  <a:lnTo>
                    <a:pt x="1693" y="2911"/>
                  </a:lnTo>
                  <a:lnTo>
                    <a:pt x="1836" y="3006"/>
                  </a:lnTo>
                  <a:lnTo>
                    <a:pt x="1836" y="3006"/>
                  </a:lnTo>
                  <a:lnTo>
                    <a:pt x="1837" y="3014"/>
                  </a:lnTo>
                  <a:lnTo>
                    <a:pt x="1858" y="3076"/>
                  </a:lnTo>
                  <a:lnTo>
                    <a:pt x="1879" y="3097"/>
                  </a:lnTo>
                  <a:lnTo>
                    <a:pt x="1899" y="3076"/>
                  </a:lnTo>
                  <a:lnTo>
                    <a:pt x="1908" y="3049"/>
                  </a:lnTo>
                  <a:lnTo>
                    <a:pt x="1908" y="3049"/>
                  </a:lnTo>
                  <a:lnTo>
                    <a:pt x="1920" y="3055"/>
                  </a:lnTo>
                  <a:lnTo>
                    <a:pt x="1941" y="3055"/>
                  </a:lnTo>
                  <a:lnTo>
                    <a:pt x="1941" y="3014"/>
                  </a:lnTo>
                  <a:lnTo>
                    <a:pt x="1923" y="2980"/>
                  </a:lnTo>
                  <a:lnTo>
                    <a:pt x="1941" y="2808"/>
                  </a:lnTo>
                  <a:lnTo>
                    <a:pt x="1941" y="2498"/>
                  </a:lnTo>
                  <a:lnTo>
                    <a:pt x="1920" y="2292"/>
                  </a:lnTo>
                  <a:lnTo>
                    <a:pt x="1879" y="2065"/>
                  </a:lnTo>
                  <a:lnTo>
                    <a:pt x="1817" y="1817"/>
                  </a:lnTo>
                  <a:lnTo>
                    <a:pt x="1734" y="1548"/>
                  </a:lnTo>
                  <a:lnTo>
                    <a:pt x="1610" y="1259"/>
                  </a:lnTo>
                  <a:lnTo>
                    <a:pt x="1466" y="991"/>
                  </a:lnTo>
                  <a:lnTo>
                    <a:pt x="1280" y="702"/>
                  </a:lnTo>
                  <a:lnTo>
                    <a:pt x="1074" y="413"/>
                  </a:lnTo>
                  <a:lnTo>
                    <a:pt x="950" y="269"/>
                  </a:lnTo>
                  <a:lnTo>
                    <a:pt x="785" y="124"/>
                  </a:lnTo>
                  <a:lnTo>
                    <a:pt x="682" y="62"/>
                  </a:lnTo>
                  <a:lnTo>
                    <a:pt x="558" y="21"/>
                  </a:lnTo>
                  <a:lnTo>
                    <a:pt x="43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1787125" y="5011925"/>
              <a:ext cx="69700" cy="53675"/>
            </a:xfrm>
            <a:custGeom>
              <a:avLst/>
              <a:gdLst/>
              <a:ahLst/>
              <a:cxnLst/>
              <a:rect l="l" t="t" r="r" b="b"/>
              <a:pathLst>
                <a:path w="2788" h="2147" extrusionOk="0">
                  <a:moveTo>
                    <a:pt x="2127" y="0"/>
                  </a:moveTo>
                  <a:lnTo>
                    <a:pt x="1920" y="42"/>
                  </a:lnTo>
                  <a:lnTo>
                    <a:pt x="1735" y="103"/>
                  </a:lnTo>
                  <a:lnTo>
                    <a:pt x="1425" y="248"/>
                  </a:lnTo>
                  <a:lnTo>
                    <a:pt x="1157" y="434"/>
                  </a:lnTo>
                  <a:lnTo>
                    <a:pt x="909" y="619"/>
                  </a:lnTo>
                  <a:lnTo>
                    <a:pt x="703" y="805"/>
                  </a:lnTo>
                  <a:lnTo>
                    <a:pt x="517" y="1012"/>
                  </a:lnTo>
                  <a:lnTo>
                    <a:pt x="372" y="1218"/>
                  </a:lnTo>
                  <a:lnTo>
                    <a:pt x="249" y="1404"/>
                  </a:lnTo>
                  <a:lnTo>
                    <a:pt x="166" y="1569"/>
                  </a:lnTo>
                  <a:lnTo>
                    <a:pt x="83" y="1734"/>
                  </a:lnTo>
                  <a:lnTo>
                    <a:pt x="42" y="1879"/>
                  </a:lnTo>
                  <a:lnTo>
                    <a:pt x="1" y="2064"/>
                  </a:lnTo>
                  <a:lnTo>
                    <a:pt x="1" y="2126"/>
                  </a:lnTo>
                  <a:lnTo>
                    <a:pt x="1" y="2147"/>
                  </a:lnTo>
                  <a:lnTo>
                    <a:pt x="21" y="2147"/>
                  </a:lnTo>
                  <a:lnTo>
                    <a:pt x="63" y="2106"/>
                  </a:lnTo>
                  <a:lnTo>
                    <a:pt x="166" y="1941"/>
                  </a:lnTo>
                  <a:lnTo>
                    <a:pt x="331" y="1672"/>
                  </a:lnTo>
                  <a:lnTo>
                    <a:pt x="579" y="1363"/>
                  </a:lnTo>
                  <a:lnTo>
                    <a:pt x="723" y="1197"/>
                  </a:lnTo>
                  <a:lnTo>
                    <a:pt x="909" y="1032"/>
                  </a:lnTo>
                  <a:lnTo>
                    <a:pt x="1115" y="847"/>
                  </a:lnTo>
                  <a:lnTo>
                    <a:pt x="1343" y="702"/>
                  </a:lnTo>
                  <a:lnTo>
                    <a:pt x="1611" y="558"/>
                  </a:lnTo>
                  <a:lnTo>
                    <a:pt x="1900" y="413"/>
                  </a:lnTo>
                  <a:lnTo>
                    <a:pt x="2024" y="372"/>
                  </a:lnTo>
                  <a:lnTo>
                    <a:pt x="2168" y="351"/>
                  </a:lnTo>
                  <a:lnTo>
                    <a:pt x="2292" y="351"/>
                  </a:lnTo>
                  <a:lnTo>
                    <a:pt x="2395" y="392"/>
                  </a:lnTo>
                  <a:lnTo>
                    <a:pt x="2416" y="413"/>
                  </a:lnTo>
                  <a:lnTo>
                    <a:pt x="2437" y="434"/>
                  </a:lnTo>
                  <a:lnTo>
                    <a:pt x="2416" y="537"/>
                  </a:lnTo>
                  <a:lnTo>
                    <a:pt x="2395" y="661"/>
                  </a:lnTo>
                  <a:lnTo>
                    <a:pt x="2333" y="805"/>
                  </a:lnTo>
                  <a:lnTo>
                    <a:pt x="2168" y="1053"/>
                  </a:lnTo>
                  <a:lnTo>
                    <a:pt x="1982" y="1280"/>
                  </a:lnTo>
                  <a:lnTo>
                    <a:pt x="1776" y="1466"/>
                  </a:lnTo>
                  <a:lnTo>
                    <a:pt x="1570" y="1610"/>
                  </a:lnTo>
                  <a:lnTo>
                    <a:pt x="1363" y="1734"/>
                  </a:lnTo>
                  <a:lnTo>
                    <a:pt x="1136" y="1817"/>
                  </a:lnTo>
                  <a:lnTo>
                    <a:pt x="950" y="1879"/>
                  </a:lnTo>
                  <a:lnTo>
                    <a:pt x="765" y="1920"/>
                  </a:lnTo>
                  <a:lnTo>
                    <a:pt x="455" y="1961"/>
                  </a:lnTo>
                  <a:lnTo>
                    <a:pt x="249" y="1982"/>
                  </a:lnTo>
                  <a:lnTo>
                    <a:pt x="207" y="2002"/>
                  </a:lnTo>
                  <a:lnTo>
                    <a:pt x="187" y="2002"/>
                  </a:lnTo>
                  <a:lnTo>
                    <a:pt x="187" y="2023"/>
                  </a:lnTo>
                  <a:lnTo>
                    <a:pt x="249" y="2044"/>
                  </a:lnTo>
                  <a:lnTo>
                    <a:pt x="331" y="2085"/>
                  </a:lnTo>
                  <a:lnTo>
                    <a:pt x="455" y="2106"/>
                  </a:lnTo>
                  <a:lnTo>
                    <a:pt x="620" y="2126"/>
                  </a:lnTo>
                  <a:lnTo>
                    <a:pt x="785" y="2126"/>
                  </a:lnTo>
                  <a:lnTo>
                    <a:pt x="992" y="2106"/>
                  </a:lnTo>
                  <a:lnTo>
                    <a:pt x="1239" y="2044"/>
                  </a:lnTo>
                  <a:lnTo>
                    <a:pt x="1466" y="1982"/>
                  </a:lnTo>
                  <a:lnTo>
                    <a:pt x="1735" y="1858"/>
                  </a:lnTo>
                  <a:lnTo>
                    <a:pt x="1982" y="1713"/>
                  </a:lnTo>
                  <a:lnTo>
                    <a:pt x="2230" y="1507"/>
                  </a:lnTo>
                  <a:lnTo>
                    <a:pt x="2333" y="1383"/>
                  </a:lnTo>
                  <a:lnTo>
                    <a:pt x="2457" y="1259"/>
                  </a:lnTo>
                  <a:lnTo>
                    <a:pt x="2540" y="1115"/>
                  </a:lnTo>
                  <a:lnTo>
                    <a:pt x="2643" y="970"/>
                  </a:lnTo>
                  <a:lnTo>
                    <a:pt x="2725" y="805"/>
                  </a:lnTo>
                  <a:lnTo>
                    <a:pt x="2746" y="702"/>
                  </a:lnTo>
                  <a:lnTo>
                    <a:pt x="2767" y="599"/>
                  </a:lnTo>
                  <a:lnTo>
                    <a:pt x="2787" y="496"/>
                  </a:lnTo>
                  <a:lnTo>
                    <a:pt x="2767" y="351"/>
                  </a:lnTo>
                  <a:lnTo>
                    <a:pt x="2705" y="227"/>
                  </a:lnTo>
                  <a:lnTo>
                    <a:pt x="2643" y="165"/>
                  </a:lnTo>
                  <a:lnTo>
                    <a:pt x="2602" y="124"/>
                  </a:lnTo>
                  <a:lnTo>
                    <a:pt x="2457" y="42"/>
                  </a:lnTo>
                  <a:lnTo>
                    <a:pt x="2354" y="21"/>
                  </a:lnTo>
                  <a:lnTo>
                    <a:pt x="223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1751000" y="2864200"/>
              <a:ext cx="958300" cy="2351575"/>
            </a:xfrm>
            <a:custGeom>
              <a:avLst/>
              <a:gdLst/>
              <a:ahLst/>
              <a:cxnLst/>
              <a:rect l="l" t="t" r="r" b="b"/>
              <a:pathLst>
                <a:path w="38332" h="94063" extrusionOk="0">
                  <a:moveTo>
                    <a:pt x="29518" y="0"/>
                  </a:moveTo>
                  <a:lnTo>
                    <a:pt x="1" y="5883"/>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9578" y="24543"/>
                  </a:lnTo>
                  <a:lnTo>
                    <a:pt x="10652" y="25616"/>
                  </a:lnTo>
                  <a:lnTo>
                    <a:pt x="11230" y="26256"/>
                  </a:lnTo>
                  <a:lnTo>
                    <a:pt x="20064" y="54865"/>
                  </a:lnTo>
                  <a:lnTo>
                    <a:pt x="18000" y="93030"/>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6701" y="39301"/>
                  </a:lnTo>
                  <a:lnTo>
                    <a:pt x="34307" y="23676"/>
                  </a:lnTo>
                  <a:lnTo>
                    <a:pt x="31128" y="2808"/>
                  </a:lnTo>
                  <a:lnTo>
                    <a:pt x="29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1751000" y="2864200"/>
              <a:ext cx="958300" cy="2351575"/>
            </a:xfrm>
            <a:custGeom>
              <a:avLst/>
              <a:gdLst/>
              <a:ahLst/>
              <a:cxnLst/>
              <a:rect l="l" t="t" r="r" b="b"/>
              <a:pathLst>
                <a:path w="38332" h="94063" fill="none" extrusionOk="0">
                  <a:moveTo>
                    <a:pt x="1" y="5883"/>
                  </a:moveTo>
                  <a:lnTo>
                    <a:pt x="2911" y="15337"/>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6792" y="21756"/>
                  </a:lnTo>
                  <a:lnTo>
                    <a:pt x="9578" y="24543"/>
                  </a:lnTo>
                  <a:lnTo>
                    <a:pt x="10652" y="25616"/>
                  </a:lnTo>
                  <a:lnTo>
                    <a:pt x="11230" y="26256"/>
                  </a:lnTo>
                  <a:lnTo>
                    <a:pt x="20064" y="54865"/>
                  </a:lnTo>
                  <a:lnTo>
                    <a:pt x="18000" y="93030"/>
                  </a:lnTo>
                  <a:lnTo>
                    <a:pt x="33213" y="94063"/>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8229" y="49065"/>
                  </a:lnTo>
                  <a:lnTo>
                    <a:pt x="36701" y="39301"/>
                  </a:lnTo>
                  <a:lnTo>
                    <a:pt x="34307" y="23676"/>
                  </a:lnTo>
                  <a:lnTo>
                    <a:pt x="31128" y="2808"/>
                  </a:lnTo>
                  <a:lnTo>
                    <a:pt x="29518" y="0"/>
                  </a:lnTo>
                  <a:lnTo>
                    <a:pt x="1" y="58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7"/>
            <p:cNvSpPr/>
            <p:nvPr/>
          </p:nvSpPr>
          <p:spPr>
            <a:xfrm>
              <a:off x="1523950" y="3434925"/>
              <a:ext cx="1005250" cy="1717375"/>
            </a:xfrm>
            <a:custGeom>
              <a:avLst/>
              <a:gdLst/>
              <a:ahLst/>
              <a:cxnLst/>
              <a:rect l="l" t="t" r="r" b="b"/>
              <a:pathLst>
                <a:path w="40210" h="68695" extrusionOk="0">
                  <a:moveTo>
                    <a:pt x="40210" y="1"/>
                  </a:moveTo>
                  <a:lnTo>
                    <a:pt x="21757" y="4438"/>
                  </a:lnTo>
                  <a:lnTo>
                    <a:pt x="20209" y="32572"/>
                  </a:lnTo>
                  <a:lnTo>
                    <a:pt x="1" y="60046"/>
                  </a:lnTo>
                  <a:lnTo>
                    <a:pt x="12675" y="68695"/>
                  </a:lnTo>
                  <a:lnTo>
                    <a:pt x="39942" y="36845"/>
                  </a:lnTo>
                  <a:lnTo>
                    <a:pt x="402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1523950" y="3434925"/>
              <a:ext cx="1005250" cy="1717375"/>
            </a:xfrm>
            <a:custGeom>
              <a:avLst/>
              <a:gdLst/>
              <a:ahLst/>
              <a:cxnLst/>
              <a:rect l="l" t="t" r="r" b="b"/>
              <a:pathLst>
                <a:path w="40210" h="68695" fill="none" extrusionOk="0">
                  <a:moveTo>
                    <a:pt x="21757" y="4438"/>
                  </a:moveTo>
                  <a:lnTo>
                    <a:pt x="20209" y="32572"/>
                  </a:lnTo>
                  <a:lnTo>
                    <a:pt x="1" y="60046"/>
                  </a:lnTo>
                  <a:lnTo>
                    <a:pt x="12675" y="68695"/>
                  </a:lnTo>
                  <a:lnTo>
                    <a:pt x="39942" y="36845"/>
                  </a:lnTo>
                  <a:lnTo>
                    <a:pt x="40210" y="1"/>
                  </a:lnTo>
                  <a:lnTo>
                    <a:pt x="21757" y="44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p:nvPr/>
          </p:nvSpPr>
          <p:spPr>
            <a:xfrm>
              <a:off x="2031725" y="3520600"/>
              <a:ext cx="224500" cy="1646150"/>
            </a:xfrm>
            <a:custGeom>
              <a:avLst/>
              <a:gdLst/>
              <a:ahLst/>
              <a:cxnLst/>
              <a:rect l="l" t="t" r="r" b="b"/>
              <a:pathLst>
                <a:path w="8980" h="65846" extrusionOk="0">
                  <a:moveTo>
                    <a:pt x="1" y="0"/>
                  </a:moveTo>
                  <a:lnTo>
                    <a:pt x="42" y="124"/>
                  </a:lnTo>
                  <a:lnTo>
                    <a:pt x="166" y="537"/>
                  </a:lnTo>
                  <a:lnTo>
                    <a:pt x="641" y="2085"/>
                  </a:lnTo>
                  <a:lnTo>
                    <a:pt x="2457" y="7823"/>
                  </a:lnTo>
                  <a:lnTo>
                    <a:pt x="8709" y="27155"/>
                  </a:lnTo>
                  <a:lnTo>
                    <a:pt x="8443" y="32221"/>
                  </a:lnTo>
                  <a:lnTo>
                    <a:pt x="7246" y="56000"/>
                  </a:lnTo>
                  <a:lnTo>
                    <a:pt x="6916" y="63204"/>
                  </a:lnTo>
                  <a:lnTo>
                    <a:pt x="6833" y="65164"/>
                  </a:lnTo>
                  <a:lnTo>
                    <a:pt x="6833" y="65680"/>
                  </a:lnTo>
                  <a:lnTo>
                    <a:pt x="6833" y="65846"/>
                  </a:lnTo>
                  <a:lnTo>
                    <a:pt x="6854" y="65680"/>
                  </a:lnTo>
                  <a:lnTo>
                    <a:pt x="6895" y="65164"/>
                  </a:lnTo>
                  <a:lnTo>
                    <a:pt x="7019" y="63204"/>
                  </a:lnTo>
                  <a:lnTo>
                    <a:pt x="7432" y="56000"/>
                  </a:lnTo>
                  <a:lnTo>
                    <a:pt x="8711" y="32242"/>
                  </a:lnTo>
                  <a:lnTo>
                    <a:pt x="8980" y="27123"/>
                  </a:lnTo>
                  <a:lnTo>
                    <a:pt x="8980" y="27102"/>
                  </a:lnTo>
                  <a:lnTo>
                    <a:pt x="8980" y="27081"/>
                  </a:lnTo>
                  <a:lnTo>
                    <a:pt x="2643" y="7761"/>
                  </a:lnTo>
                  <a:lnTo>
                    <a:pt x="723" y="2044"/>
                  </a:lnTo>
                  <a:lnTo>
                    <a:pt x="207" y="516"/>
                  </a:lnTo>
                  <a:lnTo>
                    <a:pt x="63" y="124"/>
                  </a:lnTo>
                  <a:lnTo>
                    <a:pt x="1" y="0"/>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2031725" y="3520600"/>
              <a:ext cx="224500" cy="1646150"/>
            </a:xfrm>
            <a:custGeom>
              <a:avLst/>
              <a:gdLst/>
              <a:ahLst/>
              <a:cxnLst/>
              <a:rect l="l" t="t" r="r" b="b"/>
              <a:pathLst>
                <a:path w="8980" h="65846" fill="none" extrusionOk="0">
                  <a:moveTo>
                    <a:pt x="1" y="0"/>
                  </a:moveTo>
                  <a:lnTo>
                    <a:pt x="1" y="0"/>
                  </a:lnTo>
                  <a:lnTo>
                    <a:pt x="63" y="124"/>
                  </a:lnTo>
                  <a:lnTo>
                    <a:pt x="63" y="124"/>
                  </a:lnTo>
                  <a:lnTo>
                    <a:pt x="207" y="516"/>
                  </a:lnTo>
                  <a:lnTo>
                    <a:pt x="207" y="516"/>
                  </a:lnTo>
                  <a:lnTo>
                    <a:pt x="723" y="2044"/>
                  </a:lnTo>
                  <a:lnTo>
                    <a:pt x="723" y="2044"/>
                  </a:lnTo>
                  <a:lnTo>
                    <a:pt x="2643" y="7761"/>
                  </a:lnTo>
                  <a:lnTo>
                    <a:pt x="2643" y="7761"/>
                  </a:lnTo>
                  <a:lnTo>
                    <a:pt x="8980" y="27081"/>
                  </a:lnTo>
                  <a:lnTo>
                    <a:pt x="8980" y="27102"/>
                  </a:lnTo>
                  <a:lnTo>
                    <a:pt x="8980" y="27123"/>
                  </a:lnTo>
                  <a:lnTo>
                    <a:pt x="8980" y="27123"/>
                  </a:lnTo>
                  <a:lnTo>
                    <a:pt x="8711" y="32242"/>
                  </a:lnTo>
                  <a:lnTo>
                    <a:pt x="8711" y="32242"/>
                  </a:lnTo>
                  <a:lnTo>
                    <a:pt x="7432" y="56000"/>
                  </a:lnTo>
                  <a:lnTo>
                    <a:pt x="7432" y="56000"/>
                  </a:lnTo>
                  <a:lnTo>
                    <a:pt x="7019" y="63204"/>
                  </a:lnTo>
                  <a:lnTo>
                    <a:pt x="7019" y="63204"/>
                  </a:lnTo>
                  <a:lnTo>
                    <a:pt x="6895" y="65164"/>
                  </a:lnTo>
                  <a:lnTo>
                    <a:pt x="6895" y="65164"/>
                  </a:lnTo>
                  <a:lnTo>
                    <a:pt x="6854" y="65680"/>
                  </a:lnTo>
                  <a:lnTo>
                    <a:pt x="6854" y="65680"/>
                  </a:lnTo>
                  <a:lnTo>
                    <a:pt x="6833" y="65846"/>
                  </a:lnTo>
                  <a:lnTo>
                    <a:pt x="6833" y="65846"/>
                  </a:lnTo>
                  <a:lnTo>
                    <a:pt x="6833" y="65680"/>
                  </a:lnTo>
                  <a:lnTo>
                    <a:pt x="6833" y="65680"/>
                  </a:lnTo>
                  <a:lnTo>
                    <a:pt x="6833" y="65164"/>
                  </a:lnTo>
                  <a:lnTo>
                    <a:pt x="6833" y="65164"/>
                  </a:lnTo>
                  <a:lnTo>
                    <a:pt x="6916" y="63204"/>
                  </a:lnTo>
                  <a:lnTo>
                    <a:pt x="6916" y="63204"/>
                  </a:lnTo>
                  <a:lnTo>
                    <a:pt x="7246" y="56000"/>
                  </a:lnTo>
                  <a:lnTo>
                    <a:pt x="7246" y="56000"/>
                  </a:lnTo>
                  <a:lnTo>
                    <a:pt x="8443" y="32221"/>
                  </a:lnTo>
                  <a:lnTo>
                    <a:pt x="8443" y="32221"/>
                  </a:lnTo>
                  <a:lnTo>
                    <a:pt x="8711" y="27102"/>
                  </a:lnTo>
                  <a:lnTo>
                    <a:pt x="8711" y="27164"/>
                  </a:lnTo>
                  <a:lnTo>
                    <a:pt x="8711" y="27164"/>
                  </a:lnTo>
                  <a:lnTo>
                    <a:pt x="2457" y="7823"/>
                  </a:lnTo>
                  <a:lnTo>
                    <a:pt x="2457" y="7823"/>
                  </a:lnTo>
                  <a:lnTo>
                    <a:pt x="641" y="2085"/>
                  </a:lnTo>
                  <a:lnTo>
                    <a:pt x="641" y="2085"/>
                  </a:lnTo>
                  <a:lnTo>
                    <a:pt x="166" y="537"/>
                  </a:lnTo>
                  <a:lnTo>
                    <a:pt x="166" y="537"/>
                  </a:lnTo>
                  <a:lnTo>
                    <a:pt x="42" y="124"/>
                  </a:lnTo>
                  <a:lnTo>
                    <a:pt x="42" y="12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1525500" y="1610250"/>
              <a:ext cx="1039825" cy="1557925"/>
            </a:xfrm>
            <a:custGeom>
              <a:avLst/>
              <a:gdLst/>
              <a:ahLst/>
              <a:cxnLst/>
              <a:rect l="l" t="t" r="r" b="b"/>
              <a:pathLst>
                <a:path w="41593" h="62317" extrusionOk="0">
                  <a:moveTo>
                    <a:pt x="4150" y="0"/>
                  </a:move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1525500" y="1610250"/>
              <a:ext cx="1039825" cy="1557925"/>
            </a:xfrm>
            <a:custGeom>
              <a:avLst/>
              <a:gdLst/>
              <a:ahLst/>
              <a:cxnLst/>
              <a:rect l="l" t="t" r="r" b="b"/>
              <a:pathLst>
                <a:path w="41593" h="62317" fill="none" extrusionOk="0">
                  <a:moveTo>
                    <a:pt x="4150" y="0"/>
                  </a:moveTo>
                  <a:lnTo>
                    <a:pt x="4150" y="0"/>
                  </a:ln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2352700" y="2247025"/>
              <a:ext cx="14475" cy="52150"/>
            </a:xfrm>
            <a:custGeom>
              <a:avLst/>
              <a:gdLst/>
              <a:ahLst/>
              <a:cxnLst/>
              <a:rect l="l" t="t" r="r" b="b"/>
              <a:pathLst>
                <a:path w="579" h="2086" extrusionOk="0">
                  <a:moveTo>
                    <a:pt x="1" y="0"/>
                  </a:moveTo>
                  <a:lnTo>
                    <a:pt x="579" y="2085"/>
                  </a:lnTo>
                  <a:lnTo>
                    <a:pt x="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2352700" y="2247025"/>
              <a:ext cx="14475" cy="52150"/>
            </a:xfrm>
            <a:custGeom>
              <a:avLst/>
              <a:gdLst/>
              <a:ahLst/>
              <a:cxnLst/>
              <a:rect l="l" t="t" r="r" b="b"/>
              <a:pathLst>
                <a:path w="579" h="2086" fill="none" extrusionOk="0">
                  <a:moveTo>
                    <a:pt x="1" y="0"/>
                  </a:moveTo>
                  <a:lnTo>
                    <a:pt x="579" y="208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1719525" y="2029775"/>
              <a:ext cx="651275" cy="281250"/>
            </a:xfrm>
            <a:custGeom>
              <a:avLst/>
              <a:gdLst/>
              <a:ahLst/>
              <a:cxnLst/>
              <a:rect l="l" t="t" r="r" b="b"/>
              <a:pathLst>
                <a:path w="26051" h="11250" extrusionOk="0">
                  <a:moveTo>
                    <a:pt x="1" y="0"/>
                  </a:move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323" y="11105"/>
                  </a:lnTo>
                  <a:lnTo>
                    <a:pt x="26050" y="11250"/>
                  </a:lnTo>
                  <a:lnTo>
                    <a:pt x="25906" y="10775"/>
                  </a:lnTo>
                  <a:lnTo>
                    <a:pt x="25328" y="8690"/>
                  </a:lnTo>
                  <a:lnTo>
                    <a:pt x="1"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1719525" y="2029775"/>
              <a:ext cx="651275" cy="281250"/>
            </a:xfrm>
            <a:custGeom>
              <a:avLst/>
              <a:gdLst/>
              <a:ahLst/>
              <a:cxnLst/>
              <a:rect l="l" t="t" r="r" b="b"/>
              <a:pathLst>
                <a:path w="26051" h="11250" fill="none" extrusionOk="0">
                  <a:moveTo>
                    <a:pt x="1" y="0"/>
                  </a:moveTo>
                  <a:lnTo>
                    <a:pt x="1" y="0"/>
                  </a:ln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241" y="11105"/>
                  </a:lnTo>
                  <a:lnTo>
                    <a:pt x="21241" y="11105"/>
                  </a:lnTo>
                  <a:lnTo>
                    <a:pt x="21323" y="11105"/>
                  </a:lnTo>
                  <a:lnTo>
                    <a:pt x="26050" y="11250"/>
                  </a:lnTo>
                  <a:lnTo>
                    <a:pt x="25906" y="10775"/>
                  </a:lnTo>
                  <a:lnTo>
                    <a:pt x="25328" y="869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1569375" y="2072600"/>
              <a:ext cx="232750" cy="85175"/>
            </a:xfrm>
            <a:custGeom>
              <a:avLst/>
              <a:gdLst/>
              <a:ahLst/>
              <a:cxnLst/>
              <a:rect l="l" t="t" r="r" b="b"/>
              <a:pathLst>
                <a:path w="9310" h="3407" extrusionOk="0">
                  <a:moveTo>
                    <a:pt x="9289" y="1"/>
                  </a:moveTo>
                  <a:lnTo>
                    <a:pt x="9206" y="21"/>
                  </a:lnTo>
                  <a:lnTo>
                    <a:pt x="8959" y="166"/>
                  </a:lnTo>
                  <a:lnTo>
                    <a:pt x="8009" y="641"/>
                  </a:lnTo>
                  <a:lnTo>
                    <a:pt x="7349" y="971"/>
                  </a:lnTo>
                  <a:lnTo>
                    <a:pt x="6585" y="1322"/>
                  </a:lnTo>
                  <a:lnTo>
                    <a:pt x="5718" y="1693"/>
                  </a:lnTo>
                  <a:lnTo>
                    <a:pt x="4789" y="2065"/>
                  </a:lnTo>
                  <a:lnTo>
                    <a:pt x="3840" y="2374"/>
                  </a:lnTo>
                  <a:lnTo>
                    <a:pt x="2952" y="2663"/>
                  </a:lnTo>
                  <a:lnTo>
                    <a:pt x="2126" y="2890"/>
                  </a:lnTo>
                  <a:lnTo>
                    <a:pt x="1424" y="3056"/>
                  </a:lnTo>
                  <a:lnTo>
                    <a:pt x="372" y="3303"/>
                  </a:lnTo>
                  <a:lnTo>
                    <a:pt x="83" y="3365"/>
                  </a:lnTo>
                  <a:lnTo>
                    <a:pt x="21" y="3386"/>
                  </a:lnTo>
                  <a:lnTo>
                    <a:pt x="0" y="3406"/>
                  </a:lnTo>
                  <a:lnTo>
                    <a:pt x="103" y="3406"/>
                  </a:lnTo>
                  <a:lnTo>
                    <a:pt x="392" y="3386"/>
                  </a:lnTo>
                  <a:lnTo>
                    <a:pt x="847" y="3324"/>
                  </a:lnTo>
                  <a:lnTo>
                    <a:pt x="1445" y="3241"/>
                  </a:lnTo>
                  <a:lnTo>
                    <a:pt x="2188" y="3076"/>
                  </a:lnTo>
                  <a:lnTo>
                    <a:pt x="3014" y="2870"/>
                  </a:lnTo>
                  <a:lnTo>
                    <a:pt x="3922" y="2622"/>
                  </a:lnTo>
                  <a:lnTo>
                    <a:pt x="4872" y="2292"/>
                  </a:lnTo>
                  <a:lnTo>
                    <a:pt x="5821" y="1920"/>
                  </a:lnTo>
                  <a:lnTo>
                    <a:pt x="6667" y="1528"/>
                  </a:lnTo>
                  <a:lnTo>
                    <a:pt x="7431" y="1157"/>
                  </a:lnTo>
                  <a:lnTo>
                    <a:pt x="8092" y="806"/>
                  </a:lnTo>
                  <a:lnTo>
                    <a:pt x="8608" y="496"/>
                  </a:lnTo>
                  <a:lnTo>
                    <a:pt x="9000" y="248"/>
                  </a:lnTo>
                  <a:lnTo>
                    <a:pt x="9248" y="63"/>
                  </a:lnTo>
                  <a:lnTo>
                    <a:pt x="9309"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1686000" y="2409575"/>
              <a:ext cx="704400" cy="180125"/>
            </a:xfrm>
            <a:custGeom>
              <a:avLst/>
              <a:gdLst/>
              <a:ahLst/>
              <a:cxnLst/>
              <a:rect l="l" t="t" r="r" b="b"/>
              <a:pathLst>
                <a:path w="28176" h="7205" extrusionOk="0">
                  <a:moveTo>
                    <a:pt x="28093" y="0"/>
                  </a:moveTo>
                  <a:lnTo>
                    <a:pt x="27866" y="42"/>
                  </a:lnTo>
                  <a:lnTo>
                    <a:pt x="27040" y="248"/>
                  </a:lnTo>
                  <a:lnTo>
                    <a:pt x="24027" y="971"/>
                  </a:lnTo>
                  <a:lnTo>
                    <a:pt x="19527" y="2085"/>
                  </a:lnTo>
                  <a:lnTo>
                    <a:pt x="14057" y="3489"/>
                  </a:lnTo>
                  <a:lnTo>
                    <a:pt x="8566" y="4892"/>
                  </a:lnTo>
                  <a:lnTo>
                    <a:pt x="4087" y="6069"/>
                  </a:lnTo>
                  <a:lnTo>
                    <a:pt x="1094" y="6874"/>
                  </a:lnTo>
                  <a:lnTo>
                    <a:pt x="268" y="7122"/>
                  </a:lnTo>
                  <a:lnTo>
                    <a:pt x="62" y="7184"/>
                  </a:lnTo>
                  <a:lnTo>
                    <a:pt x="0" y="7204"/>
                  </a:lnTo>
                  <a:lnTo>
                    <a:pt x="62" y="7204"/>
                  </a:lnTo>
                  <a:lnTo>
                    <a:pt x="289" y="7163"/>
                  </a:lnTo>
                  <a:lnTo>
                    <a:pt x="1115" y="6977"/>
                  </a:lnTo>
                  <a:lnTo>
                    <a:pt x="4128" y="6234"/>
                  </a:lnTo>
                  <a:lnTo>
                    <a:pt x="8628" y="5119"/>
                  </a:lnTo>
                  <a:lnTo>
                    <a:pt x="14119" y="3736"/>
                  </a:lnTo>
                  <a:lnTo>
                    <a:pt x="19589" y="2312"/>
                  </a:lnTo>
                  <a:lnTo>
                    <a:pt x="24068" y="1136"/>
                  </a:lnTo>
                  <a:lnTo>
                    <a:pt x="27081" y="331"/>
                  </a:lnTo>
                  <a:lnTo>
                    <a:pt x="27886" y="104"/>
                  </a:lnTo>
                  <a:lnTo>
                    <a:pt x="28093" y="42"/>
                  </a:lnTo>
                  <a:lnTo>
                    <a:pt x="2817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1762375" y="2795050"/>
              <a:ext cx="738450" cy="178050"/>
            </a:xfrm>
            <a:custGeom>
              <a:avLst/>
              <a:gdLst/>
              <a:ahLst/>
              <a:cxnLst/>
              <a:rect l="l" t="t" r="r" b="b"/>
              <a:pathLst>
                <a:path w="29538" h="7122" extrusionOk="0">
                  <a:moveTo>
                    <a:pt x="29455" y="0"/>
                  </a:moveTo>
                  <a:lnTo>
                    <a:pt x="29228" y="21"/>
                  </a:lnTo>
                  <a:lnTo>
                    <a:pt x="28340" y="145"/>
                  </a:lnTo>
                  <a:lnTo>
                    <a:pt x="26958" y="372"/>
                  </a:lnTo>
                  <a:lnTo>
                    <a:pt x="26111" y="537"/>
                  </a:lnTo>
                  <a:lnTo>
                    <a:pt x="25141" y="723"/>
                  </a:lnTo>
                  <a:lnTo>
                    <a:pt x="24088" y="950"/>
                  </a:lnTo>
                  <a:lnTo>
                    <a:pt x="22953" y="1198"/>
                  </a:lnTo>
                  <a:lnTo>
                    <a:pt x="20435" y="1796"/>
                  </a:lnTo>
                  <a:lnTo>
                    <a:pt x="17669" y="2498"/>
                  </a:lnTo>
                  <a:lnTo>
                    <a:pt x="14697" y="3262"/>
                  </a:lnTo>
                  <a:lnTo>
                    <a:pt x="4314" y="6028"/>
                  </a:lnTo>
                  <a:lnTo>
                    <a:pt x="1156" y="6812"/>
                  </a:lnTo>
                  <a:lnTo>
                    <a:pt x="310" y="7039"/>
                  </a:lnTo>
                  <a:lnTo>
                    <a:pt x="83" y="7101"/>
                  </a:lnTo>
                  <a:lnTo>
                    <a:pt x="0" y="7122"/>
                  </a:lnTo>
                  <a:lnTo>
                    <a:pt x="83" y="7122"/>
                  </a:lnTo>
                  <a:lnTo>
                    <a:pt x="310" y="7080"/>
                  </a:lnTo>
                  <a:lnTo>
                    <a:pt x="1177" y="6915"/>
                  </a:lnTo>
                  <a:lnTo>
                    <a:pt x="2560" y="6606"/>
                  </a:lnTo>
                  <a:lnTo>
                    <a:pt x="4355" y="6193"/>
                  </a:lnTo>
                  <a:lnTo>
                    <a:pt x="6543" y="5656"/>
                  </a:lnTo>
                  <a:lnTo>
                    <a:pt x="9041" y="4996"/>
                  </a:lnTo>
                  <a:lnTo>
                    <a:pt x="14759" y="3509"/>
                  </a:lnTo>
                  <a:lnTo>
                    <a:pt x="17731" y="2725"/>
                  </a:lnTo>
                  <a:lnTo>
                    <a:pt x="20497" y="2023"/>
                  </a:lnTo>
                  <a:lnTo>
                    <a:pt x="22994" y="1404"/>
                  </a:lnTo>
                  <a:lnTo>
                    <a:pt x="25182" y="909"/>
                  </a:lnTo>
                  <a:lnTo>
                    <a:pt x="26999" y="516"/>
                  </a:lnTo>
                  <a:lnTo>
                    <a:pt x="28361" y="227"/>
                  </a:lnTo>
                  <a:lnTo>
                    <a:pt x="29228" y="62"/>
                  </a:lnTo>
                  <a:lnTo>
                    <a:pt x="29455" y="21"/>
                  </a:lnTo>
                  <a:lnTo>
                    <a:pt x="29538"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1762375" y="2795050"/>
              <a:ext cx="738450" cy="178050"/>
            </a:xfrm>
            <a:custGeom>
              <a:avLst/>
              <a:gdLst/>
              <a:ahLst/>
              <a:cxnLst/>
              <a:rect l="l" t="t" r="r" b="b"/>
              <a:pathLst>
                <a:path w="29538" h="7122" fill="none" extrusionOk="0">
                  <a:moveTo>
                    <a:pt x="29538" y="0"/>
                  </a:moveTo>
                  <a:lnTo>
                    <a:pt x="29538" y="0"/>
                  </a:lnTo>
                  <a:lnTo>
                    <a:pt x="29455" y="21"/>
                  </a:lnTo>
                  <a:lnTo>
                    <a:pt x="29228" y="62"/>
                  </a:lnTo>
                  <a:lnTo>
                    <a:pt x="29228" y="62"/>
                  </a:lnTo>
                  <a:lnTo>
                    <a:pt x="28361" y="227"/>
                  </a:lnTo>
                  <a:lnTo>
                    <a:pt x="28361" y="227"/>
                  </a:lnTo>
                  <a:lnTo>
                    <a:pt x="26999" y="516"/>
                  </a:lnTo>
                  <a:lnTo>
                    <a:pt x="25182" y="909"/>
                  </a:lnTo>
                  <a:lnTo>
                    <a:pt x="25182" y="909"/>
                  </a:lnTo>
                  <a:lnTo>
                    <a:pt x="22994" y="1404"/>
                  </a:lnTo>
                  <a:lnTo>
                    <a:pt x="20497" y="2023"/>
                  </a:lnTo>
                  <a:lnTo>
                    <a:pt x="17731" y="2725"/>
                  </a:lnTo>
                  <a:lnTo>
                    <a:pt x="14759" y="3509"/>
                  </a:lnTo>
                  <a:lnTo>
                    <a:pt x="14759" y="3509"/>
                  </a:lnTo>
                  <a:lnTo>
                    <a:pt x="9041" y="4996"/>
                  </a:lnTo>
                  <a:lnTo>
                    <a:pt x="6543" y="5656"/>
                  </a:lnTo>
                  <a:lnTo>
                    <a:pt x="4355" y="6193"/>
                  </a:lnTo>
                  <a:lnTo>
                    <a:pt x="4355" y="6193"/>
                  </a:lnTo>
                  <a:lnTo>
                    <a:pt x="2560" y="6606"/>
                  </a:lnTo>
                  <a:lnTo>
                    <a:pt x="1177" y="6915"/>
                  </a:lnTo>
                  <a:lnTo>
                    <a:pt x="1177" y="6915"/>
                  </a:lnTo>
                  <a:lnTo>
                    <a:pt x="310" y="7080"/>
                  </a:lnTo>
                  <a:lnTo>
                    <a:pt x="310" y="7080"/>
                  </a:lnTo>
                  <a:lnTo>
                    <a:pt x="83" y="7122"/>
                  </a:lnTo>
                  <a:lnTo>
                    <a:pt x="0" y="7122"/>
                  </a:lnTo>
                  <a:lnTo>
                    <a:pt x="0" y="7122"/>
                  </a:lnTo>
                  <a:lnTo>
                    <a:pt x="83" y="7101"/>
                  </a:lnTo>
                  <a:lnTo>
                    <a:pt x="310" y="7039"/>
                  </a:lnTo>
                  <a:lnTo>
                    <a:pt x="310" y="7039"/>
                  </a:lnTo>
                  <a:lnTo>
                    <a:pt x="1156" y="6812"/>
                  </a:lnTo>
                  <a:lnTo>
                    <a:pt x="1156" y="6812"/>
                  </a:lnTo>
                  <a:lnTo>
                    <a:pt x="4314" y="6028"/>
                  </a:lnTo>
                  <a:lnTo>
                    <a:pt x="4314" y="6028"/>
                  </a:lnTo>
                  <a:lnTo>
                    <a:pt x="14697" y="3262"/>
                  </a:lnTo>
                  <a:lnTo>
                    <a:pt x="14697" y="3262"/>
                  </a:lnTo>
                  <a:lnTo>
                    <a:pt x="17669" y="2498"/>
                  </a:lnTo>
                  <a:lnTo>
                    <a:pt x="20435" y="1796"/>
                  </a:lnTo>
                  <a:lnTo>
                    <a:pt x="22953" y="1198"/>
                  </a:lnTo>
                  <a:lnTo>
                    <a:pt x="24088" y="950"/>
                  </a:lnTo>
                  <a:lnTo>
                    <a:pt x="25141" y="723"/>
                  </a:lnTo>
                  <a:lnTo>
                    <a:pt x="25141" y="723"/>
                  </a:lnTo>
                  <a:lnTo>
                    <a:pt x="26111" y="537"/>
                  </a:lnTo>
                  <a:lnTo>
                    <a:pt x="26958" y="372"/>
                  </a:lnTo>
                  <a:lnTo>
                    <a:pt x="28340" y="145"/>
                  </a:lnTo>
                  <a:lnTo>
                    <a:pt x="28340" y="145"/>
                  </a:lnTo>
                  <a:lnTo>
                    <a:pt x="29228" y="21"/>
                  </a:lnTo>
                  <a:lnTo>
                    <a:pt x="29228" y="21"/>
                  </a:lnTo>
                  <a:lnTo>
                    <a:pt x="29455" y="0"/>
                  </a:lnTo>
                  <a:lnTo>
                    <a:pt x="295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3026125" y="1535925"/>
              <a:ext cx="506250" cy="385500"/>
            </a:xfrm>
            <a:custGeom>
              <a:avLst/>
              <a:gdLst/>
              <a:ahLst/>
              <a:cxnLst/>
              <a:rect l="l" t="t" r="r" b="b"/>
              <a:pathLst>
                <a:path w="20250" h="15420" extrusionOk="0">
                  <a:moveTo>
                    <a:pt x="7782" y="1"/>
                  </a:moveTo>
                  <a:lnTo>
                    <a:pt x="7679" y="21"/>
                  </a:lnTo>
                  <a:lnTo>
                    <a:pt x="7576" y="63"/>
                  </a:lnTo>
                  <a:lnTo>
                    <a:pt x="7493" y="145"/>
                  </a:lnTo>
                  <a:lnTo>
                    <a:pt x="7431" y="269"/>
                  </a:lnTo>
                  <a:lnTo>
                    <a:pt x="7369" y="414"/>
                  </a:lnTo>
                  <a:lnTo>
                    <a:pt x="7349" y="620"/>
                  </a:lnTo>
                  <a:lnTo>
                    <a:pt x="7349" y="723"/>
                  </a:lnTo>
                  <a:lnTo>
                    <a:pt x="7328" y="826"/>
                  </a:lnTo>
                  <a:lnTo>
                    <a:pt x="7246" y="1053"/>
                  </a:lnTo>
                  <a:lnTo>
                    <a:pt x="7122" y="1281"/>
                  </a:lnTo>
                  <a:lnTo>
                    <a:pt x="6957" y="1508"/>
                  </a:lnTo>
                  <a:lnTo>
                    <a:pt x="6750" y="1755"/>
                  </a:lnTo>
                  <a:lnTo>
                    <a:pt x="6523" y="2024"/>
                  </a:lnTo>
                  <a:lnTo>
                    <a:pt x="6028" y="2540"/>
                  </a:lnTo>
                  <a:lnTo>
                    <a:pt x="5470" y="3076"/>
                  </a:lnTo>
                  <a:lnTo>
                    <a:pt x="4934" y="3634"/>
                  </a:lnTo>
                  <a:lnTo>
                    <a:pt x="4686" y="3902"/>
                  </a:lnTo>
                  <a:lnTo>
                    <a:pt x="4438" y="4170"/>
                  </a:lnTo>
                  <a:lnTo>
                    <a:pt x="4232" y="4439"/>
                  </a:lnTo>
                  <a:lnTo>
                    <a:pt x="4046" y="4707"/>
                  </a:lnTo>
                  <a:lnTo>
                    <a:pt x="3902" y="4955"/>
                  </a:lnTo>
                  <a:lnTo>
                    <a:pt x="3757" y="5223"/>
                  </a:lnTo>
                  <a:lnTo>
                    <a:pt x="3530" y="5718"/>
                  </a:lnTo>
                  <a:lnTo>
                    <a:pt x="3344" y="6152"/>
                  </a:lnTo>
                  <a:lnTo>
                    <a:pt x="3220" y="6565"/>
                  </a:lnTo>
                  <a:lnTo>
                    <a:pt x="3138" y="6895"/>
                  </a:lnTo>
                  <a:lnTo>
                    <a:pt x="3097" y="7143"/>
                  </a:lnTo>
                  <a:lnTo>
                    <a:pt x="3055" y="7370"/>
                  </a:lnTo>
                  <a:lnTo>
                    <a:pt x="0" y="8422"/>
                  </a:lnTo>
                  <a:lnTo>
                    <a:pt x="2147" y="15420"/>
                  </a:lnTo>
                  <a:lnTo>
                    <a:pt x="3551" y="14945"/>
                  </a:lnTo>
                  <a:lnTo>
                    <a:pt x="4851" y="14512"/>
                  </a:lnTo>
                  <a:lnTo>
                    <a:pt x="6193" y="14037"/>
                  </a:lnTo>
                  <a:lnTo>
                    <a:pt x="7018" y="13665"/>
                  </a:lnTo>
                  <a:lnTo>
                    <a:pt x="8628" y="12943"/>
                  </a:lnTo>
                  <a:lnTo>
                    <a:pt x="13108" y="10879"/>
                  </a:lnTo>
                  <a:lnTo>
                    <a:pt x="17463" y="8835"/>
                  </a:lnTo>
                  <a:lnTo>
                    <a:pt x="18949" y="8113"/>
                  </a:lnTo>
                  <a:lnTo>
                    <a:pt x="19403" y="7906"/>
                  </a:lnTo>
                  <a:lnTo>
                    <a:pt x="19589" y="7783"/>
                  </a:lnTo>
                  <a:lnTo>
                    <a:pt x="19754" y="7659"/>
                  </a:lnTo>
                  <a:lnTo>
                    <a:pt x="19857" y="7555"/>
                  </a:lnTo>
                  <a:lnTo>
                    <a:pt x="19940" y="7452"/>
                  </a:lnTo>
                  <a:lnTo>
                    <a:pt x="19981" y="7349"/>
                  </a:lnTo>
                  <a:lnTo>
                    <a:pt x="20002" y="7246"/>
                  </a:lnTo>
                  <a:lnTo>
                    <a:pt x="19981" y="7163"/>
                  </a:lnTo>
                  <a:lnTo>
                    <a:pt x="19961" y="7081"/>
                  </a:lnTo>
                  <a:lnTo>
                    <a:pt x="19919" y="6998"/>
                  </a:lnTo>
                  <a:lnTo>
                    <a:pt x="19816" y="6874"/>
                  </a:lnTo>
                  <a:lnTo>
                    <a:pt x="19713" y="6771"/>
                  </a:lnTo>
                  <a:lnTo>
                    <a:pt x="19589" y="6709"/>
                  </a:lnTo>
                  <a:lnTo>
                    <a:pt x="15296" y="7514"/>
                  </a:lnTo>
                  <a:lnTo>
                    <a:pt x="16658" y="7081"/>
                  </a:lnTo>
                  <a:lnTo>
                    <a:pt x="16968" y="6957"/>
                  </a:lnTo>
                  <a:lnTo>
                    <a:pt x="17401" y="6750"/>
                  </a:lnTo>
                  <a:lnTo>
                    <a:pt x="17876" y="6503"/>
                  </a:lnTo>
                  <a:lnTo>
                    <a:pt x="18412" y="6193"/>
                  </a:lnTo>
                  <a:lnTo>
                    <a:pt x="18908" y="5884"/>
                  </a:lnTo>
                  <a:lnTo>
                    <a:pt x="19362" y="5574"/>
                  </a:lnTo>
                  <a:lnTo>
                    <a:pt x="19548" y="5409"/>
                  </a:lnTo>
                  <a:lnTo>
                    <a:pt x="19713" y="5264"/>
                  </a:lnTo>
                  <a:lnTo>
                    <a:pt x="19837" y="5140"/>
                  </a:lnTo>
                  <a:lnTo>
                    <a:pt x="19919" y="5017"/>
                  </a:lnTo>
                  <a:lnTo>
                    <a:pt x="20002" y="4872"/>
                  </a:lnTo>
                  <a:lnTo>
                    <a:pt x="20043" y="4707"/>
                  </a:lnTo>
                  <a:lnTo>
                    <a:pt x="20064" y="4583"/>
                  </a:lnTo>
                  <a:lnTo>
                    <a:pt x="20064" y="4459"/>
                  </a:lnTo>
                  <a:lnTo>
                    <a:pt x="20043" y="4335"/>
                  </a:lnTo>
                  <a:lnTo>
                    <a:pt x="20022" y="4232"/>
                  </a:lnTo>
                  <a:lnTo>
                    <a:pt x="19919" y="4046"/>
                  </a:lnTo>
                  <a:lnTo>
                    <a:pt x="19816" y="3902"/>
                  </a:lnTo>
                  <a:lnTo>
                    <a:pt x="19713" y="3799"/>
                  </a:lnTo>
                  <a:lnTo>
                    <a:pt x="19672" y="3716"/>
                  </a:lnTo>
                  <a:lnTo>
                    <a:pt x="19672" y="3696"/>
                  </a:lnTo>
                  <a:lnTo>
                    <a:pt x="19713" y="3675"/>
                  </a:lnTo>
                  <a:lnTo>
                    <a:pt x="19775" y="3634"/>
                  </a:lnTo>
                  <a:lnTo>
                    <a:pt x="19857" y="3592"/>
                  </a:lnTo>
                  <a:lnTo>
                    <a:pt x="20002" y="3448"/>
                  </a:lnTo>
                  <a:lnTo>
                    <a:pt x="20126" y="3262"/>
                  </a:lnTo>
                  <a:lnTo>
                    <a:pt x="20208" y="3076"/>
                  </a:lnTo>
                  <a:lnTo>
                    <a:pt x="20250" y="2973"/>
                  </a:lnTo>
                  <a:lnTo>
                    <a:pt x="20250" y="2870"/>
                  </a:lnTo>
                  <a:lnTo>
                    <a:pt x="20229" y="2787"/>
                  </a:lnTo>
                  <a:lnTo>
                    <a:pt x="20208" y="2705"/>
                  </a:lnTo>
                  <a:lnTo>
                    <a:pt x="20146" y="2643"/>
                  </a:lnTo>
                  <a:lnTo>
                    <a:pt x="20064" y="2581"/>
                  </a:lnTo>
                  <a:lnTo>
                    <a:pt x="19940" y="2540"/>
                  </a:lnTo>
                  <a:lnTo>
                    <a:pt x="19775" y="2519"/>
                  </a:lnTo>
                  <a:lnTo>
                    <a:pt x="19568" y="2540"/>
                  </a:lnTo>
                  <a:lnTo>
                    <a:pt x="19259" y="2581"/>
                  </a:lnTo>
                  <a:lnTo>
                    <a:pt x="18867" y="2684"/>
                  </a:lnTo>
                  <a:lnTo>
                    <a:pt x="18392" y="2787"/>
                  </a:lnTo>
                  <a:lnTo>
                    <a:pt x="17318" y="3097"/>
                  </a:lnTo>
                  <a:lnTo>
                    <a:pt x="16142" y="3448"/>
                  </a:lnTo>
                  <a:lnTo>
                    <a:pt x="14057" y="4129"/>
                  </a:lnTo>
                  <a:lnTo>
                    <a:pt x="13128" y="4439"/>
                  </a:lnTo>
                  <a:lnTo>
                    <a:pt x="14429" y="3221"/>
                  </a:lnTo>
                  <a:lnTo>
                    <a:pt x="15399" y="2313"/>
                  </a:lnTo>
                  <a:lnTo>
                    <a:pt x="15956" y="1755"/>
                  </a:lnTo>
                  <a:lnTo>
                    <a:pt x="16142" y="1569"/>
                  </a:lnTo>
                  <a:lnTo>
                    <a:pt x="16369" y="1404"/>
                  </a:lnTo>
                  <a:lnTo>
                    <a:pt x="16575" y="1198"/>
                  </a:lnTo>
                  <a:lnTo>
                    <a:pt x="16782" y="1012"/>
                  </a:lnTo>
                  <a:lnTo>
                    <a:pt x="16864" y="909"/>
                  </a:lnTo>
                  <a:lnTo>
                    <a:pt x="16926" y="806"/>
                  </a:lnTo>
                  <a:lnTo>
                    <a:pt x="16968" y="703"/>
                  </a:lnTo>
                  <a:lnTo>
                    <a:pt x="16988" y="599"/>
                  </a:lnTo>
                  <a:lnTo>
                    <a:pt x="16968" y="496"/>
                  </a:lnTo>
                  <a:lnTo>
                    <a:pt x="16926" y="393"/>
                  </a:lnTo>
                  <a:lnTo>
                    <a:pt x="16844" y="290"/>
                  </a:lnTo>
                  <a:lnTo>
                    <a:pt x="16720" y="187"/>
                  </a:lnTo>
                  <a:lnTo>
                    <a:pt x="16658" y="145"/>
                  </a:lnTo>
                  <a:lnTo>
                    <a:pt x="16555" y="125"/>
                  </a:lnTo>
                  <a:lnTo>
                    <a:pt x="16452" y="125"/>
                  </a:lnTo>
                  <a:lnTo>
                    <a:pt x="16328" y="145"/>
                  </a:lnTo>
                  <a:lnTo>
                    <a:pt x="16039" y="207"/>
                  </a:lnTo>
                  <a:lnTo>
                    <a:pt x="15688" y="352"/>
                  </a:lnTo>
                  <a:lnTo>
                    <a:pt x="15296" y="517"/>
                  </a:lnTo>
                  <a:lnTo>
                    <a:pt x="14883" y="723"/>
                  </a:lnTo>
                  <a:lnTo>
                    <a:pt x="14449" y="971"/>
                  </a:lnTo>
                  <a:lnTo>
                    <a:pt x="13995" y="1239"/>
                  </a:lnTo>
                  <a:lnTo>
                    <a:pt x="13520" y="1528"/>
                  </a:lnTo>
                  <a:lnTo>
                    <a:pt x="13066" y="1817"/>
                  </a:lnTo>
                  <a:lnTo>
                    <a:pt x="12199" y="2416"/>
                  </a:lnTo>
                  <a:lnTo>
                    <a:pt x="11828" y="2725"/>
                  </a:lnTo>
                  <a:lnTo>
                    <a:pt x="11477" y="2994"/>
                  </a:lnTo>
                  <a:lnTo>
                    <a:pt x="11188" y="3262"/>
                  </a:lnTo>
                  <a:lnTo>
                    <a:pt x="10961" y="3468"/>
                  </a:lnTo>
                  <a:lnTo>
                    <a:pt x="10755" y="3675"/>
                  </a:lnTo>
                  <a:lnTo>
                    <a:pt x="10527" y="3840"/>
                  </a:lnTo>
                  <a:lnTo>
                    <a:pt x="10280" y="4005"/>
                  </a:lnTo>
                  <a:lnTo>
                    <a:pt x="10032" y="4129"/>
                  </a:lnTo>
                  <a:lnTo>
                    <a:pt x="9764" y="4253"/>
                  </a:lnTo>
                  <a:lnTo>
                    <a:pt x="9516" y="4356"/>
                  </a:lnTo>
                  <a:lnTo>
                    <a:pt x="9268" y="4439"/>
                  </a:lnTo>
                  <a:lnTo>
                    <a:pt x="9021" y="4501"/>
                  </a:lnTo>
                  <a:lnTo>
                    <a:pt x="8567" y="4604"/>
                  </a:lnTo>
                  <a:lnTo>
                    <a:pt x="8195" y="4666"/>
                  </a:lnTo>
                  <a:lnTo>
                    <a:pt x="7844" y="4686"/>
                  </a:lnTo>
                  <a:lnTo>
                    <a:pt x="8009" y="4273"/>
                  </a:lnTo>
                  <a:lnTo>
                    <a:pt x="8340" y="3303"/>
                  </a:lnTo>
                  <a:lnTo>
                    <a:pt x="8525" y="2746"/>
                  </a:lnTo>
                  <a:lnTo>
                    <a:pt x="8670" y="2168"/>
                  </a:lnTo>
                  <a:lnTo>
                    <a:pt x="8711" y="1920"/>
                  </a:lnTo>
                  <a:lnTo>
                    <a:pt x="8752" y="1673"/>
                  </a:lnTo>
                  <a:lnTo>
                    <a:pt x="8773" y="1466"/>
                  </a:lnTo>
                  <a:lnTo>
                    <a:pt x="8773" y="1301"/>
                  </a:lnTo>
                  <a:lnTo>
                    <a:pt x="8732" y="1053"/>
                  </a:lnTo>
                  <a:lnTo>
                    <a:pt x="8670" y="847"/>
                  </a:lnTo>
                  <a:lnTo>
                    <a:pt x="8587" y="661"/>
                  </a:lnTo>
                  <a:lnTo>
                    <a:pt x="8484" y="476"/>
                  </a:lnTo>
                  <a:lnTo>
                    <a:pt x="8381" y="331"/>
                  </a:lnTo>
                  <a:lnTo>
                    <a:pt x="8278" y="207"/>
                  </a:lnTo>
                  <a:lnTo>
                    <a:pt x="8154" y="125"/>
                  </a:lnTo>
                  <a:lnTo>
                    <a:pt x="8030" y="42"/>
                  </a:lnTo>
                  <a:lnTo>
                    <a:pt x="7906"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3347100" y="1627275"/>
              <a:ext cx="171850" cy="84125"/>
            </a:xfrm>
            <a:custGeom>
              <a:avLst/>
              <a:gdLst/>
              <a:ahLst/>
              <a:cxnLst/>
              <a:rect l="l" t="t" r="r" b="b"/>
              <a:pathLst>
                <a:path w="6874" h="3365" extrusionOk="0">
                  <a:moveTo>
                    <a:pt x="6833" y="0"/>
                  </a:moveTo>
                  <a:lnTo>
                    <a:pt x="6791" y="21"/>
                  </a:lnTo>
                  <a:lnTo>
                    <a:pt x="6585" y="103"/>
                  </a:lnTo>
                  <a:lnTo>
                    <a:pt x="5842" y="454"/>
                  </a:lnTo>
                  <a:lnTo>
                    <a:pt x="3427" y="1652"/>
                  </a:lnTo>
                  <a:lnTo>
                    <a:pt x="991" y="2828"/>
                  </a:lnTo>
                  <a:lnTo>
                    <a:pt x="269" y="3200"/>
                  </a:lnTo>
                  <a:lnTo>
                    <a:pt x="62" y="3303"/>
                  </a:lnTo>
                  <a:lnTo>
                    <a:pt x="21" y="3323"/>
                  </a:lnTo>
                  <a:lnTo>
                    <a:pt x="0" y="3344"/>
                  </a:lnTo>
                  <a:lnTo>
                    <a:pt x="21" y="3365"/>
                  </a:lnTo>
                  <a:lnTo>
                    <a:pt x="83" y="3344"/>
                  </a:lnTo>
                  <a:lnTo>
                    <a:pt x="310" y="3303"/>
                  </a:lnTo>
                  <a:lnTo>
                    <a:pt x="640" y="3179"/>
                  </a:lnTo>
                  <a:lnTo>
                    <a:pt x="1074" y="3014"/>
                  </a:lnTo>
                  <a:lnTo>
                    <a:pt x="1610" y="2787"/>
                  </a:lnTo>
                  <a:lnTo>
                    <a:pt x="2188" y="2539"/>
                  </a:lnTo>
                  <a:lnTo>
                    <a:pt x="2849" y="2230"/>
                  </a:lnTo>
                  <a:lnTo>
                    <a:pt x="3551" y="1899"/>
                  </a:lnTo>
                  <a:lnTo>
                    <a:pt x="4232" y="1548"/>
                  </a:lnTo>
                  <a:lnTo>
                    <a:pt x="4872" y="1218"/>
                  </a:lnTo>
                  <a:lnTo>
                    <a:pt x="5924" y="640"/>
                  </a:lnTo>
                  <a:lnTo>
                    <a:pt x="6626" y="207"/>
                  </a:lnTo>
                  <a:lnTo>
                    <a:pt x="6812" y="83"/>
                  </a:lnTo>
                  <a:lnTo>
                    <a:pt x="6853" y="42"/>
                  </a:lnTo>
                  <a:lnTo>
                    <a:pt x="6874" y="21"/>
                  </a:lnTo>
                  <a:lnTo>
                    <a:pt x="6833"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1560600" y="1658750"/>
              <a:ext cx="1599725" cy="588300"/>
            </a:xfrm>
            <a:custGeom>
              <a:avLst/>
              <a:gdLst/>
              <a:ahLst/>
              <a:cxnLst/>
              <a:rect l="l" t="t" r="r" b="b"/>
              <a:pathLst>
                <a:path w="63989" h="23532" extrusionOk="0">
                  <a:moveTo>
                    <a:pt x="7411" y="0"/>
                  </a:moveTo>
                  <a:lnTo>
                    <a:pt x="6833" y="83"/>
                  </a:lnTo>
                  <a:lnTo>
                    <a:pt x="6255" y="186"/>
                  </a:lnTo>
                  <a:lnTo>
                    <a:pt x="5677" y="351"/>
                  </a:lnTo>
                  <a:lnTo>
                    <a:pt x="5099" y="537"/>
                  </a:lnTo>
                  <a:lnTo>
                    <a:pt x="4541" y="785"/>
                  </a:lnTo>
                  <a:lnTo>
                    <a:pt x="4005" y="1053"/>
                  </a:lnTo>
                  <a:lnTo>
                    <a:pt x="3489" y="1383"/>
                  </a:lnTo>
                  <a:lnTo>
                    <a:pt x="2993" y="1734"/>
                  </a:lnTo>
                  <a:lnTo>
                    <a:pt x="2539" y="2106"/>
                  </a:lnTo>
                  <a:lnTo>
                    <a:pt x="2106" y="2519"/>
                  </a:lnTo>
                  <a:lnTo>
                    <a:pt x="1693" y="2952"/>
                  </a:lnTo>
                  <a:lnTo>
                    <a:pt x="1321" y="3427"/>
                  </a:lnTo>
                  <a:lnTo>
                    <a:pt x="991" y="3922"/>
                  </a:lnTo>
                  <a:lnTo>
                    <a:pt x="702" y="4438"/>
                  </a:lnTo>
                  <a:lnTo>
                    <a:pt x="578" y="4707"/>
                  </a:lnTo>
                  <a:lnTo>
                    <a:pt x="454" y="4975"/>
                  </a:lnTo>
                  <a:lnTo>
                    <a:pt x="351" y="5243"/>
                  </a:lnTo>
                  <a:lnTo>
                    <a:pt x="269" y="5532"/>
                  </a:lnTo>
                  <a:lnTo>
                    <a:pt x="186" y="5821"/>
                  </a:lnTo>
                  <a:lnTo>
                    <a:pt x="124" y="6110"/>
                  </a:lnTo>
                  <a:lnTo>
                    <a:pt x="62" y="6399"/>
                  </a:lnTo>
                  <a:lnTo>
                    <a:pt x="42" y="6688"/>
                  </a:lnTo>
                  <a:lnTo>
                    <a:pt x="21" y="6977"/>
                  </a:lnTo>
                  <a:lnTo>
                    <a:pt x="0" y="7287"/>
                  </a:lnTo>
                  <a:lnTo>
                    <a:pt x="21" y="7576"/>
                  </a:lnTo>
                  <a:lnTo>
                    <a:pt x="42" y="7885"/>
                  </a:lnTo>
                  <a:lnTo>
                    <a:pt x="83" y="8195"/>
                  </a:lnTo>
                  <a:lnTo>
                    <a:pt x="124" y="8505"/>
                  </a:lnTo>
                  <a:lnTo>
                    <a:pt x="207" y="8814"/>
                  </a:lnTo>
                  <a:lnTo>
                    <a:pt x="310" y="9124"/>
                  </a:lnTo>
                  <a:lnTo>
                    <a:pt x="413" y="9433"/>
                  </a:lnTo>
                  <a:lnTo>
                    <a:pt x="537" y="9764"/>
                  </a:lnTo>
                  <a:lnTo>
                    <a:pt x="682" y="10073"/>
                  </a:lnTo>
                  <a:lnTo>
                    <a:pt x="847" y="10383"/>
                  </a:lnTo>
                  <a:lnTo>
                    <a:pt x="1032" y="10693"/>
                  </a:lnTo>
                  <a:lnTo>
                    <a:pt x="1239" y="11023"/>
                  </a:lnTo>
                  <a:lnTo>
                    <a:pt x="1466" y="11332"/>
                  </a:lnTo>
                  <a:lnTo>
                    <a:pt x="1714" y="11642"/>
                  </a:lnTo>
                  <a:lnTo>
                    <a:pt x="1982" y="11952"/>
                  </a:lnTo>
                  <a:lnTo>
                    <a:pt x="2271" y="12261"/>
                  </a:lnTo>
                  <a:lnTo>
                    <a:pt x="2580" y="12571"/>
                  </a:lnTo>
                  <a:lnTo>
                    <a:pt x="2911" y="12881"/>
                  </a:lnTo>
                  <a:lnTo>
                    <a:pt x="3840" y="13438"/>
                  </a:lnTo>
                  <a:lnTo>
                    <a:pt x="4934" y="14057"/>
                  </a:lnTo>
                  <a:lnTo>
                    <a:pt x="6378" y="14841"/>
                  </a:lnTo>
                  <a:lnTo>
                    <a:pt x="8154" y="15791"/>
                  </a:lnTo>
                  <a:lnTo>
                    <a:pt x="10156" y="16823"/>
                  </a:lnTo>
                  <a:lnTo>
                    <a:pt x="11250" y="17360"/>
                  </a:lnTo>
                  <a:lnTo>
                    <a:pt x="12385" y="17896"/>
                  </a:lnTo>
                  <a:lnTo>
                    <a:pt x="13582" y="18454"/>
                  </a:lnTo>
                  <a:lnTo>
                    <a:pt x="14779" y="18990"/>
                  </a:lnTo>
                  <a:lnTo>
                    <a:pt x="16039" y="19527"/>
                  </a:lnTo>
                  <a:lnTo>
                    <a:pt x="17298" y="20064"/>
                  </a:lnTo>
                  <a:lnTo>
                    <a:pt x="18577" y="20559"/>
                  </a:lnTo>
                  <a:lnTo>
                    <a:pt x="19878" y="21054"/>
                  </a:lnTo>
                  <a:lnTo>
                    <a:pt x="21178" y="21509"/>
                  </a:lnTo>
                  <a:lnTo>
                    <a:pt x="22479" y="21942"/>
                  </a:lnTo>
                  <a:lnTo>
                    <a:pt x="23779" y="22314"/>
                  </a:lnTo>
                  <a:lnTo>
                    <a:pt x="25059" y="22664"/>
                  </a:lnTo>
                  <a:lnTo>
                    <a:pt x="26318" y="22953"/>
                  </a:lnTo>
                  <a:lnTo>
                    <a:pt x="26937" y="23077"/>
                  </a:lnTo>
                  <a:lnTo>
                    <a:pt x="27556" y="23181"/>
                  </a:lnTo>
                  <a:lnTo>
                    <a:pt x="28155" y="23284"/>
                  </a:lnTo>
                  <a:lnTo>
                    <a:pt x="28754" y="23366"/>
                  </a:lnTo>
                  <a:lnTo>
                    <a:pt x="29332" y="23428"/>
                  </a:lnTo>
                  <a:lnTo>
                    <a:pt x="29930" y="23490"/>
                  </a:lnTo>
                  <a:lnTo>
                    <a:pt x="30487" y="23511"/>
                  </a:lnTo>
                  <a:lnTo>
                    <a:pt x="31045" y="23531"/>
                  </a:lnTo>
                  <a:lnTo>
                    <a:pt x="31581" y="23531"/>
                  </a:lnTo>
                  <a:lnTo>
                    <a:pt x="32118" y="23490"/>
                  </a:lnTo>
                  <a:lnTo>
                    <a:pt x="32634" y="23449"/>
                  </a:lnTo>
                  <a:lnTo>
                    <a:pt x="33150" y="23387"/>
                  </a:lnTo>
                  <a:lnTo>
                    <a:pt x="33646" y="23304"/>
                  </a:lnTo>
                  <a:lnTo>
                    <a:pt x="34100" y="23201"/>
                  </a:lnTo>
                  <a:lnTo>
                    <a:pt x="35070" y="22933"/>
                  </a:lnTo>
                  <a:lnTo>
                    <a:pt x="36081" y="22644"/>
                  </a:lnTo>
                  <a:lnTo>
                    <a:pt x="37134" y="22314"/>
                  </a:lnTo>
                  <a:lnTo>
                    <a:pt x="38249" y="21963"/>
                  </a:lnTo>
                  <a:lnTo>
                    <a:pt x="39384" y="21570"/>
                  </a:lnTo>
                  <a:lnTo>
                    <a:pt x="40540" y="21178"/>
                  </a:lnTo>
                  <a:lnTo>
                    <a:pt x="42955" y="20311"/>
                  </a:lnTo>
                  <a:lnTo>
                    <a:pt x="45432" y="19383"/>
                  </a:lnTo>
                  <a:lnTo>
                    <a:pt x="47929" y="18412"/>
                  </a:lnTo>
                  <a:lnTo>
                    <a:pt x="50386" y="17422"/>
                  </a:lnTo>
                  <a:lnTo>
                    <a:pt x="52780" y="16451"/>
                  </a:lnTo>
                  <a:lnTo>
                    <a:pt x="55051" y="15502"/>
                  </a:lnTo>
                  <a:lnTo>
                    <a:pt x="57156" y="14594"/>
                  </a:lnTo>
                  <a:lnTo>
                    <a:pt x="60727" y="13066"/>
                  </a:lnTo>
                  <a:lnTo>
                    <a:pt x="63121" y="12014"/>
                  </a:lnTo>
                  <a:lnTo>
                    <a:pt x="63988" y="11621"/>
                  </a:lnTo>
                  <a:lnTo>
                    <a:pt x="59385" y="847"/>
                  </a:lnTo>
                  <a:lnTo>
                    <a:pt x="32820" y="10404"/>
                  </a:lnTo>
                  <a:lnTo>
                    <a:pt x="29786" y="8979"/>
                  </a:lnTo>
                  <a:lnTo>
                    <a:pt x="26607" y="7514"/>
                  </a:lnTo>
                  <a:lnTo>
                    <a:pt x="22809" y="5801"/>
                  </a:lnTo>
                  <a:lnTo>
                    <a:pt x="18825" y="4025"/>
                  </a:lnTo>
                  <a:lnTo>
                    <a:pt x="16906" y="3158"/>
                  </a:lnTo>
                  <a:lnTo>
                    <a:pt x="15068" y="2374"/>
                  </a:lnTo>
                  <a:lnTo>
                    <a:pt x="13376" y="1652"/>
                  </a:lnTo>
                  <a:lnTo>
                    <a:pt x="11890" y="1053"/>
                  </a:lnTo>
                  <a:lnTo>
                    <a:pt x="10672" y="578"/>
                  </a:lnTo>
                  <a:lnTo>
                    <a:pt x="10156" y="393"/>
                  </a:lnTo>
                  <a:lnTo>
                    <a:pt x="9722" y="269"/>
                  </a:lnTo>
                  <a:lnTo>
                    <a:pt x="9454" y="186"/>
                  </a:lnTo>
                  <a:lnTo>
                    <a:pt x="9165" y="124"/>
                  </a:lnTo>
                  <a:lnTo>
                    <a:pt x="8876" y="62"/>
                  </a:lnTo>
                  <a:lnTo>
                    <a:pt x="8587" y="21"/>
                  </a:lnTo>
                  <a:lnTo>
                    <a:pt x="8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1633350" y="1675775"/>
              <a:ext cx="1531600" cy="573850"/>
            </a:xfrm>
            <a:custGeom>
              <a:avLst/>
              <a:gdLst/>
              <a:ahLst/>
              <a:cxnLst/>
              <a:rect l="l" t="t" r="r" b="b"/>
              <a:pathLst>
                <a:path w="61264" h="22954" extrusionOk="0">
                  <a:moveTo>
                    <a:pt x="56558" y="1"/>
                  </a:moveTo>
                  <a:lnTo>
                    <a:pt x="56434" y="42"/>
                  </a:lnTo>
                  <a:lnTo>
                    <a:pt x="29924" y="9607"/>
                  </a:lnTo>
                  <a:lnTo>
                    <a:pt x="29924" y="9607"/>
                  </a:lnTo>
                  <a:lnTo>
                    <a:pt x="26525" y="8009"/>
                  </a:lnTo>
                  <a:lnTo>
                    <a:pt x="23470" y="6585"/>
                  </a:lnTo>
                  <a:lnTo>
                    <a:pt x="20786" y="5367"/>
                  </a:lnTo>
                  <a:lnTo>
                    <a:pt x="18557" y="4356"/>
                  </a:lnTo>
                  <a:lnTo>
                    <a:pt x="16761" y="3592"/>
                  </a:lnTo>
                  <a:lnTo>
                    <a:pt x="15420" y="3035"/>
                  </a:lnTo>
                  <a:lnTo>
                    <a:pt x="14945" y="2849"/>
                  </a:lnTo>
                  <a:lnTo>
                    <a:pt x="14615" y="2725"/>
                  </a:lnTo>
                  <a:lnTo>
                    <a:pt x="14326" y="2622"/>
                  </a:lnTo>
                  <a:lnTo>
                    <a:pt x="14594" y="2746"/>
                  </a:lnTo>
                  <a:lnTo>
                    <a:pt x="15399" y="3097"/>
                  </a:lnTo>
                  <a:lnTo>
                    <a:pt x="16720" y="3654"/>
                  </a:lnTo>
                  <a:lnTo>
                    <a:pt x="18516" y="4459"/>
                  </a:lnTo>
                  <a:lnTo>
                    <a:pt x="20745" y="5491"/>
                  </a:lnTo>
                  <a:lnTo>
                    <a:pt x="23408" y="6730"/>
                  </a:lnTo>
                  <a:lnTo>
                    <a:pt x="26442" y="8154"/>
                  </a:lnTo>
                  <a:lnTo>
                    <a:pt x="29869" y="9805"/>
                  </a:lnTo>
                  <a:lnTo>
                    <a:pt x="29910" y="9826"/>
                  </a:lnTo>
                  <a:lnTo>
                    <a:pt x="29951" y="9805"/>
                  </a:lnTo>
                  <a:lnTo>
                    <a:pt x="56404" y="330"/>
                  </a:lnTo>
                  <a:lnTo>
                    <a:pt x="56404" y="330"/>
                  </a:lnTo>
                  <a:lnTo>
                    <a:pt x="60908" y="10873"/>
                  </a:lnTo>
                  <a:lnTo>
                    <a:pt x="60908" y="10873"/>
                  </a:lnTo>
                  <a:lnTo>
                    <a:pt x="57177" y="12509"/>
                  </a:lnTo>
                  <a:lnTo>
                    <a:pt x="54267" y="13768"/>
                  </a:lnTo>
                  <a:lnTo>
                    <a:pt x="51397" y="14965"/>
                  </a:lnTo>
                  <a:lnTo>
                    <a:pt x="48570" y="16142"/>
                  </a:lnTo>
                  <a:lnTo>
                    <a:pt x="45783" y="17277"/>
                  </a:lnTo>
                  <a:lnTo>
                    <a:pt x="43017" y="18351"/>
                  </a:lnTo>
                  <a:lnTo>
                    <a:pt x="40292" y="19383"/>
                  </a:lnTo>
                  <a:lnTo>
                    <a:pt x="38951" y="19878"/>
                  </a:lnTo>
                  <a:lnTo>
                    <a:pt x="37630" y="20353"/>
                  </a:lnTo>
                  <a:lnTo>
                    <a:pt x="36309" y="20807"/>
                  </a:lnTo>
                  <a:lnTo>
                    <a:pt x="34988" y="21261"/>
                  </a:lnTo>
                  <a:lnTo>
                    <a:pt x="33687" y="21674"/>
                  </a:lnTo>
                  <a:lnTo>
                    <a:pt x="33047" y="21860"/>
                  </a:lnTo>
                  <a:lnTo>
                    <a:pt x="32387" y="22045"/>
                  </a:lnTo>
                  <a:lnTo>
                    <a:pt x="31128" y="22396"/>
                  </a:lnTo>
                  <a:lnTo>
                    <a:pt x="30488" y="22541"/>
                  </a:lnTo>
                  <a:lnTo>
                    <a:pt x="30158" y="22582"/>
                  </a:lnTo>
                  <a:lnTo>
                    <a:pt x="29848" y="22623"/>
                  </a:lnTo>
                  <a:lnTo>
                    <a:pt x="29208" y="22685"/>
                  </a:lnTo>
                  <a:lnTo>
                    <a:pt x="28568" y="22706"/>
                  </a:lnTo>
                  <a:lnTo>
                    <a:pt x="27928" y="22727"/>
                  </a:lnTo>
                  <a:lnTo>
                    <a:pt x="27309" y="22706"/>
                  </a:lnTo>
                  <a:lnTo>
                    <a:pt x="26669" y="22644"/>
                  </a:lnTo>
                  <a:lnTo>
                    <a:pt x="26050" y="22582"/>
                  </a:lnTo>
                  <a:lnTo>
                    <a:pt x="25451" y="22520"/>
                  </a:lnTo>
                  <a:lnTo>
                    <a:pt x="24832" y="22417"/>
                  </a:lnTo>
                  <a:lnTo>
                    <a:pt x="23656" y="22211"/>
                  </a:lnTo>
                  <a:lnTo>
                    <a:pt x="22500" y="21942"/>
                  </a:lnTo>
                  <a:lnTo>
                    <a:pt x="21364" y="21653"/>
                  </a:lnTo>
                  <a:lnTo>
                    <a:pt x="20270" y="21344"/>
                  </a:lnTo>
                  <a:lnTo>
                    <a:pt x="19197" y="21013"/>
                  </a:lnTo>
                  <a:lnTo>
                    <a:pt x="18144" y="20683"/>
                  </a:lnTo>
                  <a:lnTo>
                    <a:pt x="17133" y="20332"/>
                  </a:lnTo>
                  <a:lnTo>
                    <a:pt x="16142" y="19961"/>
                  </a:lnTo>
                  <a:lnTo>
                    <a:pt x="14264" y="19218"/>
                  </a:lnTo>
                  <a:lnTo>
                    <a:pt x="12489" y="18474"/>
                  </a:lnTo>
                  <a:lnTo>
                    <a:pt x="10817" y="17752"/>
                  </a:lnTo>
                  <a:lnTo>
                    <a:pt x="9269" y="17030"/>
                  </a:lnTo>
                  <a:lnTo>
                    <a:pt x="7844" y="16348"/>
                  </a:lnTo>
                  <a:lnTo>
                    <a:pt x="6523" y="15688"/>
                  </a:lnTo>
                  <a:lnTo>
                    <a:pt x="4212" y="14511"/>
                  </a:lnTo>
                  <a:lnTo>
                    <a:pt x="2395" y="13541"/>
                  </a:lnTo>
                  <a:lnTo>
                    <a:pt x="1074" y="12798"/>
                  </a:lnTo>
                  <a:lnTo>
                    <a:pt x="269" y="12344"/>
                  </a:lnTo>
                  <a:lnTo>
                    <a:pt x="1" y="12200"/>
                  </a:lnTo>
                  <a:lnTo>
                    <a:pt x="269" y="12365"/>
                  </a:lnTo>
                  <a:lnTo>
                    <a:pt x="1053" y="12860"/>
                  </a:lnTo>
                  <a:lnTo>
                    <a:pt x="2354" y="13603"/>
                  </a:lnTo>
                  <a:lnTo>
                    <a:pt x="4170" y="14594"/>
                  </a:lnTo>
                  <a:lnTo>
                    <a:pt x="5244" y="15172"/>
                  </a:lnTo>
                  <a:lnTo>
                    <a:pt x="6461" y="15812"/>
                  </a:lnTo>
                  <a:lnTo>
                    <a:pt x="7762" y="16472"/>
                  </a:lnTo>
                  <a:lnTo>
                    <a:pt x="9207" y="17174"/>
                  </a:lnTo>
                  <a:lnTo>
                    <a:pt x="10755" y="17897"/>
                  </a:lnTo>
                  <a:lnTo>
                    <a:pt x="12406" y="18640"/>
                  </a:lnTo>
                  <a:lnTo>
                    <a:pt x="14181" y="19403"/>
                  </a:lnTo>
                  <a:lnTo>
                    <a:pt x="16080" y="20146"/>
                  </a:lnTo>
                  <a:lnTo>
                    <a:pt x="17071" y="20518"/>
                  </a:lnTo>
                  <a:lnTo>
                    <a:pt x="18082" y="20869"/>
                  </a:lnTo>
                  <a:lnTo>
                    <a:pt x="19135" y="21220"/>
                  </a:lnTo>
                  <a:lnTo>
                    <a:pt x="20209" y="21550"/>
                  </a:lnTo>
                  <a:lnTo>
                    <a:pt x="21303" y="21880"/>
                  </a:lnTo>
                  <a:lnTo>
                    <a:pt x="22438" y="22169"/>
                  </a:lnTo>
                  <a:lnTo>
                    <a:pt x="23614" y="22417"/>
                  </a:lnTo>
                  <a:lnTo>
                    <a:pt x="24812" y="22644"/>
                  </a:lnTo>
                  <a:lnTo>
                    <a:pt x="25410" y="22747"/>
                  </a:lnTo>
                  <a:lnTo>
                    <a:pt x="26029" y="22830"/>
                  </a:lnTo>
                  <a:lnTo>
                    <a:pt x="26649" y="22892"/>
                  </a:lnTo>
                  <a:lnTo>
                    <a:pt x="27288" y="22933"/>
                  </a:lnTo>
                  <a:lnTo>
                    <a:pt x="27928" y="22954"/>
                  </a:lnTo>
                  <a:lnTo>
                    <a:pt x="28568" y="22954"/>
                  </a:lnTo>
                  <a:lnTo>
                    <a:pt x="29208" y="22933"/>
                  </a:lnTo>
                  <a:lnTo>
                    <a:pt x="29869" y="22871"/>
                  </a:lnTo>
                  <a:lnTo>
                    <a:pt x="30199" y="22830"/>
                  </a:lnTo>
                  <a:lnTo>
                    <a:pt x="30529" y="22768"/>
                  </a:lnTo>
                  <a:lnTo>
                    <a:pt x="31169" y="22644"/>
                  </a:lnTo>
                  <a:lnTo>
                    <a:pt x="32469" y="22293"/>
                  </a:lnTo>
                  <a:lnTo>
                    <a:pt x="33109" y="22107"/>
                  </a:lnTo>
                  <a:lnTo>
                    <a:pt x="33770" y="21901"/>
                  </a:lnTo>
                  <a:lnTo>
                    <a:pt x="35070" y="21488"/>
                  </a:lnTo>
                  <a:lnTo>
                    <a:pt x="36391" y="21055"/>
                  </a:lnTo>
                  <a:lnTo>
                    <a:pt x="37712" y="20601"/>
                  </a:lnTo>
                  <a:lnTo>
                    <a:pt x="39033" y="20126"/>
                  </a:lnTo>
                  <a:lnTo>
                    <a:pt x="40396" y="19630"/>
                  </a:lnTo>
                  <a:lnTo>
                    <a:pt x="43120" y="18598"/>
                  </a:lnTo>
                  <a:lnTo>
                    <a:pt x="45866" y="17525"/>
                  </a:lnTo>
                  <a:lnTo>
                    <a:pt x="48673" y="16390"/>
                  </a:lnTo>
                  <a:lnTo>
                    <a:pt x="51521" y="15234"/>
                  </a:lnTo>
                  <a:lnTo>
                    <a:pt x="54390" y="14016"/>
                  </a:lnTo>
                  <a:lnTo>
                    <a:pt x="57280" y="12757"/>
                  </a:lnTo>
                  <a:lnTo>
                    <a:pt x="61140" y="11064"/>
                  </a:lnTo>
                  <a:lnTo>
                    <a:pt x="61264" y="11002"/>
                  </a:lnTo>
                  <a:lnTo>
                    <a:pt x="61223" y="10878"/>
                  </a:lnTo>
                  <a:lnTo>
                    <a:pt x="56599" y="104"/>
                  </a:lnTo>
                  <a:lnTo>
                    <a:pt x="56558"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1580725" y="1664950"/>
              <a:ext cx="316350" cy="169275"/>
            </a:xfrm>
            <a:custGeom>
              <a:avLst/>
              <a:gdLst/>
              <a:ahLst/>
              <a:cxnLst/>
              <a:rect l="l" t="t" r="r" b="b"/>
              <a:pathLst>
                <a:path w="12654" h="6771" extrusionOk="0">
                  <a:moveTo>
                    <a:pt x="6771" y="0"/>
                  </a:moveTo>
                  <a:lnTo>
                    <a:pt x="6378" y="21"/>
                  </a:lnTo>
                  <a:lnTo>
                    <a:pt x="5966" y="62"/>
                  </a:lnTo>
                  <a:lnTo>
                    <a:pt x="5532" y="124"/>
                  </a:lnTo>
                  <a:lnTo>
                    <a:pt x="5119" y="206"/>
                  </a:lnTo>
                  <a:lnTo>
                    <a:pt x="4707" y="330"/>
                  </a:lnTo>
                  <a:lnTo>
                    <a:pt x="4294" y="475"/>
                  </a:lnTo>
                  <a:lnTo>
                    <a:pt x="3902" y="661"/>
                  </a:lnTo>
                  <a:lnTo>
                    <a:pt x="3509" y="867"/>
                  </a:lnTo>
                  <a:lnTo>
                    <a:pt x="3158" y="1115"/>
                  </a:lnTo>
                  <a:lnTo>
                    <a:pt x="2828" y="1362"/>
                  </a:lnTo>
                  <a:lnTo>
                    <a:pt x="2539" y="1651"/>
                  </a:lnTo>
                  <a:lnTo>
                    <a:pt x="2271" y="1940"/>
                  </a:lnTo>
                  <a:lnTo>
                    <a:pt x="2044" y="2271"/>
                  </a:lnTo>
                  <a:lnTo>
                    <a:pt x="2044" y="2250"/>
                  </a:lnTo>
                  <a:lnTo>
                    <a:pt x="1693" y="2663"/>
                  </a:lnTo>
                  <a:lnTo>
                    <a:pt x="1383" y="3096"/>
                  </a:lnTo>
                  <a:lnTo>
                    <a:pt x="1115" y="3509"/>
                  </a:lnTo>
                  <a:lnTo>
                    <a:pt x="888" y="3922"/>
                  </a:lnTo>
                  <a:lnTo>
                    <a:pt x="682" y="4314"/>
                  </a:lnTo>
                  <a:lnTo>
                    <a:pt x="516" y="4706"/>
                  </a:lnTo>
                  <a:lnTo>
                    <a:pt x="372" y="5057"/>
                  </a:lnTo>
                  <a:lnTo>
                    <a:pt x="269" y="5387"/>
                  </a:lnTo>
                  <a:lnTo>
                    <a:pt x="124" y="5965"/>
                  </a:lnTo>
                  <a:lnTo>
                    <a:pt x="42" y="6399"/>
                  </a:lnTo>
                  <a:lnTo>
                    <a:pt x="0" y="6667"/>
                  </a:lnTo>
                  <a:lnTo>
                    <a:pt x="0" y="6770"/>
                  </a:lnTo>
                  <a:lnTo>
                    <a:pt x="21" y="6750"/>
                  </a:lnTo>
                  <a:lnTo>
                    <a:pt x="42" y="6667"/>
                  </a:lnTo>
                  <a:lnTo>
                    <a:pt x="104" y="6419"/>
                  </a:lnTo>
                  <a:lnTo>
                    <a:pt x="227" y="5986"/>
                  </a:lnTo>
                  <a:lnTo>
                    <a:pt x="393" y="5429"/>
                  </a:lnTo>
                  <a:lnTo>
                    <a:pt x="516" y="5119"/>
                  </a:lnTo>
                  <a:lnTo>
                    <a:pt x="661" y="4768"/>
                  </a:lnTo>
                  <a:lnTo>
                    <a:pt x="847" y="4397"/>
                  </a:lnTo>
                  <a:lnTo>
                    <a:pt x="1053" y="4004"/>
                  </a:lnTo>
                  <a:lnTo>
                    <a:pt x="1280" y="3612"/>
                  </a:lnTo>
                  <a:lnTo>
                    <a:pt x="1569" y="3220"/>
                  </a:lnTo>
                  <a:lnTo>
                    <a:pt x="1879" y="2807"/>
                  </a:lnTo>
                  <a:lnTo>
                    <a:pt x="2209" y="2394"/>
                  </a:lnTo>
                  <a:lnTo>
                    <a:pt x="2230" y="2394"/>
                  </a:lnTo>
                  <a:lnTo>
                    <a:pt x="2457" y="2085"/>
                  </a:lnTo>
                  <a:lnTo>
                    <a:pt x="2704" y="1816"/>
                  </a:lnTo>
                  <a:lnTo>
                    <a:pt x="2993" y="1548"/>
                  </a:lnTo>
                  <a:lnTo>
                    <a:pt x="3303" y="1300"/>
                  </a:lnTo>
                  <a:lnTo>
                    <a:pt x="3654" y="1094"/>
                  </a:lnTo>
                  <a:lnTo>
                    <a:pt x="4005" y="888"/>
                  </a:lnTo>
                  <a:lnTo>
                    <a:pt x="4376" y="723"/>
                  </a:lnTo>
                  <a:lnTo>
                    <a:pt x="4789" y="557"/>
                  </a:lnTo>
                  <a:lnTo>
                    <a:pt x="5181" y="454"/>
                  </a:lnTo>
                  <a:lnTo>
                    <a:pt x="5594" y="351"/>
                  </a:lnTo>
                  <a:lnTo>
                    <a:pt x="5986" y="289"/>
                  </a:lnTo>
                  <a:lnTo>
                    <a:pt x="6378" y="248"/>
                  </a:lnTo>
                  <a:lnTo>
                    <a:pt x="7163" y="248"/>
                  </a:lnTo>
                  <a:lnTo>
                    <a:pt x="7534" y="268"/>
                  </a:lnTo>
                  <a:lnTo>
                    <a:pt x="7906" y="310"/>
                  </a:lnTo>
                  <a:lnTo>
                    <a:pt x="8257" y="372"/>
                  </a:lnTo>
                  <a:lnTo>
                    <a:pt x="8608" y="434"/>
                  </a:lnTo>
                  <a:lnTo>
                    <a:pt x="9268" y="578"/>
                  </a:lnTo>
                  <a:lnTo>
                    <a:pt x="9867" y="764"/>
                  </a:lnTo>
                  <a:lnTo>
                    <a:pt x="10424" y="950"/>
                  </a:lnTo>
                  <a:lnTo>
                    <a:pt x="10920" y="1156"/>
                  </a:lnTo>
                  <a:lnTo>
                    <a:pt x="11353" y="1321"/>
                  </a:lnTo>
                  <a:lnTo>
                    <a:pt x="12055" y="1631"/>
                  </a:lnTo>
                  <a:lnTo>
                    <a:pt x="12488" y="1837"/>
                  </a:lnTo>
                  <a:lnTo>
                    <a:pt x="12612" y="1878"/>
                  </a:lnTo>
                  <a:lnTo>
                    <a:pt x="12653" y="1878"/>
                  </a:lnTo>
                  <a:lnTo>
                    <a:pt x="12633" y="1858"/>
                  </a:lnTo>
                  <a:lnTo>
                    <a:pt x="12530" y="1775"/>
                  </a:lnTo>
                  <a:lnTo>
                    <a:pt x="12096" y="1548"/>
                  </a:lnTo>
                  <a:lnTo>
                    <a:pt x="11415" y="1197"/>
                  </a:lnTo>
                  <a:lnTo>
                    <a:pt x="10981" y="1011"/>
                  </a:lnTo>
                  <a:lnTo>
                    <a:pt x="10486" y="805"/>
                  </a:lnTo>
                  <a:lnTo>
                    <a:pt x="9929" y="578"/>
                  </a:lnTo>
                  <a:lnTo>
                    <a:pt x="9330" y="392"/>
                  </a:lnTo>
                  <a:lnTo>
                    <a:pt x="8649" y="206"/>
                  </a:lnTo>
                  <a:lnTo>
                    <a:pt x="8298" y="145"/>
                  </a:lnTo>
                  <a:lnTo>
                    <a:pt x="7947" y="83"/>
                  </a:lnTo>
                  <a:lnTo>
                    <a:pt x="7555" y="41"/>
                  </a:lnTo>
                  <a:lnTo>
                    <a:pt x="718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1965675" y="1808900"/>
              <a:ext cx="156400" cy="331850"/>
            </a:xfrm>
            <a:custGeom>
              <a:avLst/>
              <a:gdLst/>
              <a:ahLst/>
              <a:cxnLst/>
              <a:rect l="l" t="t" r="r" b="b"/>
              <a:pathLst>
                <a:path w="6256" h="13274" extrusionOk="0">
                  <a:moveTo>
                    <a:pt x="6255" y="1"/>
                  </a:moveTo>
                  <a:lnTo>
                    <a:pt x="6234" y="22"/>
                  </a:lnTo>
                  <a:lnTo>
                    <a:pt x="6172" y="125"/>
                  </a:lnTo>
                  <a:lnTo>
                    <a:pt x="5987" y="517"/>
                  </a:lnTo>
                  <a:lnTo>
                    <a:pt x="5347" y="1941"/>
                  </a:lnTo>
                  <a:lnTo>
                    <a:pt x="4397" y="4067"/>
                  </a:lnTo>
                  <a:lnTo>
                    <a:pt x="3200" y="6668"/>
                  </a:lnTo>
                  <a:lnTo>
                    <a:pt x="1962" y="9248"/>
                  </a:lnTo>
                  <a:lnTo>
                    <a:pt x="930" y="11333"/>
                  </a:lnTo>
                  <a:lnTo>
                    <a:pt x="248" y="12757"/>
                  </a:lnTo>
                  <a:lnTo>
                    <a:pt x="63" y="13129"/>
                  </a:lnTo>
                  <a:lnTo>
                    <a:pt x="21" y="13232"/>
                  </a:lnTo>
                  <a:lnTo>
                    <a:pt x="1" y="13273"/>
                  </a:lnTo>
                  <a:lnTo>
                    <a:pt x="42" y="13253"/>
                  </a:lnTo>
                  <a:lnTo>
                    <a:pt x="104" y="13170"/>
                  </a:lnTo>
                  <a:lnTo>
                    <a:pt x="331" y="12799"/>
                  </a:lnTo>
                  <a:lnTo>
                    <a:pt x="661" y="12200"/>
                  </a:lnTo>
                  <a:lnTo>
                    <a:pt x="1095" y="11416"/>
                  </a:lnTo>
                  <a:lnTo>
                    <a:pt x="1611" y="10466"/>
                  </a:lnTo>
                  <a:lnTo>
                    <a:pt x="2168" y="9351"/>
                  </a:lnTo>
                  <a:lnTo>
                    <a:pt x="2787" y="8113"/>
                  </a:lnTo>
                  <a:lnTo>
                    <a:pt x="3427" y="6771"/>
                  </a:lnTo>
                  <a:lnTo>
                    <a:pt x="4046" y="5430"/>
                  </a:lnTo>
                  <a:lnTo>
                    <a:pt x="4604" y="4171"/>
                  </a:lnTo>
                  <a:lnTo>
                    <a:pt x="5099" y="3015"/>
                  </a:lnTo>
                  <a:lnTo>
                    <a:pt x="5512" y="2003"/>
                  </a:lnTo>
                  <a:lnTo>
                    <a:pt x="5842" y="1178"/>
                  </a:lnTo>
                  <a:lnTo>
                    <a:pt x="6069" y="538"/>
                  </a:lnTo>
                  <a:lnTo>
                    <a:pt x="6214" y="145"/>
                  </a:lnTo>
                  <a:lnTo>
                    <a:pt x="6255" y="22"/>
                  </a:lnTo>
                  <a:lnTo>
                    <a:pt x="625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2381600" y="1929150"/>
              <a:ext cx="43375" cy="298300"/>
            </a:xfrm>
            <a:custGeom>
              <a:avLst/>
              <a:gdLst/>
              <a:ahLst/>
              <a:cxnLst/>
              <a:rect l="l" t="t" r="r" b="b"/>
              <a:pathLst>
                <a:path w="1735" h="11932" extrusionOk="0">
                  <a:moveTo>
                    <a:pt x="1" y="0"/>
                  </a:moveTo>
                  <a:lnTo>
                    <a:pt x="1" y="21"/>
                  </a:lnTo>
                  <a:lnTo>
                    <a:pt x="1" y="124"/>
                  </a:lnTo>
                  <a:lnTo>
                    <a:pt x="21" y="475"/>
                  </a:lnTo>
                  <a:lnTo>
                    <a:pt x="166" y="1755"/>
                  </a:lnTo>
                  <a:lnTo>
                    <a:pt x="413" y="3654"/>
                  </a:lnTo>
                  <a:lnTo>
                    <a:pt x="744" y="5986"/>
                  </a:lnTo>
                  <a:lnTo>
                    <a:pt x="1095" y="8298"/>
                  </a:lnTo>
                  <a:lnTo>
                    <a:pt x="1384" y="10197"/>
                  </a:lnTo>
                  <a:lnTo>
                    <a:pt x="1611" y="11477"/>
                  </a:lnTo>
                  <a:lnTo>
                    <a:pt x="1693" y="11828"/>
                  </a:lnTo>
                  <a:lnTo>
                    <a:pt x="1714" y="11910"/>
                  </a:lnTo>
                  <a:lnTo>
                    <a:pt x="1734" y="11931"/>
                  </a:lnTo>
                  <a:lnTo>
                    <a:pt x="1734" y="11910"/>
                  </a:lnTo>
                  <a:lnTo>
                    <a:pt x="1734" y="11807"/>
                  </a:lnTo>
                  <a:lnTo>
                    <a:pt x="1714" y="11456"/>
                  </a:lnTo>
                  <a:lnTo>
                    <a:pt x="1569" y="10177"/>
                  </a:lnTo>
                  <a:lnTo>
                    <a:pt x="1322" y="8278"/>
                  </a:lnTo>
                  <a:lnTo>
                    <a:pt x="991" y="5945"/>
                  </a:lnTo>
                  <a:lnTo>
                    <a:pt x="640" y="3633"/>
                  </a:lnTo>
                  <a:lnTo>
                    <a:pt x="351" y="1734"/>
                  </a:lnTo>
                  <a:lnTo>
                    <a:pt x="124" y="454"/>
                  </a:lnTo>
                  <a:lnTo>
                    <a:pt x="42" y="104"/>
                  </a:lnTo>
                  <a:lnTo>
                    <a:pt x="21" y="21"/>
                  </a:lnTo>
                  <a:lnTo>
                    <a:pt x="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2704625" y="1807375"/>
              <a:ext cx="135750" cy="279175"/>
            </a:xfrm>
            <a:custGeom>
              <a:avLst/>
              <a:gdLst/>
              <a:ahLst/>
              <a:cxnLst/>
              <a:rect l="l" t="t" r="r" b="b"/>
              <a:pathLst>
                <a:path w="5430" h="11167" extrusionOk="0">
                  <a:moveTo>
                    <a:pt x="1" y="0"/>
                  </a:moveTo>
                  <a:lnTo>
                    <a:pt x="1" y="21"/>
                  </a:lnTo>
                  <a:lnTo>
                    <a:pt x="22" y="124"/>
                  </a:lnTo>
                  <a:lnTo>
                    <a:pt x="166" y="454"/>
                  </a:lnTo>
                  <a:lnTo>
                    <a:pt x="703" y="1672"/>
                  </a:lnTo>
                  <a:lnTo>
                    <a:pt x="1549" y="3447"/>
                  </a:lnTo>
                  <a:lnTo>
                    <a:pt x="2602" y="5635"/>
                  </a:lnTo>
                  <a:lnTo>
                    <a:pt x="3675" y="7802"/>
                  </a:lnTo>
                  <a:lnTo>
                    <a:pt x="4563" y="9557"/>
                  </a:lnTo>
                  <a:lnTo>
                    <a:pt x="5161" y="10734"/>
                  </a:lnTo>
                  <a:lnTo>
                    <a:pt x="5347" y="11064"/>
                  </a:lnTo>
                  <a:lnTo>
                    <a:pt x="5409" y="11126"/>
                  </a:lnTo>
                  <a:lnTo>
                    <a:pt x="5430" y="11167"/>
                  </a:lnTo>
                  <a:lnTo>
                    <a:pt x="5430" y="11126"/>
                  </a:lnTo>
                  <a:lnTo>
                    <a:pt x="5388" y="11043"/>
                  </a:lnTo>
                  <a:lnTo>
                    <a:pt x="5264" y="10692"/>
                  </a:lnTo>
                  <a:lnTo>
                    <a:pt x="4707" y="9495"/>
                  </a:lnTo>
                  <a:lnTo>
                    <a:pt x="3882" y="7699"/>
                  </a:lnTo>
                  <a:lnTo>
                    <a:pt x="2829" y="5532"/>
                  </a:lnTo>
                  <a:lnTo>
                    <a:pt x="1755" y="3344"/>
                  </a:lnTo>
                  <a:lnTo>
                    <a:pt x="868" y="1589"/>
                  </a:lnTo>
                  <a:lnTo>
                    <a:pt x="249" y="413"/>
                  </a:lnTo>
                  <a:lnTo>
                    <a:pt x="63" y="103"/>
                  </a:lnTo>
                  <a:lnTo>
                    <a:pt x="22" y="21"/>
                  </a:lnTo>
                  <a:lnTo>
                    <a:pt x="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2827975" y="4747700"/>
              <a:ext cx="631125" cy="712675"/>
            </a:xfrm>
            <a:custGeom>
              <a:avLst/>
              <a:gdLst/>
              <a:ahLst/>
              <a:cxnLst/>
              <a:rect l="l" t="t" r="r" b="b"/>
              <a:pathLst>
                <a:path w="25245" h="28507" extrusionOk="0">
                  <a:moveTo>
                    <a:pt x="0" y="1"/>
                  </a:moveTo>
                  <a:lnTo>
                    <a:pt x="12922" y="28506"/>
                  </a:lnTo>
                  <a:lnTo>
                    <a:pt x="19155" y="28506"/>
                  </a:lnTo>
                  <a:lnTo>
                    <a:pt x="20043" y="26339"/>
                  </a:lnTo>
                  <a:lnTo>
                    <a:pt x="21157" y="28506"/>
                  </a:lnTo>
                  <a:lnTo>
                    <a:pt x="25244" y="28506"/>
                  </a:lnTo>
                  <a:lnTo>
                    <a:pt x="24770" y="11870"/>
                  </a:lnTo>
                  <a:lnTo>
                    <a:pt x="24563" y="2024"/>
                  </a:lnTo>
                  <a:lnTo>
                    <a:pt x="0" y="1"/>
                  </a:lnTo>
                  <a:close/>
                </a:path>
              </a:pathLst>
            </a:custGeom>
            <a:solidFill>
              <a:srgbClr val="FF7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2827975" y="4747700"/>
              <a:ext cx="631125" cy="712675"/>
            </a:xfrm>
            <a:custGeom>
              <a:avLst/>
              <a:gdLst/>
              <a:ahLst/>
              <a:cxnLst/>
              <a:rect l="l" t="t" r="r" b="b"/>
              <a:pathLst>
                <a:path w="25245" h="28507" fill="none" extrusionOk="0">
                  <a:moveTo>
                    <a:pt x="0" y="1"/>
                  </a:moveTo>
                  <a:lnTo>
                    <a:pt x="12922" y="28506"/>
                  </a:lnTo>
                  <a:lnTo>
                    <a:pt x="19155" y="28506"/>
                  </a:lnTo>
                  <a:lnTo>
                    <a:pt x="20043" y="26339"/>
                  </a:lnTo>
                  <a:lnTo>
                    <a:pt x="21157" y="28506"/>
                  </a:lnTo>
                  <a:lnTo>
                    <a:pt x="25244" y="28506"/>
                  </a:lnTo>
                  <a:lnTo>
                    <a:pt x="24770" y="11870"/>
                  </a:lnTo>
                  <a:lnTo>
                    <a:pt x="24563" y="202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2858425" y="4814275"/>
              <a:ext cx="600675" cy="646100"/>
            </a:xfrm>
            <a:custGeom>
              <a:avLst/>
              <a:gdLst/>
              <a:ahLst/>
              <a:cxnLst/>
              <a:rect l="l" t="t" r="r" b="b"/>
              <a:pathLst>
                <a:path w="24027" h="25844" extrusionOk="0">
                  <a:moveTo>
                    <a:pt x="0" y="1"/>
                  </a:moveTo>
                  <a:lnTo>
                    <a:pt x="11704" y="25843"/>
                  </a:lnTo>
                  <a:lnTo>
                    <a:pt x="17937" y="25843"/>
                  </a:lnTo>
                  <a:lnTo>
                    <a:pt x="18825" y="23676"/>
                  </a:lnTo>
                  <a:lnTo>
                    <a:pt x="19939" y="25843"/>
                  </a:lnTo>
                  <a:lnTo>
                    <a:pt x="24026" y="25843"/>
                  </a:lnTo>
                  <a:lnTo>
                    <a:pt x="24026" y="25720"/>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close/>
                </a:path>
              </a:pathLst>
            </a:custGeom>
            <a:solidFill>
              <a:srgbClr val="486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a:off x="2858425" y="4814275"/>
              <a:ext cx="600675" cy="646100"/>
            </a:xfrm>
            <a:custGeom>
              <a:avLst/>
              <a:gdLst/>
              <a:ahLst/>
              <a:cxnLst/>
              <a:rect l="l" t="t" r="r" b="b"/>
              <a:pathLst>
                <a:path w="24027" h="25844" fill="none" extrusionOk="0">
                  <a:moveTo>
                    <a:pt x="0" y="1"/>
                  </a:moveTo>
                  <a:lnTo>
                    <a:pt x="11704" y="25843"/>
                  </a:lnTo>
                  <a:lnTo>
                    <a:pt x="17937" y="25843"/>
                  </a:lnTo>
                  <a:lnTo>
                    <a:pt x="18825" y="23676"/>
                  </a:lnTo>
                  <a:lnTo>
                    <a:pt x="19939" y="25843"/>
                  </a:lnTo>
                  <a:lnTo>
                    <a:pt x="24026" y="25843"/>
                  </a:lnTo>
                  <a:lnTo>
                    <a:pt x="24026" y="25720"/>
                  </a:lnTo>
                  <a:lnTo>
                    <a:pt x="23614" y="11333"/>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a:off x="4240850" y="4824075"/>
              <a:ext cx="623400" cy="636300"/>
            </a:xfrm>
            <a:custGeom>
              <a:avLst/>
              <a:gdLst/>
              <a:ahLst/>
              <a:cxnLst/>
              <a:rect l="l" t="t" r="r" b="b"/>
              <a:pathLst>
                <a:path w="24936" h="25452" extrusionOk="0">
                  <a:moveTo>
                    <a:pt x="1" y="1"/>
                  </a:moveTo>
                  <a:lnTo>
                    <a:pt x="12613" y="25451"/>
                  </a:lnTo>
                  <a:lnTo>
                    <a:pt x="18846" y="25451"/>
                  </a:lnTo>
                  <a:lnTo>
                    <a:pt x="19734" y="23470"/>
                  </a:lnTo>
                  <a:lnTo>
                    <a:pt x="20828" y="25451"/>
                  </a:lnTo>
                  <a:lnTo>
                    <a:pt x="24936" y="25451"/>
                  </a:lnTo>
                  <a:lnTo>
                    <a:pt x="24461" y="10218"/>
                  </a:lnTo>
                  <a:lnTo>
                    <a:pt x="24254" y="1219"/>
                  </a:lnTo>
                  <a:lnTo>
                    <a:pt x="1" y="1"/>
                  </a:lnTo>
                  <a:close/>
                </a:path>
              </a:pathLst>
            </a:custGeom>
            <a:solidFill>
              <a:srgbClr val="FF7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7"/>
            <p:cNvSpPr/>
            <p:nvPr/>
          </p:nvSpPr>
          <p:spPr>
            <a:xfrm>
              <a:off x="4240850" y="4824075"/>
              <a:ext cx="623400" cy="636300"/>
            </a:xfrm>
            <a:custGeom>
              <a:avLst/>
              <a:gdLst/>
              <a:ahLst/>
              <a:cxnLst/>
              <a:rect l="l" t="t" r="r" b="b"/>
              <a:pathLst>
                <a:path w="24936" h="25452" fill="none" extrusionOk="0">
                  <a:moveTo>
                    <a:pt x="1" y="1"/>
                  </a:moveTo>
                  <a:lnTo>
                    <a:pt x="12613" y="25451"/>
                  </a:lnTo>
                  <a:lnTo>
                    <a:pt x="18846" y="25451"/>
                  </a:lnTo>
                  <a:lnTo>
                    <a:pt x="19734" y="23470"/>
                  </a:lnTo>
                  <a:lnTo>
                    <a:pt x="20828" y="25451"/>
                  </a:lnTo>
                  <a:lnTo>
                    <a:pt x="24936" y="25451"/>
                  </a:lnTo>
                  <a:lnTo>
                    <a:pt x="24461" y="10218"/>
                  </a:lnTo>
                  <a:lnTo>
                    <a:pt x="24254" y="121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7"/>
            <p:cNvSpPr/>
            <p:nvPr/>
          </p:nvSpPr>
          <p:spPr>
            <a:xfrm>
              <a:off x="4404450" y="5048050"/>
              <a:ext cx="459800" cy="412325"/>
            </a:xfrm>
            <a:custGeom>
              <a:avLst/>
              <a:gdLst/>
              <a:ahLst/>
              <a:cxnLst/>
              <a:rect l="l" t="t" r="r" b="b"/>
              <a:pathLst>
                <a:path w="18392" h="16493" extrusionOk="0">
                  <a:moveTo>
                    <a:pt x="17876" y="0"/>
                  </a:move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close/>
                </a:path>
              </a:pathLst>
            </a:custGeom>
            <a:solidFill>
              <a:srgbClr val="486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4404450" y="5048050"/>
              <a:ext cx="459800" cy="412325"/>
            </a:xfrm>
            <a:custGeom>
              <a:avLst/>
              <a:gdLst/>
              <a:ahLst/>
              <a:cxnLst/>
              <a:rect l="l" t="t" r="r" b="b"/>
              <a:pathLst>
                <a:path w="18392" h="16493" fill="none" extrusionOk="0">
                  <a:moveTo>
                    <a:pt x="17876" y="0"/>
                  </a:moveTo>
                  <a:lnTo>
                    <a:pt x="17876" y="0"/>
                  </a:ln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a:off x="5763150" y="2948300"/>
              <a:ext cx="366400" cy="427825"/>
            </a:xfrm>
            <a:custGeom>
              <a:avLst/>
              <a:gdLst/>
              <a:ahLst/>
              <a:cxnLst/>
              <a:rect l="l" t="t" r="r" b="b"/>
              <a:pathLst>
                <a:path w="14656" h="17113" extrusionOk="0">
                  <a:moveTo>
                    <a:pt x="7246" y="6462"/>
                  </a:moveTo>
                  <a:lnTo>
                    <a:pt x="7535" y="6482"/>
                  </a:lnTo>
                  <a:lnTo>
                    <a:pt x="7803" y="6544"/>
                  </a:lnTo>
                  <a:lnTo>
                    <a:pt x="8092" y="6627"/>
                  </a:lnTo>
                  <a:lnTo>
                    <a:pt x="8360" y="6730"/>
                  </a:lnTo>
                  <a:lnTo>
                    <a:pt x="8608" y="6854"/>
                  </a:lnTo>
                  <a:lnTo>
                    <a:pt x="8856" y="6998"/>
                  </a:lnTo>
                  <a:lnTo>
                    <a:pt x="9083" y="7163"/>
                  </a:lnTo>
                  <a:lnTo>
                    <a:pt x="9310" y="7349"/>
                  </a:lnTo>
                  <a:lnTo>
                    <a:pt x="9516" y="7535"/>
                  </a:lnTo>
                  <a:lnTo>
                    <a:pt x="9702" y="7741"/>
                  </a:lnTo>
                  <a:lnTo>
                    <a:pt x="9888" y="7968"/>
                  </a:lnTo>
                  <a:lnTo>
                    <a:pt x="10053" y="8195"/>
                  </a:lnTo>
                  <a:lnTo>
                    <a:pt x="10197" y="8422"/>
                  </a:lnTo>
                  <a:lnTo>
                    <a:pt x="10321" y="8670"/>
                  </a:lnTo>
                  <a:lnTo>
                    <a:pt x="10445" y="8918"/>
                  </a:lnTo>
                  <a:lnTo>
                    <a:pt x="10548" y="9186"/>
                  </a:lnTo>
                  <a:lnTo>
                    <a:pt x="10631" y="9434"/>
                  </a:lnTo>
                  <a:lnTo>
                    <a:pt x="10713" y="9702"/>
                  </a:lnTo>
                  <a:lnTo>
                    <a:pt x="10775" y="9971"/>
                  </a:lnTo>
                  <a:lnTo>
                    <a:pt x="10817" y="10239"/>
                  </a:lnTo>
                  <a:lnTo>
                    <a:pt x="10837" y="10487"/>
                  </a:lnTo>
                  <a:lnTo>
                    <a:pt x="10858" y="10755"/>
                  </a:lnTo>
                  <a:lnTo>
                    <a:pt x="10858" y="11023"/>
                  </a:lnTo>
                  <a:lnTo>
                    <a:pt x="10839" y="11266"/>
                  </a:lnTo>
                  <a:lnTo>
                    <a:pt x="10839" y="11266"/>
                  </a:lnTo>
                  <a:lnTo>
                    <a:pt x="10569" y="11395"/>
                  </a:lnTo>
                  <a:lnTo>
                    <a:pt x="10074" y="11581"/>
                  </a:lnTo>
                  <a:lnTo>
                    <a:pt x="9805" y="11663"/>
                  </a:lnTo>
                  <a:lnTo>
                    <a:pt x="9557" y="11725"/>
                  </a:lnTo>
                  <a:lnTo>
                    <a:pt x="9289" y="11766"/>
                  </a:lnTo>
                  <a:lnTo>
                    <a:pt x="9000" y="11808"/>
                  </a:lnTo>
                  <a:lnTo>
                    <a:pt x="8732" y="11828"/>
                  </a:lnTo>
                  <a:lnTo>
                    <a:pt x="8464" y="11849"/>
                  </a:lnTo>
                  <a:lnTo>
                    <a:pt x="8175" y="11849"/>
                  </a:lnTo>
                  <a:lnTo>
                    <a:pt x="7906" y="11828"/>
                  </a:lnTo>
                  <a:lnTo>
                    <a:pt x="7638" y="11787"/>
                  </a:lnTo>
                  <a:lnTo>
                    <a:pt x="7349" y="11746"/>
                  </a:lnTo>
                  <a:lnTo>
                    <a:pt x="7081" y="11684"/>
                  </a:lnTo>
                  <a:lnTo>
                    <a:pt x="6812" y="11601"/>
                  </a:lnTo>
                  <a:lnTo>
                    <a:pt x="6544" y="11498"/>
                  </a:lnTo>
                  <a:lnTo>
                    <a:pt x="6276" y="11395"/>
                  </a:lnTo>
                  <a:lnTo>
                    <a:pt x="6028" y="11250"/>
                  </a:lnTo>
                  <a:lnTo>
                    <a:pt x="5801" y="11085"/>
                  </a:lnTo>
                  <a:lnTo>
                    <a:pt x="5574" y="10920"/>
                  </a:lnTo>
                  <a:lnTo>
                    <a:pt x="5367" y="10714"/>
                  </a:lnTo>
                  <a:lnTo>
                    <a:pt x="5182" y="10507"/>
                  </a:lnTo>
                  <a:lnTo>
                    <a:pt x="4996" y="10280"/>
                  </a:lnTo>
                  <a:lnTo>
                    <a:pt x="4851" y="10012"/>
                  </a:lnTo>
                  <a:lnTo>
                    <a:pt x="4748" y="9744"/>
                  </a:lnTo>
                  <a:lnTo>
                    <a:pt x="4645" y="9475"/>
                  </a:lnTo>
                  <a:lnTo>
                    <a:pt x="4583" y="9186"/>
                  </a:lnTo>
                  <a:lnTo>
                    <a:pt x="4562" y="8897"/>
                  </a:lnTo>
                  <a:lnTo>
                    <a:pt x="4562" y="8608"/>
                  </a:lnTo>
                  <a:lnTo>
                    <a:pt x="4604" y="8319"/>
                  </a:lnTo>
                  <a:lnTo>
                    <a:pt x="4666" y="8051"/>
                  </a:lnTo>
                  <a:lnTo>
                    <a:pt x="4789" y="7783"/>
                  </a:lnTo>
                  <a:lnTo>
                    <a:pt x="4934" y="7514"/>
                  </a:lnTo>
                  <a:lnTo>
                    <a:pt x="5120" y="7287"/>
                  </a:lnTo>
                  <a:lnTo>
                    <a:pt x="5347" y="7101"/>
                  </a:lnTo>
                  <a:lnTo>
                    <a:pt x="5574" y="6916"/>
                  </a:lnTo>
                  <a:lnTo>
                    <a:pt x="5821" y="6771"/>
                  </a:lnTo>
                  <a:lnTo>
                    <a:pt x="6110" y="6647"/>
                  </a:lnTo>
                  <a:lnTo>
                    <a:pt x="6379" y="6565"/>
                  </a:lnTo>
                  <a:lnTo>
                    <a:pt x="6668" y="6482"/>
                  </a:lnTo>
                  <a:lnTo>
                    <a:pt x="6957" y="6462"/>
                  </a:lnTo>
                  <a:close/>
                  <a:moveTo>
                    <a:pt x="10755" y="1"/>
                  </a:moveTo>
                  <a:lnTo>
                    <a:pt x="10775" y="22"/>
                  </a:lnTo>
                  <a:lnTo>
                    <a:pt x="10858" y="63"/>
                  </a:lnTo>
                  <a:lnTo>
                    <a:pt x="11188" y="228"/>
                  </a:lnTo>
                  <a:lnTo>
                    <a:pt x="11415" y="372"/>
                  </a:lnTo>
                  <a:lnTo>
                    <a:pt x="11684" y="538"/>
                  </a:lnTo>
                  <a:lnTo>
                    <a:pt x="11973" y="765"/>
                  </a:lnTo>
                  <a:lnTo>
                    <a:pt x="12303" y="1033"/>
                  </a:lnTo>
                  <a:lnTo>
                    <a:pt x="12654" y="1363"/>
                  </a:lnTo>
                  <a:lnTo>
                    <a:pt x="13005" y="1776"/>
                  </a:lnTo>
                  <a:lnTo>
                    <a:pt x="13170" y="1982"/>
                  </a:lnTo>
                  <a:lnTo>
                    <a:pt x="13335" y="2230"/>
                  </a:lnTo>
                  <a:lnTo>
                    <a:pt x="13500" y="2478"/>
                  </a:lnTo>
                  <a:lnTo>
                    <a:pt x="13665" y="2746"/>
                  </a:lnTo>
                  <a:lnTo>
                    <a:pt x="13810" y="3035"/>
                  </a:lnTo>
                  <a:lnTo>
                    <a:pt x="13954" y="3345"/>
                  </a:lnTo>
                  <a:lnTo>
                    <a:pt x="14078" y="3675"/>
                  </a:lnTo>
                  <a:lnTo>
                    <a:pt x="14202" y="4005"/>
                  </a:lnTo>
                  <a:lnTo>
                    <a:pt x="14305" y="4377"/>
                  </a:lnTo>
                  <a:lnTo>
                    <a:pt x="14367" y="4728"/>
                  </a:lnTo>
                  <a:lnTo>
                    <a:pt x="14429" y="5120"/>
                  </a:lnTo>
                  <a:lnTo>
                    <a:pt x="14470" y="5512"/>
                  </a:lnTo>
                  <a:lnTo>
                    <a:pt x="14470" y="5925"/>
                  </a:lnTo>
                  <a:lnTo>
                    <a:pt x="14449" y="6338"/>
                  </a:lnTo>
                  <a:lnTo>
                    <a:pt x="14388" y="6751"/>
                  </a:lnTo>
                  <a:lnTo>
                    <a:pt x="14305" y="7184"/>
                  </a:lnTo>
                  <a:lnTo>
                    <a:pt x="14181" y="7597"/>
                  </a:lnTo>
                  <a:lnTo>
                    <a:pt x="14016" y="8030"/>
                  </a:lnTo>
                  <a:lnTo>
                    <a:pt x="13810" y="8443"/>
                  </a:lnTo>
                  <a:lnTo>
                    <a:pt x="13583" y="8856"/>
                  </a:lnTo>
                  <a:lnTo>
                    <a:pt x="13314" y="9248"/>
                  </a:lnTo>
                  <a:lnTo>
                    <a:pt x="13025" y="9620"/>
                  </a:lnTo>
                  <a:lnTo>
                    <a:pt x="12695" y="9991"/>
                  </a:lnTo>
                  <a:lnTo>
                    <a:pt x="12323" y="10321"/>
                  </a:lnTo>
                  <a:lnTo>
                    <a:pt x="11931" y="10631"/>
                  </a:lnTo>
                  <a:lnTo>
                    <a:pt x="11498" y="10920"/>
                  </a:lnTo>
                  <a:lnTo>
                    <a:pt x="11076" y="11150"/>
                  </a:lnTo>
                  <a:lnTo>
                    <a:pt x="11076" y="11150"/>
                  </a:lnTo>
                  <a:lnTo>
                    <a:pt x="11085" y="11023"/>
                  </a:lnTo>
                  <a:lnTo>
                    <a:pt x="11085" y="10755"/>
                  </a:lnTo>
                  <a:lnTo>
                    <a:pt x="11064" y="10487"/>
                  </a:lnTo>
                  <a:lnTo>
                    <a:pt x="11044" y="10198"/>
                  </a:lnTo>
                  <a:lnTo>
                    <a:pt x="11002" y="9929"/>
                  </a:lnTo>
                  <a:lnTo>
                    <a:pt x="10940" y="9640"/>
                  </a:lnTo>
                  <a:lnTo>
                    <a:pt x="10858" y="9372"/>
                  </a:lnTo>
                  <a:lnTo>
                    <a:pt x="10775" y="9104"/>
                  </a:lnTo>
                  <a:lnTo>
                    <a:pt x="10651" y="8835"/>
                  </a:lnTo>
                  <a:lnTo>
                    <a:pt x="10548" y="8567"/>
                  </a:lnTo>
                  <a:lnTo>
                    <a:pt x="10404" y="8299"/>
                  </a:lnTo>
                  <a:lnTo>
                    <a:pt x="10239" y="8051"/>
                  </a:lnTo>
                  <a:lnTo>
                    <a:pt x="10074" y="7824"/>
                  </a:lnTo>
                  <a:lnTo>
                    <a:pt x="9888" y="7597"/>
                  </a:lnTo>
                  <a:lnTo>
                    <a:pt x="9681" y="7370"/>
                  </a:lnTo>
                  <a:lnTo>
                    <a:pt x="9475" y="7163"/>
                  </a:lnTo>
                  <a:lnTo>
                    <a:pt x="9248" y="6978"/>
                  </a:lnTo>
                  <a:lnTo>
                    <a:pt x="9000" y="6792"/>
                  </a:lnTo>
                  <a:lnTo>
                    <a:pt x="8732" y="6647"/>
                  </a:lnTo>
                  <a:lnTo>
                    <a:pt x="8464" y="6503"/>
                  </a:lnTo>
                  <a:lnTo>
                    <a:pt x="8175" y="6379"/>
                  </a:lnTo>
                  <a:lnTo>
                    <a:pt x="7865" y="6296"/>
                  </a:lnTo>
                  <a:lnTo>
                    <a:pt x="7576" y="6235"/>
                  </a:lnTo>
                  <a:lnTo>
                    <a:pt x="7246" y="6214"/>
                  </a:lnTo>
                  <a:lnTo>
                    <a:pt x="6936" y="6214"/>
                  </a:lnTo>
                  <a:lnTo>
                    <a:pt x="6626" y="6255"/>
                  </a:lnTo>
                  <a:lnTo>
                    <a:pt x="6317" y="6317"/>
                  </a:lnTo>
                  <a:lnTo>
                    <a:pt x="6007" y="6420"/>
                  </a:lnTo>
                  <a:lnTo>
                    <a:pt x="5718" y="6544"/>
                  </a:lnTo>
                  <a:lnTo>
                    <a:pt x="5450" y="6709"/>
                  </a:lnTo>
                  <a:lnTo>
                    <a:pt x="5182" y="6895"/>
                  </a:lnTo>
                  <a:lnTo>
                    <a:pt x="4954" y="7122"/>
                  </a:lnTo>
                  <a:lnTo>
                    <a:pt x="4748" y="7390"/>
                  </a:lnTo>
                  <a:lnTo>
                    <a:pt x="4645" y="7514"/>
                  </a:lnTo>
                  <a:lnTo>
                    <a:pt x="4562" y="7659"/>
                  </a:lnTo>
                  <a:lnTo>
                    <a:pt x="4438" y="7968"/>
                  </a:lnTo>
                  <a:lnTo>
                    <a:pt x="4356" y="8278"/>
                  </a:lnTo>
                  <a:lnTo>
                    <a:pt x="4315" y="8588"/>
                  </a:lnTo>
                  <a:lnTo>
                    <a:pt x="4315" y="8918"/>
                  </a:lnTo>
                  <a:lnTo>
                    <a:pt x="4335" y="9228"/>
                  </a:lnTo>
                  <a:lnTo>
                    <a:pt x="4418" y="9537"/>
                  </a:lnTo>
                  <a:lnTo>
                    <a:pt x="4521" y="9847"/>
                  </a:lnTo>
                  <a:lnTo>
                    <a:pt x="4645" y="10136"/>
                  </a:lnTo>
                  <a:lnTo>
                    <a:pt x="4789" y="10404"/>
                  </a:lnTo>
                  <a:lnTo>
                    <a:pt x="4975" y="10652"/>
                  </a:lnTo>
                  <a:lnTo>
                    <a:pt x="5182" y="10899"/>
                  </a:lnTo>
                  <a:lnTo>
                    <a:pt x="5409" y="11106"/>
                  </a:lnTo>
                  <a:lnTo>
                    <a:pt x="5656" y="11292"/>
                  </a:lnTo>
                  <a:lnTo>
                    <a:pt x="5904" y="11457"/>
                  </a:lnTo>
                  <a:lnTo>
                    <a:pt x="6172" y="11601"/>
                  </a:lnTo>
                  <a:lnTo>
                    <a:pt x="6461" y="11725"/>
                  </a:lnTo>
                  <a:lnTo>
                    <a:pt x="6730" y="11828"/>
                  </a:lnTo>
                  <a:lnTo>
                    <a:pt x="7019" y="11911"/>
                  </a:lnTo>
                  <a:lnTo>
                    <a:pt x="7308" y="11973"/>
                  </a:lnTo>
                  <a:lnTo>
                    <a:pt x="7597" y="12035"/>
                  </a:lnTo>
                  <a:lnTo>
                    <a:pt x="7886" y="12055"/>
                  </a:lnTo>
                  <a:lnTo>
                    <a:pt x="8175" y="12076"/>
                  </a:lnTo>
                  <a:lnTo>
                    <a:pt x="8752" y="12076"/>
                  </a:lnTo>
                  <a:lnTo>
                    <a:pt x="9041" y="12035"/>
                  </a:lnTo>
                  <a:lnTo>
                    <a:pt x="9310" y="11993"/>
                  </a:lnTo>
                  <a:lnTo>
                    <a:pt x="9599" y="11952"/>
                  </a:lnTo>
                  <a:lnTo>
                    <a:pt x="9867" y="11890"/>
                  </a:lnTo>
                  <a:lnTo>
                    <a:pt x="10135" y="11808"/>
                  </a:lnTo>
                  <a:lnTo>
                    <a:pt x="10404" y="11704"/>
                  </a:lnTo>
                  <a:lnTo>
                    <a:pt x="10651" y="11622"/>
                  </a:lnTo>
                  <a:lnTo>
                    <a:pt x="10818" y="11538"/>
                  </a:lnTo>
                  <a:lnTo>
                    <a:pt x="10818" y="11538"/>
                  </a:lnTo>
                  <a:lnTo>
                    <a:pt x="10817" y="11560"/>
                  </a:lnTo>
                  <a:lnTo>
                    <a:pt x="10734" y="12055"/>
                  </a:lnTo>
                  <a:lnTo>
                    <a:pt x="10631" y="12571"/>
                  </a:lnTo>
                  <a:lnTo>
                    <a:pt x="10466" y="13046"/>
                  </a:lnTo>
                  <a:lnTo>
                    <a:pt x="10259" y="13500"/>
                  </a:lnTo>
                  <a:lnTo>
                    <a:pt x="10032" y="13934"/>
                  </a:lnTo>
                  <a:lnTo>
                    <a:pt x="9785" y="14347"/>
                  </a:lnTo>
                  <a:lnTo>
                    <a:pt x="9496" y="14739"/>
                  </a:lnTo>
                  <a:lnTo>
                    <a:pt x="9207" y="15090"/>
                  </a:lnTo>
                  <a:lnTo>
                    <a:pt x="8876" y="15399"/>
                  </a:lnTo>
                  <a:lnTo>
                    <a:pt x="8525" y="15688"/>
                  </a:lnTo>
                  <a:lnTo>
                    <a:pt x="8175" y="15957"/>
                  </a:lnTo>
                  <a:lnTo>
                    <a:pt x="7782" y="16163"/>
                  </a:lnTo>
                  <a:lnTo>
                    <a:pt x="7411" y="16369"/>
                  </a:lnTo>
                  <a:lnTo>
                    <a:pt x="7019" y="16514"/>
                  </a:lnTo>
                  <a:lnTo>
                    <a:pt x="6647" y="16658"/>
                  </a:lnTo>
                  <a:lnTo>
                    <a:pt x="6255" y="16762"/>
                  </a:lnTo>
                  <a:lnTo>
                    <a:pt x="5883" y="16844"/>
                  </a:lnTo>
                  <a:lnTo>
                    <a:pt x="5512" y="16906"/>
                  </a:lnTo>
                  <a:lnTo>
                    <a:pt x="5140" y="16927"/>
                  </a:lnTo>
                  <a:lnTo>
                    <a:pt x="4789" y="16947"/>
                  </a:lnTo>
                  <a:lnTo>
                    <a:pt x="4438" y="16947"/>
                  </a:lnTo>
                  <a:lnTo>
                    <a:pt x="4088" y="16927"/>
                  </a:lnTo>
                  <a:lnTo>
                    <a:pt x="3778" y="16906"/>
                  </a:lnTo>
                  <a:lnTo>
                    <a:pt x="3468" y="16865"/>
                  </a:lnTo>
                  <a:lnTo>
                    <a:pt x="3159" y="16823"/>
                  </a:lnTo>
                  <a:lnTo>
                    <a:pt x="2601" y="16679"/>
                  </a:lnTo>
                  <a:lnTo>
                    <a:pt x="2085" y="16535"/>
                  </a:lnTo>
                  <a:lnTo>
                    <a:pt x="1652" y="16369"/>
                  </a:lnTo>
                  <a:lnTo>
                    <a:pt x="1260" y="16184"/>
                  </a:lnTo>
                  <a:lnTo>
                    <a:pt x="909" y="16018"/>
                  </a:lnTo>
                  <a:lnTo>
                    <a:pt x="640" y="15874"/>
                  </a:lnTo>
                  <a:lnTo>
                    <a:pt x="413" y="15730"/>
                  </a:lnTo>
                  <a:lnTo>
                    <a:pt x="104" y="15523"/>
                  </a:lnTo>
                  <a:lnTo>
                    <a:pt x="21" y="15482"/>
                  </a:lnTo>
                  <a:lnTo>
                    <a:pt x="1" y="15461"/>
                  </a:lnTo>
                  <a:lnTo>
                    <a:pt x="83" y="15544"/>
                  </a:lnTo>
                  <a:lnTo>
                    <a:pt x="372" y="15771"/>
                  </a:lnTo>
                  <a:lnTo>
                    <a:pt x="599" y="15915"/>
                  </a:lnTo>
                  <a:lnTo>
                    <a:pt x="888" y="16080"/>
                  </a:lnTo>
                  <a:lnTo>
                    <a:pt x="1218" y="16266"/>
                  </a:lnTo>
                  <a:lnTo>
                    <a:pt x="1611" y="16452"/>
                  </a:lnTo>
                  <a:lnTo>
                    <a:pt x="2065" y="16638"/>
                  </a:lnTo>
                  <a:lnTo>
                    <a:pt x="2560" y="16803"/>
                  </a:lnTo>
                  <a:lnTo>
                    <a:pt x="3138" y="16947"/>
                  </a:lnTo>
                  <a:lnTo>
                    <a:pt x="3448" y="16989"/>
                  </a:lnTo>
                  <a:lnTo>
                    <a:pt x="3757" y="17051"/>
                  </a:lnTo>
                  <a:lnTo>
                    <a:pt x="4088" y="17071"/>
                  </a:lnTo>
                  <a:lnTo>
                    <a:pt x="4438" y="17092"/>
                  </a:lnTo>
                  <a:lnTo>
                    <a:pt x="4789" y="17112"/>
                  </a:lnTo>
                  <a:lnTo>
                    <a:pt x="5161" y="17092"/>
                  </a:lnTo>
                  <a:lnTo>
                    <a:pt x="5532" y="17051"/>
                  </a:lnTo>
                  <a:lnTo>
                    <a:pt x="5904" y="17009"/>
                  </a:lnTo>
                  <a:lnTo>
                    <a:pt x="6296" y="16927"/>
                  </a:lnTo>
                  <a:lnTo>
                    <a:pt x="6688" y="16823"/>
                  </a:lnTo>
                  <a:lnTo>
                    <a:pt x="7101" y="16700"/>
                  </a:lnTo>
                  <a:lnTo>
                    <a:pt x="7493" y="16535"/>
                  </a:lnTo>
                  <a:lnTo>
                    <a:pt x="7886" y="16328"/>
                  </a:lnTo>
                  <a:lnTo>
                    <a:pt x="8278" y="16122"/>
                  </a:lnTo>
                  <a:lnTo>
                    <a:pt x="8649" y="15853"/>
                  </a:lnTo>
                  <a:lnTo>
                    <a:pt x="9000" y="15564"/>
                  </a:lnTo>
                  <a:lnTo>
                    <a:pt x="9351" y="15213"/>
                  </a:lnTo>
                  <a:lnTo>
                    <a:pt x="9661" y="14863"/>
                  </a:lnTo>
                  <a:lnTo>
                    <a:pt x="9950" y="14470"/>
                  </a:lnTo>
                  <a:lnTo>
                    <a:pt x="10218" y="14037"/>
                  </a:lnTo>
                  <a:lnTo>
                    <a:pt x="10466" y="13583"/>
                  </a:lnTo>
                  <a:lnTo>
                    <a:pt x="10672" y="13129"/>
                  </a:lnTo>
                  <a:lnTo>
                    <a:pt x="10837" y="12633"/>
                  </a:lnTo>
                  <a:lnTo>
                    <a:pt x="10961" y="12117"/>
                  </a:lnTo>
                  <a:lnTo>
                    <a:pt x="11044" y="11581"/>
                  </a:lnTo>
                  <a:lnTo>
                    <a:pt x="11056" y="11420"/>
                  </a:lnTo>
                  <a:lnTo>
                    <a:pt x="11147" y="11374"/>
                  </a:lnTo>
                  <a:lnTo>
                    <a:pt x="11622" y="11106"/>
                  </a:lnTo>
                  <a:lnTo>
                    <a:pt x="12055" y="10817"/>
                  </a:lnTo>
                  <a:lnTo>
                    <a:pt x="12468" y="10487"/>
                  </a:lnTo>
                  <a:lnTo>
                    <a:pt x="12839" y="10136"/>
                  </a:lnTo>
                  <a:lnTo>
                    <a:pt x="13190" y="9764"/>
                  </a:lnTo>
                  <a:lnTo>
                    <a:pt x="13500" y="9372"/>
                  </a:lnTo>
                  <a:lnTo>
                    <a:pt x="13768" y="8959"/>
                  </a:lnTo>
                  <a:lnTo>
                    <a:pt x="13995" y="8526"/>
                  </a:lnTo>
                  <a:lnTo>
                    <a:pt x="14202" y="8113"/>
                  </a:lnTo>
                  <a:lnTo>
                    <a:pt x="14367" y="7659"/>
                  </a:lnTo>
                  <a:lnTo>
                    <a:pt x="14491" y="7225"/>
                  </a:lnTo>
                  <a:lnTo>
                    <a:pt x="14573" y="6792"/>
                  </a:lnTo>
                  <a:lnTo>
                    <a:pt x="14635" y="6358"/>
                  </a:lnTo>
                  <a:lnTo>
                    <a:pt x="14656" y="5925"/>
                  </a:lnTo>
                  <a:lnTo>
                    <a:pt x="14635" y="5512"/>
                  </a:lnTo>
                  <a:lnTo>
                    <a:pt x="14594" y="5099"/>
                  </a:lnTo>
                  <a:lnTo>
                    <a:pt x="14532" y="4707"/>
                  </a:lnTo>
                  <a:lnTo>
                    <a:pt x="14449" y="4336"/>
                  </a:lnTo>
                  <a:lnTo>
                    <a:pt x="14346" y="3964"/>
                  </a:lnTo>
                  <a:lnTo>
                    <a:pt x="14222" y="3613"/>
                  </a:lnTo>
                  <a:lnTo>
                    <a:pt x="14099" y="3283"/>
                  </a:lnTo>
                  <a:lnTo>
                    <a:pt x="13954" y="2973"/>
                  </a:lnTo>
                  <a:lnTo>
                    <a:pt x="13789" y="2684"/>
                  </a:lnTo>
                  <a:lnTo>
                    <a:pt x="13624" y="2416"/>
                  </a:lnTo>
                  <a:lnTo>
                    <a:pt x="13438" y="2148"/>
                  </a:lnTo>
                  <a:lnTo>
                    <a:pt x="13273" y="1921"/>
                  </a:lnTo>
                  <a:lnTo>
                    <a:pt x="13087" y="1693"/>
                  </a:lnTo>
                  <a:lnTo>
                    <a:pt x="12736" y="1301"/>
                  </a:lnTo>
                  <a:lnTo>
                    <a:pt x="12365" y="971"/>
                  </a:lnTo>
                  <a:lnTo>
                    <a:pt x="12034" y="703"/>
                  </a:lnTo>
                  <a:lnTo>
                    <a:pt x="11725" y="476"/>
                  </a:lnTo>
                  <a:lnTo>
                    <a:pt x="11436" y="310"/>
                  </a:lnTo>
                  <a:lnTo>
                    <a:pt x="11209" y="187"/>
                  </a:lnTo>
                  <a:lnTo>
                    <a:pt x="10858" y="42"/>
                  </a:lnTo>
                  <a:lnTo>
                    <a:pt x="10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a:off x="2216475" y="2108725"/>
              <a:ext cx="3662800" cy="3069900"/>
            </a:xfrm>
            <a:custGeom>
              <a:avLst/>
              <a:gdLst/>
              <a:ahLst/>
              <a:cxnLst/>
              <a:rect l="l" t="t" r="r" b="b"/>
              <a:pathLst>
                <a:path w="146512" h="122796" extrusionOk="0">
                  <a:moveTo>
                    <a:pt x="72699" y="1"/>
                  </a:moveTo>
                  <a:lnTo>
                    <a:pt x="70820" y="21"/>
                  </a:lnTo>
                  <a:lnTo>
                    <a:pt x="68963" y="83"/>
                  </a:lnTo>
                  <a:lnTo>
                    <a:pt x="67105" y="186"/>
                  </a:lnTo>
                  <a:lnTo>
                    <a:pt x="65268" y="310"/>
                  </a:lnTo>
                  <a:lnTo>
                    <a:pt x="63452" y="496"/>
                  </a:lnTo>
                  <a:lnTo>
                    <a:pt x="61635" y="702"/>
                  </a:lnTo>
                  <a:lnTo>
                    <a:pt x="59839" y="950"/>
                  </a:lnTo>
                  <a:lnTo>
                    <a:pt x="58064" y="1239"/>
                  </a:lnTo>
                  <a:lnTo>
                    <a:pt x="56289" y="1569"/>
                  </a:lnTo>
                  <a:lnTo>
                    <a:pt x="54535" y="1941"/>
                  </a:lnTo>
                  <a:lnTo>
                    <a:pt x="52801" y="2333"/>
                  </a:lnTo>
                  <a:lnTo>
                    <a:pt x="51087" y="2766"/>
                  </a:lnTo>
                  <a:lnTo>
                    <a:pt x="49395" y="3221"/>
                  </a:lnTo>
                  <a:lnTo>
                    <a:pt x="47702" y="3716"/>
                  </a:lnTo>
                  <a:lnTo>
                    <a:pt x="46051" y="4253"/>
                  </a:lnTo>
                  <a:lnTo>
                    <a:pt x="44400" y="4831"/>
                  </a:lnTo>
                  <a:lnTo>
                    <a:pt x="42790" y="5429"/>
                  </a:lnTo>
                  <a:lnTo>
                    <a:pt x="41180" y="6048"/>
                  </a:lnTo>
                  <a:lnTo>
                    <a:pt x="39611" y="6709"/>
                  </a:lnTo>
                  <a:lnTo>
                    <a:pt x="38063" y="7411"/>
                  </a:lnTo>
                  <a:lnTo>
                    <a:pt x="36515" y="8133"/>
                  </a:lnTo>
                  <a:lnTo>
                    <a:pt x="35008" y="8897"/>
                  </a:lnTo>
                  <a:lnTo>
                    <a:pt x="33522" y="9681"/>
                  </a:lnTo>
                  <a:lnTo>
                    <a:pt x="32056" y="10486"/>
                  </a:lnTo>
                  <a:lnTo>
                    <a:pt x="30632" y="11333"/>
                  </a:lnTo>
                  <a:lnTo>
                    <a:pt x="29208" y="12200"/>
                  </a:lnTo>
                  <a:lnTo>
                    <a:pt x="27825" y="13087"/>
                  </a:lnTo>
                  <a:lnTo>
                    <a:pt x="26462" y="14016"/>
                  </a:lnTo>
                  <a:lnTo>
                    <a:pt x="25121" y="14965"/>
                  </a:lnTo>
                  <a:lnTo>
                    <a:pt x="23820" y="15956"/>
                  </a:lnTo>
                  <a:lnTo>
                    <a:pt x="22541" y="16947"/>
                  </a:lnTo>
                  <a:lnTo>
                    <a:pt x="21302" y="17979"/>
                  </a:lnTo>
                  <a:lnTo>
                    <a:pt x="20084" y="19032"/>
                  </a:lnTo>
                  <a:lnTo>
                    <a:pt x="18887" y="20126"/>
                  </a:lnTo>
                  <a:lnTo>
                    <a:pt x="17731" y="21220"/>
                  </a:lnTo>
                  <a:lnTo>
                    <a:pt x="16617" y="22334"/>
                  </a:lnTo>
                  <a:lnTo>
                    <a:pt x="15523" y="23490"/>
                  </a:lnTo>
                  <a:lnTo>
                    <a:pt x="14449" y="24667"/>
                  </a:lnTo>
                  <a:lnTo>
                    <a:pt x="13417" y="25864"/>
                  </a:lnTo>
                  <a:lnTo>
                    <a:pt x="12426" y="27061"/>
                  </a:lnTo>
                  <a:lnTo>
                    <a:pt x="11456" y="28300"/>
                  </a:lnTo>
                  <a:lnTo>
                    <a:pt x="10527" y="29559"/>
                  </a:lnTo>
                  <a:lnTo>
                    <a:pt x="9640" y="30839"/>
                  </a:lnTo>
                  <a:lnTo>
                    <a:pt x="8773" y="32139"/>
                  </a:lnTo>
                  <a:lnTo>
                    <a:pt x="7968" y="33439"/>
                  </a:lnTo>
                  <a:lnTo>
                    <a:pt x="7184" y="34781"/>
                  </a:lnTo>
                  <a:lnTo>
                    <a:pt x="6420" y="36123"/>
                  </a:lnTo>
                  <a:lnTo>
                    <a:pt x="5718" y="37506"/>
                  </a:lnTo>
                  <a:lnTo>
                    <a:pt x="5057" y="38889"/>
                  </a:lnTo>
                  <a:lnTo>
                    <a:pt x="4418" y="40292"/>
                  </a:lnTo>
                  <a:lnTo>
                    <a:pt x="3819" y="41717"/>
                  </a:lnTo>
                  <a:lnTo>
                    <a:pt x="3282" y="43141"/>
                  </a:lnTo>
                  <a:lnTo>
                    <a:pt x="2766" y="44586"/>
                  </a:lnTo>
                  <a:lnTo>
                    <a:pt x="2292" y="46051"/>
                  </a:lnTo>
                  <a:lnTo>
                    <a:pt x="1879" y="47537"/>
                  </a:lnTo>
                  <a:lnTo>
                    <a:pt x="1487" y="49024"/>
                  </a:lnTo>
                  <a:lnTo>
                    <a:pt x="1136" y="50530"/>
                  </a:lnTo>
                  <a:lnTo>
                    <a:pt x="847" y="52058"/>
                  </a:lnTo>
                  <a:lnTo>
                    <a:pt x="599" y="53585"/>
                  </a:lnTo>
                  <a:lnTo>
                    <a:pt x="393" y="55113"/>
                  </a:lnTo>
                  <a:lnTo>
                    <a:pt x="227" y="56681"/>
                  </a:lnTo>
                  <a:lnTo>
                    <a:pt x="104" y="58250"/>
                  </a:lnTo>
                  <a:lnTo>
                    <a:pt x="42" y="59819"/>
                  </a:lnTo>
                  <a:lnTo>
                    <a:pt x="0" y="61408"/>
                  </a:lnTo>
                  <a:lnTo>
                    <a:pt x="42" y="62977"/>
                  </a:lnTo>
                  <a:lnTo>
                    <a:pt x="104" y="64566"/>
                  </a:lnTo>
                  <a:lnTo>
                    <a:pt x="227" y="66114"/>
                  </a:lnTo>
                  <a:lnTo>
                    <a:pt x="393" y="67683"/>
                  </a:lnTo>
                  <a:lnTo>
                    <a:pt x="599" y="69211"/>
                  </a:lnTo>
                  <a:lnTo>
                    <a:pt x="847" y="70759"/>
                  </a:lnTo>
                  <a:lnTo>
                    <a:pt x="1136" y="72266"/>
                  </a:lnTo>
                  <a:lnTo>
                    <a:pt x="1487" y="73772"/>
                  </a:lnTo>
                  <a:lnTo>
                    <a:pt x="1879" y="75259"/>
                  </a:lnTo>
                  <a:lnTo>
                    <a:pt x="2292" y="76745"/>
                  </a:lnTo>
                  <a:lnTo>
                    <a:pt x="2766" y="78210"/>
                  </a:lnTo>
                  <a:lnTo>
                    <a:pt x="3282" y="79655"/>
                  </a:lnTo>
                  <a:lnTo>
                    <a:pt x="3819" y="81100"/>
                  </a:lnTo>
                  <a:lnTo>
                    <a:pt x="4418" y="82504"/>
                  </a:lnTo>
                  <a:lnTo>
                    <a:pt x="5057" y="83907"/>
                  </a:lnTo>
                  <a:lnTo>
                    <a:pt x="5718" y="85290"/>
                  </a:lnTo>
                  <a:lnTo>
                    <a:pt x="6420" y="86673"/>
                  </a:lnTo>
                  <a:lnTo>
                    <a:pt x="7184" y="88015"/>
                  </a:lnTo>
                  <a:lnTo>
                    <a:pt x="7968" y="89357"/>
                  </a:lnTo>
                  <a:lnTo>
                    <a:pt x="8773" y="90657"/>
                  </a:lnTo>
                  <a:lnTo>
                    <a:pt x="9640" y="91957"/>
                  </a:lnTo>
                  <a:lnTo>
                    <a:pt x="10527" y="93237"/>
                  </a:lnTo>
                  <a:lnTo>
                    <a:pt x="11456" y="94496"/>
                  </a:lnTo>
                  <a:lnTo>
                    <a:pt x="12426" y="95735"/>
                  </a:lnTo>
                  <a:lnTo>
                    <a:pt x="13417" y="96953"/>
                  </a:lnTo>
                  <a:lnTo>
                    <a:pt x="14449" y="98129"/>
                  </a:lnTo>
                  <a:lnTo>
                    <a:pt x="15523" y="99306"/>
                  </a:lnTo>
                  <a:lnTo>
                    <a:pt x="16617" y="100462"/>
                  </a:lnTo>
                  <a:lnTo>
                    <a:pt x="17731" y="101576"/>
                  </a:lnTo>
                  <a:lnTo>
                    <a:pt x="18887" y="102691"/>
                  </a:lnTo>
                  <a:lnTo>
                    <a:pt x="20084" y="103764"/>
                  </a:lnTo>
                  <a:lnTo>
                    <a:pt x="21302" y="104817"/>
                  </a:lnTo>
                  <a:lnTo>
                    <a:pt x="22541" y="105849"/>
                  </a:lnTo>
                  <a:lnTo>
                    <a:pt x="23820" y="106840"/>
                  </a:lnTo>
                  <a:lnTo>
                    <a:pt x="25121" y="107830"/>
                  </a:lnTo>
                  <a:lnTo>
                    <a:pt x="26462" y="108780"/>
                  </a:lnTo>
                  <a:lnTo>
                    <a:pt x="27825" y="109709"/>
                  </a:lnTo>
                  <a:lnTo>
                    <a:pt x="29208" y="110596"/>
                  </a:lnTo>
                  <a:lnTo>
                    <a:pt x="30632" y="111463"/>
                  </a:lnTo>
                  <a:lnTo>
                    <a:pt x="32056" y="112310"/>
                  </a:lnTo>
                  <a:lnTo>
                    <a:pt x="33522" y="113135"/>
                  </a:lnTo>
                  <a:lnTo>
                    <a:pt x="35008" y="113920"/>
                  </a:lnTo>
                  <a:lnTo>
                    <a:pt x="36515" y="114663"/>
                  </a:lnTo>
                  <a:lnTo>
                    <a:pt x="38063" y="115385"/>
                  </a:lnTo>
                  <a:lnTo>
                    <a:pt x="39611" y="116087"/>
                  </a:lnTo>
                  <a:lnTo>
                    <a:pt x="41180" y="116747"/>
                  </a:lnTo>
                  <a:lnTo>
                    <a:pt x="42790" y="117367"/>
                  </a:lnTo>
                  <a:lnTo>
                    <a:pt x="44400" y="117965"/>
                  </a:lnTo>
                  <a:lnTo>
                    <a:pt x="46051" y="118543"/>
                  </a:lnTo>
                  <a:lnTo>
                    <a:pt x="47702" y="119080"/>
                  </a:lnTo>
                  <a:lnTo>
                    <a:pt x="49395" y="119575"/>
                  </a:lnTo>
                  <a:lnTo>
                    <a:pt x="51087" y="120029"/>
                  </a:lnTo>
                  <a:lnTo>
                    <a:pt x="52801" y="120463"/>
                  </a:lnTo>
                  <a:lnTo>
                    <a:pt x="54535" y="120876"/>
                  </a:lnTo>
                  <a:lnTo>
                    <a:pt x="56289" y="121227"/>
                  </a:lnTo>
                  <a:lnTo>
                    <a:pt x="58064" y="121557"/>
                  </a:lnTo>
                  <a:lnTo>
                    <a:pt x="59839" y="121846"/>
                  </a:lnTo>
                  <a:lnTo>
                    <a:pt x="61635" y="122094"/>
                  </a:lnTo>
                  <a:lnTo>
                    <a:pt x="63452" y="122300"/>
                  </a:lnTo>
                  <a:lnTo>
                    <a:pt x="65268" y="122486"/>
                  </a:lnTo>
                  <a:lnTo>
                    <a:pt x="67105" y="122630"/>
                  </a:lnTo>
                  <a:lnTo>
                    <a:pt x="68963" y="122713"/>
                  </a:lnTo>
                  <a:lnTo>
                    <a:pt x="70820" y="122775"/>
                  </a:lnTo>
                  <a:lnTo>
                    <a:pt x="72699" y="122795"/>
                  </a:lnTo>
                  <a:lnTo>
                    <a:pt x="74577" y="122775"/>
                  </a:lnTo>
                  <a:lnTo>
                    <a:pt x="76456" y="122733"/>
                  </a:lnTo>
                  <a:lnTo>
                    <a:pt x="78313" y="122651"/>
                  </a:lnTo>
                  <a:lnTo>
                    <a:pt x="80171" y="122548"/>
                  </a:lnTo>
                  <a:lnTo>
                    <a:pt x="82008" y="122403"/>
                  </a:lnTo>
                  <a:lnTo>
                    <a:pt x="83845" y="122238"/>
                  </a:lnTo>
                  <a:lnTo>
                    <a:pt x="85662" y="122052"/>
                  </a:lnTo>
                  <a:lnTo>
                    <a:pt x="87478" y="121805"/>
                  </a:lnTo>
                  <a:lnTo>
                    <a:pt x="89274" y="121557"/>
                  </a:lnTo>
                  <a:lnTo>
                    <a:pt x="91049" y="121247"/>
                  </a:lnTo>
                  <a:lnTo>
                    <a:pt x="92824" y="120938"/>
                  </a:lnTo>
                  <a:lnTo>
                    <a:pt x="94579" y="120566"/>
                  </a:lnTo>
                  <a:lnTo>
                    <a:pt x="96312" y="120195"/>
                  </a:lnTo>
                  <a:lnTo>
                    <a:pt x="98046" y="119761"/>
                  </a:lnTo>
                  <a:lnTo>
                    <a:pt x="99739" y="119328"/>
                  </a:lnTo>
                  <a:lnTo>
                    <a:pt x="101431" y="118832"/>
                  </a:lnTo>
                  <a:lnTo>
                    <a:pt x="103103" y="118337"/>
                  </a:lnTo>
                  <a:lnTo>
                    <a:pt x="104755" y="117780"/>
                  </a:lnTo>
                  <a:lnTo>
                    <a:pt x="106365" y="117222"/>
                  </a:lnTo>
                  <a:lnTo>
                    <a:pt x="107975" y="116603"/>
                  </a:lnTo>
                  <a:lnTo>
                    <a:pt x="109564" y="115984"/>
                  </a:lnTo>
                  <a:lnTo>
                    <a:pt x="111133" y="115303"/>
                  </a:lnTo>
                  <a:lnTo>
                    <a:pt x="112660" y="114621"/>
                  </a:lnTo>
                  <a:lnTo>
                    <a:pt x="114167" y="113899"/>
                  </a:lnTo>
                  <a:lnTo>
                    <a:pt x="115674" y="113135"/>
                  </a:lnTo>
                  <a:lnTo>
                    <a:pt x="117139" y="112351"/>
                  </a:lnTo>
                  <a:lnTo>
                    <a:pt x="118564" y="111525"/>
                  </a:lnTo>
                  <a:lnTo>
                    <a:pt x="119988" y="110679"/>
                  </a:lnTo>
                  <a:lnTo>
                    <a:pt x="121371" y="109791"/>
                  </a:lnTo>
                  <a:lnTo>
                    <a:pt x="122713" y="108883"/>
                  </a:lnTo>
                  <a:lnTo>
                    <a:pt x="124034" y="107934"/>
                  </a:lnTo>
                  <a:lnTo>
                    <a:pt x="125334" y="106964"/>
                  </a:lnTo>
                  <a:lnTo>
                    <a:pt x="126593" y="105952"/>
                  </a:lnTo>
                  <a:lnTo>
                    <a:pt x="127832" y="104920"/>
                  </a:lnTo>
                  <a:lnTo>
                    <a:pt x="129029" y="103847"/>
                  </a:lnTo>
                  <a:lnTo>
                    <a:pt x="130205" y="102753"/>
                  </a:lnTo>
                  <a:lnTo>
                    <a:pt x="131341" y="101617"/>
                  </a:lnTo>
                  <a:lnTo>
                    <a:pt x="132435" y="100462"/>
                  </a:lnTo>
                  <a:lnTo>
                    <a:pt x="133508" y="99264"/>
                  </a:lnTo>
                  <a:lnTo>
                    <a:pt x="134519" y="98047"/>
                  </a:lnTo>
                  <a:lnTo>
                    <a:pt x="135510" y="96787"/>
                  </a:lnTo>
                  <a:lnTo>
                    <a:pt x="136480" y="95508"/>
                  </a:lnTo>
                  <a:lnTo>
                    <a:pt x="136934" y="94847"/>
                  </a:lnTo>
                  <a:lnTo>
                    <a:pt x="137388" y="94187"/>
                  </a:lnTo>
                  <a:lnTo>
                    <a:pt x="137822" y="93505"/>
                  </a:lnTo>
                  <a:lnTo>
                    <a:pt x="138255" y="92845"/>
                  </a:lnTo>
                  <a:lnTo>
                    <a:pt x="138689" y="92143"/>
                  </a:lnTo>
                  <a:lnTo>
                    <a:pt x="139102" y="91462"/>
                  </a:lnTo>
                  <a:lnTo>
                    <a:pt x="139494" y="90760"/>
                  </a:lnTo>
                  <a:lnTo>
                    <a:pt x="139907" y="90058"/>
                  </a:lnTo>
                  <a:lnTo>
                    <a:pt x="140278" y="89336"/>
                  </a:lnTo>
                  <a:lnTo>
                    <a:pt x="140650" y="88613"/>
                  </a:lnTo>
                  <a:lnTo>
                    <a:pt x="141021" y="87870"/>
                  </a:lnTo>
                  <a:lnTo>
                    <a:pt x="141372" y="87148"/>
                  </a:lnTo>
                  <a:lnTo>
                    <a:pt x="141702" y="86384"/>
                  </a:lnTo>
                  <a:lnTo>
                    <a:pt x="142033" y="85641"/>
                  </a:lnTo>
                  <a:lnTo>
                    <a:pt x="142363" y="84877"/>
                  </a:lnTo>
                  <a:lnTo>
                    <a:pt x="142652" y="84093"/>
                  </a:lnTo>
                  <a:lnTo>
                    <a:pt x="142962" y="83329"/>
                  </a:lnTo>
                  <a:lnTo>
                    <a:pt x="143251" y="82545"/>
                  </a:lnTo>
                  <a:lnTo>
                    <a:pt x="143519" y="81740"/>
                  </a:lnTo>
                  <a:lnTo>
                    <a:pt x="143787" y="80935"/>
                  </a:lnTo>
                  <a:lnTo>
                    <a:pt x="144035" y="80130"/>
                  </a:lnTo>
                  <a:lnTo>
                    <a:pt x="144283" y="79325"/>
                  </a:lnTo>
                  <a:lnTo>
                    <a:pt x="144510" y="78499"/>
                  </a:lnTo>
                  <a:lnTo>
                    <a:pt x="144716" y="77653"/>
                  </a:lnTo>
                  <a:lnTo>
                    <a:pt x="144923" y="76827"/>
                  </a:lnTo>
                  <a:lnTo>
                    <a:pt x="145108" y="75981"/>
                  </a:lnTo>
                  <a:lnTo>
                    <a:pt x="145294" y="75114"/>
                  </a:lnTo>
                  <a:lnTo>
                    <a:pt x="145459" y="74247"/>
                  </a:lnTo>
                  <a:lnTo>
                    <a:pt x="145624" y="73380"/>
                  </a:lnTo>
                  <a:lnTo>
                    <a:pt x="145769" y="72493"/>
                  </a:lnTo>
                  <a:lnTo>
                    <a:pt x="145893" y="71605"/>
                  </a:lnTo>
                  <a:lnTo>
                    <a:pt x="146016" y="70717"/>
                  </a:lnTo>
                  <a:lnTo>
                    <a:pt x="146120" y="69809"/>
                  </a:lnTo>
                  <a:lnTo>
                    <a:pt x="146223" y="68901"/>
                  </a:lnTo>
                  <a:lnTo>
                    <a:pt x="146305" y="67993"/>
                  </a:lnTo>
                  <a:lnTo>
                    <a:pt x="146367" y="67064"/>
                  </a:lnTo>
                  <a:lnTo>
                    <a:pt x="146429" y="66135"/>
                  </a:lnTo>
                  <a:lnTo>
                    <a:pt x="146471" y="65186"/>
                  </a:lnTo>
                  <a:lnTo>
                    <a:pt x="146491" y="64236"/>
                  </a:lnTo>
                  <a:lnTo>
                    <a:pt x="146512" y="63287"/>
                  </a:lnTo>
                  <a:lnTo>
                    <a:pt x="146512" y="62316"/>
                  </a:lnTo>
                  <a:lnTo>
                    <a:pt x="146512" y="61346"/>
                  </a:lnTo>
                  <a:lnTo>
                    <a:pt x="146491" y="60376"/>
                  </a:lnTo>
                  <a:lnTo>
                    <a:pt x="146450" y="59385"/>
                  </a:lnTo>
                  <a:lnTo>
                    <a:pt x="146347" y="57796"/>
                  </a:lnTo>
                  <a:lnTo>
                    <a:pt x="146223" y="56227"/>
                  </a:lnTo>
                  <a:lnTo>
                    <a:pt x="146037" y="54679"/>
                  </a:lnTo>
                  <a:lnTo>
                    <a:pt x="145810" y="53131"/>
                  </a:lnTo>
                  <a:lnTo>
                    <a:pt x="145542" y="51604"/>
                  </a:lnTo>
                  <a:lnTo>
                    <a:pt x="145232" y="50097"/>
                  </a:lnTo>
                  <a:lnTo>
                    <a:pt x="144881" y="48590"/>
                  </a:lnTo>
                  <a:lnTo>
                    <a:pt x="144489" y="47104"/>
                  </a:lnTo>
                  <a:lnTo>
                    <a:pt x="144056" y="45638"/>
                  </a:lnTo>
                  <a:lnTo>
                    <a:pt x="143601" y="44173"/>
                  </a:lnTo>
                  <a:lnTo>
                    <a:pt x="143085" y="42749"/>
                  </a:lnTo>
                  <a:lnTo>
                    <a:pt x="142528" y="41324"/>
                  </a:lnTo>
                  <a:lnTo>
                    <a:pt x="141930" y="39921"/>
                  </a:lnTo>
                  <a:lnTo>
                    <a:pt x="141310" y="38538"/>
                  </a:lnTo>
                  <a:lnTo>
                    <a:pt x="140650" y="37155"/>
                  </a:lnTo>
                  <a:lnTo>
                    <a:pt x="139948" y="35813"/>
                  </a:lnTo>
                  <a:lnTo>
                    <a:pt x="139205" y="34471"/>
                  </a:lnTo>
                  <a:lnTo>
                    <a:pt x="138421" y="33171"/>
                  </a:lnTo>
                  <a:lnTo>
                    <a:pt x="137616" y="31871"/>
                  </a:lnTo>
                  <a:lnTo>
                    <a:pt x="136769" y="30591"/>
                  </a:lnTo>
                  <a:lnTo>
                    <a:pt x="135882" y="29332"/>
                  </a:lnTo>
                  <a:lnTo>
                    <a:pt x="134973" y="28114"/>
                  </a:lnTo>
                  <a:lnTo>
                    <a:pt x="134024" y="26896"/>
                  </a:lnTo>
                  <a:lnTo>
                    <a:pt x="133033" y="25699"/>
                  </a:lnTo>
                  <a:lnTo>
                    <a:pt x="132022" y="24543"/>
                  </a:lnTo>
                  <a:lnTo>
                    <a:pt x="130990" y="23387"/>
                  </a:lnTo>
                  <a:lnTo>
                    <a:pt x="129916" y="22252"/>
                  </a:lnTo>
                  <a:lnTo>
                    <a:pt x="128802" y="21158"/>
                  </a:lnTo>
                  <a:lnTo>
                    <a:pt x="127666" y="20084"/>
                  </a:lnTo>
                  <a:lnTo>
                    <a:pt x="126490" y="19032"/>
                  </a:lnTo>
                  <a:lnTo>
                    <a:pt x="125293" y="18000"/>
                  </a:lnTo>
                  <a:lnTo>
                    <a:pt x="124075" y="16988"/>
                  </a:lnTo>
                  <a:lnTo>
                    <a:pt x="122816" y="15998"/>
                  </a:lnTo>
                  <a:lnTo>
                    <a:pt x="121536" y="15048"/>
                  </a:lnTo>
                  <a:lnTo>
                    <a:pt x="120215" y="14119"/>
                  </a:lnTo>
                  <a:lnTo>
                    <a:pt x="118894" y="13211"/>
                  </a:lnTo>
                  <a:lnTo>
                    <a:pt x="117532" y="12323"/>
                  </a:lnTo>
                  <a:lnTo>
                    <a:pt x="116149" y="11477"/>
                  </a:lnTo>
                  <a:lnTo>
                    <a:pt x="114724" y="10651"/>
                  </a:lnTo>
                  <a:lnTo>
                    <a:pt x="113279" y="9846"/>
                  </a:lnTo>
                  <a:lnTo>
                    <a:pt x="111835" y="9083"/>
                  </a:lnTo>
                  <a:lnTo>
                    <a:pt x="110348" y="8340"/>
                  </a:lnTo>
                  <a:lnTo>
                    <a:pt x="108821" y="7638"/>
                  </a:lnTo>
                  <a:lnTo>
                    <a:pt x="107294" y="6957"/>
                  </a:lnTo>
                  <a:lnTo>
                    <a:pt x="105745" y="6296"/>
                  </a:lnTo>
                  <a:lnTo>
                    <a:pt x="104177" y="5677"/>
                  </a:lnTo>
                  <a:lnTo>
                    <a:pt x="102567" y="5078"/>
                  </a:lnTo>
                  <a:lnTo>
                    <a:pt x="100957" y="4521"/>
                  </a:lnTo>
                  <a:lnTo>
                    <a:pt x="99326" y="3984"/>
                  </a:lnTo>
                  <a:lnTo>
                    <a:pt x="97654" y="3489"/>
                  </a:lnTo>
                  <a:lnTo>
                    <a:pt x="95982" y="3014"/>
                  </a:lnTo>
                  <a:lnTo>
                    <a:pt x="94290" y="2581"/>
                  </a:lnTo>
                  <a:lnTo>
                    <a:pt x="92576" y="2168"/>
                  </a:lnTo>
                  <a:lnTo>
                    <a:pt x="90842" y="1796"/>
                  </a:lnTo>
                  <a:lnTo>
                    <a:pt x="89109" y="1466"/>
                  </a:lnTo>
                  <a:lnTo>
                    <a:pt x="87333" y="1156"/>
                  </a:lnTo>
                  <a:lnTo>
                    <a:pt x="85558" y="888"/>
                  </a:lnTo>
                  <a:lnTo>
                    <a:pt x="83763" y="661"/>
                  </a:lnTo>
                  <a:lnTo>
                    <a:pt x="81967" y="455"/>
                  </a:lnTo>
                  <a:lnTo>
                    <a:pt x="80130" y="290"/>
                  </a:lnTo>
                  <a:lnTo>
                    <a:pt x="78293" y="166"/>
                  </a:lnTo>
                  <a:lnTo>
                    <a:pt x="76456" y="83"/>
                  </a:lnTo>
                  <a:lnTo>
                    <a:pt x="74577" y="21"/>
                  </a:lnTo>
                  <a:lnTo>
                    <a:pt x="726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7"/>
            <p:cNvSpPr/>
            <p:nvPr/>
          </p:nvSpPr>
          <p:spPr>
            <a:xfrm>
              <a:off x="2216475" y="2108725"/>
              <a:ext cx="3662800" cy="3069900"/>
            </a:xfrm>
            <a:custGeom>
              <a:avLst/>
              <a:gdLst/>
              <a:ahLst/>
              <a:cxnLst/>
              <a:rect l="l" t="t" r="r" b="b"/>
              <a:pathLst>
                <a:path w="146512" h="122796" fill="none" extrusionOk="0">
                  <a:moveTo>
                    <a:pt x="146450" y="59385"/>
                  </a:moveTo>
                  <a:lnTo>
                    <a:pt x="146450" y="59385"/>
                  </a:lnTo>
                  <a:lnTo>
                    <a:pt x="146491" y="60376"/>
                  </a:lnTo>
                  <a:lnTo>
                    <a:pt x="146512" y="61346"/>
                  </a:lnTo>
                  <a:lnTo>
                    <a:pt x="146512" y="62316"/>
                  </a:lnTo>
                  <a:lnTo>
                    <a:pt x="146512" y="63287"/>
                  </a:lnTo>
                  <a:lnTo>
                    <a:pt x="146491" y="64236"/>
                  </a:lnTo>
                  <a:lnTo>
                    <a:pt x="146471" y="65186"/>
                  </a:lnTo>
                  <a:lnTo>
                    <a:pt x="146429" y="66135"/>
                  </a:lnTo>
                  <a:lnTo>
                    <a:pt x="146367" y="67064"/>
                  </a:lnTo>
                  <a:lnTo>
                    <a:pt x="146305" y="67993"/>
                  </a:lnTo>
                  <a:lnTo>
                    <a:pt x="146223" y="68901"/>
                  </a:lnTo>
                  <a:lnTo>
                    <a:pt x="146120" y="69809"/>
                  </a:lnTo>
                  <a:lnTo>
                    <a:pt x="146016" y="70717"/>
                  </a:lnTo>
                  <a:lnTo>
                    <a:pt x="145893" y="71605"/>
                  </a:lnTo>
                  <a:lnTo>
                    <a:pt x="145769" y="72493"/>
                  </a:lnTo>
                  <a:lnTo>
                    <a:pt x="145624" y="73380"/>
                  </a:lnTo>
                  <a:lnTo>
                    <a:pt x="145459" y="74247"/>
                  </a:lnTo>
                  <a:lnTo>
                    <a:pt x="145294" y="75114"/>
                  </a:lnTo>
                  <a:lnTo>
                    <a:pt x="145108" y="75981"/>
                  </a:lnTo>
                  <a:lnTo>
                    <a:pt x="144923" y="76827"/>
                  </a:lnTo>
                  <a:lnTo>
                    <a:pt x="144716" y="77653"/>
                  </a:lnTo>
                  <a:lnTo>
                    <a:pt x="144510" y="78499"/>
                  </a:lnTo>
                  <a:lnTo>
                    <a:pt x="144283" y="79325"/>
                  </a:lnTo>
                  <a:lnTo>
                    <a:pt x="144035" y="80130"/>
                  </a:lnTo>
                  <a:lnTo>
                    <a:pt x="143787" y="80935"/>
                  </a:lnTo>
                  <a:lnTo>
                    <a:pt x="143519" y="81740"/>
                  </a:lnTo>
                  <a:lnTo>
                    <a:pt x="143251" y="82545"/>
                  </a:lnTo>
                  <a:lnTo>
                    <a:pt x="142962" y="83329"/>
                  </a:lnTo>
                  <a:lnTo>
                    <a:pt x="142652" y="84093"/>
                  </a:lnTo>
                  <a:lnTo>
                    <a:pt x="142363" y="84877"/>
                  </a:lnTo>
                  <a:lnTo>
                    <a:pt x="142033" y="85641"/>
                  </a:lnTo>
                  <a:lnTo>
                    <a:pt x="141702" y="86384"/>
                  </a:lnTo>
                  <a:lnTo>
                    <a:pt x="141372" y="87148"/>
                  </a:lnTo>
                  <a:lnTo>
                    <a:pt x="141021" y="87870"/>
                  </a:lnTo>
                  <a:lnTo>
                    <a:pt x="140650" y="88613"/>
                  </a:lnTo>
                  <a:lnTo>
                    <a:pt x="140278" y="89336"/>
                  </a:lnTo>
                  <a:lnTo>
                    <a:pt x="139907" y="90058"/>
                  </a:lnTo>
                  <a:lnTo>
                    <a:pt x="139494" y="90760"/>
                  </a:lnTo>
                  <a:lnTo>
                    <a:pt x="139102" y="91462"/>
                  </a:lnTo>
                  <a:lnTo>
                    <a:pt x="138689" y="92143"/>
                  </a:lnTo>
                  <a:lnTo>
                    <a:pt x="138255" y="92845"/>
                  </a:lnTo>
                  <a:lnTo>
                    <a:pt x="137822" y="93505"/>
                  </a:lnTo>
                  <a:lnTo>
                    <a:pt x="137388" y="94187"/>
                  </a:lnTo>
                  <a:lnTo>
                    <a:pt x="136934" y="94847"/>
                  </a:lnTo>
                  <a:lnTo>
                    <a:pt x="136480" y="95508"/>
                  </a:lnTo>
                  <a:lnTo>
                    <a:pt x="135510" y="96787"/>
                  </a:lnTo>
                  <a:lnTo>
                    <a:pt x="134519" y="98047"/>
                  </a:lnTo>
                  <a:lnTo>
                    <a:pt x="133508" y="99264"/>
                  </a:lnTo>
                  <a:lnTo>
                    <a:pt x="132435" y="100462"/>
                  </a:lnTo>
                  <a:lnTo>
                    <a:pt x="131341" y="101617"/>
                  </a:lnTo>
                  <a:lnTo>
                    <a:pt x="130205" y="102753"/>
                  </a:lnTo>
                  <a:lnTo>
                    <a:pt x="129029" y="103847"/>
                  </a:lnTo>
                  <a:lnTo>
                    <a:pt x="127832" y="104920"/>
                  </a:lnTo>
                  <a:lnTo>
                    <a:pt x="126593" y="105952"/>
                  </a:lnTo>
                  <a:lnTo>
                    <a:pt x="125334" y="106964"/>
                  </a:lnTo>
                  <a:lnTo>
                    <a:pt x="124034" y="107934"/>
                  </a:lnTo>
                  <a:lnTo>
                    <a:pt x="122713" y="108883"/>
                  </a:lnTo>
                  <a:lnTo>
                    <a:pt x="121371" y="109791"/>
                  </a:lnTo>
                  <a:lnTo>
                    <a:pt x="119988" y="110679"/>
                  </a:lnTo>
                  <a:lnTo>
                    <a:pt x="118564" y="111525"/>
                  </a:lnTo>
                  <a:lnTo>
                    <a:pt x="117139" y="112351"/>
                  </a:lnTo>
                  <a:lnTo>
                    <a:pt x="115674" y="113135"/>
                  </a:lnTo>
                  <a:lnTo>
                    <a:pt x="114167" y="113899"/>
                  </a:lnTo>
                  <a:lnTo>
                    <a:pt x="112660" y="114621"/>
                  </a:lnTo>
                  <a:lnTo>
                    <a:pt x="111133" y="115303"/>
                  </a:lnTo>
                  <a:lnTo>
                    <a:pt x="109564" y="115984"/>
                  </a:lnTo>
                  <a:lnTo>
                    <a:pt x="107975" y="116603"/>
                  </a:lnTo>
                  <a:lnTo>
                    <a:pt x="106365" y="117222"/>
                  </a:lnTo>
                  <a:lnTo>
                    <a:pt x="104755" y="117780"/>
                  </a:lnTo>
                  <a:lnTo>
                    <a:pt x="103103" y="118337"/>
                  </a:lnTo>
                  <a:lnTo>
                    <a:pt x="101431" y="118832"/>
                  </a:lnTo>
                  <a:lnTo>
                    <a:pt x="99739" y="119328"/>
                  </a:lnTo>
                  <a:lnTo>
                    <a:pt x="98046" y="119761"/>
                  </a:lnTo>
                  <a:lnTo>
                    <a:pt x="96312" y="120195"/>
                  </a:lnTo>
                  <a:lnTo>
                    <a:pt x="94579" y="120566"/>
                  </a:lnTo>
                  <a:lnTo>
                    <a:pt x="92824" y="120938"/>
                  </a:lnTo>
                  <a:lnTo>
                    <a:pt x="91049" y="121247"/>
                  </a:lnTo>
                  <a:lnTo>
                    <a:pt x="89274" y="121557"/>
                  </a:lnTo>
                  <a:lnTo>
                    <a:pt x="87478" y="121805"/>
                  </a:lnTo>
                  <a:lnTo>
                    <a:pt x="85662" y="122052"/>
                  </a:lnTo>
                  <a:lnTo>
                    <a:pt x="83845" y="122238"/>
                  </a:lnTo>
                  <a:lnTo>
                    <a:pt x="82008" y="122403"/>
                  </a:lnTo>
                  <a:lnTo>
                    <a:pt x="80171" y="122548"/>
                  </a:lnTo>
                  <a:lnTo>
                    <a:pt x="78313" y="122651"/>
                  </a:lnTo>
                  <a:lnTo>
                    <a:pt x="76456" y="122733"/>
                  </a:lnTo>
                  <a:lnTo>
                    <a:pt x="74577" y="122775"/>
                  </a:lnTo>
                  <a:lnTo>
                    <a:pt x="72699" y="122795"/>
                  </a:lnTo>
                  <a:lnTo>
                    <a:pt x="72699" y="122795"/>
                  </a:lnTo>
                  <a:lnTo>
                    <a:pt x="70820" y="122775"/>
                  </a:lnTo>
                  <a:lnTo>
                    <a:pt x="68963" y="122713"/>
                  </a:lnTo>
                  <a:lnTo>
                    <a:pt x="67105" y="122630"/>
                  </a:lnTo>
                  <a:lnTo>
                    <a:pt x="65268" y="122486"/>
                  </a:lnTo>
                  <a:lnTo>
                    <a:pt x="63452" y="122300"/>
                  </a:lnTo>
                  <a:lnTo>
                    <a:pt x="61635" y="122094"/>
                  </a:lnTo>
                  <a:lnTo>
                    <a:pt x="59839" y="121846"/>
                  </a:lnTo>
                  <a:lnTo>
                    <a:pt x="58064" y="121557"/>
                  </a:lnTo>
                  <a:lnTo>
                    <a:pt x="56289" y="121227"/>
                  </a:lnTo>
                  <a:lnTo>
                    <a:pt x="54535" y="120876"/>
                  </a:lnTo>
                  <a:lnTo>
                    <a:pt x="52801" y="120463"/>
                  </a:lnTo>
                  <a:lnTo>
                    <a:pt x="51087" y="120029"/>
                  </a:lnTo>
                  <a:lnTo>
                    <a:pt x="49395" y="119575"/>
                  </a:lnTo>
                  <a:lnTo>
                    <a:pt x="47702" y="119080"/>
                  </a:lnTo>
                  <a:lnTo>
                    <a:pt x="46051" y="118543"/>
                  </a:lnTo>
                  <a:lnTo>
                    <a:pt x="44400" y="117965"/>
                  </a:lnTo>
                  <a:lnTo>
                    <a:pt x="42790" y="117367"/>
                  </a:lnTo>
                  <a:lnTo>
                    <a:pt x="41180" y="116747"/>
                  </a:lnTo>
                  <a:lnTo>
                    <a:pt x="39611" y="116087"/>
                  </a:lnTo>
                  <a:lnTo>
                    <a:pt x="38063" y="115385"/>
                  </a:lnTo>
                  <a:lnTo>
                    <a:pt x="36515" y="114663"/>
                  </a:lnTo>
                  <a:lnTo>
                    <a:pt x="35008" y="113920"/>
                  </a:lnTo>
                  <a:lnTo>
                    <a:pt x="33522" y="113135"/>
                  </a:lnTo>
                  <a:lnTo>
                    <a:pt x="32056" y="112310"/>
                  </a:lnTo>
                  <a:lnTo>
                    <a:pt x="30632" y="111463"/>
                  </a:lnTo>
                  <a:lnTo>
                    <a:pt x="29208" y="110596"/>
                  </a:lnTo>
                  <a:lnTo>
                    <a:pt x="27825" y="109709"/>
                  </a:lnTo>
                  <a:lnTo>
                    <a:pt x="26462" y="108780"/>
                  </a:lnTo>
                  <a:lnTo>
                    <a:pt x="25121" y="107830"/>
                  </a:lnTo>
                  <a:lnTo>
                    <a:pt x="23820" y="106840"/>
                  </a:lnTo>
                  <a:lnTo>
                    <a:pt x="22541" y="105849"/>
                  </a:lnTo>
                  <a:lnTo>
                    <a:pt x="21302" y="104817"/>
                  </a:lnTo>
                  <a:lnTo>
                    <a:pt x="20084" y="103764"/>
                  </a:lnTo>
                  <a:lnTo>
                    <a:pt x="18887" y="102691"/>
                  </a:lnTo>
                  <a:lnTo>
                    <a:pt x="17731" y="101576"/>
                  </a:lnTo>
                  <a:lnTo>
                    <a:pt x="16617" y="100462"/>
                  </a:lnTo>
                  <a:lnTo>
                    <a:pt x="15523" y="99306"/>
                  </a:lnTo>
                  <a:lnTo>
                    <a:pt x="14449" y="98129"/>
                  </a:lnTo>
                  <a:lnTo>
                    <a:pt x="13417" y="96953"/>
                  </a:lnTo>
                  <a:lnTo>
                    <a:pt x="12426" y="95735"/>
                  </a:lnTo>
                  <a:lnTo>
                    <a:pt x="11456" y="94496"/>
                  </a:lnTo>
                  <a:lnTo>
                    <a:pt x="10527" y="93237"/>
                  </a:lnTo>
                  <a:lnTo>
                    <a:pt x="9640" y="91957"/>
                  </a:lnTo>
                  <a:lnTo>
                    <a:pt x="8773" y="90657"/>
                  </a:lnTo>
                  <a:lnTo>
                    <a:pt x="7968" y="89357"/>
                  </a:lnTo>
                  <a:lnTo>
                    <a:pt x="7184" y="88015"/>
                  </a:lnTo>
                  <a:lnTo>
                    <a:pt x="6420" y="86673"/>
                  </a:lnTo>
                  <a:lnTo>
                    <a:pt x="5718" y="85290"/>
                  </a:lnTo>
                  <a:lnTo>
                    <a:pt x="5057" y="83907"/>
                  </a:lnTo>
                  <a:lnTo>
                    <a:pt x="4418" y="82504"/>
                  </a:lnTo>
                  <a:lnTo>
                    <a:pt x="3819" y="81100"/>
                  </a:lnTo>
                  <a:lnTo>
                    <a:pt x="3282" y="79655"/>
                  </a:lnTo>
                  <a:lnTo>
                    <a:pt x="2766" y="78210"/>
                  </a:lnTo>
                  <a:lnTo>
                    <a:pt x="2292" y="76745"/>
                  </a:lnTo>
                  <a:lnTo>
                    <a:pt x="1879" y="75259"/>
                  </a:lnTo>
                  <a:lnTo>
                    <a:pt x="1487" y="73772"/>
                  </a:lnTo>
                  <a:lnTo>
                    <a:pt x="1136" y="72266"/>
                  </a:lnTo>
                  <a:lnTo>
                    <a:pt x="847" y="70759"/>
                  </a:lnTo>
                  <a:lnTo>
                    <a:pt x="599" y="69211"/>
                  </a:lnTo>
                  <a:lnTo>
                    <a:pt x="393" y="67683"/>
                  </a:lnTo>
                  <a:lnTo>
                    <a:pt x="227" y="66114"/>
                  </a:lnTo>
                  <a:lnTo>
                    <a:pt x="104" y="64566"/>
                  </a:lnTo>
                  <a:lnTo>
                    <a:pt x="42" y="62977"/>
                  </a:lnTo>
                  <a:lnTo>
                    <a:pt x="0" y="61408"/>
                  </a:lnTo>
                  <a:lnTo>
                    <a:pt x="0" y="61408"/>
                  </a:lnTo>
                  <a:lnTo>
                    <a:pt x="42" y="59819"/>
                  </a:lnTo>
                  <a:lnTo>
                    <a:pt x="104" y="58250"/>
                  </a:lnTo>
                  <a:lnTo>
                    <a:pt x="227" y="56681"/>
                  </a:lnTo>
                  <a:lnTo>
                    <a:pt x="393" y="55113"/>
                  </a:lnTo>
                  <a:lnTo>
                    <a:pt x="599" y="53585"/>
                  </a:lnTo>
                  <a:lnTo>
                    <a:pt x="847" y="52058"/>
                  </a:lnTo>
                  <a:lnTo>
                    <a:pt x="1136" y="50530"/>
                  </a:lnTo>
                  <a:lnTo>
                    <a:pt x="1487" y="49024"/>
                  </a:lnTo>
                  <a:lnTo>
                    <a:pt x="1879" y="47537"/>
                  </a:lnTo>
                  <a:lnTo>
                    <a:pt x="2292" y="46051"/>
                  </a:lnTo>
                  <a:lnTo>
                    <a:pt x="2766" y="44586"/>
                  </a:lnTo>
                  <a:lnTo>
                    <a:pt x="3282" y="43141"/>
                  </a:lnTo>
                  <a:lnTo>
                    <a:pt x="3819" y="41717"/>
                  </a:lnTo>
                  <a:lnTo>
                    <a:pt x="4418" y="40292"/>
                  </a:lnTo>
                  <a:lnTo>
                    <a:pt x="5057" y="38889"/>
                  </a:lnTo>
                  <a:lnTo>
                    <a:pt x="5718" y="37506"/>
                  </a:lnTo>
                  <a:lnTo>
                    <a:pt x="6420" y="36123"/>
                  </a:lnTo>
                  <a:lnTo>
                    <a:pt x="7184" y="34781"/>
                  </a:lnTo>
                  <a:lnTo>
                    <a:pt x="7968" y="33439"/>
                  </a:lnTo>
                  <a:lnTo>
                    <a:pt x="8773" y="32139"/>
                  </a:lnTo>
                  <a:lnTo>
                    <a:pt x="9640" y="30839"/>
                  </a:lnTo>
                  <a:lnTo>
                    <a:pt x="10527" y="29559"/>
                  </a:lnTo>
                  <a:lnTo>
                    <a:pt x="11456" y="28300"/>
                  </a:lnTo>
                  <a:lnTo>
                    <a:pt x="12426" y="27061"/>
                  </a:lnTo>
                  <a:lnTo>
                    <a:pt x="13417" y="25864"/>
                  </a:lnTo>
                  <a:lnTo>
                    <a:pt x="14449" y="24667"/>
                  </a:lnTo>
                  <a:lnTo>
                    <a:pt x="15523" y="23490"/>
                  </a:lnTo>
                  <a:lnTo>
                    <a:pt x="16617" y="22334"/>
                  </a:lnTo>
                  <a:lnTo>
                    <a:pt x="17731" y="21220"/>
                  </a:lnTo>
                  <a:lnTo>
                    <a:pt x="18887" y="20126"/>
                  </a:lnTo>
                  <a:lnTo>
                    <a:pt x="20084" y="19032"/>
                  </a:lnTo>
                  <a:lnTo>
                    <a:pt x="21302" y="17979"/>
                  </a:lnTo>
                  <a:lnTo>
                    <a:pt x="22541" y="16947"/>
                  </a:lnTo>
                  <a:lnTo>
                    <a:pt x="23820" y="15956"/>
                  </a:lnTo>
                  <a:lnTo>
                    <a:pt x="25121" y="14965"/>
                  </a:lnTo>
                  <a:lnTo>
                    <a:pt x="26462" y="14016"/>
                  </a:lnTo>
                  <a:lnTo>
                    <a:pt x="27825" y="13087"/>
                  </a:lnTo>
                  <a:lnTo>
                    <a:pt x="29208" y="12200"/>
                  </a:lnTo>
                  <a:lnTo>
                    <a:pt x="30632" y="11333"/>
                  </a:lnTo>
                  <a:lnTo>
                    <a:pt x="32056" y="10486"/>
                  </a:lnTo>
                  <a:lnTo>
                    <a:pt x="33522" y="9681"/>
                  </a:lnTo>
                  <a:lnTo>
                    <a:pt x="35008" y="8897"/>
                  </a:lnTo>
                  <a:lnTo>
                    <a:pt x="36515" y="8133"/>
                  </a:lnTo>
                  <a:lnTo>
                    <a:pt x="38063" y="7411"/>
                  </a:lnTo>
                  <a:lnTo>
                    <a:pt x="39611" y="6709"/>
                  </a:lnTo>
                  <a:lnTo>
                    <a:pt x="41180" y="6048"/>
                  </a:lnTo>
                  <a:lnTo>
                    <a:pt x="42790" y="5429"/>
                  </a:lnTo>
                  <a:lnTo>
                    <a:pt x="44400" y="4831"/>
                  </a:lnTo>
                  <a:lnTo>
                    <a:pt x="46051" y="4253"/>
                  </a:lnTo>
                  <a:lnTo>
                    <a:pt x="47702" y="3716"/>
                  </a:lnTo>
                  <a:lnTo>
                    <a:pt x="49395" y="3221"/>
                  </a:lnTo>
                  <a:lnTo>
                    <a:pt x="51087" y="2766"/>
                  </a:lnTo>
                  <a:lnTo>
                    <a:pt x="52801" y="2333"/>
                  </a:lnTo>
                  <a:lnTo>
                    <a:pt x="54535" y="1941"/>
                  </a:lnTo>
                  <a:lnTo>
                    <a:pt x="56289" y="1569"/>
                  </a:lnTo>
                  <a:lnTo>
                    <a:pt x="58064" y="1239"/>
                  </a:lnTo>
                  <a:lnTo>
                    <a:pt x="59839" y="950"/>
                  </a:lnTo>
                  <a:lnTo>
                    <a:pt x="61635" y="702"/>
                  </a:lnTo>
                  <a:lnTo>
                    <a:pt x="63452" y="496"/>
                  </a:lnTo>
                  <a:lnTo>
                    <a:pt x="65268" y="310"/>
                  </a:lnTo>
                  <a:lnTo>
                    <a:pt x="67105" y="186"/>
                  </a:lnTo>
                  <a:lnTo>
                    <a:pt x="68963" y="83"/>
                  </a:lnTo>
                  <a:lnTo>
                    <a:pt x="70820" y="21"/>
                  </a:lnTo>
                  <a:lnTo>
                    <a:pt x="72699" y="1"/>
                  </a:lnTo>
                  <a:lnTo>
                    <a:pt x="72699" y="1"/>
                  </a:lnTo>
                  <a:lnTo>
                    <a:pt x="74577" y="21"/>
                  </a:lnTo>
                  <a:lnTo>
                    <a:pt x="76456" y="83"/>
                  </a:lnTo>
                  <a:lnTo>
                    <a:pt x="78293" y="166"/>
                  </a:lnTo>
                  <a:lnTo>
                    <a:pt x="80130" y="290"/>
                  </a:lnTo>
                  <a:lnTo>
                    <a:pt x="81967" y="455"/>
                  </a:lnTo>
                  <a:lnTo>
                    <a:pt x="83763" y="661"/>
                  </a:lnTo>
                  <a:lnTo>
                    <a:pt x="85558" y="888"/>
                  </a:lnTo>
                  <a:lnTo>
                    <a:pt x="87333" y="1156"/>
                  </a:lnTo>
                  <a:lnTo>
                    <a:pt x="89109" y="1466"/>
                  </a:lnTo>
                  <a:lnTo>
                    <a:pt x="90842" y="1796"/>
                  </a:lnTo>
                  <a:lnTo>
                    <a:pt x="92576" y="2168"/>
                  </a:lnTo>
                  <a:lnTo>
                    <a:pt x="94290" y="2581"/>
                  </a:lnTo>
                  <a:lnTo>
                    <a:pt x="95982" y="3014"/>
                  </a:lnTo>
                  <a:lnTo>
                    <a:pt x="97654" y="3489"/>
                  </a:lnTo>
                  <a:lnTo>
                    <a:pt x="99326" y="3984"/>
                  </a:lnTo>
                  <a:lnTo>
                    <a:pt x="100957" y="4521"/>
                  </a:lnTo>
                  <a:lnTo>
                    <a:pt x="102567" y="5078"/>
                  </a:lnTo>
                  <a:lnTo>
                    <a:pt x="104177" y="5677"/>
                  </a:lnTo>
                  <a:lnTo>
                    <a:pt x="105745" y="6296"/>
                  </a:lnTo>
                  <a:lnTo>
                    <a:pt x="107294" y="6957"/>
                  </a:lnTo>
                  <a:lnTo>
                    <a:pt x="108821" y="7638"/>
                  </a:lnTo>
                  <a:lnTo>
                    <a:pt x="110348" y="8340"/>
                  </a:lnTo>
                  <a:lnTo>
                    <a:pt x="111835" y="9083"/>
                  </a:lnTo>
                  <a:lnTo>
                    <a:pt x="113279" y="9846"/>
                  </a:lnTo>
                  <a:lnTo>
                    <a:pt x="114724" y="10651"/>
                  </a:lnTo>
                  <a:lnTo>
                    <a:pt x="116149" y="11477"/>
                  </a:lnTo>
                  <a:lnTo>
                    <a:pt x="117532" y="12323"/>
                  </a:lnTo>
                  <a:lnTo>
                    <a:pt x="118894" y="13211"/>
                  </a:lnTo>
                  <a:lnTo>
                    <a:pt x="120215" y="14119"/>
                  </a:lnTo>
                  <a:lnTo>
                    <a:pt x="121536" y="15048"/>
                  </a:lnTo>
                  <a:lnTo>
                    <a:pt x="122816" y="15998"/>
                  </a:lnTo>
                  <a:lnTo>
                    <a:pt x="124075" y="16988"/>
                  </a:lnTo>
                  <a:lnTo>
                    <a:pt x="125293" y="18000"/>
                  </a:lnTo>
                  <a:lnTo>
                    <a:pt x="126490" y="19032"/>
                  </a:lnTo>
                  <a:lnTo>
                    <a:pt x="127666" y="20084"/>
                  </a:lnTo>
                  <a:lnTo>
                    <a:pt x="128802" y="21158"/>
                  </a:lnTo>
                  <a:lnTo>
                    <a:pt x="129916" y="22252"/>
                  </a:lnTo>
                  <a:lnTo>
                    <a:pt x="130990" y="23387"/>
                  </a:lnTo>
                  <a:lnTo>
                    <a:pt x="132022" y="24543"/>
                  </a:lnTo>
                  <a:lnTo>
                    <a:pt x="133033" y="25699"/>
                  </a:lnTo>
                  <a:lnTo>
                    <a:pt x="134024" y="26896"/>
                  </a:lnTo>
                  <a:lnTo>
                    <a:pt x="134973" y="28114"/>
                  </a:lnTo>
                  <a:lnTo>
                    <a:pt x="135882" y="29332"/>
                  </a:lnTo>
                  <a:lnTo>
                    <a:pt x="136769" y="30591"/>
                  </a:lnTo>
                  <a:lnTo>
                    <a:pt x="137616" y="31871"/>
                  </a:lnTo>
                  <a:lnTo>
                    <a:pt x="138421" y="33171"/>
                  </a:lnTo>
                  <a:lnTo>
                    <a:pt x="139205" y="34471"/>
                  </a:lnTo>
                  <a:lnTo>
                    <a:pt x="139948" y="35813"/>
                  </a:lnTo>
                  <a:lnTo>
                    <a:pt x="140650" y="37155"/>
                  </a:lnTo>
                  <a:lnTo>
                    <a:pt x="141310" y="38538"/>
                  </a:lnTo>
                  <a:lnTo>
                    <a:pt x="141930" y="39921"/>
                  </a:lnTo>
                  <a:lnTo>
                    <a:pt x="142528" y="41324"/>
                  </a:lnTo>
                  <a:lnTo>
                    <a:pt x="143085" y="42749"/>
                  </a:lnTo>
                  <a:lnTo>
                    <a:pt x="143601" y="44173"/>
                  </a:lnTo>
                  <a:lnTo>
                    <a:pt x="144056" y="45638"/>
                  </a:lnTo>
                  <a:lnTo>
                    <a:pt x="144489" y="47104"/>
                  </a:lnTo>
                  <a:lnTo>
                    <a:pt x="144881" y="48590"/>
                  </a:lnTo>
                  <a:lnTo>
                    <a:pt x="145232" y="50097"/>
                  </a:lnTo>
                  <a:lnTo>
                    <a:pt x="145542" y="51604"/>
                  </a:lnTo>
                  <a:lnTo>
                    <a:pt x="145810" y="53131"/>
                  </a:lnTo>
                  <a:lnTo>
                    <a:pt x="146037" y="54679"/>
                  </a:lnTo>
                  <a:lnTo>
                    <a:pt x="146223" y="56227"/>
                  </a:lnTo>
                  <a:lnTo>
                    <a:pt x="146347" y="57796"/>
                  </a:lnTo>
                  <a:lnTo>
                    <a:pt x="146450" y="593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7"/>
            <p:cNvSpPr/>
            <p:nvPr/>
          </p:nvSpPr>
          <p:spPr>
            <a:xfrm>
              <a:off x="3907500" y="2482325"/>
              <a:ext cx="503150" cy="598125"/>
            </a:xfrm>
            <a:custGeom>
              <a:avLst/>
              <a:gdLst/>
              <a:ahLst/>
              <a:cxnLst/>
              <a:rect l="l" t="t" r="r" b="b"/>
              <a:pathLst>
                <a:path w="20126" h="23925" extrusionOk="0">
                  <a:moveTo>
                    <a:pt x="1755" y="1"/>
                  </a:moveTo>
                  <a:lnTo>
                    <a:pt x="1384" y="21"/>
                  </a:lnTo>
                  <a:lnTo>
                    <a:pt x="1033" y="42"/>
                  </a:lnTo>
                  <a:lnTo>
                    <a:pt x="723" y="63"/>
                  </a:lnTo>
                  <a:lnTo>
                    <a:pt x="475" y="104"/>
                  </a:lnTo>
                  <a:lnTo>
                    <a:pt x="125" y="187"/>
                  </a:lnTo>
                  <a:lnTo>
                    <a:pt x="1" y="228"/>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a:off x="3907500" y="2482325"/>
              <a:ext cx="503150" cy="598125"/>
            </a:xfrm>
            <a:custGeom>
              <a:avLst/>
              <a:gdLst/>
              <a:ahLst/>
              <a:cxnLst/>
              <a:rect l="l" t="t" r="r" b="b"/>
              <a:pathLst>
                <a:path w="20126" h="23925" fill="none" extrusionOk="0">
                  <a:moveTo>
                    <a:pt x="1755" y="1"/>
                  </a:moveTo>
                  <a:lnTo>
                    <a:pt x="1755" y="1"/>
                  </a:lnTo>
                  <a:lnTo>
                    <a:pt x="1384" y="21"/>
                  </a:lnTo>
                  <a:lnTo>
                    <a:pt x="1033" y="42"/>
                  </a:lnTo>
                  <a:lnTo>
                    <a:pt x="723" y="63"/>
                  </a:lnTo>
                  <a:lnTo>
                    <a:pt x="475" y="104"/>
                  </a:lnTo>
                  <a:lnTo>
                    <a:pt x="125" y="187"/>
                  </a:lnTo>
                  <a:lnTo>
                    <a:pt x="1" y="228"/>
                  </a:lnTo>
                  <a:lnTo>
                    <a:pt x="14697" y="23924"/>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7"/>
            <p:cNvSpPr/>
            <p:nvPr/>
          </p:nvSpPr>
          <p:spPr>
            <a:xfrm>
              <a:off x="2216475" y="3789450"/>
              <a:ext cx="1244700" cy="954150"/>
            </a:xfrm>
            <a:custGeom>
              <a:avLst/>
              <a:gdLst/>
              <a:ahLst/>
              <a:cxnLst/>
              <a:rect l="l" t="t" r="r" b="b"/>
              <a:pathLst>
                <a:path w="49788" h="38166" extrusionOk="0">
                  <a:moveTo>
                    <a:pt x="24894" y="0"/>
                  </a:moveTo>
                  <a:lnTo>
                    <a:pt x="24254" y="21"/>
                  </a:lnTo>
                  <a:lnTo>
                    <a:pt x="23614" y="21"/>
                  </a:lnTo>
                  <a:lnTo>
                    <a:pt x="22355" y="103"/>
                  </a:lnTo>
                  <a:lnTo>
                    <a:pt x="21116" y="227"/>
                  </a:lnTo>
                  <a:lnTo>
                    <a:pt x="19878" y="392"/>
                  </a:lnTo>
                  <a:lnTo>
                    <a:pt x="18681" y="599"/>
                  </a:lnTo>
                  <a:lnTo>
                    <a:pt x="17504" y="867"/>
                  </a:lnTo>
                  <a:lnTo>
                    <a:pt x="16348" y="1156"/>
                  </a:lnTo>
                  <a:lnTo>
                    <a:pt x="15213" y="1507"/>
                  </a:lnTo>
                  <a:lnTo>
                    <a:pt x="14119" y="1878"/>
                  </a:lnTo>
                  <a:lnTo>
                    <a:pt x="13046" y="2312"/>
                  </a:lnTo>
                  <a:lnTo>
                    <a:pt x="11993" y="2766"/>
                  </a:lnTo>
                  <a:lnTo>
                    <a:pt x="10981" y="3261"/>
                  </a:lnTo>
                  <a:lnTo>
                    <a:pt x="10011" y="3798"/>
                  </a:lnTo>
                  <a:lnTo>
                    <a:pt x="9062" y="4355"/>
                  </a:lnTo>
                  <a:lnTo>
                    <a:pt x="8154" y="4954"/>
                  </a:lnTo>
                  <a:lnTo>
                    <a:pt x="7307" y="5594"/>
                  </a:lnTo>
                  <a:lnTo>
                    <a:pt x="6482" y="6254"/>
                  </a:lnTo>
                  <a:lnTo>
                    <a:pt x="6069" y="6605"/>
                  </a:lnTo>
                  <a:lnTo>
                    <a:pt x="5697" y="6956"/>
                  </a:lnTo>
                  <a:lnTo>
                    <a:pt x="5326" y="7307"/>
                  </a:lnTo>
                  <a:lnTo>
                    <a:pt x="4954" y="7679"/>
                  </a:lnTo>
                  <a:lnTo>
                    <a:pt x="4603" y="8030"/>
                  </a:lnTo>
                  <a:lnTo>
                    <a:pt x="4252" y="8422"/>
                  </a:lnTo>
                  <a:lnTo>
                    <a:pt x="3922" y="8793"/>
                  </a:lnTo>
                  <a:lnTo>
                    <a:pt x="3613" y="9185"/>
                  </a:lnTo>
                  <a:lnTo>
                    <a:pt x="3303" y="9578"/>
                  </a:lnTo>
                  <a:lnTo>
                    <a:pt x="3014" y="9990"/>
                  </a:lnTo>
                  <a:lnTo>
                    <a:pt x="2725" y="10403"/>
                  </a:lnTo>
                  <a:lnTo>
                    <a:pt x="2457" y="10816"/>
                  </a:lnTo>
                  <a:lnTo>
                    <a:pt x="2209" y="11229"/>
                  </a:lnTo>
                  <a:lnTo>
                    <a:pt x="1961" y="11662"/>
                  </a:lnTo>
                  <a:lnTo>
                    <a:pt x="1734" y="12096"/>
                  </a:lnTo>
                  <a:lnTo>
                    <a:pt x="1528" y="12529"/>
                  </a:lnTo>
                  <a:lnTo>
                    <a:pt x="1321" y="12963"/>
                  </a:lnTo>
                  <a:lnTo>
                    <a:pt x="1136" y="13417"/>
                  </a:lnTo>
                  <a:lnTo>
                    <a:pt x="950" y="13850"/>
                  </a:lnTo>
                  <a:lnTo>
                    <a:pt x="785" y="14325"/>
                  </a:lnTo>
                  <a:lnTo>
                    <a:pt x="640" y="14779"/>
                  </a:lnTo>
                  <a:lnTo>
                    <a:pt x="516" y="15233"/>
                  </a:lnTo>
                  <a:lnTo>
                    <a:pt x="393" y="15708"/>
                  </a:lnTo>
                  <a:lnTo>
                    <a:pt x="289" y="16183"/>
                  </a:lnTo>
                  <a:lnTo>
                    <a:pt x="207" y="16658"/>
                  </a:lnTo>
                  <a:lnTo>
                    <a:pt x="145" y="17132"/>
                  </a:lnTo>
                  <a:lnTo>
                    <a:pt x="83" y="17607"/>
                  </a:lnTo>
                  <a:lnTo>
                    <a:pt x="42" y="18102"/>
                  </a:lnTo>
                  <a:lnTo>
                    <a:pt x="21" y="18598"/>
                  </a:lnTo>
                  <a:lnTo>
                    <a:pt x="0" y="19093"/>
                  </a:lnTo>
                  <a:lnTo>
                    <a:pt x="21" y="19568"/>
                  </a:lnTo>
                  <a:lnTo>
                    <a:pt x="42" y="20063"/>
                  </a:lnTo>
                  <a:lnTo>
                    <a:pt x="83" y="20559"/>
                  </a:lnTo>
                  <a:lnTo>
                    <a:pt x="145" y="21034"/>
                  </a:lnTo>
                  <a:lnTo>
                    <a:pt x="207" y="21508"/>
                  </a:lnTo>
                  <a:lnTo>
                    <a:pt x="289" y="21983"/>
                  </a:lnTo>
                  <a:lnTo>
                    <a:pt x="393" y="22458"/>
                  </a:lnTo>
                  <a:lnTo>
                    <a:pt x="516" y="22933"/>
                  </a:lnTo>
                  <a:lnTo>
                    <a:pt x="640" y="23387"/>
                  </a:lnTo>
                  <a:lnTo>
                    <a:pt x="785" y="23861"/>
                  </a:lnTo>
                  <a:lnTo>
                    <a:pt x="950" y="24316"/>
                  </a:lnTo>
                  <a:lnTo>
                    <a:pt x="1136" y="24749"/>
                  </a:lnTo>
                  <a:lnTo>
                    <a:pt x="1321" y="25203"/>
                  </a:lnTo>
                  <a:lnTo>
                    <a:pt x="1528" y="25637"/>
                  </a:lnTo>
                  <a:lnTo>
                    <a:pt x="1734" y="26070"/>
                  </a:lnTo>
                  <a:lnTo>
                    <a:pt x="1961" y="26503"/>
                  </a:lnTo>
                  <a:lnTo>
                    <a:pt x="2209" y="26937"/>
                  </a:lnTo>
                  <a:lnTo>
                    <a:pt x="2457" y="27350"/>
                  </a:lnTo>
                  <a:lnTo>
                    <a:pt x="2725" y="27763"/>
                  </a:lnTo>
                  <a:lnTo>
                    <a:pt x="3014" y="28175"/>
                  </a:lnTo>
                  <a:lnTo>
                    <a:pt x="3303" y="28588"/>
                  </a:lnTo>
                  <a:lnTo>
                    <a:pt x="3613" y="28980"/>
                  </a:lnTo>
                  <a:lnTo>
                    <a:pt x="3922" y="29373"/>
                  </a:lnTo>
                  <a:lnTo>
                    <a:pt x="4252" y="29744"/>
                  </a:lnTo>
                  <a:lnTo>
                    <a:pt x="4603" y="30136"/>
                  </a:lnTo>
                  <a:lnTo>
                    <a:pt x="4954" y="30508"/>
                  </a:lnTo>
                  <a:lnTo>
                    <a:pt x="5326" y="30859"/>
                  </a:lnTo>
                  <a:lnTo>
                    <a:pt x="5697" y="31210"/>
                  </a:lnTo>
                  <a:lnTo>
                    <a:pt x="6069" y="31561"/>
                  </a:lnTo>
                  <a:lnTo>
                    <a:pt x="6482" y="31911"/>
                  </a:lnTo>
                  <a:lnTo>
                    <a:pt x="7307" y="32572"/>
                  </a:lnTo>
                  <a:lnTo>
                    <a:pt x="8154" y="33212"/>
                  </a:lnTo>
                  <a:lnTo>
                    <a:pt x="9062" y="33810"/>
                  </a:lnTo>
                  <a:lnTo>
                    <a:pt x="10011" y="34368"/>
                  </a:lnTo>
                  <a:lnTo>
                    <a:pt x="10981" y="34904"/>
                  </a:lnTo>
                  <a:lnTo>
                    <a:pt x="11993" y="35400"/>
                  </a:lnTo>
                  <a:lnTo>
                    <a:pt x="13046" y="35854"/>
                  </a:lnTo>
                  <a:lnTo>
                    <a:pt x="14119" y="36287"/>
                  </a:lnTo>
                  <a:lnTo>
                    <a:pt x="15213" y="36659"/>
                  </a:lnTo>
                  <a:lnTo>
                    <a:pt x="16348" y="37010"/>
                  </a:lnTo>
                  <a:lnTo>
                    <a:pt x="17504" y="37299"/>
                  </a:lnTo>
                  <a:lnTo>
                    <a:pt x="18681" y="37567"/>
                  </a:lnTo>
                  <a:lnTo>
                    <a:pt x="19878" y="37774"/>
                  </a:lnTo>
                  <a:lnTo>
                    <a:pt x="21116" y="37939"/>
                  </a:lnTo>
                  <a:lnTo>
                    <a:pt x="22355" y="38063"/>
                  </a:lnTo>
                  <a:lnTo>
                    <a:pt x="23614" y="38145"/>
                  </a:lnTo>
                  <a:lnTo>
                    <a:pt x="24254" y="38166"/>
                  </a:lnTo>
                  <a:lnTo>
                    <a:pt x="25534" y="38166"/>
                  </a:lnTo>
                  <a:lnTo>
                    <a:pt x="26173" y="38145"/>
                  </a:lnTo>
                  <a:lnTo>
                    <a:pt x="27453" y="38063"/>
                  </a:lnTo>
                  <a:lnTo>
                    <a:pt x="28692" y="37939"/>
                  </a:lnTo>
                  <a:lnTo>
                    <a:pt x="29910" y="37774"/>
                  </a:lnTo>
                  <a:lnTo>
                    <a:pt x="31127" y="37567"/>
                  </a:lnTo>
                  <a:lnTo>
                    <a:pt x="32304" y="37299"/>
                  </a:lnTo>
                  <a:lnTo>
                    <a:pt x="33460" y="37010"/>
                  </a:lnTo>
                  <a:lnTo>
                    <a:pt x="34595" y="36659"/>
                  </a:lnTo>
                  <a:lnTo>
                    <a:pt x="35689" y="36287"/>
                  </a:lnTo>
                  <a:lnTo>
                    <a:pt x="36762" y="35854"/>
                  </a:lnTo>
                  <a:lnTo>
                    <a:pt x="37815" y="35400"/>
                  </a:lnTo>
                  <a:lnTo>
                    <a:pt x="38827" y="34904"/>
                  </a:lnTo>
                  <a:lnTo>
                    <a:pt x="39797" y="34368"/>
                  </a:lnTo>
                  <a:lnTo>
                    <a:pt x="40726" y="33810"/>
                  </a:lnTo>
                  <a:lnTo>
                    <a:pt x="41634" y="33212"/>
                  </a:lnTo>
                  <a:lnTo>
                    <a:pt x="42501" y="32572"/>
                  </a:lnTo>
                  <a:lnTo>
                    <a:pt x="43326" y="31911"/>
                  </a:lnTo>
                  <a:lnTo>
                    <a:pt x="43719" y="31561"/>
                  </a:lnTo>
                  <a:lnTo>
                    <a:pt x="44111" y="31210"/>
                  </a:lnTo>
                  <a:lnTo>
                    <a:pt x="44482" y="30859"/>
                  </a:lnTo>
                  <a:lnTo>
                    <a:pt x="44854" y="30508"/>
                  </a:lnTo>
                  <a:lnTo>
                    <a:pt x="45205" y="30136"/>
                  </a:lnTo>
                  <a:lnTo>
                    <a:pt x="45535" y="29744"/>
                  </a:lnTo>
                  <a:lnTo>
                    <a:pt x="45865" y="29373"/>
                  </a:lnTo>
                  <a:lnTo>
                    <a:pt x="46195" y="28980"/>
                  </a:lnTo>
                  <a:lnTo>
                    <a:pt x="46505" y="28588"/>
                  </a:lnTo>
                  <a:lnTo>
                    <a:pt x="46794" y="28175"/>
                  </a:lnTo>
                  <a:lnTo>
                    <a:pt x="47062" y="27763"/>
                  </a:lnTo>
                  <a:lnTo>
                    <a:pt x="47331" y="27350"/>
                  </a:lnTo>
                  <a:lnTo>
                    <a:pt x="47599" y="26937"/>
                  </a:lnTo>
                  <a:lnTo>
                    <a:pt x="47847" y="26503"/>
                  </a:lnTo>
                  <a:lnTo>
                    <a:pt x="48074" y="26070"/>
                  </a:lnTo>
                  <a:lnTo>
                    <a:pt x="48280" y="25637"/>
                  </a:lnTo>
                  <a:lnTo>
                    <a:pt x="48487" y="25203"/>
                  </a:lnTo>
                  <a:lnTo>
                    <a:pt x="48672" y="24749"/>
                  </a:lnTo>
                  <a:lnTo>
                    <a:pt x="48858" y="24316"/>
                  </a:lnTo>
                  <a:lnTo>
                    <a:pt x="49003" y="23861"/>
                  </a:lnTo>
                  <a:lnTo>
                    <a:pt x="49147" y="23387"/>
                  </a:lnTo>
                  <a:lnTo>
                    <a:pt x="49292" y="22933"/>
                  </a:lnTo>
                  <a:lnTo>
                    <a:pt x="49415" y="22458"/>
                  </a:lnTo>
                  <a:lnTo>
                    <a:pt x="49498" y="21983"/>
                  </a:lnTo>
                  <a:lnTo>
                    <a:pt x="49601" y="21508"/>
                  </a:lnTo>
                  <a:lnTo>
                    <a:pt x="49663" y="21034"/>
                  </a:lnTo>
                  <a:lnTo>
                    <a:pt x="49725" y="20559"/>
                  </a:lnTo>
                  <a:lnTo>
                    <a:pt x="49766" y="20063"/>
                  </a:lnTo>
                  <a:lnTo>
                    <a:pt x="49787" y="19568"/>
                  </a:lnTo>
                  <a:lnTo>
                    <a:pt x="49787" y="19093"/>
                  </a:lnTo>
                  <a:lnTo>
                    <a:pt x="49787" y="18598"/>
                  </a:lnTo>
                  <a:lnTo>
                    <a:pt x="49766" y="18102"/>
                  </a:lnTo>
                  <a:lnTo>
                    <a:pt x="49725" y="17607"/>
                  </a:lnTo>
                  <a:lnTo>
                    <a:pt x="49663" y="17132"/>
                  </a:lnTo>
                  <a:lnTo>
                    <a:pt x="49601" y="16658"/>
                  </a:lnTo>
                  <a:lnTo>
                    <a:pt x="49498" y="16183"/>
                  </a:lnTo>
                  <a:lnTo>
                    <a:pt x="49415" y="15708"/>
                  </a:lnTo>
                  <a:lnTo>
                    <a:pt x="49292" y="15233"/>
                  </a:lnTo>
                  <a:lnTo>
                    <a:pt x="49147" y="14779"/>
                  </a:lnTo>
                  <a:lnTo>
                    <a:pt x="49003" y="14325"/>
                  </a:lnTo>
                  <a:lnTo>
                    <a:pt x="48858" y="13850"/>
                  </a:lnTo>
                  <a:lnTo>
                    <a:pt x="48672" y="13417"/>
                  </a:lnTo>
                  <a:lnTo>
                    <a:pt x="48487" y="12963"/>
                  </a:lnTo>
                  <a:lnTo>
                    <a:pt x="48280" y="12529"/>
                  </a:lnTo>
                  <a:lnTo>
                    <a:pt x="48074" y="12096"/>
                  </a:lnTo>
                  <a:lnTo>
                    <a:pt x="47847" y="11662"/>
                  </a:lnTo>
                  <a:lnTo>
                    <a:pt x="47599" y="11229"/>
                  </a:lnTo>
                  <a:lnTo>
                    <a:pt x="47331" y="10816"/>
                  </a:lnTo>
                  <a:lnTo>
                    <a:pt x="47062" y="10403"/>
                  </a:lnTo>
                  <a:lnTo>
                    <a:pt x="46794" y="9990"/>
                  </a:lnTo>
                  <a:lnTo>
                    <a:pt x="46505" y="9578"/>
                  </a:lnTo>
                  <a:lnTo>
                    <a:pt x="46195" y="9185"/>
                  </a:lnTo>
                  <a:lnTo>
                    <a:pt x="45865" y="8793"/>
                  </a:lnTo>
                  <a:lnTo>
                    <a:pt x="45535" y="8422"/>
                  </a:lnTo>
                  <a:lnTo>
                    <a:pt x="45205" y="8030"/>
                  </a:lnTo>
                  <a:lnTo>
                    <a:pt x="44854" y="7679"/>
                  </a:lnTo>
                  <a:lnTo>
                    <a:pt x="44482" y="7307"/>
                  </a:lnTo>
                  <a:lnTo>
                    <a:pt x="44111" y="6956"/>
                  </a:lnTo>
                  <a:lnTo>
                    <a:pt x="43719" y="6605"/>
                  </a:lnTo>
                  <a:lnTo>
                    <a:pt x="43326" y="6254"/>
                  </a:lnTo>
                  <a:lnTo>
                    <a:pt x="42501" y="5594"/>
                  </a:lnTo>
                  <a:lnTo>
                    <a:pt x="41634" y="4954"/>
                  </a:lnTo>
                  <a:lnTo>
                    <a:pt x="40726" y="4355"/>
                  </a:lnTo>
                  <a:lnTo>
                    <a:pt x="39797" y="3798"/>
                  </a:lnTo>
                  <a:lnTo>
                    <a:pt x="38827" y="3261"/>
                  </a:lnTo>
                  <a:lnTo>
                    <a:pt x="37815" y="2766"/>
                  </a:lnTo>
                  <a:lnTo>
                    <a:pt x="36762" y="2312"/>
                  </a:lnTo>
                  <a:lnTo>
                    <a:pt x="35689" y="1878"/>
                  </a:lnTo>
                  <a:lnTo>
                    <a:pt x="34595" y="1507"/>
                  </a:lnTo>
                  <a:lnTo>
                    <a:pt x="33460" y="1156"/>
                  </a:lnTo>
                  <a:lnTo>
                    <a:pt x="32304" y="867"/>
                  </a:lnTo>
                  <a:lnTo>
                    <a:pt x="31127" y="599"/>
                  </a:lnTo>
                  <a:lnTo>
                    <a:pt x="29910" y="392"/>
                  </a:lnTo>
                  <a:lnTo>
                    <a:pt x="28692" y="227"/>
                  </a:lnTo>
                  <a:lnTo>
                    <a:pt x="27453" y="103"/>
                  </a:lnTo>
                  <a:lnTo>
                    <a:pt x="26173" y="21"/>
                  </a:lnTo>
                  <a:lnTo>
                    <a:pt x="25534" y="21"/>
                  </a:lnTo>
                  <a:lnTo>
                    <a:pt x="24894" y="0"/>
                  </a:lnTo>
                  <a:close/>
                </a:path>
              </a:pathLst>
            </a:custGeom>
            <a:solidFill>
              <a:srgbClr val="FF7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7"/>
            <p:cNvSpPr/>
            <p:nvPr/>
          </p:nvSpPr>
          <p:spPr>
            <a:xfrm>
              <a:off x="2216475" y="3789450"/>
              <a:ext cx="1244700" cy="954150"/>
            </a:xfrm>
            <a:custGeom>
              <a:avLst/>
              <a:gdLst/>
              <a:ahLst/>
              <a:cxnLst/>
              <a:rect l="l" t="t" r="r" b="b"/>
              <a:pathLst>
                <a:path w="49788" h="38166" fill="none" extrusionOk="0">
                  <a:moveTo>
                    <a:pt x="49787" y="19093"/>
                  </a:moveTo>
                  <a:lnTo>
                    <a:pt x="49787" y="19093"/>
                  </a:lnTo>
                  <a:lnTo>
                    <a:pt x="49787" y="19568"/>
                  </a:lnTo>
                  <a:lnTo>
                    <a:pt x="49766" y="20063"/>
                  </a:lnTo>
                  <a:lnTo>
                    <a:pt x="49725" y="20559"/>
                  </a:lnTo>
                  <a:lnTo>
                    <a:pt x="49663" y="21034"/>
                  </a:lnTo>
                  <a:lnTo>
                    <a:pt x="49601" y="21508"/>
                  </a:lnTo>
                  <a:lnTo>
                    <a:pt x="49498" y="21983"/>
                  </a:lnTo>
                  <a:lnTo>
                    <a:pt x="49415" y="22458"/>
                  </a:lnTo>
                  <a:lnTo>
                    <a:pt x="49292" y="22933"/>
                  </a:lnTo>
                  <a:lnTo>
                    <a:pt x="49147" y="23387"/>
                  </a:lnTo>
                  <a:lnTo>
                    <a:pt x="49003" y="23861"/>
                  </a:lnTo>
                  <a:lnTo>
                    <a:pt x="48858" y="24316"/>
                  </a:lnTo>
                  <a:lnTo>
                    <a:pt x="48672" y="24749"/>
                  </a:lnTo>
                  <a:lnTo>
                    <a:pt x="48487" y="25203"/>
                  </a:lnTo>
                  <a:lnTo>
                    <a:pt x="48280" y="25637"/>
                  </a:lnTo>
                  <a:lnTo>
                    <a:pt x="48074" y="26070"/>
                  </a:lnTo>
                  <a:lnTo>
                    <a:pt x="47847" y="26503"/>
                  </a:lnTo>
                  <a:lnTo>
                    <a:pt x="47599" y="26937"/>
                  </a:lnTo>
                  <a:lnTo>
                    <a:pt x="47331" y="27350"/>
                  </a:lnTo>
                  <a:lnTo>
                    <a:pt x="47062" y="27763"/>
                  </a:lnTo>
                  <a:lnTo>
                    <a:pt x="46794" y="28175"/>
                  </a:lnTo>
                  <a:lnTo>
                    <a:pt x="46505" y="28588"/>
                  </a:lnTo>
                  <a:lnTo>
                    <a:pt x="46195" y="28980"/>
                  </a:lnTo>
                  <a:lnTo>
                    <a:pt x="45865" y="29373"/>
                  </a:lnTo>
                  <a:lnTo>
                    <a:pt x="45535" y="29744"/>
                  </a:lnTo>
                  <a:lnTo>
                    <a:pt x="45205" y="30136"/>
                  </a:lnTo>
                  <a:lnTo>
                    <a:pt x="44854" y="30508"/>
                  </a:lnTo>
                  <a:lnTo>
                    <a:pt x="44482" y="30859"/>
                  </a:lnTo>
                  <a:lnTo>
                    <a:pt x="44111" y="31210"/>
                  </a:lnTo>
                  <a:lnTo>
                    <a:pt x="43719" y="31561"/>
                  </a:lnTo>
                  <a:lnTo>
                    <a:pt x="43326" y="31911"/>
                  </a:lnTo>
                  <a:lnTo>
                    <a:pt x="42501" y="32572"/>
                  </a:lnTo>
                  <a:lnTo>
                    <a:pt x="41634" y="33212"/>
                  </a:lnTo>
                  <a:lnTo>
                    <a:pt x="40726" y="33810"/>
                  </a:lnTo>
                  <a:lnTo>
                    <a:pt x="39797" y="34368"/>
                  </a:lnTo>
                  <a:lnTo>
                    <a:pt x="38827" y="34904"/>
                  </a:lnTo>
                  <a:lnTo>
                    <a:pt x="37815" y="35400"/>
                  </a:lnTo>
                  <a:lnTo>
                    <a:pt x="36762" y="35854"/>
                  </a:lnTo>
                  <a:lnTo>
                    <a:pt x="35689" y="36287"/>
                  </a:lnTo>
                  <a:lnTo>
                    <a:pt x="34595" y="36659"/>
                  </a:lnTo>
                  <a:lnTo>
                    <a:pt x="33460" y="37010"/>
                  </a:lnTo>
                  <a:lnTo>
                    <a:pt x="32304" y="37299"/>
                  </a:lnTo>
                  <a:lnTo>
                    <a:pt x="31127" y="37567"/>
                  </a:lnTo>
                  <a:lnTo>
                    <a:pt x="29910" y="37774"/>
                  </a:lnTo>
                  <a:lnTo>
                    <a:pt x="28692" y="37939"/>
                  </a:lnTo>
                  <a:lnTo>
                    <a:pt x="27453" y="38063"/>
                  </a:lnTo>
                  <a:lnTo>
                    <a:pt x="26173" y="38145"/>
                  </a:lnTo>
                  <a:lnTo>
                    <a:pt x="25534" y="38166"/>
                  </a:lnTo>
                  <a:lnTo>
                    <a:pt x="24894" y="38166"/>
                  </a:lnTo>
                  <a:lnTo>
                    <a:pt x="24894" y="38166"/>
                  </a:lnTo>
                  <a:lnTo>
                    <a:pt x="24254" y="38166"/>
                  </a:lnTo>
                  <a:lnTo>
                    <a:pt x="23614" y="38145"/>
                  </a:lnTo>
                  <a:lnTo>
                    <a:pt x="22355" y="38063"/>
                  </a:lnTo>
                  <a:lnTo>
                    <a:pt x="21116" y="37939"/>
                  </a:lnTo>
                  <a:lnTo>
                    <a:pt x="19878" y="37774"/>
                  </a:lnTo>
                  <a:lnTo>
                    <a:pt x="18681" y="37567"/>
                  </a:lnTo>
                  <a:lnTo>
                    <a:pt x="17504" y="37299"/>
                  </a:lnTo>
                  <a:lnTo>
                    <a:pt x="16348" y="37010"/>
                  </a:lnTo>
                  <a:lnTo>
                    <a:pt x="15213" y="36659"/>
                  </a:lnTo>
                  <a:lnTo>
                    <a:pt x="14119" y="36287"/>
                  </a:lnTo>
                  <a:lnTo>
                    <a:pt x="13046" y="35854"/>
                  </a:lnTo>
                  <a:lnTo>
                    <a:pt x="11993" y="35400"/>
                  </a:lnTo>
                  <a:lnTo>
                    <a:pt x="10981" y="34904"/>
                  </a:lnTo>
                  <a:lnTo>
                    <a:pt x="10011" y="34368"/>
                  </a:lnTo>
                  <a:lnTo>
                    <a:pt x="9062" y="33810"/>
                  </a:lnTo>
                  <a:lnTo>
                    <a:pt x="8154" y="33212"/>
                  </a:lnTo>
                  <a:lnTo>
                    <a:pt x="7307" y="32572"/>
                  </a:lnTo>
                  <a:lnTo>
                    <a:pt x="6482" y="31911"/>
                  </a:lnTo>
                  <a:lnTo>
                    <a:pt x="6069" y="31561"/>
                  </a:lnTo>
                  <a:lnTo>
                    <a:pt x="5697" y="31210"/>
                  </a:lnTo>
                  <a:lnTo>
                    <a:pt x="5326" y="30859"/>
                  </a:lnTo>
                  <a:lnTo>
                    <a:pt x="4954" y="30508"/>
                  </a:lnTo>
                  <a:lnTo>
                    <a:pt x="4603" y="30136"/>
                  </a:lnTo>
                  <a:lnTo>
                    <a:pt x="4252" y="29744"/>
                  </a:lnTo>
                  <a:lnTo>
                    <a:pt x="3922" y="29373"/>
                  </a:lnTo>
                  <a:lnTo>
                    <a:pt x="3613" y="28980"/>
                  </a:lnTo>
                  <a:lnTo>
                    <a:pt x="3303" y="28588"/>
                  </a:lnTo>
                  <a:lnTo>
                    <a:pt x="3014" y="28175"/>
                  </a:lnTo>
                  <a:lnTo>
                    <a:pt x="2725" y="27763"/>
                  </a:lnTo>
                  <a:lnTo>
                    <a:pt x="2457" y="27350"/>
                  </a:lnTo>
                  <a:lnTo>
                    <a:pt x="2209" y="26937"/>
                  </a:lnTo>
                  <a:lnTo>
                    <a:pt x="1961" y="26503"/>
                  </a:lnTo>
                  <a:lnTo>
                    <a:pt x="1734" y="26070"/>
                  </a:lnTo>
                  <a:lnTo>
                    <a:pt x="1528" y="25637"/>
                  </a:lnTo>
                  <a:lnTo>
                    <a:pt x="1321" y="25203"/>
                  </a:lnTo>
                  <a:lnTo>
                    <a:pt x="1136" y="24749"/>
                  </a:lnTo>
                  <a:lnTo>
                    <a:pt x="950" y="24316"/>
                  </a:lnTo>
                  <a:lnTo>
                    <a:pt x="785" y="23861"/>
                  </a:lnTo>
                  <a:lnTo>
                    <a:pt x="640" y="23387"/>
                  </a:lnTo>
                  <a:lnTo>
                    <a:pt x="516" y="22933"/>
                  </a:lnTo>
                  <a:lnTo>
                    <a:pt x="393" y="22458"/>
                  </a:lnTo>
                  <a:lnTo>
                    <a:pt x="289" y="21983"/>
                  </a:lnTo>
                  <a:lnTo>
                    <a:pt x="207" y="21508"/>
                  </a:lnTo>
                  <a:lnTo>
                    <a:pt x="145" y="21034"/>
                  </a:lnTo>
                  <a:lnTo>
                    <a:pt x="83" y="20559"/>
                  </a:lnTo>
                  <a:lnTo>
                    <a:pt x="42" y="20063"/>
                  </a:lnTo>
                  <a:lnTo>
                    <a:pt x="21" y="19568"/>
                  </a:lnTo>
                  <a:lnTo>
                    <a:pt x="0" y="19093"/>
                  </a:lnTo>
                  <a:lnTo>
                    <a:pt x="0" y="19093"/>
                  </a:lnTo>
                  <a:lnTo>
                    <a:pt x="21" y="18598"/>
                  </a:lnTo>
                  <a:lnTo>
                    <a:pt x="42" y="18102"/>
                  </a:lnTo>
                  <a:lnTo>
                    <a:pt x="83" y="17607"/>
                  </a:lnTo>
                  <a:lnTo>
                    <a:pt x="145" y="17132"/>
                  </a:lnTo>
                  <a:lnTo>
                    <a:pt x="207" y="16658"/>
                  </a:lnTo>
                  <a:lnTo>
                    <a:pt x="289" y="16183"/>
                  </a:lnTo>
                  <a:lnTo>
                    <a:pt x="393" y="15708"/>
                  </a:lnTo>
                  <a:lnTo>
                    <a:pt x="516" y="15233"/>
                  </a:lnTo>
                  <a:lnTo>
                    <a:pt x="640" y="14779"/>
                  </a:lnTo>
                  <a:lnTo>
                    <a:pt x="785" y="14325"/>
                  </a:lnTo>
                  <a:lnTo>
                    <a:pt x="950" y="13850"/>
                  </a:lnTo>
                  <a:lnTo>
                    <a:pt x="1136" y="13417"/>
                  </a:lnTo>
                  <a:lnTo>
                    <a:pt x="1321" y="12963"/>
                  </a:lnTo>
                  <a:lnTo>
                    <a:pt x="1528" y="12529"/>
                  </a:lnTo>
                  <a:lnTo>
                    <a:pt x="1734" y="12096"/>
                  </a:lnTo>
                  <a:lnTo>
                    <a:pt x="1961" y="11662"/>
                  </a:lnTo>
                  <a:lnTo>
                    <a:pt x="2209" y="11229"/>
                  </a:lnTo>
                  <a:lnTo>
                    <a:pt x="2457" y="10816"/>
                  </a:lnTo>
                  <a:lnTo>
                    <a:pt x="2725" y="10403"/>
                  </a:lnTo>
                  <a:lnTo>
                    <a:pt x="3014" y="9990"/>
                  </a:lnTo>
                  <a:lnTo>
                    <a:pt x="3303" y="9578"/>
                  </a:lnTo>
                  <a:lnTo>
                    <a:pt x="3613" y="9185"/>
                  </a:lnTo>
                  <a:lnTo>
                    <a:pt x="3922" y="8793"/>
                  </a:lnTo>
                  <a:lnTo>
                    <a:pt x="4252" y="8422"/>
                  </a:lnTo>
                  <a:lnTo>
                    <a:pt x="4603" y="8030"/>
                  </a:lnTo>
                  <a:lnTo>
                    <a:pt x="4954" y="7679"/>
                  </a:lnTo>
                  <a:lnTo>
                    <a:pt x="5326" y="7307"/>
                  </a:lnTo>
                  <a:lnTo>
                    <a:pt x="5697" y="6956"/>
                  </a:lnTo>
                  <a:lnTo>
                    <a:pt x="6069" y="6605"/>
                  </a:lnTo>
                  <a:lnTo>
                    <a:pt x="6482" y="6254"/>
                  </a:lnTo>
                  <a:lnTo>
                    <a:pt x="7307" y="5594"/>
                  </a:lnTo>
                  <a:lnTo>
                    <a:pt x="8154" y="4954"/>
                  </a:lnTo>
                  <a:lnTo>
                    <a:pt x="9062" y="4355"/>
                  </a:lnTo>
                  <a:lnTo>
                    <a:pt x="10011" y="3798"/>
                  </a:lnTo>
                  <a:lnTo>
                    <a:pt x="10981" y="3261"/>
                  </a:lnTo>
                  <a:lnTo>
                    <a:pt x="11993" y="2766"/>
                  </a:lnTo>
                  <a:lnTo>
                    <a:pt x="13046" y="2312"/>
                  </a:lnTo>
                  <a:lnTo>
                    <a:pt x="14119" y="1878"/>
                  </a:lnTo>
                  <a:lnTo>
                    <a:pt x="15213" y="1507"/>
                  </a:lnTo>
                  <a:lnTo>
                    <a:pt x="16348" y="1156"/>
                  </a:lnTo>
                  <a:lnTo>
                    <a:pt x="17504" y="867"/>
                  </a:lnTo>
                  <a:lnTo>
                    <a:pt x="18681" y="599"/>
                  </a:lnTo>
                  <a:lnTo>
                    <a:pt x="19878" y="392"/>
                  </a:lnTo>
                  <a:lnTo>
                    <a:pt x="21116" y="227"/>
                  </a:lnTo>
                  <a:lnTo>
                    <a:pt x="22355" y="103"/>
                  </a:lnTo>
                  <a:lnTo>
                    <a:pt x="23614" y="21"/>
                  </a:lnTo>
                  <a:lnTo>
                    <a:pt x="24254" y="21"/>
                  </a:lnTo>
                  <a:lnTo>
                    <a:pt x="24894" y="0"/>
                  </a:lnTo>
                  <a:lnTo>
                    <a:pt x="24894" y="0"/>
                  </a:lnTo>
                  <a:lnTo>
                    <a:pt x="25534" y="21"/>
                  </a:lnTo>
                  <a:lnTo>
                    <a:pt x="26173" y="21"/>
                  </a:lnTo>
                  <a:lnTo>
                    <a:pt x="27453" y="103"/>
                  </a:lnTo>
                  <a:lnTo>
                    <a:pt x="28692" y="227"/>
                  </a:lnTo>
                  <a:lnTo>
                    <a:pt x="29910" y="392"/>
                  </a:lnTo>
                  <a:lnTo>
                    <a:pt x="31127" y="599"/>
                  </a:lnTo>
                  <a:lnTo>
                    <a:pt x="32304" y="867"/>
                  </a:lnTo>
                  <a:lnTo>
                    <a:pt x="33460" y="1156"/>
                  </a:lnTo>
                  <a:lnTo>
                    <a:pt x="34595" y="1507"/>
                  </a:lnTo>
                  <a:lnTo>
                    <a:pt x="35689" y="1878"/>
                  </a:lnTo>
                  <a:lnTo>
                    <a:pt x="36762" y="2312"/>
                  </a:lnTo>
                  <a:lnTo>
                    <a:pt x="37815" y="2766"/>
                  </a:lnTo>
                  <a:lnTo>
                    <a:pt x="38827" y="3261"/>
                  </a:lnTo>
                  <a:lnTo>
                    <a:pt x="39797" y="3798"/>
                  </a:lnTo>
                  <a:lnTo>
                    <a:pt x="40726" y="4355"/>
                  </a:lnTo>
                  <a:lnTo>
                    <a:pt x="41634" y="4954"/>
                  </a:lnTo>
                  <a:lnTo>
                    <a:pt x="42501" y="5594"/>
                  </a:lnTo>
                  <a:lnTo>
                    <a:pt x="43326" y="6254"/>
                  </a:lnTo>
                  <a:lnTo>
                    <a:pt x="43719" y="6605"/>
                  </a:lnTo>
                  <a:lnTo>
                    <a:pt x="44111" y="6956"/>
                  </a:lnTo>
                  <a:lnTo>
                    <a:pt x="44482" y="7307"/>
                  </a:lnTo>
                  <a:lnTo>
                    <a:pt x="44854" y="7679"/>
                  </a:lnTo>
                  <a:lnTo>
                    <a:pt x="45205" y="8030"/>
                  </a:lnTo>
                  <a:lnTo>
                    <a:pt x="45535" y="8422"/>
                  </a:lnTo>
                  <a:lnTo>
                    <a:pt x="45865" y="8793"/>
                  </a:lnTo>
                  <a:lnTo>
                    <a:pt x="46195" y="9185"/>
                  </a:lnTo>
                  <a:lnTo>
                    <a:pt x="46505" y="9578"/>
                  </a:lnTo>
                  <a:lnTo>
                    <a:pt x="46794" y="9990"/>
                  </a:lnTo>
                  <a:lnTo>
                    <a:pt x="47062" y="10403"/>
                  </a:lnTo>
                  <a:lnTo>
                    <a:pt x="47331" y="10816"/>
                  </a:lnTo>
                  <a:lnTo>
                    <a:pt x="47599" y="11229"/>
                  </a:lnTo>
                  <a:lnTo>
                    <a:pt x="47847" y="11662"/>
                  </a:lnTo>
                  <a:lnTo>
                    <a:pt x="48074" y="12096"/>
                  </a:lnTo>
                  <a:lnTo>
                    <a:pt x="48280" y="12529"/>
                  </a:lnTo>
                  <a:lnTo>
                    <a:pt x="48487" y="12963"/>
                  </a:lnTo>
                  <a:lnTo>
                    <a:pt x="48672" y="13417"/>
                  </a:lnTo>
                  <a:lnTo>
                    <a:pt x="48858" y="13850"/>
                  </a:lnTo>
                  <a:lnTo>
                    <a:pt x="49003" y="14325"/>
                  </a:lnTo>
                  <a:lnTo>
                    <a:pt x="49147" y="14779"/>
                  </a:lnTo>
                  <a:lnTo>
                    <a:pt x="49292" y="15233"/>
                  </a:lnTo>
                  <a:lnTo>
                    <a:pt x="49415" y="15708"/>
                  </a:lnTo>
                  <a:lnTo>
                    <a:pt x="49498" y="16183"/>
                  </a:lnTo>
                  <a:lnTo>
                    <a:pt x="49601" y="16658"/>
                  </a:lnTo>
                  <a:lnTo>
                    <a:pt x="49663" y="17132"/>
                  </a:lnTo>
                  <a:lnTo>
                    <a:pt x="49725" y="17607"/>
                  </a:lnTo>
                  <a:lnTo>
                    <a:pt x="49766" y="18102"/>
                  </a:lnTo>
                  <a:lnTo>
                    <a:pt x="49787" y="18598"/>
                  </a:lnTo>
                  <a:lnTo>
                    <a:pt x="49787" y="19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7"/>
            <p:cNvSpPr/>
            <p:nvPr/>
          </p:nvSpPr>
          <p:spPr>
            <a:xfrm>
              <a:off x="3419350" y="2482325"/>
              <a:ext cx="855600" cy="598125"/>
            </a:xfrm>
            <a:custGeom>
              <a:avLst/>
              <a:gdLst/>
              <a:ahLst/>
              <a:cxnLst/>
              <a:rect l="l" t="t" r="r" b="b"/>
              <a:pathLst>
                <a:path w="34224" h="23925" extrusionOk="0">
                  <a:moveTo>
                    <a:pt x="20290" y="1"/>
                  </a:moveTo>
                  <a:lnTo>
                    <a:pt x="19940" y="21"/>
                  </a:lnTo>
                  <a:lnTo>
                    <a:pt x="19568" y="42"/>
                  </a:lnTo>
                  <a:lnTo>
                    <a:pt x="19196" y="125"/>
                  </a:lnTo>
                  <a:lnTo>
                    <a:pt x="18825" y="228"/>
                  </a:lnTo>
                  <a:lnTo>
                    <a:pt x="18433" y="352"/>
                  </a:lnTo>
                  <a:lnTo>
                    <a:pt x="18041" y="517"/>
                  </a:lnTo>
                  <a:lnTo>
                    <a:pt x="17648" y="703"/>
                  </a:lnTo>
                  <a:lnTo>
                    <a:pt x="17236" y="909"/>
                  </a:lnTo>
                  <a:lnTo>
                    <a:pt x="16823" y="1136"/>
                  </a:lnTo>
                  <a:lnTo>
                    <a:pt x="16410" y="1404"/>
                  </a:lnTo>
                  <a:lnTo>
                    <a:pt x="15997" y="1673"/>
                  </a:lnTo>
                  <a:lnTo>
                    <a:pt x="15564" y="1982"/>
                  </a:lnTo>
                  <a:lnTo>
                    <a:pt x="15130" y="2313"/>
                  </a:lnTo>
                  <a:lnTo>
                    <a:pt x="14697" y="2643"/>
                  </a:lnTo>
                  <a:lnTo>
                    <a:pt x="14263" y="3014"/>
                  </a:lnTo>
                  <a:lnTo>
                    <a:pt x="13376" y="3778"/>
                  </a:lnTo>
                  <a:lnTo>
                    <a:pt x="12488" y="4624"/>
                  </a:lnTo>
                  <a:lnTo>
                    <a:pt x="11600" y="5491"/>
                  </a:lnTo>
                  <a:lnTo>
                    <a:pt x="10734" y="6420"/>
                  </a:lnTo>
                  <a:lnTo>
                    <a:pt x="9846" y="7370"/>
                  </a:lnTo>
                  <a:lnTo>
                    <a:pt x="8979" y="8361"/>
                  </a:lnTo>
                  <a:lnTo>
                    <a:pt x="8133" y="9351"/>
                  </a:lnTo>
                  <a:lnTo>
                    <a:pt x="7307" y="10363"/>
                  </a:lnTo>
                  <a:lnTo>
                    <a:pt x="6502" y="11374"/>
                  </a:lnTo>
                  <a:lnTo>
                    <a:pt x="5718" y="12365"/>
                  </a:lnTo>
                  <a:lnTo>
                    <a:pt x="4975" y="13335"/>
                  </a:lnTo>
                  <a:lnTo>
                    <a:pt x="3592" y="15193"/>
                  </a:lnTo>
                  <a:lnTo>
                    <a:pt x="2394" y="16865"/>
                  </a:lnTo>
                  <a:lnTo>
                    <a:pt x="1404" y="18289"/>
                  </a:lnTo>
                  <a:lnTo>
                    <a:pt x="640" y="19404"/>
                  </a:lnTo>
                  <a:lnTo>
                    <a:pt x="0" y="20374"/>
                  </a:lnTo>
                  <a:lnTo>
                    <a:pt x="34223" y="23924"/>
                  </a:lnTo>
                  <a:lnTo>
                    <a:pt x="33955" y="22995"/>
                  </a:lnTo>
                  <a:lnTo>
                    <a:pt x="33604" y="21942"/>
                  </a:lnTo>
                  <a:lnTo>
                    <a:pt x="33150" y="20560"/>
                  </a:lnTo>
                  <a:lnTo>
                    <a:pt x="32572" y="18908"/>
                  </a:lnTo>
                  <a:lnTo>
                    <a:pt x="31891" y="17050"/>
                  </a:lnTo>
                  <a:lnTo>
                    <a:pt x="31127" y="15048"/>
                  </a:lnTo>
                  <a:lnTo>
                    <a:pt x="30694" y="14016"/>
                  </a:lnTo>
                  <a:lnTo>
                    <a:pt x="30260" y="12964"/>
                  </a:lnTo>
                  <a:lnTo>
                    <a:pt x="29806" y="11911"/>
                  </a:lnTo>
                  <a:lnTo>
                    <a:pt x="29311" y="10858"/>
                  </a:lnTo>
                  <a:lnTo>
                    <a:pt x="28815" y="9805"/>
                  </a:lnTo>
                  <a:lnTo>
                    <a:pt x="28320" y="8773"/>
                  </a:lnTo>
                  <a:lnTo>
                    <a:pt x="27783" y="7762"/>
                  </a:lnTo>
                  <a:lnTo>
                    <a:pt x="27247" y="6771"/>
                  </a:lnTo>
                  <a:lnTo>
                    <a:pt x="26689" y="5842"/>
                  </a:lnTo>
                  <a:lnTo>
                    <a:pt x="26111" y="4934"/>
                  </a:lnTo>
                  <a:lnTo>
                    <a:pt x="25533" y="4088"/>
                  </a:lnTo>
                  <a:lnTo>
                    <a:pt x="24955" y="3283"/>
                  </a:lnTo>
                  <a:lnTo>
                    <a:pt x="24646" y="2911"/>
                  </a:lnTo>
                  <a:lnTo>
                    <a:pt x="24357" y="2560"/>
                  </a:lnTo>
                  <a:lnTo>
                    <a:pt x="24047" y="2230"/>
                  </a:lnTo>
                  <a:lnTo>
                    <a:pt x="23758" y="1920"/>
                  </a:lnTo>
                  <a:lnTo>
                    <a:pt x="23449" y="1611"/>
                  </a:lnTo>
                  <a:lnTo>
                    <a:pt x="23139" y="1342"/>
                  </a:lnTo>
                  <a:lnTo>
                    <a:pt x="22829" y="1095"/>
                  </a:lnTo>
                  <a:lnTo>
                    <a:pt x="22520" y="868"/>
                  </a:lnTo>
                  <a:lnTo>
                    <a:pt x="22210" y="661"/>
                  </a:lnTo>
                  <a:lnTo>
                    <a:pt x="21900" y="476"/>
                  </a:lnTo>
                  <a:lnTo>
                    <a:pt x="21591" y="310"/>
                  </a:lnTo>
                  <a:lnTo>
                    <a:pt x="21281" y="187"/>
                  </a:lnTo>
                  <a:lnTo>
                    <a:pt x="20951" y="83"/>
                  </a:lnTo>
                  <a:lnTo>
                    <a:pt x="20621" y="42"/>
                  </a:lnTo>
                  <a:lnTo>
                    <a:pt x="202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7"/>
            <p:cNvSpPr/>
            <p:nvPr/>
          </p:nvSpPr>
          <p:spPr>
            <a:xfrm>
              <a:off x="3419350" y="2482325"/>
              <a:ext cx="855600" cy="598125"/>
            </a:xfrm>
            <a:custGeom>
              <a:avLst/>
              <a:gdLst/>
              <a:ahLst/>
              <a:cxnLst/>
              <a:rect l="l" t="t" r="r" b="b"/>
              <a:pathLst>
                <a:path w="34224" h="23925" fill="none" extrusionOk="0">
                  <a:moveTo>
                    <a:pt x="0" y="20374"/>
                  </a:moveTo>
                  <a:lnTo>
                    <a:pt x="0" y="20374"/>
                  </a:lnTo>
                  <a:lnTo>
                    <a:pt x="640" y="19404"/>
                  </a:lnTo>
                  <a:lnTo>
                    <a:pt x="1404" y="18289"/>
                  </a:lnTo>
                  <a:lnTo>
                    <a:pt x="2394" y="16865"/>
                  </a:lnTo>
                  <a:lnTo>
                    <a:pt x="3592" y="15193"/>
                  </a:lnTo>
                  <a:lnTo>
                    <a:pt x="4975" y="13335"/>
                  </a:lnTo>
                  <a:lnTo>
                    <a:pt x="5718" y="12365"/>
                  </a:lnTo>
                  <a:lnTo>
                    <a:pt x="6502" y="11374"/>
                  </a:lnTo>
                  <a:lnTo>
                    <a:pt x="7307" y="10363"/>
                  </a:lnTo>
                  <a:lnTo>
                    <a:pt x="8133" y="9351"/>
                  </a:lnTo>
                  <a:lnTo>
                    <a:pt x="8979" y="8361"/>
                  </a:lnTo>
                  <a:lnTo>
                    <a:pt x="9846" y="7370"/>
                  </a:lnTo>
                  <a:lnTo>
                    <a:pt x="10734" y="6420"/>
                  </a:lnTo>
                  <a:lnTo>
                    <a:pt x="11600" y="5491"/>
                  </a:lnTo>
                  <a:lnTo>
                    <a:pt x="12488" y="4624"/>
                  </a:lnTo>
                  <a:lnTo>
                    <a:pt x="13376" y="3778"/>
                  </a:lnTo>
                  <a:lnTo>
                    <a:pt x="14263" y="3014"/>
                  </a:lnTo>
                  <a:lnTo>
                    <a:pt x="14697" y="2643"/>
                  </a:lnTo>
                  <a:lnTo>
                    <a:pt x="15130" y="2313"/>
                  </a:lnTo>
                  <a:lnTo>
                    <a:pt x="15564" y="1982"/>
                  </a:lnTo>
                  <a:lnTo>
                    <a:pt x="15997" y="1673"/>
                  </a:lnTo>
                  <a:lnTo>
                    <a:pt x="16410" y="1404"/>
                  </a:lnTo>
                  <a:lnTo>
                    <a:pt x="16823" y="1136"/>
                  </a:lnTo>
                  <a:lnTo>
                    <a:pt x="17236" y="909"/>
                  </a:lnTo>
                  <a:lnTo>
                    <a:pt x="17648" y="703"/>
                  </a:lnTo>
                  <a:lnTo>
                    <a:pt x="18041" y="517"/>
                  </a:lnTo>
                  <a:lnTo>
                    <a:pt x="18433" y="352"/>
                  </a:lnTo>
                  <a:lnTo>
                    <a:pt x="18825" y="228"/>
                  </a:lnTo>
                  <a:lnTo>
                    <a:pt x="19196" y="125"/>
                  </a:lnTo>
                  <a:lnTo>
                    <a:pt x="19568" y="42"/>
                  </a:lnTo>
                  <a:lnTo>
                    <a:pt x="19940" y="21"/>
                  </a:lnTo>
                  <a:lnTo>
                    <a:pt x="20290" y="1"/>
                  </a:lnTo>
                  <a:lnTo>
                    <a:pt x="20621" y="42"/>
                  </a:lnTo>
                  <a:lnTo>
                    <a:pt x="20951" y="83"/>
                  </a:lnTo>
                  <a:lnTo>
                    <a:pt x="21281" y="187"/>
                  </a:lnTo>
                  <a:lnTo>
                    <a:pt x="21281" y="187"/>
                  </a:lnTo>
                  <a:lnTo>
                    <a:pt x="21591" y="310"/>
                  </a:lnTo>
                  <a:lnTo>
                    <a:pt x="21900" y="476"/>
                  </a:lnTo>
                  <a:lnTo>
                    <a:pt x="22210" y="661"/>
                  </a:lnTo>
                  <a:lnTo>
                    <a:pt x="22520" y="868"/>
                  </a:lnTo>
                  <a:lnTo>
                    <a:pt x="22829" y="1095"/>
                  </a:lnTo>
                  <a:lnTo>
                    <a:pt x="23139" y="1342"/>
                  </a:lnTo>
                  <a:lnTo>
                    <a:pt x="23449" y="1611"/>
                  </a:lnTo>
                  <a:lnTo>
                    <a:pt x="23758" y="1920"/>
                  </a:lnTo>
                  <a:lnTo>
                    <a:pt x="24047" y="2230"/>
                  </a:lnTo>
                  <a:lnTo>
                    <a:pt x="24357" y="2560"/>
                  </a:lnTo>
                  <a:lnTo>
                    <a:pt x="24646" y="2911"/>
                  </a:lnTo>
                  <a:lnTo>
                    <a:pt x="24955" y="3283"/>
                  </a:lnTo>
                  <a:lnTo>
                    <a:pt x="25533" y="4088"/>
                  </a:lnTo>
                  <a:lnTo>
                    <a:pt x="26111" y="4934"/>
                  </a:lnTo>
                  <a:lnTo>
                    <a:pt x="26689" y="5842"/>
                  </a:lnTo>
                  <a:lnTo>
                    <a:pt x="27247" y="6771"/>
                  </a:lnTo>
                  <a:lnTo>
                    <a:pt x="27783" y="7762"/>
                  </a:lnTo>
                  <a:lnTo>
                    <a:pt x="28320" y="8773"/>
                  </a:lnTo>
                  <a:lnTo>
                    <a:pt x="28815" y="9805"/>
                  </a:lnTo>
                  <a:lnTo>
                    <a:pt x="29311" y="10858"/>
                  </a:lnTo>
                  <a:lnTo>
                    <a:pt x="29806" y="11911"/>
                  </a:lnTo>
                  <a:lnTo>
                    <a:pt x="30260" y="12964"/>
                  </a:lnTo>
                  <a:lnTo>
                    <a:pt x="30694" y="14016"/>
                  </a:lnTo>
                  <a:lnTo>
                    <a:pt x="31127" y="15048"/>
                  </a:lnTo>
                  <a:lnTo>
                    <a:pt x="31891" y="17050"/>
                  </a:lnTo>
                  <a:lnTo>
                    <a:pt x="32572" y="18908"/>
                  </a:lnTo>
                  <a:lnTo>
                    <a:pt x="33150" y="20560"/>
                  </a:lnTo>
                  <a:lnTo>
                    <a:pt x="33604" y="21942"/>
                  </a:lnTo>
                  <a:lnTo>
                    <a:pt x="33955" y="22995"/>
                  </a:lnTo>
                  <a:lnTo>
                    <a:pt x="34223" y="23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a:off x="2312450" y="2545800"/>
              <a:ext cx="694600" cy="473750"/>
            </a:xfrm>
            <a:custGeom>
              <a:avLst/>
              <a:gdLst/>
              <a:ahLst/>
              <a:cxnLst/>
              <a:rect l="l" t="t" r="r" b="b"/>
              <a:pathLst>
                <a:path w="27784" h="18950" extrusionOk="0">
                  <a:moveTo>
                    <a:pt x="3097" y="1"/>
                  </a:move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041" y="661"/>
                  </a:lnTo>
                  <a:lnTo>
                    <a:pt x="8319" y="517"/>
                  </a:lnTo>
                  <a:lnTo>
                    <a:pt x="7659" y="393"/>
                  </a:lnTo>
                  <a:lnTo>
                    <a:pt x="7019" y="290"/>
                  </a:lnTo>
                  <a:lnTo>
                    <a:pt x="6420" y="207"/>
                  </a:lnTo>
                  <a:lnTo>
                    <a:pt x="5842" y="125"/>
                  </a:lnTo>
                  <a:lnTo>
                    <a:pt x="4810" y="42"/>
                  </a:lnTo>
                  <a:lnTo>
                    <a:pt x="3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7"/>
            <p:cNvSpPr/>
            <p:nvPr/>
          </p:nvSpPr>
          <p:spPr>
            <a:xfrm>
              <a:off x="2312450" y="2545800"/>
              <a:ext cx="694600" cy="473750"/>
            </a:xfrm>
            <a:custGeom>
              <a:avLst/>
              <a:gdLst/>
              <a:ahLst/>
              <a:cxnLst/>
              <a:rect l="l" t="t" r="r" b="b"/>
              <a:pathLst>
                <a:path w="27784" h="18950" fill="none" extrusionOk="0">
                  <a:moveTo>
                    <a:pt x="27784" y="12633"/>
                  </a:moveTo>
                  <a:lnTo>
                    <a:pt x="27103" y="652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785" y="826"/>
                  </a:lnTo>
                  <a:lnTo>
                    <a:pt x="9041" y="661"/>
                  </a:lnTo>
                  <a:lnTo>
                    <a:pt x="8319" y="517"/>
                  </a:lnTo>
                  <a:lnTo>
                    <a:pt x="7659" y="393"/>
                  </a:lnTo>
                  <a:lnTo>
                    <a:pt x="7019" y="290"/>
                  </a:lnTo>
                  <a:lnTo>
                    <a:pt x="6420" y="207"/>
                  </a:lnTo>
                  <a:lnTo>
                    <a:pt x="5842" y="125"/>
                  </a:lnTo>
                  <a:lnTo>
                    <a:pt x="4810" y="42"/>
                  </a:lnTo>
                  <a:lnTo>
                    <a:pt x="3881" y="1"/>
                  </a:lnTo>
                  <a:lnTo>
                    <a:pt x="3097" y="1"/>
                  </a:ln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7"/>
            <p:cNvSpPr/>
            <p:nvPr/>
          </p:nvSpPr>
          <p:spPr>
            <a:xfrm>
              <a:off x="3493650" y="2214000"/>
              <a:ext cx="1157475" cy="177025"/>
            </a:xfrm>
            <a:custGeom>
              <a:avLst/>
              <a:gdLst/>
              <a:ahLst/>
              <a:cxnLst/>
              <a:rect l="l" t="t" r="r" b="b"/>
              <a:pathLst>
                <a:path w="46299" h="7081" extrusionOk="0">
                  <a:moveTo>
                    <a:pt x="22417" y="0"/>
                  </a:move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a:off x="3493650" y="2214000"/>
              <a:ext cx="1157475" cy="177025"/>
            </a:xfrm>
            <a:custGeom>
              <a:avLst/>
              <a:gdLst/>
              <a:ahLst/>
              <a:cxnLst/>
              <a:rect l="l" t="t" r="r" b="b"/>
              <a:pathLst>
                <a:path w="46299" h="7081" fill="none" extrusionOk="0">
                  <a:moveTo>
                    <a:pt x="23800" y="0"/>
                  </a:moveTo>
                  <a:lnTo>
                    <a:pt x="23800" y="0"/>
                  </a:lnTo>
                  <a:lnTo>
                    <a:pt x="22417" y="0"/>
                  </a:ln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7"/>
            <p:cNvSpPr/>
            <p:nvPr/>
          </p:nvSpPr>
          <p:spPr>
            <a:xfrm>
              <a:off x="2757275" y="3789450"/>
              <a:ext cx="703900" cy="954150"/>
            </a:xfrm>
            <a:custGeom>
              <a:avLst/>
              <a:gdLst/>
              <a:ahLst/>
              <a:cxnLst/>
              <a:rect l="l" t="t" r="r" b="b"/>
              <a:pathLst>
                <a:path w="28156" h="38166" extrusionOk="0">
                  <a:moveTo>
                    <a:pt x="3262" y="0"/>
                  </a:moveTo>
                  <a:lnTo>
                    <a:pt x="2436" y="21"/>
                  </a:lnTo>
                  <a:lnTo>
                    <a:pt x="1631" y="41"/>
                  </a:lnTo>
                  <a:lnTo>
                    <a:pt x="805" y="103"/>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805" y="38063"/>
                  </a:lnTo>
                  <a:lnTo>
                    <a:pt x="1631" y="38125"/>
                  </a:lnTo>
                  <a:lnTo>
                    <a:pt x="2436" y="38145"/>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7"/>
            <p:cNvSpPr/>
            <p:nvPr/>
          </p:nvSpPr>
          <p:spPr>
            <a:xfrm>
              <a:off x="2757275" y="3789450"/>
              <a:ext cx="703900" cy="954150"/>
            </a:xfrm>
            <a:custGeom>
              <a:avLst/>
              <a:gdLst/>
              <a:ahLst/>
              <a:cxnLst/>
              <a:rect l="l" t="t" r="r" b="b"/>
              <a:pathLst>
                <a:path w="28156" h="38166" fill="none" extrusionOk="0">
                  <a:moveTo>
                    <a:pt x="3262" y="0"/>
                  </a:moveTo>
                  <a:lnTo>
                    <a:pt x="3262" y="0"/>
                  </a:lnTo>
                  <a:lnTo>
                    <a:pt x="2436" y="21"/>
                  </a:lnTo>
                  <a:lnTo>
                    <a:pt x="1631" y="41"/>
                  </a:lnTo>
                  <a:lnTo>
                    <a:pt x="805" y="103"/>
                  </a:lnTo>
                  <a:lnTo>
                    <a:pt x="0" y="165"/>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0" y="38001"/>
                  </a:lnTo>
                  <a:lnTo>
                    <a:pt x="805" y="38063"/>
                  </a:lnTo>
                  <a:lnTo>
                    <a:pt x="1631" y="38125"/>
                  </a:lnTo>
                  <a:lnTo>
                    <a:pt x="2436" y="38145"/>
                  </a:lnTo>
                  <a:lnTo>
                    <a:pt x="3262" y="38166"/>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2097775" y="3789450"/>
              <a:ext cx="1166275" cy="954150"/>
            </a:xfrm>
            <a:custGeom>
              <a:avLst/>
              <a:gdLst/>
              <a:ahLst/>
              <a:cxnLst/>
              <a:rect l="l" t="t" r="r" b="b"/>
              <a:pathLst>
                <a:path w="46651" h="38166" extrusionOk="0">
                  <a:moveTo>
                    <a:pt x="23325" y="0"/>
                  </a:moveTo>
                  <a:lnTo>
                    <a:pt x="22727" y="21"/>
                  </a:lnTo>
                  <a:lnTo>
                    <a:pt x="22128" y="21"/>
                  </a:lnTo>
                  <a:lnTo>
                    <a:pt x="20931" y="103"/>
                  </a:lnTo>
                  <a:lnTo>
                    <a:pt x="19775" y="227"/>
                  </a:lnTo>
                  <a:lnTo>
                    <a:pt x="18619" y="392"/>
                  </a:lnTo>
                  <a:lnTo>
                    <a:pt x="17505" y="599"/>
                  </a:lnTo>
                  <a:lnTo>
                    <a:pt x="16390" y="867"/>
                  </a:lnTo>
                  <a:lnTo>
                    <a:pt x="15296" y="1156"/>
                  </a:lnTo>
                  <a:lnTo>
                    <a:pt x="14243" y="1507"/>
                  </a:lnTo>
                  <a:lnTo>
                    <a:pt x="13211" y="1878"/>
                  </a:lnTo>
                  <a:lnTo>
                    <a:pt x="12200" y="2312"/>
                  </a:lnTo>
                  <a:lnTo>
                    <a:pt x="11230" y="2766"/>
                  </a:lnTo>
                  <a:lnTo>
                    <a:pt x="10280" y="3261"/>
                  </a:lnTo>
                  <a:lnTo>
                    <a:pt x="9372" y="3798"/>
                  </a:lnTo>
                  <a:lnTo>
                    <a:pt x="8484" y="4355"/>
                  </a:lnTo>
                  <a:lnTo>
                    <a:pt x="7638" y="4954"/>
                  </a:lnTo>
                  <a:lnTo>
                    <a:pt x="6833" y="5594"/>
                  </a:lnTo>
                  <a:lnTo>
                    <a:pt x="6069" y="6254"/>
                  </a:lnTo>
                  <a:lnTo>
                    <a:pt x="5326" y="6956"/>
                  </a:lnTo>
                  <a:lnTo>
                    <a:pt x="4645" y="7679"/>
                  </a:lnTo>
                  <a:lnTo>
                    <a:pt x="4315" y="8030"/>
                  </a:lnTo>
                  <a:lnTo>
                    <a:pt x="3985" y="8422"/>
                  </a:lnTo>
                  <a:lnTo>
                    <a:pt x="3675" y="8793"/>
                  </a:lnTo>
                  <a:lnTo>
                    <a:pt x="3386" y="9185"/>
                  </a:lnTo>
                  <a:lnTo>
                    <a:pt x="3097" y="9578"/>
                  </a:lnTo>
                  <a:lnTo>
                    <a:pt x="2808" y="9990"/>
                  </a:lnTo>
                  <a:lnTo>
                    <a:pt x="2560" y="10403"/>
                  </a:lnTo>
                  <a:lnTo>
                    <a:pt x="2313" y="10816"/>
                  </a:lnTo>
                  <a:lnTo>
                    <a:pt x="2065" y="11229"/>
                  </a:lnTo>
                  <a:lnTo>
                    <a:pt x="1838" y="11662"/>
                  </a:lnTo>
                  <a:lnTo>
                    <a:pt x="1611" y="12096"/>
                  </a:lnTo>
                  <a:lnTo>
                    <a:pt x="1425" y="12529"/>
                  </a:lnTo>
                  <a:lnTo>
                    <a:pt x="1219" y="12963"/>
                  </a:lnTo>
                  <a:lnTo>
                    <a:pt x="1054" y="13417"/>
                  </a:lnTo>
                  <a:lnTo>
                    <a:pt x="888" y="13850"/>
                  </a:lnTo>
                  <a:lnTo>
                    <a:pt x="744" y="14325"/>
                  </a:lnTo>
                  <a:lnTo>
                    <a:pt x="599" y="14779"/>
                  </a:lnTo>
                  <a:lnTo>
                    <a:pt x="476" y="15233"/>
                  </a:lnTo>
                  <a:lnTo>
                    <a:pt x="372" y="15708"/>
                  </a:lnTo>
                  <a:lnTo>
                    <a:pt x="269" y="16183"/>
                  </a:lnTo>
                  <a:lnTo>
                    <a:pt x="187" y="16658"/>
                  </a:lnTo>
                  <a:lnTo>
                    <a:pt x="125" y="17132"/>
                  </a:lnTo>
                  <a:lnTo>
                    <a:pt x="63" y="17607"/>
                  </a:lnTo>
                  <a:lnTo>
                    <a:pt x="42" y="18102"/>
                  </a:lnTo>
                  <a:lnTo>
                    <a:pt x="1" y="18598"/>
                  </a:lnTo>
                  <a:lnTo>
                    <a:pt x="1" y="19093"/>
                  </a:lnTo>
                  <a:lnTo>
                    <a:pt x="1" y="19568"/>
                  </a:lnTo>
                  <a:lnTo>
                    <a:pt x="42" y="20063"/>
                  </a:lnTo>
                  <a:lnTo>
                    <a:pt x="63" y="20559"/>
                  </a:lnTo>
                  <a:lnTo>
                    <a:pt x="125" y="21034"/>
                  </a:lnTo>
                  <a:lnTo>
                    <a:pt x="187" y="21508"/>
                  </a:lnTo>
                  <a:lnTo>
                    <a:pt x="269" y="21983"/>
                  </a:lnTo>
                  <a:lnTo>
                    <a:pt x="372" y="22458"/>
                  </a:lnTo>
                  <a:lnTo>
                    <a:pt x="476" y="22933"/>
                  </a:lnTo>
                  <a:lnTo>
                    <a:pt x="599" y="23387"/>
                  </a:lnTo>
                  <a:lnTo>
                    <a:pt x="744" y="23861"/>
                  </a:lnTo>
                  <a:lnTo>
                    <a:pt x="888" y="24316"/>
                  </a:lnTo>
                  <a:lnTo>
                    <a:pt x="1054" y="24749"/>
                  </a:lnTo>
                  <a:lnTo>
                    <a:pt x="1219" y="25203"/>
                  </a:lnTo>
                  <a:lnTo>
                    <a:pt x="1425" y="25637"/>
                  </a:lnTo>
                  <a:lnTo>
                    <a:pt x="1611" y="26070"/>
                  </a:lnTo>
                  <a:lnTo>
                    <a:pt x="1838" y="26503"/>
                  </a:lnTo>
                  <a:lnTo>
                    <a:pt x="2065" y="26937"/>
                  </a:lnTo>
                  <a:lnTo>
                    <a:pt x="2313" y="27350"/>
                  </a:lnTo>
                  <a:lnTo>
                    <a:pt x="2560" y="27763"/>
                  </a:lnTo>
                  <a:lnTo>
                    <a:pt x="2808" y="28175"/>
                  </a:lnTo>
                  <a:lnTo>
                    <a:pt x="3097" y="28588"/>
                  </a:lnTo>
                  <a:lnTo>
                    <a:pt x="3386" y="28980"/>
                  </a:lnTo>
                  <a:lnTo>
                    <a:pt x="3675" y="29373"/>
                  </a:lnTo>
                  <a:lnTo>
                    <a:pt x="3985" y="29744"/>
                  </a:lnTo>
                  <a:lnTo>
                    <a:pt x="4315" y="30136"/>
                  </a:lnTo>
                  <a:lnTo>
                    <a:pt x="4645" y="30508"/>
                  </a:lnTo>
                  <a:lnTo>
                    <a:pt x="5326" y="31210"/>
                  </a:lnTo>
                  <a:lnTo>
                    <a:pt x="6069" y="31911"/>
                  </a:lnTo>
                  <a:lnTo>
                    <a:pt x="6833" y="32572"/>
                  </a:lnTo>
                  <a:lnTo>
                    <a:pt x="7638" y="33212"/>
                  </a:lnTo>
                  <a:lnTo>
                    <a:pt x="8484" y="33810"/>
                  </a:lnTo>
                  <a:lnTo>
                    <a:pt x="9372" y="34368"/>
                  </a:lnTo>
                  <a:lnTo>
                    <a:pt x="10280" y="34904"/>
                  </a:lnTo>
                  <a:lnTo>
                    <a:pt x="11230" y="35400"/>
                  </a:lnTo>
                  <a:lnTo>
                    <a:pt x="12200" y="35854"/>
                  </a:lnTo>
                  <a:lnTo>
                    <a:pt x="13211" y="36287"/>
                  </a:lnTo>
                  <a:lnTo>
                    <a:pt x="14243" y="36659"/>
                  </a:lnTo>
                  <a:lnTo>
                    <a:pt x="15296" y="37010"/>
                  </a:lnTo>
                  <a:lnTo>
                    <a:pt x="16390" y="37299"/>
                  </a:lnTo>
                  <a:lnTo>
                    <a:pt x="17505" y="37567"/>
                  </a:lnTo>
                  <a:lnTo>
                    <a:pt x="18619" y="37774"/>
                  </a:lnTo>
                  <a:lnTo>
                    <a:pt x="19775" y="37939"/>
                  </a:lnTo>
                  <a:lnTo>
                    <a:pt x="20931" y="38063"/>
                  </a:lnTo>
                  <a:lnTo>
                    <a:pt x="22128" y="38145"/>
                  </a:lnTo>
                  <a:lnTo>
                    <a:pt x="22727" y="38166"/>
                  </a:lnTo>
                  <a:lnTo>
                    <a:pt x="23924" y="38166"/>
                  </a:lnTo>
                  <a:lnTo>
                    <a:pt x="24523" y="38145"/>
                  </a:lnTo>
                  <a:lnTo>
                    <a:pt x="25699" y="38063"/>
                  </a:lnTo>
                  <a:lnTo>
                    <a:pt x="26876" y="37939"/>
                  </a:lnTo>
                  <a:lnTo>
                    <a:pt x="28032" y="37774"/>
                  </a:lnTo>
                  <a:lnTo>
                    <a:pt x="29146" y="37567"/>
                  </a:lnTo>
                  <a:lnTo>
                    <a:pt x="30261" y="37299"/>
                  </a:lnTo>
                  <a:lnTo>
                    <a:pt x="31334" y="37010"/>
                  </a:lnTo>
                  <a:lnTo>
                    <a:pt x="32408" y="36659"/>
                  </a:lnTo>
                  <a:lnTo>
                    <a:pt x="33440" y="36287"/>
                  </a:lnTo>
                  <a:lnTo>
                    <a:pt x="34430" y="35854"/>
                  </a:lnTo>
                  <a:lnTo>
                    <a:pt x="35421" y="35400"/>
                  </a:lnTo>
                  <a:lnTo>
                    <a:pt x="36371" y="34904"/>
                  </a:lnTo>
                  <a:lnTo>
                    <a:pt x="37279" y="34368"/>
                  </a:lnTo>
                  <a:lnTo>
                    <a:pt x="38167" y="33810"/>
                  </a:lnTo>
                  <a:lnTo>
                    <a:pt x="39013" y="33212"/>
                  </a:lnTo>
                  <a:lnTo>
                    <a:pt x="39818" y="32572"/>
                  </a:lnTo>
                  <a:lnTo>
                    <a:pt x="40582" y="31911"/>
                  </a:lnTo>
                  <a:lnTo>
                    <a:pt x="41325" y="31210"/>
                  </a:lnTo>
                  <a:lnTo>
                    <a:pt x="42006" y="30508"/>
                  </a:lnTo>
                  <a:lnTo>
                    <a:pt x="42336" y="30136"/>
                  </a:lnTo>
                  <a:lnTo>
                    <a:pt x="42666" y="29744"/>
                  </a:lnTo>
                  <a:lnTo>
                    <a:pt x="42976" y="29373"/>
                  </a:lnTo>
                  <a:lnTo>
                    <a:pt x="43265" y="28980"/>
                  </a:lnTo>
                  <a:lnTo>
                    <a:pt x="43554" y="28588"/>
                  </a:lnTo>
                  <a:lnTo>
                    <a:pt x="43822" y="28175"/>
                  </a:lnTo>
                  <a:lnTo>
                    <a:pt x="44091" y="27763"/>
                  </a:lnTo>
                  <a:lnTo>
                    <a:pt x="44338" y="27350"/>
                  </a:lnTo>
                  <a:lnTo>
                    <a:pt x="44586" y="26937"/>
                  </a:lnTo>
                  <a:lnTo>
                    <a:pt x="44813" y="26503"/>
                  </a:lnTo>
                  <a:lnTo>
                    <a:pt x="45019" y="26070"/>
                  </a:lnTo>
                  <a:lnTo>
                    <a:pt x="45226" y="25637"/>
                  </a:lnTo>
                  <a:lnTo>
                    <a:pt x="45412" y="25203"/>
                  </a:lnTo>
                  <a:lnTo>
                    <a:pt x="45597" y="24749"/>
                  </a:lnTo>
                  <a:lnTo>
                    <a:pt x="45762" y="24316"/>
                  </a:lnTo>
                  <a:lnTo>
                    <a:pt x="45907" y="23861"/>
                  </a:lnTo>
                  <a:lnTo>
                    <a:pt x="46051" y="23387"/>
                  </a:lnTo>
                  <a:lnTo>
                    <a:pt x="46175" y="22933"/>
                  </a:lnTo>
                  <a:lnTo>
                    <a:pt x="46279" y="22458"/>
                  </a:lnTo>
                  <a:lnTo>
                    <a:pt x="46382" y="21983"/>
                  </a:lnTo>
                  <a:lnTo>
                    <a:pt x="46464" y="21508"/>
                  </a:lnTo>
                  <a:lnTo>
                    <a:pt x="46526" y="21034"/>
                  </a:lnTo>
                  <a:lnTo>
                    <a:pt x="46568" y="20559"/>
                  </a:lnTo>
                  <a:lnTo>
                    <a:pt x="46609" y="20063"/>
                  </a:lnTo>
                  <a:lnTo>
                    <a:pt x="46629" y="19568"/>
                  </a:lnTo>
                  <a:lnTo>
                    <a:pt x="46650" y="19093"/>
                  </a:lnTo>
                  <a:lnTo>
                    <a:pt x="46629" y="18598"/>
                  </a:lnTo>
                  <a:lnTo>
                    <a:pt x="46609" y="18102"/>
                  </a:lnTo>
                  <a:lnTo>
                    <a:pt x="46568" y="17607"/>
                  </a:lnTo>
                  <a:lnTo>
                    <a:pt x="46526" y="17132"/>
                  </a:lnTo>
                  <a:lnTo>
                    <a:pt x="46464" y="16658"/>
                  </a:lnTo>
                  <a:lnTo>
                    <a:pt x="46382" y="16183"/>
                  </a:lnTo>
                  <a:lnTo>
                    <a:pt x="46279" y="15708"/>
                  </a:lnTo>
                  <a:lnTo>
                    <a:pt x="46175" y="15233"/>
                  </a:lnTo>
                  <a:lnTo>
                    <a:pt x="46051" y="14779"/>
                  </a:lnTo>
                  <a:lnTo>
                    <a:pt x="45907" y="14325"/>
                  </a:lnTo>
                  <a:lnTo>
                    <a:pt x="45762" y="13850"/>
                  </a:lnTo>
                  <a:lnTo>
                    <a:pt x="45597" y="13417"/>
                  </a:lnTo>
                  <a:lnTo>
                    <a:pt x="45412" y="12963"/>
                  </a:lnTo>
                  <a:lnTo>
                    <a:pt x="45226" y="12529"/>
                  </a:lnTo>
                  <a:lnTo>
                    <a:pt x="45019" y="12096"/>
                  </a:lnTo>
                  <a:lnTo>
                    <a:pt x="44813" y="11662"/>
                  </a:lnTo>
                  <a:lnTo>
                    <a:pt x="44586" y="11229"/>
                  </a:lnTo>
                  <a:lnTo>
                    <a:pt x="44338" y="10816"/>
                  </a:lnTo>
                  <a:lnTo>
                    <a:pt x="44091" y="10403"/>
                  </a:lnTo>
                  <a:lnTo>
                    <a:pt x="43822" y="9990"/>
                  </a:lnTo>
                  <a:lnTo>
                    <a:pt x="43554" y="9578"/>
                  </a:lnTo>
                  <a:lnTo>
                    <a:pt x="43265" y="9185"/>
                  </a:lnTo>
                  <a:lnTo>
                    <a:pt x="42976" y="8793"/>
                  </a:lnTo>
                  <a:lnTo>
                    <a:pt x="42666" y="8422"/>
                  </a:lnTo>
                  <a:lnTo>
                    <a:pt x="42336" y="8030"/>
                  </a:lnTo>
                  <a:lnTo>
                    <a:pt x="42006" y="7679"/>
                  </a:lnTo>
                  <a:lnTo>
                    <a:pt x="41325" y="6956"/>
                  </a:lnTo>
                  <a:lnTo>
                    <a:pt x="40582" y="6254"/>
                  </a:lnTo>
                  <a:lnTo>
                    <a:pt x="39818" y="5594"/>
                  </a:lnTo>
                  <a:lnTo>
                    <a:pt x="39013" y="4954"/>
                  </a:lnTo>
                  <a:lnTo>
                    <a:pt x="38167" y="4355"/>
                  </a:lnTo>
                  <a:lnTo>
                    <a:pt x="37279" y="3798"/>
                  </a:lnTo>
                  <a:lnTo>
                    <a:pt x="36371" y="3261"/>
                  </a:lnTo>
                  <a:lnTo>
                    <a:pt x="35421" y="2766"/>
                  </a:lnTo>
                  <a:lnTo>
                    <a:pt x="34430" y="2312"/>
                  </a:lnTo>
                  <a:lnTo>
                    <a:pt x="33440" y="1878"/>
                  </a:lnTo>
                  <a:lnTo>
                    <a:pt x="32408" y="1507"/>
                  </a:lnTo>
                  <a:lnTo>
                    <a:pt x="31334" y="1156"/>
                  </a:lnTo>
                  <a:lnTo>
                    <a:pt x="30261" y="867"/>
                  </a:lnTo>
                  <a:lnTo>
                    <a:pt x="29146" y="599"/>
                  </a:lnTo>
                  <a:lnTo>
                    <a:pt x="28032" y="392"/>
                  </a:lnTo>
                  <a:lnTo>
                    <a:pt x="26876" y="227"/>
                  </a:lnTo>
                  <a:lnTo>
                    <a:pt x="25699" y="103"/>
                  </a:lnTo>
                  <a:lnTo>
                    <a:pt x="24523" y="21"/>
                  </a:lnTo>
                  <a:lnTo>
                    <a:pt x="23924" y="21"/>
                  </a:lnTo>
                  <a:lnTo>
                    <a:pt x="233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2097775" y="3789450"/>
              <a:ext cx="1166275" cy="954150"/>
            </a:xfrm>
            <a:custGeom>
              <a:avLst/>
              <a:gdLst/>
              <a:ahLst/>
              <a:cxnLst/>
              <a:rect l="l" t="t" r="r" b="b"/>
              <a:pathLst>
                <a:path w="46651" h="38166" fill="none" extrusionOk="0">
                  <a:moveTo>
                    <a:pt x="46650" y="19093"/>
                  </a:moveTo>
                  <a:lnTo>
                    <a:pt x="46650" y="19093"/>
                  </a:lnTo>
                  <a:lnTo>
                    <a:pt x="46629" y="19568"/>
                  </a:lnTo>
                  <a:lnTo>
                    <a:pt x="46609" y="20063"/>
                  </a:lnTo>
                  <a:lnTo>
                    <a:pt x="46568" y="20559"/>
                  </a:lnTo>
                  <a:lnTo>
                    <a:pt x="46526" y="21034"/>
                  </a:lnTo>
                  <a:lnTo>
                    <a:pt x="46464" y="21508"/>
                  </a:lnTo>
                  <a:lnTo>
                    <a:pt x="46382" y="21983"/>
                  </a:lnTo>
                  <a:lnTo>
                    <a:pt x="46279" y="22458"/>
                  </a:lnTo>
                  <a:lnTo>
                    <a:pt x="46175" y="22933"/>
                  </a:lnTo>
                  <a:lnTo>
                    <a:pt x="46051" y="23387"/>
                  </a:lnTo>
                  <a:lnTo>
                    <a:pt x="45907" y="23861"/>
                  </a:lnTo>
                  <a:lnTo>
                    <a:pt x="45762" y="24316"/>
                  </a:lnTo>
                  <a:lnTo>
                    <a:pt x="45597" y="24749"/>
                  </a:lnTo>
                  <a:lnTo>
                    <a:pt x="45412" y="25203"/>
                  </a:lnTo>
                  <a:lnTo>
                    <a:pt x="45226" y="25637"/>
                  </a:lnTo>
                  <a:lnTo>
                    <a:pt x="45019" y="26070"/>
                  </a:lnTo>
                  <a:lnTo>
                    <a:pt x="44813" y="26503"/>
                  </a:lnTo>
                  <a:lnTo>
                    <a:pt x="44586" y="26937"/>
                  </a:lnTo>
                  <a:lnTo>
                    <a:pt x="44338" y="27350"/>
                  </a:lnTo>
                  <a:lnTo>
                    <a:pt x="44091" y="27763"/>
                  </a:lnTo>
                  <a:lnTo>
                    <a:pt x="43822" y="28175"/>
                  </a:lnTo>
                  <a:lnTo>
                    <a:pt x="43554" y="28588"/>
                  </a:lnTo>
                  <a:lnTo>
                    <a:pt x="43265" y="28980"/>
                  </a:lnTo>
                  <a:lnTo>
                    <a:pt x="42976" y="29373"/>
                  </a:lnTo>
                  <a:lnTo>
                    <a:pt x="42666" y="29744"/>
                  </a:lnTo>
                  <a:lnTo>
                    <a:pt x="42336" y="30136"/>
                  </a:lnTo>
                  <a:lnTo>
                    <a:pt x="42006" y="30508"/>
                  </a:lnTo>
                  <a:lnTo>
                    <a:pt x="41325" y="31210"/>
                  </a:lnTo>
                  <a:lnTo>
                    <a:pt x="40582" y="31911"/>
                  </a:lnTo>
                  <a:lnTo>
                    <a:pt x="39818" y="32572"/>
                  </a:lnTo>
                  <a:lnTo>
                    <a:pt x="39013" y="33212"/>
                  </a:lnTo>
                  <a:lnTo>
                    <a:pt x="38167" y="33810"/>
                  </a:lnTo>
                  <a:lnTo>
                    <a:pt x="37279" y="34368"/>
                  </a:lnTo>
                  <a:lnTo>
                    <a:pt x="36371" y="34904"/>
                  </a:lnTo>
                  <a:lnTo>
                    <a:pt x="35421" y="35400"/>
                  </a:lnTo>
                  <a:lnTo>
                    <a:pt x="34430" y="35854"/>
                  </a:lnTo>
                  <a:lnTo>
                    <a:pt x="33440" y="36287"/>
                  </a:lnTo>
                  <a:lnTo>
                    <a:pt x="32408" y="36659"/>
                  </a:lnTo>
                  <a:lnTo>
                    <a:pt x="31334" y="37010"/>
                  </a:lnTo>
                  <a:lnTo>
                    <a:pt x="30261" y="37299"/>
                  </a:lnTo>
                  <a:lnTo>
                    <a:pt x="29146" y="37567"/>
                  </a:lnTo>
                  <a:lnTo>
                    <a:pt x="28032" y="37774"/>
                  </a:lnTo>
                  <a:lnTo>
                    <a:pt x="26876" y="37939"/>
                  </a:lnTo>
                  <a:lnTo>
                    <a:pt x="25699" y="38063"/>
                  </a:lnTo>
                  <a:lnTo>
                    <a:pt x="24523" y="38145"/>
                  </a:lnTo>
                  <a:lnTo>
                    <a:pt x="23924" y="38166"/>
                  </a:lnTo>
                  <a:lnTo>
                    <a:pt x="23325" y="38166"/>
                  </a:lnTo>
                  <a:lnTo>
                    <a:pt x="23325" y="38166"/>
                  </a:lnTo>
                  <a:lnTo>
                    <a:pt x="22727" y="38166"/>
                  </a:lnTo>
                  <a:lnTo>
                    <a:pt x="22128" y="38145"/>
                  </a:lnTo>
                  <a:lnTo>
                    <a:pt x="20931" y="38063"/>
                  </a:lnTo>
                  <a:lnTo>
                    <a:pt x="19775" y="37939"/>
                  </a:lnTo>
                  <a:lnTo>
                    <a:pt x="18619" y="37774"/>
                  </a:lnTo>
                  <a:lnTo>
                    <a:pt x="17505" y="37567"/>
                  </a:lnTo>
                  <a:lnTo>
                    <a:pt x="16390" y="37299"/>
                  </a:lnTo>
                  <a:lnTo>
                    <a:pt x="15296" y="37010"/>
                  </a:lnTo>
                  <a:lnTo>
                    <a:pt x="14243" y="36659"/>
                  </a:lnTo>
                  <a:lnTo>
                    <a:pt x="13211" y="36287"/>
                  </a:lnTo>
                  <a:lnTo>
                    <a:pt x="12200" y="35854"/>
                  </a:lnTo>
                  <a:lnTo>
                    <a:pt x="11230" y="35400"/>
                  </a:lnTo>
                  <a:lnTo>
                    <a:pt x="10280" y="34904"/>
                  </a:lnTo>
                  <a:lnTo>
                    <a:pt x="9372" y="34368"/>
                  </a:lnTo>
                  <a:lnTo>
                    <a:pt x="8484" y="33810"/>
                  </a:lnTo>
                  <a:lnTo>
                    <a:pt x="7638" y="33212"/>
                  </a:lnTo>
                  <a:lnTo>
                    <a:pt x="6833" y="32572"/>
                  </a:lnTo>
                  <a:lnTo>
                    <a:pt x="6069" y="31911"/>
                  </a:lnTo>
                  <a:lnTo>
                    <a:pt x="5326" y="31210"/>
                  </a:lnTo>
                  <a:lnTo>
                    <a:pt x="4645" y="30508"/>
                  </a:lnTo>
                  <a:lnTo>
                    <a:pt x="4315" y="30136"/>
                  </a:lnTo>
                  <a:lnTo>
                    <a:pt x="3985" y="29744"/>
                  </a:lnTo>
                  <a:lnTo>
                    <a:pt x="3675" y="29373"/>
                  </a:lnTo>
                  <a:lnTo>
                    <a:pt x="3386" y="28980"/>
                  </a:lnTo>
                  <a:lnTo>
                    <a:pt x="3097" y="28588"/>
                  </a:lnTo>
                  <a:lnTo>
                    <a:pt x="2808" y="28175"/>
                  </a:lnTo>
                  <a:lnTo>
                    <a:pt x="2560" y="27763"/>
                  </a:lnTo>
                  <a:lnTo>
                    <a:pt x="2313" y="27350"/>
                  </a:lnTo>
                  <a:lnTo>
                    <a:pt x="2065" y="26937"/>
                  </a:lnTo>
                  <a:lnTo>
                    <a:pt x="1838" y="26503"/>
                  </a:lnTo>
                  <a:lnTo>
                    <a:pt x="1611" y="26070"/>
                  </a:lnTo>
                  <a:lnTo>
                    <a:pt x="1425" y="25637"/>
                  </a:lnTo>
                  <a:lnTo>
                    <a:pt x="1219" y="25203"/>
                  </a:lnTo>
                  <a:lnTo>
                    <a:pt x="1054" y="24749"/>
                  </a:lnTo>
                  <a:lnTo>
                    <a:pt x="888" y="24316"/>
                  </a:lnTo>
                  <a:lnTo>
                    <a:pt x="744" y="23861"/>
                  </a:lnTo>
                  <a:lnTo>
                    <a:pt x="599" y="23387"/>
                  </a:lnTo>
                  <a:lnTo>
                    <a:pt x="476" y="22933"/>
                  </a:lnTo>
                  <a:lnTo>
                    <a:pt x="372" y="22458"/>
                  </a:lnTo>
                  <a:lnTo>
                    <a:pt x="269" y="21983"/>
                  </a:lnTo>
                  <a:lnTo>
                    <a:pt x="187" y="21508"/>
                  </a:lnTo>
                  <a:lnTo>
                    <a:pt x="125" y="21034"/>
                  </a:lnTo>
                  <a:lnTo>
                    <a:pt x="63" y="20559"/>
                  </a:lnTo>
                  <a:lnTo>
                    <a:pt x="42" y="20063"/>
                  </a:lnTo>
                  <a:lnTo>
                    <a:pt x="1" y="19568"/>
                  </a:lnTo>
                  <a:lnTo>
                    <a:pt x="1" y="19093"/>
                  </a:lnTo>
                  <a:lnTo>
                    <a:pt x="1" y="19093"/>
                  </a:lnTo>
                  <a:lnTo>
                    <a:pt x="1" y="18598"/>
                  </a:lnTo>
                  <a:lnTo>
                    <a:pt x="42" y="18102"/>
                  </a:lnTo>
                  <a:lnTo>
                    <a:pt x="63" y="17607"/>
                  </a:lnTo>
                  <a:lnTo>
                    <a:pt x="125" y="17132"/>
                  </a:lnTo>
                  <a:lnTo>
                    <a:pt x="187" y="16658"/>
                  </a:lnTo>
                  <a:lnTo>
                    <a:pt x="269" y="16183"/>
                  </a:lnTo>
                  <a:lnTo>
                    <a:pt x="372" y="15708"/>
                  </a:lnTo>
                  <a:lnTo>
                    <a:pt x="476" y="15233"/>
                  </a:lnTo>
                  <a:lnTo>
                    <a:pt x="599" y="14779"/>
                  </a:lnTo>
                  <a:lnTo>
                    <a:pt x="744" y="14325"/>
                  </a:lnTo>
                  <a:lnTo>
                    <a:pt x="888" y="13850"/>
                  </a:lnTo>
                  <a:lnTo>
                    <a:pt x="1054" y="13417"/>
                  </a:lnTo>
                  <a:lnTo>
                    <a:pt x="1219" y="12963"/>
                  </a:lnTo>
                  <a:lnTo>
                    <a:pt x="1425" y="12529"/>
                  </a:lnTo>
                  <a:lnTo>
                    <a:pt x="1611" y="12096"/>
                  </a:lnTo>
                  <a:lnTo>
                    <a:pt x="1838" y="11662"/>
                  </a:lnTo>
                  <a:lnTo>
                    <a:pt x="2065" y="11229"/>
                  </a:lnTo>
                  <a:lnTo>
                    <a:pt x="2313" y="10816"/>
                  </a:lnTo>
                  <a:lnTo>
                    <a:pt x="2560" y="10403"/>
                  </a:lnTo>
                  <a:lnTo>
                    <a:pt x="2808" y="9990"/>
                  </a:lnTo>
                  <a:lnTo>
                    <a:pt x="3097" y="9578"/>
                  </a:lnTo>
                  <a:lnTo>
                    <a:pt x="3386" y="9185"/>
                  </a:lnTo>
                  <a:lnTo>
                    <a:pt x="3675" y="8793"/>
                  </a:lnTo>
                  <a:lnTo>
                    <a:pt x="3985" y="8422"/>
                  </a:lnTo>
                  <a:lnTo>
                    <a:pt x="4315" y="8030"/>
                  </a:lnTo>
                  <a:lnTo>
                    <a:pt x="4645" y="7679"/>
                  </a:lnTo>
                  <a:lnTo>
                    <a:pt x="5326" y="6956"/>
                  </a:lnTo>
                  <a:lnTo>
                    <a:pt x="6069" y="6254"/>
                  </a:lnTo>
                  <a:lnTo>
                    <a:pt x="6833" y="5594"/>
                  </a:lnTo>
                  <a:lnTo>
                    <a:pt x="7638" y="4954"/>
                  </a:lnTo>
                  <a:lnTo>
                    <a:pt x="8484" y="4355"/>
                  </a:lnTo>
                  <a:lnTo>
                    <a:pt x="9372" y="3798"/>
                  </a:lnTo>
                  <a:lnTo>
                    <a:pt x="10280" y="3261"/>
                  </a:lnTo>
                  <a:lnTo>
                    <a:pt x="11230" y="2766"/>
                  </a:lnTo>
                  <a:lnTo>
                    <a:pt x="12200" y="2312"/>
                  </a:lnTo>
                  <a:lnTo>
                    <a:pt x="13211" y="1878"/>
                  </a:lnTo>
                  <a:lnTo>
                    <a:pt x="14243" y="1507"/>
                  </a:lnTo>
                  <a:lnTo>
                    <a:pt x="15296" y="1156"/>
                  </a:lnTo>
                  <a:lnTo>
                    <a:pt x="16390" y="867"/>
                  </a:lnTo>
                  <a:lnTo>
                    <a:pt x="17505" y="599"/>
                  </a:lnTo>
                  <a:lnTo>
                    <a:pt x="18619" y="392"/>
                  </a:lnTo>
                  <a:lnTo>
                    <a:pt x="19775" y="227"/>
                  </a:lnTo>
                  <a:lnTo>
                    <a:pt x="20931" y="103"/>
                  </a:lnTo>
                  <a:lnTo>
                    <a:pt x="22128" y="21"/>
                  </a:lnTo>
                  <a:lnTo>
                    <a:pt x="22727" y="21"/>
                  </a:lnTo>
                  <a:lnTo>
                    <a:pt x="23325" y="0"/>
                  </a:lnTo>
                  <a:lnTo>
                    <a:pt x="23325" y="0"/>
                  </a:lnTo>
                  <a:lnTo>
                    <a:pt x="23924" y="21"/>
                  </a:lnTo>
                  <a:lnTo>
                    <a:pt x="24523" y="21"/>
                  </a:lnTo>
                  <a:lnTo>
                    <a:pt x="25699" y="103"/>
                  </a:lnTo>
                  <a:lnTo>
                    <a:pt x="26876" y="227"/>
                  </a:lnTo>
                  <a:lnTo>
                    <a:pt x="28032" y="392"/>
                  </a:lnTo>
                  <a:lnTo>
                    <a:pt x="29146" y="599"/>
                  </a:lnTo>
                  <a:lnTo>
                    <a:pt x="30261" y="867"/>
                  </a:lnTo>
                  <a:lnTo>
                    <a:pt x="31334" y="1156"/>
                  </a:lnTo>
                  <a:lnTo>
                    <a:pt x="32408" y="1507"/>
                  </a:lnTo>
                  <a:lnTo>
                    <a:pt x="33440" y="1878"/>
                  </a:lnTo>
                  <a:lnTo>
                    <a:pt x="34430" y="2312"/>
                  </a:lnTo>
                  <a:lnTo>
                    <a:pt x="35421" y="2766"/>
                  </a:lnTo>
                  <a:lnTo>
                    <a:pt x="36371" y="3261"/>
                  </a:lnTo>
                  <a:lnTo>
                    <a:pt x="37279" y="3798"/>
                  </a:lnTo>
                  <a:lnTo>
                    <a:pt x="38167" y="4355"/>
                  </a:lnTo>
                  <a:lnTo>
                    <a:pt x="39013" y="4954"/>
                  </a:lnTo>
                  <a:lnTo>
                    <a:pt x="39818" y="5594"/>
                  </a:lnTo>
                  <a:lnTo>
                    <a:pt x="40582" y="6254"/>
                  </a:lnTo>
                  <a:lnTo>
                    <a:pt x="41325" y="6956"/>
                  </a:lnTo>
                  <a:lnTo>
                    <a:pt x="42006" y="7679"/>
                  </a:lnTo>
                  <a:lnTo>
                    <a:pt x="42336" y="8030"/>
                  </a:lnTo>
                  <a:lnTo>
                    <a:pt x="42666" y="8422"/>
                  </a:lnTo>
                  <a:lnTo>
                    <a:pt x="42976" y="8793"/>
                  </a:lnTo>
                  <a:lnTo>
                    <a:pt x="43265" y="9185"/>
                  </a:lnTo>
                  <a:lnTo>
                    <a:pt x="43554" y="9578"/>
                  </a:lnTo>
                  <a:lnTo>
                    <a:pt x="43822" y="9990"/>
                  </a:lnTo>
                  <a:lnTo>
                    <a:pt x="44091" y="10403"/>
                  </a:lnTo>
                  <a:lnTo>
                    <a:pt x="44338" y="10816"/>
                  </a:lnTo>
                  <a:lnTo>
                    <a:pt x="44586" y="11229"/>
                  </a:lnTo>
                  <a:lnTo>
                    <a:pt x="44813" y="11662"/>
                  </a:lnTo>
                  <a:lnTo>
                    <a:pt x="45019" y="12096"/>
                  </a:lnTo>
                  <a:lnTo>
                    <a:pt x="45226" y="12529"/>
                  </a:lnTo>
                  <a:lnTo>
                    <a:pt x="45412" y="12963"/>
                  </a:lnTo>
                  <a:lnTo>
                    <a:pt x="45597" y="13417"/>
                  </a:lnTo>
                  <a:lnTo>
                    <a:pt x="45762" y="13850"/>
                  </a:lnTo>
                  <a:lnTo>
                    <a:pt x="45907" y="14325"/>
                  </a:lnTo>
                  <a:lnTo>
                    <a:pt x="46051" y="14779"/>
                  </a:lnTo>
                  <a:lnTo>
                    <a:pt x="46175" y="15233"/>
                  </a:lnTo>
                  <a:lnTo>
                    <a:pt x="46279" y="15708"/>
                  </a:lnTo>
                  <a:lnTo>
                    <a:pt x="46382" y="16183"/>
                  </a:lnTo>
                  <a:lnTo>
                    <a:pt x="46464" y="16658"/>
                  </a:lnTo>
                  <a:lnTo>
                    <a:pt x="46526" y="17132"/>
                  </a:lnTo>
                  <a:lnTo>
                    <a:pt x="46568" y="17607"/>
                  </a:lnTo>
                  <a:lnTo>
                    <a:pt x="46609" y="18102"/>
                  </a:lnTo>
                  <a:lnTo>
                    <a:pt x="46629" y="18598"/>
                  </a:lnTo>
                  <a:lnTo>
                    <a:pt x="46650" y="19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7"/>
            <p:cNvSpPr/>
            <p:nvPr/>
          </p:nvSpPr>
          <p:spPr>
            <a:xfrm>
              <a:off x="2394500" y="4042800"/>
              <a:ext cx="124900" cy="447425"/>
            </a:xfrm>
            <a:custGeom>
              <a:avLst/>
              <a:gdLst/>
              <a:ahLst/>
              <a:cxnLst/>
              <a:rect l="l" t="t" r="r" b="b"/>
              <a:pathLst>
                <a:path w="4996" h="17897" extrusionOk="0">
                  <a:moveTo>
                    <a:pt x="269" y="1"/>
                  </a:moveTo>
                  <a:lnTo>
                    <a:pt x="166" y="22"/>
                  </a:lnTo>
                  <a:lnTo>
                    <a:pt x="83" y="84"/>
                  </a:lnTo>
                  <a:lnTo>
                    <a:pt x="21" y="166"/>
                  </a:lnTo>
                  <a:lnTo>
                    <a:pt x="1" y="269"/>
                  </a:lnTo>
                  <a:lnTo>
                    <a:pt x="1" y="17629"/>
                  </a:lnTo>
                  <a:lnTo>
                    <a:pt x="21" y="17732"/>
                  </a:lnTo>
                  <a:lnTo>
                    <a:pt x="83" y="17814"/>
                  </a:lnTo>
                  <a:lnTo>
                    <a:pt x="166" y="17876"/>
                  </a:lnTo>
                  <a:lnTo>
                    <a:pt x="269" y="17897"/>
                  </a:lnTo>
                  <a:lnTo>
                    <a:pt x="4707" y="17897"/>
                  </a:lnTo>
                  <a:lnTo>
                    <a:pt x="4831" y="17876"/>
                  </a:lnTo>
                  <a:lnTo>
                    <a:pt x="4913" y="17814"/>
                  </a:lnTo>
                  <a:lnTo>
                    <a:pt x="4975" y="17732"/>
                  </a:lnTo>
                  <a:lnTo>
                    <a:pt x="4996" y="17629"/>
                  </a:lnTo>
                  <a:lnTo>
                    <a:pt x="4996" y="269"/>
                  </a:lnTo>
                  <a:lnTo>
                    <a:pt x="4975" y="166"/>
                  </a:lnTo>
                  <a:lnTo>
                    <a:pt x="4913" y="84"/>
                  </a:lnTo>
                  <a:lnTo>
                    <a:pt x="4831" y="22"/>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7"/>
            <p:cNvSpPr/>
            <p:nvPr/>
          </p:nvSpPr>
          <p:spPr>
            <a:xfrm>
              <a:off x="2394500" y="4042800"/>
              <a:ext cx="124900" cy="447425"/>
            </a:xfrm>
            <a:custGeom>
              <a:avLst/>
              <a:gdLst/>
              <a:ahLst/>
              <a:cxnLst/>
              <a:rect l="l" t="t" r="r" b="b"/>
              <a:pathLst>
                <a:path w="4996" h="17897" fill="none" extrusionOk="0">
                  <a:moveTo>
                    <a:pt x="4707" y="1"/>
                  </a:moveTo>
                  <a:lnTo>
                    <a:pt x="269" y="1"/>
                  </a:lnTo>
                  <a:lnTo>
                    <a:pt x="269" y="1"/>
                  </a:lnTo>
                  <a:lnTo>
                    <a:pt x="166" y="22"/>
                  </a:lnTo>
                  <a:lnTo>
                    <a:pt x="83" y="84"/>
                  </a:lnTo>
                  <a:lnTo>
                    <a:pt x="21" y="166"/>
                  </a:lnTo>
                  <a:lnTo>
                    <a:pt x="1" y="269"/>
                  </a:lnTo>
                  <a:lnTo>
                    <a:pt x="1" y="17629"/>
                  </a:lnTo>
                  <a:lnTo>
                    <a:pt x="1" y="17629"/>
                  </a:lnTo>
                  <a:lnTo>
                    <a:pt x="21" y="17732"/>
                  </a:lnTo>
                  <a:lnTo>
                    <a:pt x="83" y="17814"/>
                  </a:lnTo>
                  <a:lnTo>
                    <a:pt x="166" y="17876"/>
                  </a:lnTo>
                  <a:lnTo>
                    <a:pt x="269" y="17897"/>
                  </a:lnTo>
                  <a:lnTo>
                    <a:pt x="4707" y="17897"/>
                  </a:lnTo>
                  <a:lnTo>
                    <a:pt x="4707" y="17897"/>
                  </a:lnTo>
                  <a:lnTo>
                    <a:pt x="4831" y="17876"/>
                  </a:lnTo>
                  <a:lnTo>
                    <a:pt x="4913" y="17814"/>
                  </a:lnTo>
                  <a:lnTo>
                    <a:pt x="4975" y="17732"/>
                  </a:lnTo>
                  <a:lnTo>
                    <a:pt x="4996" y="17629"/>
                  </a:lnTo>
                  <a:lnTo>
                    <a:pt x="4996" y="269"/>
                  </a:lnTo>
                  <a:lnTo>
                    <a:pt x="4996" y="269"/>
                  </a:lnTo>
                  <a:lnTo>
                    <a:pt x="4975" y="166"/>
                  </a:lnTo>
                  <a:lnTo>
                    <a:pt x="4913" y="84"/>
                  </a:lnTo>
                  <a:lnTo>
                    <a:pt x="4831" y="22"/>
                  </a:lnTo>
                  <a:lnTo>
                    <a:pt x="4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7"/>
            <p:cNvSpPr/>
            <p:nvPr/>
          </p:nvSpPr>
          <p:spPr>
            <a:xfrm>
              <a:off x="2729400" y="4042800"/>
              <a:ext cx="124900" cy="447425"/>
            </a:xfrm>
            <a:custGeom>
              <a:avLst/>
              <a:gdLst/>
              <a:ahLst/>
              <a:cxnLst/>
              <a:rect l="l" t="t" r="r" b="b"/>
              <a:pathLst>
                <a:path w="4996" h="17897" extrusionOk="0">
                  <a:moveTo>
                    <a:pt x="290" y="1"/>
                  </a:moveTo>
                  <a:lnTo>
                    <a:pt x="166" y="22"/>
                  </a:lnTo>
                  <a:lnTo>
                    <a:pt x="83" y="84"/>
                  </a:lnTo>
                  <a:lnTo>
                    <a:pt x="21" y="166"/>
                  </a:lnTo>
                  <a:lnTo>
                    <a:pt x="1" y="269"/>
                  </a:lnTo>
                  <a:lnTo>
                    <a:pt x="1" y="17629"/>
                  </a:lnTo>
                  <a:lnTo>
                    <a:pt x="21" y="17732"/>
                  </a:lnTo>
                  <a:lnTo>
                    <a:pt x="83" y="17814"/>
                  </a:lnTo>
                  <a:lnTo>
                    <a:pt x="166" y="17876"/>
                  </a:lnTo>
                  <a:lnTo>
                    <a:pt x="290" y="17897"/>
                  </a:lnTo>
                  <a:lnTo>
                    <a:pt x="4728" y="17897"/>
                  </a:lnTo>
                  <a:lnTo>
                    <a:pt x="4831" y="17876"/>
                  </a:lnTo>
                  <a:lnTo>
                    <a:pt x="4913" y="17814"/>
                  </a:lnTo>
                  <a:lnTo>
                    <a:pt x="4975" y="17732"/>
                  </a:lnTo>
                  <a:lnTo>
                    <a:pt x="4996" y="17629"/>
                  </a:lnTo>
                  <a:lnTo>
                    <a:pt x="4996" y="269"/>
                  </a:lnTo>
                  <a:lnTo>
                    <a:pt x="4975" y="166"/>
                  </a:lnTo>
                  <a:lnTo>
                    <a:pt x="4913" y="84"/>
                  </a:lnTo>
                  <a:lnTo>
                    <a:pt x="4831" y="22"/>
                  </a:lnTo>
                  <a:lnTo>
                    <a:pt x="47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7"/>
            <p:cNvSpPr/>
            <p:nvPr/>
          </p:nvSpPr>
          <p:spPr>
            <a:xfrm>
              <a:off x="2729400" y="4042800"/>
              <a:ext cx="124900" cy="447425"/>
            </a:xfrm>
            <a:custGeom>
              <a:avLst/>
              <a:gdLst/>
              <a:ahLst/>
              <a:cxnLst/>
              <a:rect l="l" t="t" r="r" b="b"/>
              <a:pathLst>
                <a:path w="4996" h="17897" fill="none" extrusionOk="0">
                  <a:moveTo>
                    <a:pt x="4728" y="1"/>
                  </a:moveTo>
                  <a:lnTo>
                    <a:pt x="290" y="1"/>
                  </a:lnTo>
                  <a:lnTo>
                    <a:pt x="290" y="1"/>
                  </a:lnTo>
                  <a:lnTo>
                    <a:pt x="166" y="22"/>
                  </a:lnTo>
                  <a:lnTo>
                    <a:pt x="83" y="84"/>
                  </a:lnTo>
                  <a:lnTo>
                    <a:pt x="21" y="166"/>
                  </a:lnTo>
                  <a:lnTo>
                    <a:pt x="1" y="269"/>
                  </a:lnTo>
                  <a:lnTo>
                    <a:pt x="1" y="17629"/>
                  </a:lnTo>
                  <a:lnTo>
                    <a:pt x="1" y="17629"/>
                  </a:lnTo>
                  <a:lnTo>
                    <a:pt x="21" y="17732"/>
                  </a:lnTo>
                  <a:lnTo>
                    <a:pt x="83" y="17814"/>
                  </a:lnTo>
                  <a:lnTo>
                    <a:pt x="166" y="17876"/>
                  </a:lnTo>
                  <a:lnTo>
                    <a:pt x="290" y="17897"/>
                  </a:lnTo>
                  <a:lnTo>
                    <a:pt x="4728" y="17897"/>
                  </a:lnTo>
                  <a:lnTo>
                    <a:pt x="4728" y="17897"/>
                  </a:lnTo>
                  <a:lnTo>
                    <a:pt x="4831" y="17876"/>
                  </a:lnTo>
                  <a:lnTo>
                    <a:pt x="4913" y="17814"/>
                  </a:lnTo>
                  <a:lnTo>
                    <a:pt x="4975" y="17732"/>
                  </a:lnTo>
                  <a:lnTo>
                    <a:pt x="4996" y="17629"/>
                  </a:lnTo>
                  <a:lnTo>
                    <a:pt x="4996" y="269"/>
                  </a:lnTo>
                  <a:lnTo>
                    <a:pt x="4996" y="269"/>
                  </a:lnTo>
                  <a:lnTo>
                    <a:pt x="4975" y="166"/>
                  </a:lnTo>
                  <a:lnTo>
                    <a:pt x="4913" y="84"/>
                  </a:lnTo>
                  <a:lnTo>
                    <a:pt x="4831" y="22"/>
                  </a:lnTo>
                  <a:lnTo>
                    <a:pt x="4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7"/>
            <p:cNvSpPr/>
            <p:nvPr/>
          </p:nvSpPr>
          <p:spPr>
            <a:xfrm>
              <a:off x="2437325" y="2547350"/>
              <a:ext cx="120275" cy="19125"/>
            </a:xfrm>
            <a:custGeom>
              <a:avLst/>
              <a:gdLst/>
              <a:ahLst/>
              <a:cxnLst/>
              <a:rect l="l" t="t" r="r" b="b"/>
              <a:pathLst>
                <a:path w="4811" h="765" extrusionOk="0">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7"/>
            <p:cNvSpPr/>
            <p:nvPr/>
          </p:nvSpPr>
          <p:spPr>
            <a:xfrm>
              <a:off x="2437325" y="2547350"/>
              <a:ext cx="120275" cy="19125"/>
            </a:xfrm>
            <a:custGeom>
              <a:avLst/>
              <a:gdLst/>
              <a:ahLst/>
              <a:cxnLst/>
              <a:rect l="l" t="t" r="r" b="b"/>
              <a:pathLst>
                <a:path w="4811" h="765" fill="none" extrusionOk="0">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7"/>
            <p:cNvSpPr/>
            <p:nvPr/>
          </p:nvSpPr>
          <p:spPr>
            <a:xfrm>
              <a:off x="2990525" y="2712475"/>
              <a:ext cx="48000" cy="139350"/>
            </a:xfrm>
            <a:custGeom>
              <a:avLst/>
              <a:gdLst/>
              <a:ahLst/>
              <a:cxnLst/>
              <a:rect l="l" t="t" r="r" b="b"/>
              <a:pathLst>
                <a:path w="1920" h="5574" extrusionOk="0">
                  <a:moveTo>
                    <a:pt x="0" y="1"/>
                  </a:move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7"/>
            <p:cNvSpPr/>
            <p:nvPr/>
          </p:nvSpPr>
          <p:spPr>
            <a:xfrm>
              <a:off x="2990525" y="2712475"/>
              <a:ext cx="48000" cy="139350"/>
            </a:xfrm>
            <a:custGeom>
              <a:avLst/>
              <a:gdLst/>
              <a:ahLst/>
              <a:cxnLst/>
              <a:rect l="l" t="t" r="r" b="b"/>
              <a:pathLst>
                <a:path w="1920" h="5574" fill="none" extrusionOk="0">
                  <a:moveTo>
                    <a:pt x="0" y="1"/>
                  </a:moveTo>
                  <a:lnTo>
                    <a:pt x="619" y="5574"/>
                  </a:ln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1672" y="70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7"/>
            <p:cNvSpPr/>
            <p:nvPr/>
          </p:nvSpPr>
          <p:spPr>
            <a:xfrm>
              <a:off x="2312450" y="2545800"/>
              <a:ext cx="693575" cy="473750"/>
            </a:xfrm>
            <a:custGeom>
              <a:avLst/>
              <a:gdLst/>
              <a:ahLst/>
              <a:cxnLst/>
              <a:rect l="l" t="t" r="r" b="b"/>
              <a:pathLst>
                <a:path w="27743" h="18950" extrusionOk="0">
                  <a:moveTo>
                    <a:pt x="3097" y="1"/>
                  </a:moveTo>
                  <a:lnTo>
                    <a:pt x="2622" y="42"/>
                  </a:lnTo>
                  <a:lnTo>
                    <a:pt x="2189" y="83"/>
                  </a:lnTo>
                  <a:lnTo>
                    <a:pt x="1817" y="125"/>
                  </a:lnTo>
                  <a:lnTo>
                    <a:pt x="1487" y="186"/>
                  </a:lnTo>
                  <a:lnTo>
                    <a:pt x="1198" y="269"/>
                  </a:lnTo>
                  <a:lnTo>
                    <a:pt x="929" y="331"/>
                  </a:lnTo>
                  <a:lnTo>
                    <a:pt x="723" y="414"/>
                  </a:lnTo>
                  <a:lnTo>
                    <a:pt x="372" y="558"/>
                  </a:lnTo>
                  <a:lnTo>
                    <a:pt x="145" y="702"/>
                  </a:lnTo>
                  <a:lnTo>
                    <a:pt x="21" y="785"/>
                  </a:lnTo>
                  <a:lnTo>
                    <a:pt x="1" y="826"/>
                  </a:lnTo>
                  <a:lnTo>
                    <a:pt x="12943" y="18949"/>
                  </a:lnTo>
                  <a:lnTo>
                    <a:pt x="26359" y="13252"/>
                  </a:lnTo>
                  <a:lnTo>
                    <a:pt x="26752" y="13025"/>
                  </a:lnTo>
                  <a:lnTo>
                    <a:pt x="27103" y="12778"/>
                  </a:lnTo>
                  <a:lnTo>
                    <a:pt x="27433" y="12509"/>
                  </a:lnTo>
                  <a:lnTo>
                    <a:pt x="27742" y="12241"/>
                  </a:lnTo>
                  <a:lnTo>
                    <a:pt x="27123" y="6668"/>
                  </a:lnTo>
                  <a:lnTo>
                    <a:pt x="25658" y="6069"/>
                  </a:lnTo>
                  <a:lnTo>
                    <a:pt x="23862" y="5367"/>
                  </a:lnTo>
                  <a:lnTo>
                    <a:pt x="21798" y="4583"/>
                  </a:lnTo>
                  <a:lnTo>
                    <a:pt x="19527" y="3757"/>
                  </a:lnTo>
                  <a:lnTo>
                    <a:pt x="18351" y="3345"/>
                  </a:lnTo>
                  <a:lnTo>
                    <a:pt x="17133" y="2932"/>
                  </a:lnTo>
                  <a:lnTo>
                    <a:pt x="15894" y="2540"/>
                  </a:lnTo>
                  <a:lnTo>
                    <a:pt x="14656" y="2147"/>
                  </a:lnTo>
                  <a:lnTo>
                    <a:pt x="13417" y="1776"/>
                  </a:lnTo>
                  <a:lnTo>
                    <a:pt x="12200" y="1425"/>
                  </a:lnTo>
                  <a:lnTo>
                    <a:pt x="10982" y="1115"/>
                  </a:lnTo>
                  <a:lnTo>
                    <a:pt x="9805" y="826"/>
                  </a:lnTo>
                  <a:lnTo>
                    <a:pt x="9785" y="826"/>
                  </a:lnTo>
                  <a:lnTo>
                    <a:pt x="8402" y="537"/>
                  </a:lnTo>
                  <a:lnTo>
                    <a:pt x="7142" y="310"/>
                  </a:lnTo>
                  <a:lnTo>
                    <a:pt x="6007" y="145"/>
                  </a:lnTo>
                  <a:lnTo>
                    <a:pt x="4996" y="63"/>
                  </a:lnTo>
                  <a:lnTo>
                    <a:pt x="4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7"/>
            <p:cNvSpPr/>
            <p:nvPr/>
          </p:nvSpPr>
          <p:spPr>
            <a:xfrm>
              <a:off x="2263950" y="2548375"/>
              <a:ext cx="726075" cy="746725"/>
            </a:xfrm>
            <a:custGeom>
              <a:avLst/>
              <a:gdLst/>
              <a:ahLst/>
              <a:cxnLst/>
              <a:rect l="l" t="t" r="r" b="b"/>
              <a:pathLst>
                <a:path w="29043" h="29869" extrusionOk="0">
                  <a:moveTo>
                    <a:pt x="4459" y="1"/>
                  </a:move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21" y="8010"/>
                  </a:lnTo>
                  <a:lnTo>
                    <a:pt x="83" y="9000"/>
                  </a:lnTo>
                  <a:lnTo>
                    <a:pt x="289" y="11870"/>
                  </a:lnTo>
                  <a:lnTo>
                    <a:pt x="599" y="15502"/>
                  </a:lnTo>
                  <a:lnTo>
                    <a:pt x="950" y="19486"/>
                  </a:lnTo>
                  <a:lnTo>
                    <a:pt x="1610" y="26669"/>
                  </a:lnTo>
                  <a:lnTo>
                    <a:pt x="1899" y="29869"/>
                  </a:lnTo>
                  <a:lnTo>
                    <a:pt x="29043" y="13645"/>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2263950" y="2548375"/>
              <a:ext cx="726075" cy="746725"/>
            </a:xfrm>
            <a:custGeom>
              <a:avLst/>
              <a:gdLst/>
              <a:ahLst/>
              <a:cxnLst/>
              <a:rect l="l" t="t" r="r" b="b"/>
              <a:pathLst>
                <a:path w="29043" h="29869" fill="none" extrusionOk="0">
                  <a:moveTo>
                    <a:pt x="29043" y="13645"/>
                  </a:moveTo>
                  <a:lnTo>
                    <a:pt x="29043" y="13645"/>
                  </a:lnTo>
                  <a:lnTo>
                    <a:pt x="27412" y="12530"/>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lnTo>
                    <a:pt x="4913" y="1"/>
                  </a:lnTo>
                  <a:lnTo>
                    <a:pt x="4459" y="1"/>
                  </a:ln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0" y="7370"/>
                  </a:lnTo>
                  <a:lnTo>
                    <a:pt x="21" y="8010"/>
                  </a:lnTo>
                  <a:lnTo>
                    <a:pt x="83" y="9000"/>
                  </a:lnTo>
                  <a:lnTo>
                    <a:pt x="289" y="11870"/>
                  </a:lnTo>
                  <a:lnTo>
                    <a:pt x="599" y="15502"/>
                  </a:lnTo>
                  <a:lnTo>
                    <a:pt x="950" y="19486"/>
                  </a:lnTo>
                  <a:lnTo>
                    <a:pt x="1610" y="26669"/>
                  </a:lnTo>
                  <a:lnTo>
                    <a:pt x="1899" y="298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419350" y="2479225"/>
              <a:ext cx="855600" cy="601225"/>
            </a:xfrm>
            <a:custGeom>
              <a:avLst/>
              <a:gdLst/>
              <a:ahLst/>
              <a:cxnLst/>
              <a:rect l="l" t="t" r="r" b="b"/>
              <a:pathLst>
                <a:path w="34224" h="24049" extrusionOk="0">
                  <a:moveTo>
                    <a:pt x="20270" y="1"/>
                  </a:moveTo>
                  <a:lnTo>
                    <a:pt x="19878" y="22"/>
                  </a:lnTo>
                  <a:lnTo>
                    <a:pt x="19485" y="63"/>
                  </a:lnTo>
                  <a:lnTo>
                    <a:pt x="19114" y="145"/>
                  </a:lnTo>
                  <a:lnTo>
                    <a:pt x="18763" y="249"/>
                  </a:lnTo>
                  <a:lnTo>
                    <a:pt x="18391" y="352"/>
                  </a:lnTo>
                  <a:lnTo>
                    <a:pt x="18041" y="496"/>
                  </a:lnTo>
                  <a:lnTo>
                    <a:pt x="17710" y="661"/>
                  </a:lnTo>
                  <a:lnTo>
                    <a:pt x="17380" y="827"/>
                  </a:lnTo>
                  <a:lnTo>
                    <a:pt x="17050" y="992"/>
                  </a:lnTo>
                  <a:lnTo>
                    <a:pt x="16410" y="1384"/>
                  </a:lnTo>
                  <a:lnTo>
                    <a:pt x="15811" y="1776"/>
                  </a:lnTo>
                  <a:lnTo>
                    <a:pt x="15233" y="2210"/>
                  </a:lnTo>
                  <a:lnTo>
                    <a:pt x="14655" y="2643"/>
                  </a:lnTo>
                  <a:lnTo>
                    <a:pt x="14119" y="3097"/>
                  </a:lnTo>
                  <a:lnTo>
                    <a:pt x="13582" y="3551"/>
                  </a:lnTo>
                  <a:lnTo>
                    <a:pt x="13087" y="4026"/>
                  </a:lnTo>
                  <a:lnTo>
                    <a:pt x="12571" y="4501"/>
                  </a:lnTo>
                  <a:lnTo>
                    <a:pt x="11621" y="5450"/>
                  </a:lnTo>
                  <a:lnTo>
                    <a:pt x="10713" y="6400"/>
                  </a:lnTo>
                  <a:lnTo>
                    <a:pt x="9846" y="7349"/>
                  </a:lnTo>
                  <a:lnTo>
                    <a:pt x="9020" y="8278"/>
                  </a:lnTo>
                  <a:lnTo>
                    <a:pt x="8215" y="9207"/>
                  </a:lnTo>
                  <a:lnTo>
                    <a:pt x="7472" y="10115"/>
                  </a:lnTo>
                  <a:lnTo>
                    <a:pt x="6750" y="11003"/>
                  </a:lnTo>
                  <a:lnTo>
                    <a:pt x="6089" y="11870"/>
                  </a:lnTo>
                  <a:lnTo>
                    <a:pt x="4830" y="13500"/>
                  </a:lnTo>
                  <a:lnTo>
                    <a:pt x="3716" y="15007"/>
                  </a:lnTo>
                  <a:lnTo>
                    <a:pt x="2745" y="16369"/>
                  </a:lnTo>
                  <a:lnTo>
                    <a:pt x="1920" y="17567"/>
                  </a:lnTo>
                  <a:lnTo>
                    <a:pt x="1239" y="18578"/>
                  </a:lnTo>
                  <a:lnTo>
                    <a:pt x="310" y="19982"/>
                  </a:lnTo>
                  <a:lnTo>
                    <a:pt x="83" y="20353"/>
                  </a:lnTo>
                  <a:lnTo>
                    <a:pt x="0" y="20498"/>
                  </a:lnTo>
                  <a:lnTo>
                    <a:pt x="103" y="20374"/>
                  </a:lnTo>
                  <a:lnTo>
                    <a:pt x="351" y="20023"/>
                  </a:lnTo>
                  <a:lnTo>
                    <a:pt x="1321" y="18619"/>
                  </a:lnTo>
                  <a:lnTo>
                    <a:pt x="2023" y="17629"/>
                  </a:lnTo>
                  <a:lnTo>
                    <a:pt x="2869" y="16452"/>
                  </a:lnTo>
                  <a:lnTo>
                    <a:pt x="3839" y="15110"/>
                  </a:lnTo>
                  <a:lnTo>
                    <a:pt x="4975" y="13604"/>
                  </a:lnTo>
                  <a:lnTo>
                    <a:pt x="6234" y="11994"/>
                  </a:lnTo>
                  <a:lnTo>
                    <a:pt x="6915" y="11127"/>
                  </a:lnTo>
                  <a:lnTo>
                    <a:pt x="7637" y="10260"/>
                  </a:lnTo>
                  <a:lnTo>
                    <a:pt x="8380" y="9351"/>
                  </a:lnTo>
                  <a:lnTo>
                    <a:pt x="9185" y="8423"/>
                  </a:lnTo>
                  <a:lnTo>
                    <a:pt x="10011" y="7494"/>
                  </a:lnTo>
                  <a:lnTo>
                    <a:pt x="10878" y="6565"/>
                  </a:lnTo>
                  <a:lnTo>
                    <a:pt x="11786" y="5615"/>
                  </a:lnTo>
                  <a:lnTo>
                    <a:pt x="12736" y="4666"/>
                  </a:lnTo>
                  <a:lnTo>
                    <a:pt x="13231" y="4191"/>
                  </a:lnTo>
                  <a:lnTo>
                    <a:pt x="13747" y="3737"/>
                  </a:lnTo>
                  <a:lnTo>
                    <a:pt x="14284" y="3283"/>
                  </a:lnTo>
                  <a:lnTo>
                    <a:pt x="14820" y="2829"/>
                  </a:lnTo>
                  <a:lnTo>
                    <a:pt x="15378" y="2395"/>
                  </a:lnTo>
                  <a:lnTo>
                    <a:pt x="15956" y="1983"/>
                  </a:lnTo>
                  <a:lnTo>
                    <a:pt x="16554" y="1590"/>
                  </a:lnTo>
                  <a:lnTo>
                    <a:pt x="17174" y="1219"/>
                  </a:lnTo>
                  <a:lnTo>
                    <a:pt x="17813" y="889"/>
                  </a:lnTo>
                  <a:lnTo>
                    <a:pt x="18144" y="723"/>
                  </a:lnTo>
                  <a:lnTo>
                    <a:pt x="18474" y="600"/>
                  </a:lnTo>
                  <a:lnTo>
                    <a:pt x="18825" y="476"/>
                  </a:lnTo>
                  <a:lnTo>
                    <a:pt x="19176" y="373"/>
                  </a:lnTo>
                  <a:lnTo>
                    <a:pt x="19527" y="311"/>
                  </a:lnTo>
                  <a:lnTo>
                    <a:pt x="19898" y="269"/>
                  </a:lnTo>
                  <a:lnTo>
                    <a:pt x="20084" y="249"/>
                  </a:lnTo>
                  <a:lnTo>
                    <a:pt x="20270" y="249"/>
                  </a:lnTo>
                  <a:lnTo>
                    <a:pt x="20621" y="290"/>
                  </a:lnTo>
                  <a:lnTo>
                    <a:pt x="20972" y="352"/>
                  </a:lnTo>
                  <a:lnTo>
                    <a:pt x="21302" y="476"/>
                  </a:lnTo>
                  <a:lnTo>
                    <a:pt x="21632" y="600"/>
                  </a:lnTo>
                  <a:lnTo>
                    <a:pt x="21962" y="785"/>
                  </a:lnTo>
                  <a:lnTo>
                    <a:pt x="22251" y="971"/>
                  </a:lnTo>
                  <a:lnTo>
                    <a:pt x="22561" y="1178"/>
                  </a:lnTo>
                  <a:lnTo>
                    <a:pt x="22850" y="1384"/>
                  </a:lnTo>
                  <a:lnTo>
                    <a:pt x="23118" y="1611"/>
                  </a:lnTo>
                  <a:lnTo>
                    <a:pt x="23387" y="1859"/>
                  </a:lnTo>
                  <a:lnTo>
                    <a:pt x="23634" y="2106"/>
                  </a:lnTo>
                  <a:lnTo>
                    <a:pt x="24130" y="2622"/>
                  </a:lnTo>
                  <a:lnTo>
                    <a:pt x="24584" y="3159"/>
                  </a:lnTo>
                  <a:lnTo>
                    <a:pt x="25017" y="3716"/>
                  </a:lnTo>
                  <a:lnTo>
                    <a:pt x="25430" y="4274"/>
                  </a:lnTo>
                  <a:lnTo>
                    <a:pt x="25822" y="4831"/>
                  </a:lnTo>
                  <a:lnTo>
                    <a:pt x="26194" y="5409"/>
                  </a:lnTo>
                  <a:lnTo>
                    <a:pt x="26545" y="5966"/>
                  </a:lnTo>
                  <a:lnTo>
                    <a:pt x="26896" y="6544"/>
                  </a:lnTo>
                  <a:lnTo>
                    <a:pt x="27536" y="7680"/>
                  </a:lnTo>
                  <a:lnTo>
                    <a:pt x="28134" y="8815"/>
                  </a:lnTo>
                  <a:lnTo>
                    <a:pt x="28691" y="9929"/>
                  </a:lnTo>
                  <a:lnTo>
                    <a:pt x="29228" y="11023"/>
                  </a:lnTo>
                  <a:lnTo>
                    <a:pt x="29703" y="12097"/>
                  </a:lnTo>
                  <a:lnTo>
                    <a:pt x="30157" y="13129"/>
                  </a:lnTo>
                  <a:lnTo>
                    <a:pt x="30590" y="14140"/>
                  </a:lnTo>
                  <a:lnTo>
                    <a:pt x="31375" y="16060"/>
                  </a:lnTo>
                  <a:lnTo>
                    <a:pt x="32035" y="17794"/>
                  </a:lnTo>
                  <a:lnTo>
                    <a:pt x="32613" y="19362"/>
                  </a:lnTo>
                  <a:lnTo>
                    <a:pt x="33109" y="20725"/>
                  </a:lnTo>
                  <a:lnTo>
                    <a:pt x="33501" y="21881"/>
                  </a:lnTo>
                  <a:lnTo>
                    <a:pt x="34037" y="23491"/>
                  </a:lnTo>
                  <a:lnTo>
                    <a:pt x="34182" y="23904"/>
                  </a:lnTo>
                  <a:lnTo>
                    <a:pt x="34223" y="24048"/>
                  </a:lnTo>
                  <a:lnTo>
                    <a:pt x="34203" y="23883"/>
                  </a:lnTo>
                  <a:lnTo>
                    <a:pt x="34079" y="23470"/>
                  </a:lnTo>
                  <a:lnTo>
                    <a:pt x="33872" y="22789"/>
                  </a:lnTo>
                  <a:lnTo>
                    <a:pt x="33583" y="21860"/>
                  </a:lnTo>
                  <a:lnTo>
                    <a:pt x="33212" y="20684"/>
                  </a:lnTo>
                  <a:lnTo>
                    <a:pt x="32737" y="19321"/>
                  </a:lnTo>
                  <a:lnTo>
                    <a:pt x="32180" y="17732"/>
                  </a:lnTo>
                  <a:lnTo>
                    <a:pt x="31519" y="15977"/>
                  </a:lnTo>
                  <a:lnTo>
                    <a:pt x="30776" y="14078"/>
                  </a:lnTo>
                  <a:lnTo>
                    <a:pt x="30343" y="13067"/>
                  </a:lnTo>
                  <a:lnTo>
                    <a:pt x="29909" y="12014"/>
                  </a:lnTo>
                  <a:lnTo>
                    <a:pt x="29414" y="10941"/>
                  </a:lnTo>
                  <a:lnTo>
                    <a:pt x="28898" y="9847"/>
                  </a:lnTo>
                  <a:lnTo>
                    <a:pt x="28341" y="8712"/>
                  </a:lnTo>
                  <a:lnTo>
                    <a:pt x="27742" y="7576"/>
                  </a:lnTo>
                  <a:lnTo>
                    <a:pt x="27102" y="6420"/>
                  </a:lnTo>
                  <a:lnTo>
                    <a:pt x="26751" y="5842"/>
                  </a:lnTo>
                  <a:lnTo>
                    <a:pt x="26400" y="5264"/>
                  </a:lnTo>
                  <a:lnTo>
                    <a:pt x="26029" y="4687"/>
                  </a:lnTo>
                  <a:lnTo>
                    <a:pt x="25637" y="4129"/>
                  </a:lnTo>
                  <a:lnTo>
                    <a:pt x="25203" y="3551"/>
                  </a:lnTo>
                  <a:lnTo>
                    <a:pt x="24770" y="2994"/>
                  </a:lnTo>
                  <a:lnTo>
                    <a:pt x="24315" y="2457"/>
                  </a:lnTo>
                  <a:lnTo>
                    <a:pt x="23820" y="1921"/>
                  </a:lnTo>
                  <a:lnTo>
                    <a:pt x="23552" y="1673"/>
                  </a:lnTo>
                  <a:lnTo>
                    <a:pt x="23283" y="1425"/>
                  </a:lnTo>
                  <a:lnTo>
                    <a:pt x="22994" y="1198"/>
                  </a:lnTo>
                  <a:lnTo>
                    <a:pt x="22705" y="971"/>
                  </a:lnTo>
                  <a:lnTo>
                    <a:pt x="22396" y="765"/>
                  </a:lnTo>
                  <a:lnTo>
                    <a:pt x="22066" y="558"/>
                  </a:lnTo>
                  <a:lnTo>
                    <a:pt x="21735" y="393"/>
                  </a:lnTo>
                  <a:lnTo>
                    <a:pt x="21405" y="228"/>
                  </a:lnTo>
                  <a:lnTo>
                    <a:pt x="21219" y="166"/>
                  </a:lnTo>
                  <a:lnTo>
                    <a:pt x="21034" y="104"/>
                  </a:lnTo>
                  <a:lnTo>
                    <a:pt x="20641" y="42"/>
                  </a:lnTo>
                  <a:lnTo>
                    <a:pt x="20270"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3493650" y="2250625"/>
              <a:ext cx="1159550" cy="142975"/>
            </a:xfrm>
            <a:custGeom>
              <a:avLst/>
              <a:gdLst/>
              <a:ahLst/>
              <a:cxnLst/>
              <a:rect l="l" t="t" r="r" b="b"/>
              <a:pathLst>
                <a:path w="46382" h="5719" extrusionOk="0">
                  <a:moveTo>
                    <a:pt x="39694" y="1"/>
                  </a:moveTo>
                  <a:lnTo>
                    <a:pt x="39797" y="104"/>
                  </a:lnTo>
                  <a:lnTo>
                    <a:pt x="40106" y="393"/>
                  </a:lnTo>
                  <a:lnTo>
                    <a:pt x="41365" y="1487"/>
                  </a:lnTo>
                  <a:lnTo>
                    <a:pt x="45660" y="5240"/>
                  </a:lnTo>
                  <a:lnTo>
                    <a:pt x="45660" y="5240"/>
                  </a:lnTo>
                  <a:lnTo>
                    <a:pt x="45102" y="5079"/>
                  </a:lnTo>
                  <a:lnTo>
                    <a:pt x="44131" y="4810"/>
                  </a:lnTo>
                  <a:lnTo>
                    <a:pt x="43120" y="4563"/>
                  </a:lnTo>
                  <a:lnTo>
                    <a:pt x="42067" y="4315"/>
                  </a:lnTo>
                  <a:lnTo>
                    <a:pt x="40973" y="4067"/>
                  </a:lnTo>
                  <a:lnTo>
                    <a:pt x="39838" y="3840"/>
                  </a:lnTo>
                  <a:lnTo>
                    <a:pt x="38682" y="3613"/>
                  </a:lnTo>
                  <a:lnTo>
                    <a:pt x="37464" y="3427"/>
                  </a:lnTo>
                  <a:lnTo>
                    <a:pt x="36226" y="3242"/>
                  </a:lnTo>
                  <a:lnTo>
                    <a:pt x="34967" y="3076"/>
                  </a:lnTo>
                  <a:lnTo>
                    <a:pt x="33666" y="2911"/>
                  </a:lnTo>
                  <a:lnTo>
                    <a:pt x="32325" y="2787"/>
                  </a:lnTo>
                  <a:lnTo>
                    <a:pt x="30983" y="2684"/>
                  </a:lnTo>
                  <a:lnTo>
                    <a:pt x="29600" y="2602"/>
                  </a:lnTo>
                  <a:lnTo>
                    <a:pt x="28196" y="2560"/>
                  </a:lnTo>
                  <a:lnTo>
                    <a:pt x="26772" y="2519"/>
                  </a:lnTo>
                  <a:lnTo>
                    <a:pt x="25100" y="2519"/>
                  </a:lnTo>
                  <a:lnTo>
                    <a:pt x="23449" y="2560"/>
                  </a:lnTo>
                  <a:lnTo>
                    <a:pt x="21818" y="2643"/>
                  </a:lnTo>
                  <a:lnTo>
                    <a:pt x="20229" y="2746"/>
                  </a:lnTo>
                  <a:lnTo>
                    <a:pt x="18681" y="2891"/>
                  </a:lnTo>
                  <a:lnTo>
                    <a:pt x="17174" y="3056"/>
                  </a:lnTo>
                  <a:lnTo>
                    <a:pt x="15708" y="3242"/>
                  </a:lnTo>
                  <a:lnTo>
                    <a:pt x="14284" y="3448"/>
                  </a:lnTo>
                  <a:lnTo>
                    <a:pt x="12922" y="3675"/>
                  </a:lnTo>
                  <a:lnTo>
                    <a:pt x="11601" y="3923"/>
                  </a:lnTo>
                  <a:lnTo>
                    <a:pt x="10342" y="4191"/>
                  </a:lnTo>
                  <a:lnTo>
                    <a:pt x="9144" y="4459"/>
                  </a:lnTo>
                  <a:lnTo>
                    <a:pt x="8009" y="4728"/>
                  </a:lnTo>
                  <a:lnTo>
                    <a:pt x="6936" y="5017"/>
                  </a:lnTo>
                  <a:lnTo>
                    <a:pt x="5945" y="5285"/>
                  </a:lnTo>
                  <a:lnTo>
                    <a:pt x="5037" y="5542"/>
                  </a:lnTo>
                  <a:lnTo>
                    <a:pt x="5037" y="5542"/>
                  </a:lnTo>
                  <a:lnTo>
                    <a:pt x="1342" y="3469"/>
                  </a:lnTo>
                  <a:lnTo>
                    <a:pt x="351" y="2911"/>
                  </a:lnTo>
                  <a:lnTo>
                    <a:pt x="104" y="2787"/>
                  </a:lnTo>
                  <a:lnTo>
                    <a:pt x="0" y="2746"/>
                  </a:lnTo>
                  <a:lnTo>
                    <a:pt x="83" y="2808"/>
                  </a:lnTo>
                  <a:lnTo>
                    <a:pt x="331" y="2953"/>
                  </a:lnTo>
                  <a:lnTo>
                    <a:pt x="1301" y="3531"/>
                  </a:lnTo>
                  <a:lnTo>
                    <a:pt x="4975" y="5698"/>
                  </a:lnTo>
                  <a:lnTo>
                    <a:pt x="5016" y="5719"/>
                  </a:lnTo>
                  <a:lnTo>
                    <a:pt x="5037" y="5698"/>
                  </a:lnTo>
                  <a:lnTo>
                    <a:pt x="5986" y="5430"/>
                  </a:lnTo>
                  <a:lnTo>
                    <a:pt x="6977" y="5182"/>
                  </a:lnTo>
                  <a:lnTo>
                    <a:pt x="8051" y="4914"/>
                  </a:lnTo>
                  <a:lnTo>
                    <a:pt x="9186" y="4645"/>
                  </a:lnTo>
                  <a:lnTo>
                    <a:pt x="10383" y="4377"/>
                  </a:lnTo>
                  <a:lnTo>
                    <a:pt x="11642" y="4129"/>
                  </a:lnTo>
                  <a:lnTo>
                    <a:pt x="12963" y="3902"/>
                  </a:lnTo>
                  <a:lnTo>
                    <a:pt x="14325" y="3675"/>
                  </a:lnTo>
                  <a:lnTo>
                    <a:pt x="15729" y="3469"/>
                  </a:lnTo>
                  <a:lnTo>
                    <a:pt x="17195" y="3283"/>
                  </a:lnTo>
                  <a:lnTo>
                    <a:pt x="18701" y="3118"/>
                  </a:lnTo>
                  <a:lnTo>
                    <a:pt x="20249" y="2973"/>
                  </a:lnTo>
                  <a:lnTo>
                    <a:pt x="21839" y="2870"/>
                  </a:lnTo>
                  <a:lnTo>
                    <a:pt x="23449" y="2808"/>
                  </a:lnTo>
                  <a:lnTo>
                    <a:pt x="25100" y="2767"/>
                  </a:lnTo>
                  <a:lnTo>
                    <a:pt x="26772" y="2767"/>
                  </a:lnTo>
                  <a:lnTo>
                    <a:pt x="28196" y="2808"/>
                  </a:lnTo>
                  <a:lnTo>
                    <a:pt x="29579" y="2849"/>
                  </a:lnTo>
                  <a:lnTo>
                    <a:pt x="30962" y="2932"/>
                  </a:lnTo>
                  <a:lnTo>
                    <a:pt x="32304" y="3035"/>
                  </a:lnTo>
                  <a:lnTo>
                    <a:pt x="33625" y="3159"/>
                  </a:lnTo>
                  <a:lnTo>
                    <a:pt x="34925" y="3303"/>
                  </a:lnTo>
                  <a:lnTo>
                    <a:pt x="36205" y="3469"/>
                  </a:lnTo>
                  <a:lnTo>
                    <a:pt x="37423" y="3654"/>
                  </a:lnTo>
                  <a:lnTo>
                    <a:pt x="38641" y="3840"/>
                  </a:lnTo>
                  <a:lnTo>
                    <a:pt x="39797" y="4047"/>
                  </a:lnTo>
                  <a:lnTo>
                    <a:pt x="40932" y="4274"/>
                  </a:lnTo>
                  <a:lnTo>
                    <a:pt x="42026" y="4521"/>
                  </a:lnTo>
                  <a:lnTo>
                    <a:pt x="43079" y="4748"/>
                  </a:lnTo>
                  <a:lnTo>
                    <a:pt x="44090" y="4996"/>
                  </a:lnTo>
                  <a:lnTo>
                    <a:pt x="45060" y="5264"/>
                  </a:lnTo>
                  <a:lnTo>
                    <a:pt x="45989" y="5512"/>
                  </a:lnTo>
                  <a:lnTo>
                    <a:pt x="46381" y="5615"/>
                  </a:lnTo>
                  <a:lnTo>
                    <a:pt x="46072" y="5368"/>
                  </a:lnTo>
                  <a:lnTo>
                    <a:pt x="41427" y="1404"/>
                  </a:lnTo>
                  <a:lnTo>
                    <a:pt x="40148" y="352"/>
                  </a:lnTo>
                  <a:lnTo>
                    <a:pt x="39817" y="83"/>
                  </a:lnTo>
                  <a:lnTo>
                    <a:pt x="3969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7"/>
            <p:cNvSpPr/>
            <p:nvPr/>
          </p:nvSpPr>
          <p:spPr>
            <a:xfrm>
              <a:off x="3533375" y="3749700"/>
              <a:ext cx="278700" cy="124400"/>
            </a:xfrm>
            <a:custGeom>
              <a:avLst/>
              <a:gdLst/>
              <a:ahLst/>
              <a:cxnLst/>
              <a:rect l="l" t="t" r="r" b="b"/>
              <a:pathLst>
                <a:path w="11148" h="4976" extrusionOk="0">
                  <a:moveTo>
                    <a:pt x="5553" y="1"/>
                  </a:moveTo>
                  <a:lnTo>
                    <a:pt x="4934" y="21"/>
                  </a:lnTo>
                  <a:lnTo>
                    <a:pt x="4335" y="83"/>
                  </a:lnTo>
                  <a:lnTo>
                    <a:pt x="3778" y="166"/>
                  </a:lnTo>
                  <a:lnTo>
                    <a:pt x="3221" y="290"/>
                  </a:lnTo>
                  <a:lnTo>
                    <a:pt x="2725" y="455"/>
                  </a:lnTo>
                  <a:lnTo>
                    <a:pt x="2251" y="620"/>
                  </a:lnTo>
                  <a:lnTo>
                    <a:pt x="1797" y="806"/>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2230" y="4624"/>
                  </a:lnTo>
                  <a:lnTo>
                    <a:pt x="2622" y="4707"/>
                  </a:lnTo>
                  <a:lnTo>
                    <a:pt x="3056" y="4790"/>
                  </a:lnTo>
                  <a:lnTo>
                    <a:pt x="3489" y="4872"/>
                  </a:lnTo>
                  <a:lnTo>
                    <a:pt x="3943" y="4913"/>
                  </a:lnTo>
                  <a:lnTo>
                    <a:pt x="4418" y="4955"/>
                  </a:lnTo>
                  <a:lnTo>
                    <a:pt x="4893" y="4975"/>
                  </a:lnTo>
                  <a:lnTo>
                    <a:pt x="6131" y="4975"/>
                  </a:lnTo>
                  <a:lnTo>
                    <a:pt x="6647" y="4934"/>
                  </a:lnTo>
                  <a:lnTo>
                    <a:pt x="7143" y="4893"/>
                  </a:lnTo>
                  <a:lnTo>
                    <a:pt x="7617" y="4831"/>
                  </a:lnTo>
                  <a:lnTo>
                    <a:pt x="8092" y="4748"/>
                  </a:lnTo>
                  <a:lnTo>
                    <a:pt x="8526" y="4666"/>
                  </a:lnTo>
                  <a:lnTo>
                    <a:pt x="8938" y="4562"/>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310" y="723"/>
                  </a:lnTo>
                  <a:lnTo>
                    <a:pt x="8877" y="558"/>
                  </a:lnTo>
                  <a:lnTo>
                    <a:pt x="8422" y="393"/>
                  </a:lnTo>
                  <a:lnTo>
                    <a:pt x="7927" y="248"/>
                  </a:lnTo>
                  <a:lnTo>
                    <a:pt x="7390" y="145"/>
                  </a:lnTo>
                  <a:lnTo>
                    <a:pt x="6833" y="63"/>
                  </a:lnTo>
                  <a:lnTo>
                    <a:pt x="6255" y="21"/>
                  </a:lnTo>
                  <a:lnTo>
                    <a:pt x="5657" y="1"/>
                  </a:lnTo>
                  <a:close/>
                </a:path>
              </a:pathLst>
            </a:custGeom>
            <a:solidFill>
              <a:srgbClr val="FFFFFF">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7"/>
            <p:cNvSpPr/>
            <p:nvPr/>
          </p:nvSpPr>
          <p:spPr>
            <a:xfrm>
              <a:off x="3533375" y="3749700"/>
              <a:ext cx="278700" cy="124400"/>
            </a:xfrm>
            <a:custGeom>
              <a:avLst/>
              <a:gdLst/>
              <a:ahLst/>
              <a:cxnLst/>
              <a:rect l="l" t="t" r="r" b="b"/>
              <a:pathLst>
                <a:path w="11148" h="4976" fill="none" extrusionOk="0">
                  <a:moveTo>
                    <a:pt x="5657" y="1"/>
                  </a:moveTo>
                  <a:lnTo>
                    <a:pt x="5657" y="1"/>
                  </a:lnTo>
                  <a:lnTo>
                    <a:pt x="5553" y="1"/>
                  </a:lnTo>
                  <a:lnTo>
                    <a:pt x="5553" y="1"/>
                  </a:lnTo>
                  <a:lnTo>
                    <a:pt x="4934" y="21"/>
                  </a:lnTo>
                  <a:lnTo>
                    <a:pt x="4335" y="83"/>
                  </a:lnTo>
                  <a:lnTo>
                    <a:pt x="3778" y="166"/>
                  </a:lnTo>
                  <a:lnTo>
                    <a:pt x="3221" y="290"/>
                  </a:lnTo>
                  <a:lnTo>
                    <a:pt x="2725" y="455"/>
                  </a:lnTo>
                  <a:lnTo>
                    <a:pt x="2251" y="620"/>
                  </a:lnTo>
                  <a:lnTo>
                    <a:pt x="1797" y="806"/>
                  </a:lnTo>
                  <a:lnTo>
                    <a:pt x="1404" y="1012"/>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1859" y="4521"/>
                  </a:lnTo>
                  <a:lnTo>
                    <a:pt x="2230" y="4624"/>
                  </a:lnTo>
                  <a:lnTo>
                    <a:pt x="2622" y="4707"/>
                  </a:lnTo>
                  <a:lnTo>
                    <a:pt x="3056" y="4790"/>
                  </a:lnTo>
                  <a:lnTo>
                    <a:pt x="3489" y="4872"/>
                  </a:lnTo>
                  <a:lnTo>
                    <a:pt x="3943" y="4913"/>
                  </a:lnTo>
                  <a:lnTo>
                    <a:pt x="4418" y="4955"/>
                  </a:lnTo>
                  <a:lnTo>
                    <a:pt x="4893" y="4975"/>
                  </a:lnTo>
                  <a:lnTo>
                    <a:pt x="5388" y="4975"/>
                  </a:lnTo>
                  <a:lnTo>
                    <a:pt x="5388" y="4975"/>
                  </a:lnTo>
                  <a:lnTo>
                    <a:pt x="5595" y="4975"/>
                  </a:lnTo>
                  <a:lnTo>
                    <a:pt x="5595" y="4975"/>
                  </a:lnTo>
                  <a:lnTo>
                    <a:pt x="6131" y="4975"/>
                  </a:lnTo>
                  <a:lnTo>
                    <a:pt x="6647" y="4934"/>
                  </a:lnTo>
                  <a:lnTo>
                    <a:pt x="7143" y="4893"/>
                  </a:lnTo>
                  <a:lnTo>
                    <a:pt x="7617" y="4831"/>
                  </a:lnTo>
                  <a:lnTo>
                    <a:pt x="8092" y="4748"/>
                  </a:lnTo>
                  <a:lnTo>
                    <a:pt x="8526" y="4666"/>
                  </a:lnTo>
                  <a:lnTo>
                    <a:pt x="8938" y="4562"/>
                  </a:lnTo>
                  <a:lnTo>
                    <a:pt x="9331" y="4439"/>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702" y="930"/>
                  </a:lnTo>
                  <a:lnTo>
                    <a:pt x="9310" y="723"/>
                  </a:lnTo>
                  <a:lnTo>
                    <a:pt x="8877" y="558"/>
                  </a:lnTo>
                  <a:lnTo>
                    <a:pt x="8422" y="393"/>
                  </a:lnTo>
                  <a:lnTo>
                    <a:pt x="7927" y="248"/>
                  </a:lnTo>
                  <a:lnTo>
                    <a:pt x="7390" y="145"/>
                  </a:lnTo>
                  <a:lnTo>
                    <a:pt x="6833" y="63"/>
                  </a:lnTo>
                  <a:lnTo>
                    <a:pt x="6255" y="21"/>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a:off x="2097775" y="3784275"/>
              <a:ext cx="930950" cy="777700"/>
            </a:xfrm>
            <a:custGeom>
              <a:avLst/>
              <a:gdLst/>
              <a:ahLst/>
              <a:cxnLst/>
              <a:rect l="l" t="t" r="r" b="b"/>
              <a:pathLst>
                <a:path w="37238" h="31108" extrusionOk="0">
                  <a:moveTo>
                    <a:pt x="23305" y="1"/>
                  </a:moveTo>
                  <a:lnTo>
                    <a:pt x="22665" y="21"/>
                  </a:lnTo>
                  <a:lnTo>
                    <a:pt x="22025" y="63"/>
                  </a:lnTo>
                  <a:lnTo>
                    <a:pt x="21365" y="125"/>
                  </a:lnTo>
                  <a:lnTo>
                    <a:pt x="20704" y="186"/>
                  </a:lnTo>
                  <a:lnTo>
                    <a:pt x="20023" y="269"/>
                  </a:lnTo>
                  <a:lnTo>
                    <a:pt x="19362" y="352"/>
                  </a:lnTo>
                  <a:lnTo>
                    <a:pt x="18661" y="475"/>
                  </a:lnTo>
                  <a:lnTo>
                    <a:pt x="17979" y="599"/>
                  </a:lnTo>
                  <a:lnTo>
                    <a:pt x="17278" y="744"/>
                  </a:lnTo>
                  <a:lnTo>
                    <a:pt x="16596" y="909"/>
                  </a:lnTo>
                  <a:lnTo>
                    <a:pt x="15895" y="1095"/>
                  </a:lnTo>
                  <a:lnTo>
                    <a:pt x="15193" y="1301"/>
                  </a:lnTo>
                  <a:lnTo>
                    <a:pt x="14491" y="1549"/>
                  </a:lnTo>
                  <a:lnTo>
                    <a:pt x="13769" y="1796"/>
                  </a:lnTo>
                  <a:lnTo>
                    <a:pt x="13067" y="2065"/>
                  </a:lnTo>
                  <a:lnTo>
                    <a:pt x="12386" y="2354"/>
                  </a:lnTo>
                  <a:lnTo>
                    <a:pt x="11684" y="2684"/>
                  </a:lnTo>
                  <a:lnTo>
                    <a:pt x="10982" y="3014"/>
                  </a:lnTo>
                  <a:lnTo>
                    <a:pt x="10301" y="3386"/>
                  </a:lnTo>
                  <a:lnTo>
                    <a:pt x="9620" y="3778"/>
                  </a:lnTo>
                  <a:lnTo>
                    <a:pt x="8959" y="4191"/>
                  </a:lnTo>
                  <a:lnTo>
                    <a:pt x="8299" y="4645"/>
                  </a:lnTo>
                  <a:lnTo>
                    <a:pt x="7659" y="5099"/>
                  </a:lnTo>
                  <a:lnTo>
                    <a:pt x="7040" y="5594"/>
                  </a:lnTo>
                  <a:lnTo>
                    <a:pt x="6441" y="6090"/>
                  </a:lnTo>
                  <a:lnTo>
                    <a:pt x="5863" y="6627"/>
                  </a:lnTo>
                  <a:lnTo>
                    <a:pt x="5306" y="7163"/>
                  </a:lnTo>
                  <a:lnTo>
                    <a:pt x="4790" y="7721"/>
                  </a:lnTo>
                  <a:lnTo>
                    <a:pt x="4274" y="8298"/>
                  </a:lnTo>
                  <a:lnTo>
                    <a:pt x="3799" y="8897"/>
                  </a:lnTo>
                  <a:lnTo>
                    <a:pt x="3365" y="9496"/>
                  </a:lnTo>
                  <a:lnTo>
                    <a:pt x="2932" y="10094"/>
                  </a:lnTo>
                  <a:lnTo>
                    <a:pt x="2540" y="10714"/>
                  </a:lnTo>
                  <a:lnTo>
                    <a:pt x="2189" y="11353"/>
                  </a:lnTo>
                  <a:lnTo>
                    <a:pt x="1838" y="11973"/>
                  </a:lnTo>
                  <a:lnTo>
                    <a:pt x="1528" y="12613"/>
                  </a:lnTo>
                  <a:lnTo>
                    <a:pt x="1239" y="13273"/>
                  </a:lnTo>
                  <a:lnTo>
                    <a:pt x="992" y="13913"/>
                  </a:lnTo>
                  <a:lnTo>
                    <a:pt x="765" y="14553"/>
                  </a:lnTo>
                  <a:lnTo>
                    <a:pt x="579" y="15213"/>
                  </a:lnTo>
                  <a:lnTo>
                    <a:pt x="414" y="15853"/>
                  </a:lnTo>
                  <a:lnTo>
                    <a:pt x="290" y="16514"/>
                  </a:lnTo>
                  <a:lnTo>
                    <a:pt x="187" y="17154"/>
                  </a:lnTo>
                  <a:lnTo>
                    <a:pt x="104" y="17773"/>
                  </a:lnTo>
                  <a:lnTo>
                    <a:pt x="42" y="18413"/>
                  </a:lnTo>
                  <a:lnTo>
                    <a:pt x="1" y="19032"/>
                  </a:lnTo>
                  <a:lnTo>
                    <a:pt x="1" y="19631"/>
                  </a:lnTo>
                  <a:lnTo>
                    <a:pt x="1" y="20229"/>
                  </a:lnTo>
                  <a:lnTo>
                    <a:pt x="22" y="20807"/>
                  </a:lnTo>
                  <a:lnTo>
                    <a:pt x="63" y="21385"/>
                  </a:lnTo>
                  <a:lnTo>
                    <a:pt x="145" y="21942"/>
                  </a:lnTo>
                  <a:lnTo>
                    <a:pt x="207" y="22500"/>
                  </a:lnTo>
                  <a:lnTo>
                    <a:pt x="310" y="23036"/>
                  </a:lnTo>
                  <a:lnTo>
                    <a:pt x="414" y="23552"/>
                  </a:lnTo>
                  <a:lnTo>
                    <a:pt x="558" y="24048"/>
                  </a:lnTo>
                  <a:lnTo>
                    <a:pt x="682" y="24523"/>
                  </a:lnTo>
                  <a:lnTo>
                    <a:pt x="847" y="24997"/>
                  </a:lnTo>
                  <a:lnTo>
                    <a:pt x="1012" y="25431"/>
                  </a:lnTo>
                  <a:lnTo>
                    <a:pt x="1177" y="25864"/>
                  </a:lnTo>
                  <a:lnTo>
                    <a:pt x="1363" y="26277"/>
                  </a:lnTo>
                  <a:lnTo>
                    <a:pt x="1735" y="27061"/>
                  </a:lnTo>
                  <a:lnTo>
                    <a:pt x="2127" y="27743"/>
                  </a:lnTo>
                  <a:lnTo>
                    <a:pt x="2519" y="28362"/>
                  </a:lnTo>
                  <a:lnTo>
                    <a:pt x="2911" y="28919"/>
                  </a:lnTo>
                  <a:lnTo>
                    <a:pt x="3303" y="29394"/>
                  </a:lnTo>
                  <a:lnTo>
                    <a:pt x="3985" y="30178"/>
                  </a:lnTo>
                  <a:lnTo>
                    <a:pt x="4542" y="30694"/>
                  </a:lnTo>
                  <a:lnTo>
                    <a:pt x="4893" y="31004"/>
                  </a:lnTo>
                  <a:lnTo>
                    <a:pt x="5017" y="31107"/>
                  </a:lnTo>
                  <a:lnTo>
                    <a:pt x="4893" y="30983"/>
                  </a:lnTo>
                  <a:lnTo>
                    <a:pt x="4583" y="30653"/>
                  </a:lnTo>
                  <a:lnTo>
                    <a:pt x="4047" y="30116"/>
                  </a:lnTo>
                  <a:lnTo>
                    <a:pt x="3386" y="29353"/>
                  </a:lnTo>
                  <a:lnTo>
                    <a:pt x="3014" y="28857"/>
                  </a:lnTo>
                  <a:lnTo>
                    <a:pt x="2622" y="28300"/>
                  </a:lnTo>
                  <a:lnTo>
                    <a:pt x="2230" y="27681"/>
                  </a:lnTo>
                  <a:lnTo>
                    <a:pt x="1859" y="26999"/>
                  </a:lnTo>
                  <a:lnTo>
                    <a:pt x="1487" y="26215"/>
                  </a:lnTo>
                  <a:lnTo>
                    <a:pt x="1322" y="25802"/>
                  </a:lnTo>
                  <a:lnTo>
                    <a:pt x="1157" y="25389"/>
                  </a:lnTo>
                  <a:lnTo>
                    <a:pt x="992" y="24935"/>
                  </a:lnTo>
                  <a:lnTo>
                    <a:pt x="847" y="24481"/>
                  </a:lnTo>
                  <a:lnTo>
                    <a:pt x="723" y="24006"/>
                  </a:lnTo>
                  <a:lnTo>
                    <a:pt x="599" y="23511"/>
                  </a:lnTo>
                  <a:lnTo>
                    <a:pt x="496" y="22995"/>
                  </a:lnTo>
                  <a:lnTo>
                    <a:pt x="393" y="22479"/>
                  </a:lnTo>
                  <a:lnTo>
                    <a:pt x="331" y="21922"/>
                  </a:lnTo>
                  <a:lnTo>
                    <a:pt x="269" y="21364"/>
                  </a:lnTo>
                  <a:lnTo>
                    <a:pt x="228" y="20807"/>
                  </a:lnTo>
                  <a:lnTo>
                    <a:pt x="207" y="20229"/>
                  </a:lnTo>
                  <a:lnTo>
                    <a:pt x="187" y="19631"/>
                  </a:lnTo>
                  <a:lnTo>
                    <a:pt x="207" y="19032"/>
                  </a:lnTo>
                  <a:lnTo>
                    <a:pt x="249" y="18413"/>
                  </a:lnTo>
                  <a:lnTo>
                    <a:pt x="310" y="17793"/>
                  </a:lnTo>
                  <a:lnTo>
                    <a:pt x="393" y="17174"/>
                  </a:lnTo>
                  <a:lnTo>
                    <a:pt x="496" y="16555"/>
                  </a:lnTo>
                  <a:lnTo>
                    <a:pt x="641" y="15915"/>
                  </a:lnTo>
                  <a:lnTo>
                    <a:pt x="806" y="15275"/>
                  </a:lnTo>
                  <a:lnTo>
                    <a:pt x="992" y="14635"/>
                  </a:lnTo>
                  <a:lnTo>
                    <a:pt x="1198" y="13995"/>
                  </a:lnTo>
                  <a:lnTo>
                    <a:pt x="1466" y="13356"/>
                  </a:lnTo>
                  <a:lnTo>
                    <a:pt x="1735" y="12716"/>
                  </a:lnTo>
                  <a:lnTo>
                    <a:pt x="2044" y="12096"/>
                  </a:lnTo>
                  <a:lnTo>
                    <a:pt x="2395" y="11457"/>
                  </a:lnTo>
                  <a:lnTo>
                    <a:pt x="2746" y="10837"/>
                  </a:lnTo>
                  <a:lnTo>
                    <a:pt x="3138" y="10239"/>
                  </a:lnTo>
                  <a:lnTo>
                    <a:pt x="3551" y="9620"/>
                  </a:lnTo>
                  <a:lnTo>
                    <a:pt x="4005" y="9042"/>
                  </a:lnTo>
                  <a:lnTo>
                    <a:pt x="4459" y="8464"/>
                  </a:lnTo>
                  <a:lnTo>
                    <a:pt x="4955" y="7886"/>
                  </a:lnTo>
                  <a:lnTo>
                    <a:pt x="5491" y="7349"/>
                  </a:lnTo>
                  <a:lnTo>
                    <a:pt x="6028" y="6812"/>
                  </a:lnTo>
                  <a:lnTo>
                    <a:pt x="6585" y="6276"/>
                  </a:lnTo>
                  <a:lnTo>
                    <a:pt x="7184" y="5780"/>
                  </a:lnTo>
                  <a:lnTo>
                    <a:pt x="7803" y="5306"/>
                  </a:lnTo>
                  <a:lnTo>
                    <a:pt x="8443" y="4851"/>
                  </a:lnTo>
                  <a:lnTo>
                    <a:pt x="9083" y="4397"/>
                  </a:lnTo>
                  <a:lnTo>
                    <a:pt x="9744" y="3984"/>
                  </a:lnTo>
                  <a:lnTo>
                    <a:pt x="10425" y="3613"/>
                  </a:lnTo>
                  <a:lnTo>
                    <a:pt x="11106" y="3241"/>
                  </a:lnTo>
                  <a:lnTo>
                    <a:pt x="11787" y="2911"/>
                  </a:lnTo>
                  <a:lnTo>
                    <a:pt x="12468" y="2581"/>
                  </a:lnTo>
                  <a:lnTo>
                    <a:pt x="13170" y="2292"/>
                  </a:lnTo>
                  <a:lnTo>
                    <a:pt x="13872" y="2024"/>
                  </a:lnTo>
                  <a:lnTo>
                    <a:pt x="14553" y="1776"/>
                  </a:lnTo>
                  <a:lnTo>
                    <a:pt x="15255" y="1549"/>
                  </a:lnTo>
                  <a:lnTo>
                    <a:pt x="15957" y="1342"/>
                  </a:lnTo>
                  <a:lnTo>
                    <a:pt x="16658" y="1136"/>
                  </a:lnTo>
                  <a:lnTo>
                    <a:pt x="17340" y="971"/>
                  </a:lnTo>
                  <a:lnTo>
                    <a:pt x="18021" y="826"/>
                  </a:lnTo>
                  <a:lnTo>
                    <a:pt x="18702" y="703"/>
                  </a:lnTo>
                  <a:lnTo>
                    <a:pt x="19383" y="579"/>
                  </a:lnTo>
                  <a:lnTo>
                    <a:pt x="20064" y="475"/>
                  </a:lnTo>
                  <a:lnTo>
                    <a:pt x="20725" y="414"/>
                  </a:lnTo>
                  <a:lnTo>
                    <a:pt x="21385" y="331"/>
                  </a:lnTo>
                  <a:lnTo>
                    <a:pt x="22025" y="290"/>
                  </a:lnTo>
                  <a:lnTo>
                    <a:pt x="22686" y="248"/>
                  </a:lnTo>
                  <a:lnTo>
                    <a:pt x="23305" y="228"/>
                  </a:lnTo>
                  <a:lnTo>
                    <a:pt x="24543" y="207"/>
                  </a:lnTo>
                  <a:lnTo>
                    <a:pt x="25740" y="248"/>
                  </a:lnTo>
                  <a:lnTo>
                    <a:pt x="26896" y="331"/>
                  </a:lnTo>
                  <a:lnTo>
                    <a:pt x="27990" y="455"/>
                  </a:lnTo>
                  <a:lnTo>
                    <a:pt x="29043" y="620"/>
                  </a:lnTo>
                  <a:lnTo>
                    <a:pt x="30013" y="826"/>
                  </a:lnTo>
                  <a:lnTo>
                    <a:pt x="30942" y="1053"/>
                  </a:lnTo>
                  <a:lnTo>
                    <a:pt x="31830" y="1301"/>
                  </a:lnTo>
                  <a:lnTo>
                    <a:pt x="32635" y="1569"/>
                  </a:lnTo>
                  <a:lnTo>
                    <a:pt x="33357" y="1858"/>
                  </a:lnTo>
                  <a:lnTo>
                    <a:pt x="34038" y="2147"/>
                  </a:lnTo>
                  <a:lnTo>
                    <a:pt x="34658" y="2436"/>
                  </a:lnTo>
                  <a:lnTo>
                    <a:pt x="35194" y="2705"/>
                  </a:lnTo>
                  <a:lnTo>
                    <a:pt x="35669" y="2973"/>
                  </a:lnTo>
                  <a:lnTo>
                    <a:pt x="36082" y="3221"/>
                  </a:lnTo>
                  <a:lnTo>
                    <a:pt x="36701" y="3634"/>
                  </a:lnTo>
                  <a:lnTo>
                    <a:pt x="37093" y="3902"/>
                  </a:lnTo>
                  <a:lnTo>
                    <a:pt x="37238" y="3984"/>
                  </a:lnTo>
                  <a:lnTo>
                    <a:pt x="37114" y="3881"/>
                  </a:lnTo>
                  <a:lnTo>
                    <a:pt x="36742" y="3592"/>
                  </a:lnTo>
                  <a:lnTo>
                    <a:pt x="36123" y="3159"/>
                  </a:lnTo>
                  <a:lnTo>
                    <a:pt x="35710" y="2911"/>
                  </a:lnTo>
                  <a:lnTo>
                    <a:pt x="35235" y="2622"/>
                  </a:lnTo>
                  <a:lnTo>
                    <a:pt x="34699" y="2333"/>
                  </a:lnTo>
                  <a:lnTo>
                    <a:pt x="34100" y="2044"/>
                  </a:lnTo>
                  <a:lnTo>
                    <a:pt x="33419" y="1735"/>
                  </a:lnTo>
                  <a:lnTo>
                    <a:pt x="32676" y="1446"/>
                  </a:lnTo>
                  <a:lnTo>
                    <a:pt x="31871" y="1157"/>
                  </a:lnTo>
                  <a:lnTo>
                    <a:pt x="30983" y="909"/>
                  </a:lnTo>
                  <a:lnTo>
                    <a:pt x="30055" y="661"/>
                  </a:lnTo>
                  <a:lnTo>
                    <a:pt x="29064" y="455"/>
                  </a:lnTo>
                  <a:lnTo>
                    <a:pt x="28011" y="290"/>
                  </a:lnTo>
                  <a:lnTo>
                    <a:pt x="26896" y="145"/>
                  </a:lnTo>
                  <a:lnTo>
                    <a:pt x="25761" y="42"/>
                  </a:lnTo>
                  <a:lnTo>
                    <a:pt x="24543"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7"/>
            <p:cNvSpPr/>
            <p:nvPr/>
          </p:nvSpPr>
          <p:spPr>
            <a:xfrm>
              <a:off x="2417200" y="4084600"/>
              <a:ext cx="109425" cy="406675"/>
            </a:xfrm>
            <a:custGeom>
              <a:avLst/>
              <a:gdLst/>
              <a:ahLst/>
              <a:cxnLst/>
              <a:rect l="l" t="t" r="r" b="b"/>
              <a:pathLst>
                <a:path w="4377" h="16267" extrusionOk="0">
                  <a:moveTo>
                    <a:pt x="3943" y="1"/>
                  </a:moveTo>
                  <a:lnTo>
                    <a:pt x="3923" y="63"/>
                  </a:lnTo>
                  <a:lnTo>
                    <a:pt x="3923" y="207"/>
                  </a:lnTo>
                  <a:lnTo>
                    <a:pt x="3902" y="765"/>
                  </a:lnTo>
                  <a:lnTo>
                    <a:pt x="3902" y="1673"/>
                  </a:lnTo>
                  <a:lnTo>
                    <a:pt x="3902" y="2849"/>
                  </a:lnTo>
                  <a:lnTo>
                    <a:pt x="3943" y="4294"/>
                  </a:lnTo>
                  <a:lnTo>
                    <a:pt x="4005" y="5925"/>
                  </a:lnTo>
                  <a:lnTo>
                    <a:pt x="4067" y="7762"/>
                  </a:lnTo>
                  <a:lnTo>
                    <a:pt x="4129" y="9702"/>
                  </a:lnTo>
                  <a:lnTo>
                    <a:pt x="4150" y="11663"/>
                  </a:lnTo>
                  <a:lnTo>
                    <a:pt x="4129" y="12138"/>
                  </a:lnTo>
                  <a:lnTo>
                    <a:pt x="4129" y="12592"/>
                  </a:lnTo>
                  <a:lnTo>
                    <a:pt x="4088" y="13026"/>
                  </a:lnTo>
                  <a:lnTo>
                    <a:pt x="4026" y="13459"/>
                  </a:lnTo>
                  <a:lnTo>
                    <a:pt x="3943" y="13872"/>
                  </a:lnTo>
                  <a:lnTo>
                    <a:pt x="3819" y="14264"/>
                  </a:lnTo>
                  <a:lnTo>
                    <a:pt x="3654" y="14615"/>
                  </a:lnTo>
                  <a:lnTo>
                    <a:pt x="3469" y="14945"/>
                  </a:lnTo>
                  <a:lnTo>
                    <a:pt x="3241" y="15255"/>
                  </a:lnTo>
                  <a:lnTo>
                    <a:pt x="3014" y="15502"/>
                  </a:lnTo>
                  <a:lnTo>
                    <a:pt x="2746" y="15730"/>
                  </a:lnTo>
                  <a:lnTo>
                    <a:pt x="2622" y="15812"/>
                  </a:lnTo>
                  <a:lnTo>
                    <a:pt x="2478" y="15895"/>
                  </a:lnTo>
                  <a:lnTo>
                    <a:pt x="2189" y="16019"/>
                  </a:lnTo>
                  <a:lnTo>
                    <a:pt x="1900" y="16101"/>
                  </a:lnTo>
                  <a:lnTo>
                    <a:pt x="1631" y="16122"/>
                  </a:lnTo>
                  <a:lnTo>
                    <a:pt x="1384" y="16122"/>
                  </a:lnTo>
                  <a:lnTo>
                    <a:pt x="1136" y="16080"/>
                  </a:lnTo>
                  <a:lnTo>
                    <a:pt x="909" y="16039"/>
                  </a:lnTo>
                  <a:lnTo>
                    <a:pt x="723" y="15957"/>
                  </a:lnTo>
                  <a:lnTo>
                    <a:pt x="558" y="15874"/>
                  </a:lnTo>
                  <a:lnTo>
                    <a:pt x="414" y="15771"/>
                  </a:lnTo>
                  <a:lnTo>
                    <a:pt x="290" y="15688"/>
                  </a:lnTo>
                  <a:lnTo>
                    <a:pt x="125" y="15502"/>
                  </a:lnTo>
                  <a:lnTo>
                    <a:pt x="42" y="15399"/>
                  </a:lnTo>
                  <a:lnTo>
                    <a:pt x="1" y="15358"/>
                  </a:lnTo>
                  <a:lnTo>
                    <a:pt x="1" y="15358"/>
                  </a:lnTo>
                  <a:lnTo>
                    <a:pt x="21" y="15420"/>
                  </a:lnTo>
                  <a:lnTo>
                    <a:pt x="83" y="15544"/>
                  </a:lnTo>
                  <a:lnTo>
                    <a:pt x="166" y="15626"/>
                  </a:lnTo>
                  <a:lnTo>
                    <a:pt x="248" y="15730"/>
                  </a:lnTo>
                  <a:lnTo>
                    <a:pt x="352" y="15833"/>
                  </a:lnTo>
                  <a:lnTo>
                    <a:pt x="496" y="15957"/>
                  </a:lnTo>
                  <a:lnTo>
                    <a:pt x="661" y="16060"/>
                  </a:lnTo>
                  <a:lnTo>
                    <a:pt x="868" y="16142"/>
                  </a:lnTo>
                  <a:lnTo>
                    <a:pt x="1095" y="16204"/>
                  </a:lnTo>
                  <a:lnTo>
                    <a:pt x="1363" y="16266"/>
                  </a:lnTo>
                  <a:lnTo>
                    <a:pt x="1631" y="16266"/>
                  </a:lnTo>
                  <a:lnTo>
                    <a:pt x="1941" y="16246"/>
                  </a:lnTo>
                  <a:lnTo>
                    <a:pt x="2251" y="16184"/>
                  </a:lnTo>
                  <a:lnTo>
                    <a:pt x="2395" y="16122"/>
                  </a:lnTo>
                  <a:lnTo>
                    <a:pt x="2560" y="16060"/>
                  </a:lnTo>
                  <a:lnTo>
                    <a:pt x="2705" y="15977"/>
                  </a:lnTo>
                  <a:lnTo>
                    <a:pt x="2849" y="15874"/>
                  </a:lnTo>
                  <a:lnTo>
                    <a:pt x="3014" y="15771"/>
                  </a:lnTo>
                  <a:lnTo>
                    <a:pt x="3138" y="15647"/>
                  </a:lnTo>
                  <a:lnTo>
                    <a:pt x="3407" y="15379"/>
                  </a:lnTo>
                  <a:lnTo>
                    <a:pt x="3634" y="15069"/>
                  </a:lnTo>
                  <a:lnTo>
                    <a:pt x="3840" y="14718"/>
                  </a:lnTo>
                  <a:lnTo>
                    <a:pt x="4026" y="14326"/>
                  </a:lnTo>
                  <a:lnTo>
                    <a:pt x="4150" y="13934"/>
                  </a:lnTo>
                  <a:lnTo>
                    <a:pt x="4253" y="13500"/>
                  </a:lnTo>
                  <a:lnTo>
                    <a:pt x="4315" y="13046"/>
                  </a:lnTo>
                  <a:lnTo>
                    <a:pt x="4356" y="12592"/>
                  </a:lnTo>
                  <a:lnTo>
                    <a:pt x="4377" y="12138"/>
                  </a:lnTo>
                  <a:lnTo>
                    <a:pt x="4377" y="11663"/>
                  </a:lnTo>
                  <a:lnTo>
                    <a:pt x="4377" y="10693"/>
                  </a:lnTo>
                  <a:lnTo>
                    <a:pt x="4377" y="9702"/>
                  </a:lnTo>
                  <a:lnTo>
                    <a:pt x="4315" y="7741"/>
                  </a:lnTo>
                  <a:lnTo>
                    <a:pt x="4232" y="5925"/>
                  </a:lnTo>
                  <a:lnTo>
                    <a:pt x="4088" y="2849"/>
                  </a:lnTo>
                  <a:lnTo>
                    <a:pt x="4005" y="765"/>
                  </a:lnTo>
                  <a:lnTo>
                    <a:pt x="3964" y="207"/>
                  </a:lnTo>
                  <a:lnTo>
                    <a:pt x="3964" y="63"/>
                  </a:lnTo>
                  <a:lnTo>
                    <a:pt x="3943"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7"/>
            <p:cNvSpPr/>
            <p:nvPr/>
          </p:nvSpPr>
          <p:spPr>
            <a:xfrm>
              <a:off x="2747975" y="4084600"/>
              <a:ext cx="109425" cy="406675"/>
            </a:xfrm>
            <a:custGeom>
              <a:avLst/>
              <a:gdLst/>
              <a:ahLst/>
              <a:cxnLst/>
              <a:rect l="l" t="t" r="r" b="b"/>
              <a:pathLst>
                <a:path w="4377" h="16267" extrusionOk="0">
                  <a:moveTo>
                    <a:pt x="3943" y="1"/>
                  </a:moveTo>
                  <a:lnTo>
                    <a:pt x="3923" y="63"/>
                  </a:lnTo>
                  <a:lnTo>
                    <a:pt x="3902" y="207"/>
                  </a:lnTo>
                  <a:lnTo>
                    <a:pt x="3881" y="765"/>
                  </a:lnTo>
                  <a:lnTo>
                    <a:pt x="3881" y="1673"/>
                  </a:lnTo>
                  <a:lnTo>
                    <a:pt x="3902" y="2849"/>
                  </a:lnTo>
                  <a:lnTo>
                    <a:pt x="3943" y="4294"/>
                  </a:lnTo>
                  <a:lnTo>
                    <a:pt x="3985" y="5925"/>
                  </a:lnTo>
                  <a:lnTo>
                    <a:pt x="4047" y="7762"/>
                  </a:lnTo>
                  <a:lnTo>
                    <a:pt x="4108" y="9702"/>
                  </a:lnTo>
                  <a:lnTo>
                    <a:pt x="4129" y="11663"/>
                  </a:lnTo>
                  <a:lnTo>
                    <a:pt x="4129" y="12138"/>
                  </a:lnTo>
                  <a:lnTo>
                    <a:pt x="4108" y="12592"/>
                  </a:lnTo>
                  <a:lnTo>
                    <a:pt x="4067" y="13026"/>
                  </a:lnTo>
                  <a:lnTo>
                    <a:pt x="4026" y="13459"/>
                  </a:lnTo>
                  <a:lnTo>
                    <a:pt x="3923" y="13872"/>
                  </a:lnTo>
                  <a:lnTo>
                    <a:pt x="3799" y="14264"/>
                  </a:lnTo>
                  <a:lnTo>
                    <a:pt x="3654" y="14615"/>
                  </a:lnTo>
                  <a:lnTo>
                    <a:pt x="3469" y="14945"/>
                  </a:lnTo>
                  <a:lnTo>
                    <a:pt x="3242" y="15255"/>
                  </a:lnTo>
                  <a:lnTo>
                    <a:pt x="3014" y="15502"/>
                  </a:lnTo>
                  <a:lnTo>
                    <a:pt x="2746" y="15730"/>
                  </a:lnTo>
                  <a:lnTo>
                    <a:pt x="2602" y="15812"/>
                  </a:lnTo>
                  <a:lnTo>
                    <a:pt x="2478" y="15895"/>
                  </a:lnTo>
                  <a:lnTo>
                    <a:pt x="2189" y="16019"/>
                  </a:lnTo>
                  <a:lnTo>
                    <a:pt x="1900" y="16101"/>
                  </a:lnTo>
                  <a:lnTo>
                    <a:pt x="1631" y="16122"/>
                  </a:lnTo>
                  <a:lnTo>
                    <a:pt x="1363" y="16122"/>
                  </a:lnTo>
                  <a:lnTo>
                    <a:pt x="1115" y="16080"/>
                  </a:lnTo>
                  <a:lnTo>
                    <a:pt x="909" y="16039"/>
                  </a:lnTo>
                  <a:lnTo>
                    <a:pt x="703" y="15957"/>
                  </a:lnTo>
                  <a:lnTo>
                    <a:pt x="538" y="15874"/>
                  </a:lnTo>
                  <a:lnTo>
                    <a:pt x="414" y="15771"/>
                  </a:lnTo>
                  <a:lnTo>
                    <a:pt x="290" y="15688"/>
                  </a:lnTo>
                  <a:lnTo>
                    <a:pt x="125" y="15502"/>
                  </a:lnTo>
                  <a:lnTo>
                    <a:pt x="42" y="15399"/>
                  </a:lnTo>
                  <a:lnTo>
                    <a:pt x="1" y="15358"/>
                  </a:lnTo>
                  <a:lnTo>
                    <a:pt x="1" y="15358"/>
                  </a:lnTo>
                  <a:lnTo>
                    <a:pt x="21" y="15420"/>
                  </a:lnTo>
                  <a:lnTo>
                    <a:pt x="83" y="15544"/>
                  </a:lnTo>
                  <a:lnTo>
                    <a:pt x="145" y="15626"/>
                  </a:lnTo>
                  <a:lnTo>
                    <a:pt x="228" y="15730"/>
                  </a:lnTo>
                  <a:lnTo>
                    <a:pt x="352" y="15833"/>
                  </a:lnTo>
                  <a:lnTo>
                    <a:pt x="496" y="15957"/>
                  </a:lnTo>
                  <a:lnTo>
                    <a:pt x="661" y="16060"/>
                  </a:lnTo>
                  <a:lnTo>
                    <a:pt x="868" y="16142"/>
                  </a:lnTo>
                  <a:lnTo>
                    <a:pt x="1095" y="16204"/>
                  </a:lnTo>
                  <a:lnTo>
                    <a:pt x="1363" y="16266"/>
                  </a:lnTo>
                  <a:lnTo>
                    <a:pt x="1631" y="16266"/>
                  </a:lnTo>
                  <a:lnTo>
                    <a:pt x="1920" y="16246"/>
                  </a:lnTo>
                  <a:lnTo>
                    <a:pt x="2230" y="16184"/>
                  </a:lnTo>
                  <a:lnTo>
                    <a:pt x="2395" y="16122"/>
                  </a:lnTo>
                  <a:lnTo>
                    <a:pt x="2540" y="16060"/>
                  </a:lnTo>
                  <a:lnTo>
                    <a:pt x="2705" y="15977"/>
                  </a:lnTo>
                  <a:lnTo>
                    <a:pt x="2849" y="15874"/>
                  </a:lnTo>
                  <a:lnTo>
                    <a:pt x="2994" y="15771"/>
                  </a:lnTo>
                  <a:lnTo>
                    <a:pt x="3138" y="15647"/>
                  </a:lnTo>
                  <a:lnTo>
                    <a:pt x="3407" y="15379"/>
                  </a:lnTo>
                  <a:lnTo>
                    <a:pt x="3634" y="15069"/>
                  </a:lnTo>
                  <a:lnTo>
                    <a:pt x="3840" y="14718"/>
                  </a:lnTo>
                  <a:lnTo>
                    <a:pt x="4005" y="14326"/>
                  </a:lnTo>
                  <a:lnTo>
                    <a:pt x="4150" y="13934"/>
                  </a:lnTo>
                  <a:lnTo>
                    <a:pt x="4232" y="13500"/>
                  </a:lnTo>
                  <a:lnTo>
                    <a:pt x="4315" y="13046"/>
                  </a:lnTo>
                  <a:lnTo>
                    <a:pt x="4356" y="12592"/>
                  </a:lnTo>
                  <a:lnTo>
                    <a:pt x="4377" y="12138"/>
                  </a:lnTo>
                  <a:lnTo>
                    <a:pt x="4377" y="11663"/>
                  </a:lnTo>
                  <a:lnTo>
                    <a:pt x="4377" y="10693"/>
                  </a:lnTo>
                  <a:lnTo>
                    <a:pt x="4356" y="9702"/>
                  </a:lnTo>
                  <a:lnTo>
                    <a:pt x="4294" y="7741"/>
                  </a:lnTo>
                  <a:lnTo>
                    <a:pt x="4212" y="5925"/>
                  </a:lnTo>
                  <a:lnTo>
                    <a:pt x="4067" y="2849"/>
                  </a:lnTo>
                  <a:lnTo>
                    <a:pt x="3985" y="765"/>
                  </a:lnTo>
                  <a:lnTo>
                    <a:pt x="3964" y="207"/>
                  </a:lnTo>
                  <a:lnTo>
                    <a:pt x="3943" y="63"/>
                  </a:lnTo>
                  <a:lnTo>
                    <a:pt x="3943"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a:off x="2564275" y="4370500"/>
              <a:ext cx="692550" cy="375175"/>
            </a:xfrm>
            <a:custGeom>
              <a:avLst/>
              <a:gdLst/>
              <a:ahLst/>
              <a:cxnLst/>
              <a:rect l="l" t="t" r="r" b="b"/>
              <a:pathLst>
                <a:path w="27702" h="15007" extrusionOk="0">
                  <a:moveTo>
                    <a:pt x="27701" y="0"/>
                  </a:moveTo>
                  <a:lnTo>
                    <a:pt x="27660" y="83"/>
                  </a:lnTo>
                  <a:lnTo>
                    <a:pt x="27557" y="310"/>
                  </a:lnTo>
                  <a:lnTo>
                    <a:pt x="27391" y="681"/>
                  </a:lnTo>
                  <a:lnTo>
                    <a:pt x="27288" y="929"/>
                  </a:lnTo>
                  <a:lnTo>
                    <a:pt x="27164" y="1218"/>
                  </a:lnTo>
                  <a:lnTo>
                    <a:pt x="26855" y="1858"/>
                  </a:lnTo>
                  <a:lnTo>
                    <a:pt x="26442" y="2601"/>
                  </a:lnTo>
                  <a:lnTo>
                    <a:pt x="25947" y="3427"/>
                  </a:lnTo>
                  <a:lnTo>
                    <a:pt x="25658" y="3860"/>
                  </a:lnTo>
                  <a:lnTo>
                    <a:pt x="25348" y="4335"/>
                  </a:lnTo>
                  <a:lnTo>
                    <a:pt x="25018" y="4810"/>
                  </a:lnTo>
                  <a:lnTo>
                    <a:pt x="24646" y="5284"/>
                  </a:lnTo>
                  <a:lnTo>
                    <a:pt x="24233" y="5780"/>
                  </a:lnTo>
                  <a:lnTo>
                    <a:pt x="23821" y="6296"/>
                  </a:lnTo>
                  <a:lnTo>
                    <a:pt x="23346" y="6791"/>
                  </a:lnTo>
                  <a:lnTo>
                    <a:pt x="22871" y="7307"/>
                  </a:lnTo>
                  <a:lnTo>
                    <a:pt x="22355" y="7803"/>
                  </a:lnTo>
                  <a:lnTo>
                    <a:pt x="21798" y="8319"/>
                  </a:lnTo>
                  <a:lnTo>
                    <a:pt x="21220" y="8814"/>
                  </a:lnTo>
                  <a:lnTo>
                    <a:pt x="20621" y="9309"/>
                  </a:lnTo>
                  <a:lnTo>
                    <a:pt x="19981" y="9805"/>
                  </a:lnTo>
                  <a:lnTo>
                    <a:pt x="19321" y="10280"/>
                  </a:lnTo>
                  <a:lnTo>
                    <a:pt x="18619" y="10734"/>
                  </a:lnTo>
                  <a:lnTo>
                    <a:pt x="17917" y="11167"/>
                  </a:lnTo>
                  <a:lnTo>
                    <a:pt x="17174" y="11580"/>
                  </a:lnTo>
                  <a:lnTo>
                    <a:pt x="16390" y="11993"/>
                  </a:lnTo>
                  <a:lnTo>
                    <a:pt x="15626" y="12364"/>
                  </a:lnTo>
                  <a:lnTo>
                    <a:pt x="14842" y="12715"/>
                  </a:lnTo>
                  <a:lnTo>
                    <a:pt x="14057" y="13045"/>
                  </a:lnTo>
                  <a:lnTo>
                    <a:pt x="13294" y="13334"/>
                  </a:lnTo>
                  <a:lnTo>
                    <a:pt x="12509" y="13603"/>
                  </a:lnTo>
                  <a:lnTo>
                    <a:pt x="11766" y="13850"/>
                  </a:lnTo>
                  <a:lnTo>
                    <a:pt x="11002" y="14057"/>
                  </a:lnTo>
                  <a:lnTo>
                    <a:pt x="10259" y="14243"/>
                  </a:lnTo>
                  <a:lnTo>
                    <a:pt x="9537" y="14387"/>
                  </a:lnTo>
                  <a:lnTo>
                    <a:pt x="8814" y="14511"/>
                  </a:lnTo>
                  <a:lnTo>
                    <a:pt x="8113" y="14614"/>
                  </a:lnTo>
                  <a:lnTo>
                    <a:pt x="7431" y="14676"/>
                  </a:lnTo>
                  <a:lnTo>
                    <a:pt x="6771" y="14738"/>
                  </a:lnTo>
                  <a:lnTo>
                    <a:pt x="6152" y="14779"/>
                  </a:lnTo>
                  <a:lnTo>
                    <a:pt x="4954" y="14821"/>
                  </a:lnTo>
                  <a:lnTo>
                    <a:pt x="3860" y="14821"/>
                  </a:lnTo>
                  <a:lnTo>
                    <a:pt x="2890" y="14800"/>
                  </a:lnTo>
                  <a:lnTo>
                    <a:pt x="1322" y="14738"/>
                  </a:lnTo>
                  <a:lnTo>
                    <a:pt x="351" y="14717"/>
                  </a:lnTo>
                  <a:lnTo>
                    <a:pt x="1" y="14717"/>
                  </a:lnTo>
                  <a:lnTo>
                    <a:pt x="83" y="14738"/>
                  </a:lnTo>
                  <a:lnTo>
                    <a:pt x="331" y="14759"/>
                  </a:lnTo>
                  <a:lnTo>
                    <a:pt x="1322" y="14841"/>
                  </a:lnTo>
                  <a:lnTo>
                    <a:pt x="2870" y="14944"/>
                  </a:lnTo>
                  <a:lnTo>
                    <a:pt x="3860" y="14986"/>
                  </a:lnTo>
                  <a:lnTo>
                    <a:pt x="4954" y="15006"/>
                  </a:lnTo>
                  <a:lnTo>
                    <a:pt x="6152" y="14965"/>
                  </a:lnTo>
                  <a:lnTo>
                    <a:pt x="6792" y="14944"/>
                  </a:lnTo>
                  <a:lnTo>
                    <a:pt x="7452" y="14883"/>
                  </a:lnTo>
                  <a:lnTo>
                    <a:pt x="8133" y="14821"/>
                  </a:lnTo>
                  <a:lnTo>
                    <a:pt x="8856" y="14738"/>
                  </a:lnTo>
                  <a:lnTo>
                    <a:pt x="9578" y="14614"/>
                  </a:lnTo>
                  <a:lnTo>
                    <a:pt x="10301" y="14449"/>
                  </a:lnTo>
                  <a:lnTo>
                    <a:pt x="11064" y="14284"/>
                  </a:lnTo>
                  <a:lnTo>
                    <a:pt x="11828" y="14077"/>
                  </a:lnTo>
                  <a:lnTo>
                    <a:pt x="12592" y="13830"/>
                  </a:lnTo>
                  <a:lnTo>
                    <a:pt x="13376" y="13561"/>
                  </a:lnTo>
                  <a:lnTo>
                    <a:pt x="14160" y="13272"/>
                  </a:lnTo>
                  <a:lnTo>
                    <a:pt x="14945" y="12942"/>
                  </a:lnTo>
                  <a:lnTo>
                    <a:pt x="15729" y="12591"/>
                  </a:lnTo>
                  <a:lnTo>
                    <a:pt x="16514" y="12220"/>
                  </a:lnTo>
                  <a:lnTo>
                    <a:pt x="17277" y="11807"/>
                  </a:lnTo>
                  <a:lnTo>
                    <a:pt x="18041" y="11373"/>
                  </a:lnTo>
                  <a:lnTo>
                    <a:pt x="18763" y="10940"/>
                  </a:lnTo>
                  <a:lnTo>
                    <a:pt x="19465" y="10465"/>
                  </a:lnTo>
                  <a:lnTo>
                    <a:pt x="20126" y="9991"/>
                  </a:lnTo>
                  <a:lnTo>
                    <a:pt x="20766" y="9495"/>
                  </a:lnTo>
                  <a:lnTo>
                    <a:pt x="21364" y="9000"/>
                  </a:lnTo>
                  <a:lnTo>
                    <a:pt x="21963" y="8484"/>
                  </a:lnTo>
                  <a:lnTo>
                    <a:pt x="22500" y="7968"/>
                  </a:lnTo>
                  <a:lnTo>
                    <a:pt x="23016" y="7452"/>
                  </a:lnTo>
                  <a:lnTo>
                    <a:pt x="23511" y="6936"/>
                  </a:lnTo>
                  <a:lnTo>
                    <a:pt x="23965" y="6420"/>
                  </a:lnTo>
                  <a:lnTo>
                    <a:pt x="24398" y="5924"/>
                  </a:lnTo>
                  <a:lnTo>
                    <a:pt x="24791" y="5408"/>
                  </a:lnTo>
                  <a:lnTo>
                    <a:pt x="25162" y="4913"/>
                  </a:lnTo>
                  <a:lnTo>
                    <a:pt x="25492" y="4438"/>
                  </a:lnTo>
                  <a:lnTo>
                    <a:pt x="25802" y="3963"/>
                  </a:lnTo>
                  <a:lnTo>
                    <a:pt x="26091" y="3509"/>
                  </a:lnTo>
                  <a:lnTo>
                    <a:pt x="26566" y="2663"/>
                  </a:lnTo>
                  <a:lnTo>
                    <a:pt x="26958" y="1899"/>
                  </a:lnTo>
                  <a:lnTo>
                    <a:pt x="27247" y="1239"/>
                  </a:lnTo>
                  <a:lnTo>
                    <a:pt x="27371" y="970"/>
                  </a:lnTo>
                  <a:lnTo>
                    <a:pt x="27453" y="723"/>
                  </a:lnTo>
                  <a:lnTo>
                    <a:pt x="27598" y="330"/>
                  </a:lnTo>
                  <a:lnTo>
                    <a:pt x="27680" y="83"/>
                  </a:lnTo>
                  <a:lnTo>
                    <a:pt x="2770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a:off x="2390375" y="4039725"/>
              <a:ext cx="118200" cy="279200"/>
            </a:xfrm>
            <a:custGeom>
              <a:avLst/>
              <a:gdLst/>
              <a:ahLst/>
              <a:cxnLst/>
              <a:rect l="l" t="t" r="r" b="b"/>
              <a:pathLst>
                <a:path w="4728" h="11168" extrusionOk="0">
                  <a:moveTo>
                    <a:pt x="2766" y="0"/>
                  </a:moveTo>
                  <a:lnTo>
                    <a:pt x="2498" y="21"/>
                  </a:lnTo>
                  <a:lnTo>
                    <a:pt x="2209" y="83"/>
                  </a:lnTo>
                  <a:lnTo>
                    <a:pt x="1920" y="186"/>
                  </a:lnTo>
                  <a:lnTo>
                    <a:pt x="1631" y="310"/>
                  </a:lnTo>
                  <a:lnTo>
                    <a:pt x="1363" y="475"/>
                  </a:lnTo>
                  <a:lnTo>
                    <a:pt x="1094" y="681"/>
                  </a:lnTo>
                  <a:lnTo>
                    <a:pt x="847" y="929"/>
                  </a:lnTo>
                  <a:lnTo>
                    <a:pt x="620" y="1197"/>
                  </a:lnTo>
                  <a:lnTo>
                    <a:pt x="434" y="1507"/>
                  </a:lnTo>
                  <a:lnTo>
                    <a:pt x="269" y="1837"/>
                  </a:lnTo>
                  <a:lnTo>
                    <a:pt x="166" y="2188"/>
                  </a:lnTo>
                  <a:lnTo>
                    <a:pt x="83" y="2560"/>
                  </a:lnTo>
                  <a:lnTo>
                    <a:pt x="42" y="2952"/>
                  </a:lnTo>
                  <a:lnTo>
                    <a:pt x="21" y="3323"/>
                  </a:lnTo>
                  <a:lnTo>
                    <a:pt x="0" y="3716"/>
                  </a:lnTo>
                  <a:lnTo>
                    <a:pt x="42" y="6626"/>
                  </a:lnTo>
                  <a:lnTo>
                    <a:pt x="104" y="8979"/>
                  </a:lnTo>
                  <a:lnTo>
                    <a:pt x="145" y="10589"/>
                  </a:lnTo>
                  <a:lnTo>
                    <a:pt x="186" y="11023"/>
                  </a:lnTo>
                  <a:lnTo>
                    <a:pt x="186" y="11126"/>
                  </a:lnTo>
                  <a:lnTo>
                    <a:pt x="207" y="11167"/>
                  </a:lnTo>
                  <a:lnTo>
                    <a:pt x="228" y="11126"/>
                  </a:lnTo>
                  <a:lnTo>
                    <a:pt x="228" y="11023"/>
                  </a:lnTo>
                  <a:lnTo>
                    <a:pt x="248" y="10589"/>
                  </a:lnTo>
                  <a:lnTo>
                    <a:pt x="269" y="8979"/>
                  </a:lnTo>
                  <a:lnTo>
                    <a:pt x="269" y="6626"/>
                  </a:lnTo>
                  <a:lnTo>
                    <a:pt x="269" y="3716"/>
                  </a:lnTo>
                  <a:lnTo>
                    <a:pt x="269" y="3344"/>
                  </a:lnTo>
                  <a:lnTo>
                    <a:pt x="289" y="2972"/>
                  </a:lnTo>
                  <a:lnTo>
                    <a:pt x="331" y="2601"/>
                  </a:lnTo>
                  <a:lnTo>
                    <a:pt x="393" y="2250"/>
                  </a:lnTo>
                  <a:lnTo>
                    <a:pt x="496" y="1920"/>
                  </a:lnTo>
                  <a:lnTo>
                    <a:pt x="640" y="1610"/>
                  </a:lnTo>
                  <a:lnTo>
                    <a:pt x="805" y="1321"/>
                  </a:lnTo>
                  <a:lnTo>
                    <a:pt x="1012" y="1073"/>
                  </a:lnTo>
                  <a:lnTo>
                    <a:pt x="1239" y="846"/>
                  </a:lnTo>
                  <a:lnTo>
                    <a:pt x="1487" y="661"/>
                  </a:lnTo>
                  <a:lnTo>
                    <a:pt x="1734" y="496"/>
                  </a:lnTo>
                  <a:lnTo>
                    <a:pt x="2003" y="372"/>
                  </a:lnTo>
                  <a:lnTo>
                    <a:pt x="2271" y="268"/>
                  </a:lnTo>
                  <a:lnTo>
                    <a:pt x="2519" y="207"/>
                  </a:lnTo>
                  <a:lnTo>
                    <a:pt x="2787" y="186"/>
                  </a:lnTo>
                  <a:lnTo>
                    <a:pt x="3035" y="165"/>
                  </a:lnTo>
                  <a:lnTo>
                    <a:pt x="3262" y="207"/>
                  </a:lnTo>
                  <a:lnTo>
                    <a:pt x="3489" y="248"/>
                  </a:lnTo>
                  <a:lnTo>
                    <a:pt x="3695" y="310"/>
                  </a:lnTo>
                  <a:lnTo>
                    <a:pt x="3881" y="392"/>
                  </a:lnTo>
                  <a:lnTo>
                    <a:pt x="4025" y="496"/>
                  </a:lnTo>
                  <a:lnTo>
                    <a:pt x="4170" y="578"/>
                  </a:lnTo>
                  <a:lnTo>
                    <a:pt x="4294" y="681"/>
                  </a:lnTo>
                  <a:lnTo>
                    <a:pt x="4397" y="784"/>
                  </a:lnTo>
                  <a:lnTo>
                    <a:pt x="4542" y="991"/>
                  </a:lnTo>
                  <a:lnTo>
                    <a:pt x="4645" y="1135"/>
                  </a:lnTo>
                  <a:lnTo>
                    <a:pt x="4707" y="1239"/>
                  </a:lnTo>
                  <a:lnTo>
                    <a:pt x="4727" y="1259"/>
                  </a:lnTo>
                  <a:lnTo>
                    <a:pt x="4727" y="1218"/>
                  </a:lnTo>
                  <a:lnTo>
                    <a:pt x="4686" y="1115"/>
                  </a:lnTo>
                  <a:lnTo>
                    <a:pt x="4603" y="950"/>
                  </a:lnTo>
                  <a:lnTo>
                    <a:pt x="4562" y="846"/>
                  </a:lnTo>
                  <a:lnTo>
                    <a:pt x="4480" y="723"/>
                  </a:lnTo>
                  <a:lnTo>
                    <a:pt x="4376" y="619"/>
                  </a:lnTo>
                  <a:lnTo>
                    <a:pt x="4253" y="496"/>
                  </a:lnTo>
                  <a:lnTo>
                    <a:pt x="4108" y="372"/>
                  </a:lnTo>
                  <a:lnTo>
                    <a:pt x="3943" y="268"/>
                  </a:lnTo>
                  <a:lnTo>
                    <a:pt x="3737" y="165"/>
                  </a:lnTo>
                  <a:lnTo>
                    <a:pt x="3530" y="83"/>
                  </a:lnTo>
                  <a:lnTo>
                    <a:pt x="3303" y="41"/>
                  </a:lnTo>
                  <a:lnTo>
                    <a:pt x="30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2724250" y="4099050"/>
              <a:ext cx="6725" cy="281275"/>
            </a:xfrm>
            <a:custGeom>
              <a:avLst/>
              <a:gdLst/>
              <a:ahLst/>
              <a:cxnLst/>
              <a:rect l="l" t="t" r="r" b="b"/>
              <a:pathLst>
                <a:path w="269" h="11251" extrusionOk="0">
                  <a:moveTo>
                    <a:pt x="145" y="1"/>
                  </a:moveTo>
                  <a:lnTo>
                    <a:pt x="124" y="22"/>
                  </a:lnTo>
                  <a:lnTo>
                    <a:pt x="104" y="104"/>
                  </a:lnTo>
                  <a:lnTo>
                    <a:pt x="83" y="434"/>
                  </a:lnTo>
                  <a:lnTo>
                    <a:pt x="42" y="1652"/>
                  </a:lnTo>
                  <a:lnTo>
                    <a:pt x="21" y="3427"/>
                  </a:lnTo>
                  <a:lnTo>
                    <a:pt x="0" y="5636"/>
                  </a:lnTo>
                  <a:lnTo>
                    <a:pt x="21" y="7824"/>
                  </a:lnTo>
                  <a:lnTo>
                    <a:pt x="42" y="9620"/>
                  </a:lnTo>
                  <a:lnTo>
                    <a:pt x="83" y="10817"/>
                  </a:lnTo>
                  <a:lnTo>
                    <a:pt x="104" y="11147"/>
                  </a:lnTo>
                  <a:lnTo>
                    <a:pt x="124" y="11230"/>
                  </a:lnTo>
                  <a:lnTo>
                    <a:pt x="145" y="11250"/>
                  </a:lnTo>
                  <a:lnTo>
                    <a:pt x="145" y="11230"/>
                  </a:lnTo>
                  <a:lnTo>
                    <a:pt x="165" y="11147"/>
                  </a:lnTo>
                  <a:lnTo>
                    <a:pt x="186" y="10817"/>
                  </a:lnTo>
                  <a:lnTo>
                    <a:pt x="227" y="9620"/>
                  </a:lnTo>
                  <a:lnTo>
                    <a:pt x="248" y="7824"/>
                  </a:lnTo>
                  <a:lnTo>
                    <a:pt x="269" y="5636"/>
                  </a:lnTo>
                  <a:lnTo>
                    <a:pt x="248" y="3427"/>
                  </a:lnTo>
                  <a:lnTo>
                    <a:pt x="227" y="1652"/>
                  </a:lnTo>
                  <a:lnTo>
                    <a:pt x="186" y="434"/>
                  </a:lnTo>
                  <a:lnTo>
                    <a:pt x="165" y="104"/>
                  </a:lnTo>
                  <a:lnTo>
                    <a:pt x="145" y="22"/>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a:off x="2114300" y="3826075"/>
              <a:ext cx="512950" cy="419050"/>
            </a:xfrm>
            <a:custGeom>
              <a:avLst/>
              <a:gdLst/>
              <a:ahLst/>
              <a:cxnLst/>
              <a:rect l="l" t="t" r="r" b="b"/>
              <a:pathLst>
                <a:path w="20518" h="16762" extrusionOk="0">
                  <a:moveTo>
                    <a:pt x="18763" y="1"/>
                  </a:moveTo>
                  <a:lnTo>
                    <a:pt x="18041" y="42"/>
                  </a:lnTo>
                  <a:lnTo>
                    <a:pt x="17215" y="124"/>
                  </a:lnTo>
                  <a:lnTo>
                    <a:pt x="16286" y="248"/>
                  </a:lnTo>
                  <a:lnTo>
                    <a:pt x="15791" y="352"/>
                  </a:lnTo>
                  <a:lnTo>
                    <a:pt x="15275" y="455"/>
                  </a:lnTo>
                  <a:lnTo>
                    <a:pt x="14738" y="579"/>
                  </a:lnTo>
                  <a:lnTo>
                    <a:pt x="14181" y="723"/>
                  </a:lnTo>
                  <a:lnTo>
                    <a:pt x="13624" y="888"/>
                  </a:lnTo>
                  <a:lnTo>
                    <a:pt x="13046" y="1074"/>
                  </a:lnTo>
                  <a:lnTo>
                    <a:pt x="12447" y="1301"/>
                  </a:lnTo>
                  <a:lnTo>
                    <a:pt x="11848" y="1528"/>
                  </a:lnTo>
                  <a:lnTo>
                    <a:pt x="11250" y="1796"/>
                  </a:lnTo>
                  <a:lnTo>
                    <a:pt x="10651" y="2085"/>
                  </a:lnTo>
                  <a:lnTo>
                    <a:pt x="10032" y="2416"/>
                  </a:lnTo>
                  <a:lnTo>
                    <a:pt x="9413" y="2746"/>
                  </a:lnTo>
                  <a:lnTo>
                    <a:pt x="8814" y="3117"/>
                  </a:lnTo>
                  <a:lnTo>
                    <a:pt x="8195" y="3530"/>
                  </a:lnTo>
                  <a:lnTo>
                    <a:pt x="7596" y="3964"/>
                  </a:lnTo>
                  <a:lnTo>
                    <a:pt x="7018" y="4418"/>
                  </a:lnTo>
                  <a:lnTo>
                    <a:pt x="6440" y="4913"/>
                  </a:lnTo>
                  <a:lnTo>
                    <a:pt x="5883" y="5409"/>
                  </a:lnTo>
                  <a:lnTo>
                    <a:pt x="5367" y="5925"/>
                  </a:lnTo>
                  <a:lnTo>
                    <a:pt x="4892" y="6441"/>
                  </a:lnTo>
                  <a:lnTo>
                    <a:pt x="4418" y="6977"/>
                  </a:lnTo>
                  <a:lnTo>
                    <a:pt x="3984" y="7514"/>
                  </a:lnTo>
                  <a:lnTo>
                    <a:pt x="3571" y="8051"/>
                  </a:lnTo>
                  <a:lnTo>
                    <a:pt x="3200" y="8587"/>
                  </a:lnTo>
                  <a:lnTo>
                    <a:pt x="2849" y="9124"/>
                  </a:lnTo>
                  <a:lnTo>
                    <a:pt x="2519" y="9661"/>
                  </a:lnTo>
                  <a:lnTo>
                    <a:pt x="2209" y="10177"/>
                  </a:lnTo>
                  <a:lnTo>
                    <a:pt x="1920" y="10693"/>
                  </a:lnTo>
                  <a:lnTo>
                    <a:pt x="1672" y="11209"/>
                  </a:lnTo>
                  <a:lnTo>
                    <a:pt x="1445" y="11704"/>
                  </a:lnTo>
                  <a:lnTo>
                    <a:pt x="1239" y="12200"/>
                  </a:lnTo>
                  <a:lnTo>
                    <a:pt x="1053" y="12654"/>
                  </a:lnTo>
                  <a:lnTo>
                    <a:pt x="743" y="13541"/>
                  </a:lnTo>
                  <a:lnTo>
                    <a:pt x="496" y="14346"/>
                  </a:lnTo>
                  <a:lnTo>
                    <a:pt x="310" y="15048"/>
                  </a:lnTo>
                  <a:lnTo>
                    <a:pt x="166" y="15647"/>
                  </a:lnTo>
                  <a:lnTo>
                    <a:pt x="83" y="16121"/>
                  </a:lnTo>
                  <a:lnTo>
                    <a:pt x="21" y="16472"/>
                  </a:lnTo>
                  <a:lnTo>
                    <a:pt x="0" y="16699"/>
                  </a:lnTo>
                  <a:lnTo>
                    <a:pt x="0" y="16761"/>
                  </a:lnTo>
                  <a:lnTo>
                    <a:pt x="21" y="16699"/>
                  </a:lnTo>
                  <a:lnTo>
                    <a:pt x="83" y="16493"/>
                  </a:lnTo>
                  <a:lnTo>
                    <a:pt x="145" y="16142"/>
                  </a:lnTo>
                  <a:lnTo>
                    <a:pt x="269" y="15667"/>
                  </a:lnTo>
                  <a:lnTo>
                    <a:pt x="413" y="15069"/>
                  </a:lnTo>
                  <a:lnTo>
                    <a:pt x="620" y="14388"/>
                  </a:lnTo>
                  <a:lnTo>
                    <a:pt x="888" y="13603"/>
                  </a:lnTo>
                  <a:lnTo>
                    <a:pt x="1218" y="12736"/>
                  </a:lnTo>
                  <a:lnTo>
                    <a:pt x="1404" y="12262"/>
                  </a:lnTo>
                  <a:lnTo>
                    <a:pt x="1610" y="11787"/>
                  </a:lnTo>
                  <a:lnTo>
                    <a:pt x="1858" y="11291"/>
                  </a:lnTo>
                  <a:lnTo>
                    <a:pt x="2106" y="10796"/>
                  </a:lnTo>
                  <a:lnTo>
                    <a:pt x="2395" y="10280"/>
                  </a:lnTo>
                  <a:lnTo>
                    <a:pt x="2704" y="9764"/>
                  </a:lnTo>
                  <a:lnTo>
                    <a:pt x="3035" y="9248"/>
                  </a:lnTo>
                  <a:lnTo>
                    <a:pt x="3386" y="8711"/>
                  </a:lnTo>
                  <a:lnTo>
                    <a:pt x="3778" y="8175"/>
                  </a:lnTo>
                  <a:lnTo>
                    <a:pt x="4170" y="7659"/>
                  </a:lnTo>
                  <a:lnTo>
                    <a:pt x="4603" y="7122"/>
                  </a:lnTo>
                  <a:lnTo>
                    <a:pt x="5057" y="6606"/>
                  </a:lnTo>
                  <a:lnTo>
                    <a:pt x="5553" y="6090"/>
                  </a:lnTo>
                  <a:lnTo>
                    <a:pt x="6069" y="5594"/>
                  </a:lnTo>
                  <a:lnTo>
                    <a:pt x="6606" y="5099"/>
                  </a:lnTo>
                  <a:lnTo>
                    <a:pt x="7163" y="4604"/>
                  </a:lnTo>
                  <a:lnTo>
                    <a:pt x="7741" y="4150"/>
                  </a:lnTo>
                  <a:lnTo>
                    <a:pt x="8339" y="3737"/>
                  </a:lnTo>
                  <a:lnTo>
                    <a:pt x="8938" y="3324"/>
                  </a:lnTo>
                  <a:lnTo>
                    <a:pt x="9537" y="2952"/>
                  </a:lnTo>
                  <a:lnTo>
                    <a:pt x="10156" y="2622"/>
                  </a:lnTo>
                  <a:lnTo>
                    <a:pt x="10754" y="2292"/>
                  </a:lnTo>
                  <a:lnTo>
                    <a:pt x="11353" y="2003"/>
                  </a:lnTo>
                  <a:lnTo>
                    <a:pt x="11952" y="1735"/>
                  </a:lnTo>
                  <a:lnTo>
                    <a:pt x="12530" y="1507"/>
                  </a:lnTo>
                  <a:lnTo>
                    <a:pt x="13108" y="1280"/>
                  </a:lnTo>
                  <a:lnTo>
                    <a:pt x="13686" y="1095"/>
                  </a:lnTo>
                  <a:lnTo>
                    <a:pt x="14243" y="909"/>
                  </a:lnTo>
                  <a:lnTo>
                    <a:pt x="14780" y="764"/>
                  </a:lnTo>
                  <a:lnTo>
                    <a:pt x="15316" y="641"/>
                  </a:lnTo>
                  <a:lnTo>
                    <a:pt x="15832" y="517"/>
                  </a:lnTo>
                  <a:lnTo>
                    <a:pt x="16307" y="434"/>
                  </a:lnTo>
                  <a:lnTo>
                    <a:pt x="17236" y="290"/>
                  </a:lnTo>
                  <a:lnTo>
                    <a:pt x="18061" y="186"/>
                  </a:lnTo>
                  <a:lnTo>
                    <a:pt x="18784" y="124"/>
                  </a:lnTo>
                  <a:lnTo>
                    <a:pt x="19383" y="104"/>
                  </a:lnTo>
                  <a:lnTo>
                    <a:pt x="19878" y="83"/>
                  </a:lnTo>
                  <a:lnTo>
                    <a:pt x="20229" y="83"/>
                  </a:lnTo>
                  <a:lnTo>
                    <a:pt x="20435" y="63"/>
                  </a:lnTo>
                  <a:lnTo>
                    <a:pt x="20518" y="63"/>
                  </a:lnTo>
                  <a:lnTo>
                    <a:pt x="20435" y="42"/>
                  </a:lnTo>
                  <a:lnTo>
                    <a:pt x="20229" y="21"/>
                  </a:lnTo>
                  <a:lnTo>
                    <a:pt x="198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a:off x="2215950" y="3218200"/>
              <a:ext cx="98600" cy="682725"/>
            </a:xfrm>
            <a:custGeom>
              <a:avLst/>
              <a:gdLst/>
              <a:ahLst/>
              <a:cxnLst/>
              <a:rect l="l" t="t" r="r" b="b"/>
              <a:pathLst>
                <a:path w="3944" h="27309" extrusionOk="0">
                  <a:moveTo>
                    <a:pt x="3943" y="0"/>
                  </a:moveTo>
                  <a:lnTo>
                    <a:pt x="3902" y="62"/>
                  </a:lnTo>
                  <a:lnTo>
                    <a:pt x="3819" y="248"/>
                  </a:lnTo>
                  <a:lnTo>
                    <a:pt x="3468" y="991"/>
                  </a:lnTo>
                  <a:lnTo>
                    <a:pt x="3241" y="1528"/>
                  </a:lnTo>
                  <a:lnTo>
                    <a:pt x="2973" y="2188"/>
                  </a:lnTo>
                  <a:lnTo>
                    <a:pt x="2684" y="2931"/>
                  </a:lnTo>
                  <a:lnTo>
                    <a:pt x="2519" y="3344"/>
                  </a:lnTo>
                  <a:lnTo>
                    <a:pt x="2374" y="3778"/>
                  </a:lnTo>
                  <a:lnTo>
                    <a:pt x="2065" y="4727"/>
                  </a:lnTo>
                  <a:lnTo>
                    <a:pt x="1900" y="5222"/>
                  </a:lnTo>
                  <a:lnTo>
                    <a:pt x="1755" y="5759"/>
                  </a:lnTo>
                  <a:lnTo>
                    <a:pt x="1590" y="6296"/>
                  </a:lnTo>
                  <a:lnTo>
                    <a:pt x="1446" y="6874"/>
                  </a:lnTo>
                  <a:lnTo>
                    <a:pt x="1136" y="8050"/>
                  </a:lnTo>
                  <a:lnTo>
                    <a:pt x="868" y="9309"/>
                  </a:lnTo>
                  <a:lnTo>
                    <a:pt x="620" y="10630"/>
                  </a:lnTo>
                  <a:lnTo>
                    <a:pt x="414" y="11993"/>
                  </a:lnTo>
                  <a:lnTo>
                    <a:pt x="228" y="13417"/>
                  </a:lnTo>
                  <a:lnTo>
                    <a:pt x="125" y="14841"/>
                  </a:lnTo>
                  <a:lnTo>
                    <a:pt x="42" y="16224"/>
                  </a:lnTo>
                  <a:lnTo>
                    <a:pt x="1" y="17566"/>
                  </a:lnTo>
                  <a:lnTo>
                    <a:pt x="21" y="18866"/>
                  </a:lnTo>
                  <a:lnTo>
                    <a:pt x="63" y="20084"/>
                  </a:lnTo>
                  <a:lnTo>
                    <a:pt x="83" y="20662"/>
                  </a:lnTo>
                  <a:lnTo>
                    <a:pt x="145" y="21240"/>
                  </a:lnTo>
                  <a:lnTo>
                    <a:pt x="186" y="21777"/>
                  </a:lnTo>
                  <a:lnTo>
                    <a:pt x="228" y="22293"/>
                  </a:lnTo>
                  <a:lnTo>
                    <a:pt x="352" y="23284"/>
                  </a:lnTo>
                  <a:lnTo>
                    <a:pt x="414" y="23758"/>
                  </a:lnTo>
                  <a:lnTo>
                    <a:pt x="475" y="24192"/>
                  </a:lnTo>
                  <a:lnTo>
                    <a:pt x="599" y="24976"/>
                  </a:lnTo>
                  <a:lnTo>
                    <a:pt x="723" y="25657"/>
                  </a:lnTo>
                  <a:lnTo>
                    <a:pt x="847" y="26235"/>
                  </a:lnTo>
                  <a:lnTo>
                    <a:pt x="1033" y="27040"/>
                  </a:lnTo>
                  <a:lnTo>
                    <a:pt x="1074" y="27247"/>
                  </a:lnTo>
                  <a:lnTo>
                    <a:pt x="1095" y="27309"/>
                  </a:lnTo>
                  <a:lnTo>
                    <a:pt x="1095" y="27226"/>
                  </a:lnTo>
                  <a:lnTo>
                    <a:pt x="1074" y="27020"/>
                  </a:lnTo>
                  <a:lnTo>
                    <a:pt x="950" y="26215"/>
                  </a:lnTo>
                  <a:lnTo>
                    <a:pt x="847" y="25637"/>
                  </a:lnTo>
                  <a:lnTo>
                    <a:pt x="744" y="24956"/>
                  </a:lnTo>
                  <a:lnTo>
                    <a:pt x="620" y="24171"/>
                  </a:lnTo>
                  <a:lnTo>
                    <a:pt x="579" y="23717"/>
                  </a:lnTo>
                  <a:lnTo>
                    <a:pt x="517" y="23263"/>
                  </a:lnTo>
                  <a:lnTo>
                    <a:pt x="414" y="22293"/>
                  </a:lnTo>
                  <a:lnTo>
                    <a:pt x="352" y="21219"/>
                  </a:lnTo>
                  <a:lnTo>
                    <a:pt x="310" y="20662"/>
                  </a:lnTo>
                  <a:lnTo>
                    <a:pt x="290" y="20064"/>
                  </a:lnTo>
                  <a:lnTo>
                    <a:pt x="248" y="18846"/>
                  </a:lnTo>
                  <a:lnTo>
                    <a:pt x="248" y="17566"/>
                  </a:lnTo>
                  <a:lnTo>
                    <a:pt x="290" y="16245"/>
                  </a:lnTo>
                  <a:lnTo>
                    <a:pt x="352" y="14862"/>
                  </a:lnTo>
                  <a:lnTo>
                    <a:pt x="475" y="13438"/>
                  </a:lnTo>
                  <a:lnTo>
                    <a:pt x="661" y="12034"/>
                  </a:lnTo>
                  <a:lnTo>
                    <a:pt x="868" y="10672"/>
                  </a:lnTo>
                  <a:lnTo>
                    <a:pt x="1095" y="9351"/>
                  </a:lnTo>
                  <a:lnTo>
                    <a:pt x="1363" y="8112"/>
                  </a:lnTo>
                  <a:lnTo>
                    <a:pt x="1652" y="6915"/>
                  </a:lnTo>
                  <a:lnTo>
                    <a:pt x="1797" y="6358"/>
                  </a:lnTo>
                  <a:lnTo>
                    <a:pt x="1941" y="5821"/>
                  </a:lnTo>
                  <a:lnTo>
                    <a:pt x="2251" y="4789"/>
                  </a:lnTo>
                  <a:lnTo>
                    <a:pt x="2540" y="3840"/>
                  </a:lnTo>
                  <a:lnTo>
                    <a:pt x="2684" y="3406"/>
                  </a:lnTo>
                  <a:lnTo>
                    <a:pt x="2829" y="2993"/>
                  </a:lnTo>
                  <a:lnTo>
                    <a:pt x="3097" y="2229"/>
                  </a:lnTo>
                  <a:lnTo>
                    <a:pt x="3345" y="1569"/>
                  </a:lnTo>
                  <a:lnTo>
                    <a:pt x="3572" y="1032"/>
                  </a:lnTo>
                  <a:lnTo>
                    <a:pt x="3861" y="269"/>
                  </a:lnTo>
                  <a:lnTo>
                    <a:pt x="3923" y="83"/>
                  </a:lnTo>
                  <a:lnTo>
                    <a:pt x="3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7"/>
            <p:cNvSpPr/>
            <p:nvPr/>
          </p:nvSpPr>
          <p:spPr>
            <a:xfrm>
              <a:off x="2286125" y="2596375"/>
              <a:ext cx="46475" cy="565075"/>
            </a:xfrm>
            <a:custGeom>
              <a:avLst/>
              <a:gdLst/>
              <a:ahLst/>
              <a:cxnLst/>
              <a:rect l="l" t="t" r="r" b="b"/>
              <a:pathLst>
                <a:path w="1859" h="22603" extrusionOk="0">
                  <a:moveTo>
                    <a:pt x="1859" y="1"/>
                  </a:moveTo>
                  <a:lnTo>
                    <a:pt x="1797" y="42"/>
                  </a:lnTo>
                  <a:lnTo>
                    <a:pt x="1694" y="166"/>
                  </a:lnTo>
                  <a:lnTo>
                    <a:pt x="1508" y="393"/>
                  </a:lnTo>
                  <a:lnTo>
                    <a:pt x="1281" y="723"/>
                  </a:lnTo>
                  <a:lnTo>
                    <a:pt x="1054" y="1136"/>
                  </a:lnTo>
                  <a:lnTo>
                    <a:pt x="930" y="1383"/>
                  </a:lnTo>
                  <a:lnTo>
                    <a:pt x="806" y="1672"/>
                  </a:lnTo>
                  <a:lnTo>
                    <a:pt x="682" y="1961"/>
                  </a:lnTo>
                  <a:lnTo>
                    <a:pt x="579" y="2292"/>
                  </a:lnTo>
                  <a:lnTo>
                    <a:pt x="476" y="2643"/>
                  </a:lnTo>
                  <a:lnTo>
                    <a:pt x="393" y="3014"/>
                  </a:lnTo>
                  <a:lnTo>
                    <a:pt x="311" y="3427"/>
                  </a:lnTo>
                  <a:lnTo>
                    <a:pt x="249" y="3840"/>
                  </a:lnTo>
                  <a:lnTo>
                    <a:pt x="145" y="4727"/>
                  </a:lnTo>
                  <a:lnTo>
                    <a:pt x="83" y="5677"/>
                  </a:lnTo>
                  <a:lnTo>
                    <a:pt x="42" y="6668"/>
                  </a:lnTo>
                  <a:lnTo>
                    <a:pt x="22" y="7741"/>
                  </a:lnTo>
                  <a:lnTo>
                    <a:pt x="1" y="8835"/>
                  </a:lnTo>
                  <a:lnTo>
                    <a:pt x="1" y="9970"/>
                  </a:lnTo>
                  <a:lnTo>
                    <a:pt x="22" y="11147"/>
                  </a:lnTo>
                  <a:lnTo>
                    <a:pt x="63" y="12344"/>
                  </a:lnTo>
                  <a:lnTo>
                    <a:pt x="125" y="13479"/>
                  </a:lnTo>
                  <a:lnTo>
                    <a:pt x="187" y="14573"/>
                  </a:lnTo>
                  <a:lnTo>
                    <a:pt x="269" y="15626"/>
                  </a:lnTo>
                  <a:lnTo>
                    <a:pt x="352" y="16637"/>
                  </a:lnTo>
                  <a:lnTo>
                    <a:pt x="455" y="17587"/>
                  </a:lnTo>
                  <a:lnTo>
                    <a:pt x="661" y="19279"/>
                  </a:lnTo>
                  <a:lnTo>
                    <a:pt x="868" y="20662"/>
                  </a:lnTo>
                  <a:lnTo>
                    <a:pt x="1054" y="21715"/>
                  </a:lnTo>
                  <a:lnTo>
                    <a:pt x="1177" y="22376"/>
                  </a:lnTo>
                  <a:lnTo>
                    <a:pt x="1219" y="22541"/>
                  </a:lnTo>
                  <a:lnTo>
                    <a:pt x="1239" y="22603"/>
                  </a:lnTo>
                  <a:lnTo>
                    <a:pt x="1239" y="22541"/>
                  </a:lnTo>
                  <a:lnTo>
                    <a:pt x="1239" y="22355"/>
                  </a:lnTo>
                  <a:lnTo>
                    <a:pt x="1157" y="21694"/>
                  </a:lnTo>
                  <a:lnTo>
                    <a:pt x="847" y="19259"/>
                  </a:lnTo>
                  <a:lnTo>
                    <a:pt x="661" y="17566"/>
                  </a:lnTo>
                  <a:lnTo>
                    <a:pt x="496" y="15605"/>
                  </a:lnTo>
                  <a:lnTo>
                    <a:pt x="414" y="14553"/>
                  </a:lnTo>
                  <a:lnTo>
                    <a:pt x="352" y="13459"/>
                  </a:lnTo>
                  <a:lnTo>
                    <a:pt x="311" y="12323"/>
                  </a:lnTo>
                  <a:lnTo>
                    <a:pt x="269" y="11147"/>
                  </a:lnTo>
                  <a:lnTo>
                    <a:pt x="249" y="9970"/>
                  </a:lnTo>
                  <a:lnTo>
                    <a:pt x="249" y="8835"/>
                  </a:lnTo>
                  <a:lnTo>
                    <a:pt x="249" y="7741"/>
                  </a:lnTo>
                  <a:lnTo>
                    <a:pt x="269" y="6688"/>
                  </a:lnTo>
                  <a:lnTo>
                    <a:pt x="311" y="5677"/>
                  </a:lnTo>
                  <a:lnTo>
                    <a:pt x="352" y="4727"/>
                  </a:lnTo>
                  <a:lnTo>
                    <a:pt x="455" y="3860"/>
                  </a:lnTo>
                  <a:lnTo>
                    <a:pt x="496" y="3448"/>
                  </a:lnTo>
                  <a:lnTo>
                    <a:pt x="579" y="3055"/>
                  </a:lnTo>
                  <a:lnTo>
                    <a:pt x="641" y="2684"/>
                  </a:lnTo>
                  <a:lnTo>
                    <a:pt x="744" y="2333"/>
                  </a:lnTo>
                  <a:lnTo>
                    <a:pt x="827" y="2023"/>
                  </a:lnTo>
                  <a:lnTo>
                    <a:pt x="930" y="1714"/>
                  </a:lnTo>
                  <a:lnTo>
                    <a:pt x="1157" y="1198"/>
                  </a:lnTo>
                  <a:lnTo>
                    <a:pt x="1363" y="764"/>
                  </a:lnTo>
                  <a:lnTo>
                    <a:pt x="1570" y="434"/>
                  </a:lnTo>
                  <a:lnTo>
                    <a:pt x="1735" y="207"/>
                  </a:lnTo>
                  <a:lnTo>
                    <a:pt x="1817" y="62"/>
                  </a:lnTo>
                  <a:lnTo>
                    <a:pt x="1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7"/>
            <p:cNvSpPr/>
            <p:nvPr/>
          </p:nvSpPr>
          <p:spPr>
            <a:xfrm>
              <a:off x="2786675" y="2221725"/>
              <a:ext cx="710100" cy="369525"/>
            </a:xfrm>
            <a:custGeom>
              <a:avLst/>
              <a:gdLst/>
              <a:ahLst/>
              <a:cxnLst/>
              <a:rect l="l" t="t" r="r" b="b"/>
              <a:pathLst>
                <a:path w="28404" h="14781" extrusionOk="0">
                  <a:moveTo>
                    <a:pt x="28403" y="1"/>
                  </a:moveTo>
                  <a:lnTo>
                    <a:pt x="28300" y="22"/>
                  </a:lnTo>
                  <a:lnTo>
                    <a:pt x="28073" y="84"/>
                  </a:lnTo>
                  <a:lnTo>
                    <a:pt x="27165" y="352"/>
                  </a:lnTo>
                  <a:lnTo>
                    <a:pt x="25741" y="785"/>
                  </a:lnTo>
                  <a:lnTo>
                    <a:pt x="23862" y="1405"/>
                  </a:lnTo>
                  <a:lnTo>
                    <a:pt x="21592" y="2168"/>
                  </a:lnTo>
                  <a:lnTo>
                    <a:pt x="20333" y="2602"/>
                  </a:lnTo>
                  <a:lnTo>
                    <a:pt x="19012" y="3097"/>
                  </a:lnTo>
                  <a:lnTo>
                    <a:pt x="17608" y="3634"/>
                  </a:lnTo>
                  <a:lnTo>
                    <a:pt x="16184" y="4212"/>
                  </a:lnTo>
                  <a:lnTo>
                    <a:pt x="14697" y="4831"/>
                  </a:lnTo>
                  <a:lnTo>
                    <a:pt x="13191" y="5533"/>
                  </a:lnTo>
                  <a:lnTo>
                    <a:pt x="12427" y="5884"/>
                  </a:lnTo>
                  <a:lnTo>
                    <a:pt x="11684" y="6255"/>
                  </a:lnTo>
                  <a:lnTo>
                    <a:pt x="10982" y="6627"/>
                  </a:lnTo>
                  <a:lnTo>
                    <a:pt x="10260" y="6998"/>
                  </a:lnTo>
                  <a:lnTo>
                    <a:pt x="8918" y="7762"/>
                  </a:lnTo>
                  <a:lnTo>
                    <a:pt x="7638" y="8526"/>
                  </a:lnTo>
                  <a:lnTo>
                    <a:pt x="6441" y="9290"/>
                  </a:lnTo>
                  <a:lnTo>
                    <a:pt x="5347" y="10053"/>
                  </a:lnTo>
                  <a:lnTo>
                    <a:pt x="4336" y="10796"/>
                  </a:lnTo>
                  <a:lnTo>
                    <a:pt x="3448" y="11519"/>
                  </a:lnTo>
                  <a:lnTo>
                    <a:pt x="2643" y="12179"/>
                  </a:lnTo>
                  <a:lnTo>
                    <a:pt x="1941" y="12799"/>
                  </a:lnTo>
                  <a:lnTo>
                    <a:pt x="1343" y="13356"/>
                  </a:lnTo>
                  <a:lnTo>
                    <a:pt x="868" y="13851"/>
                  </a:lnTo>
                  <a:lnTo>
                    <a:pt x="496" y="14243"/>
                  </a:lnTo>
                  <a:lnTo>
                    <a:pt x="207" y="14532"/>
                  </a:lnTo>
                  <a:lnTo>
                    <a:pt x="63" y="14718"/>
                  </a:lnTo>
                  <a:lnTo>
                    <a:pt x="1" y="14780"/>
                  </a:lnTo>
                  <a:lnTo>
                    <a:pt x="1" y="14780"/>
                  </a:lnTo>
                  <a:lnTo>
                    <a:pt x="63" y="14739"/>
                  </a:lnTo>
                  <a:lnTo>
                    <a:pt x="249" y="14574"/>
                  </a:lnTo>
                  <a:lnTo>
                    <a:pt x="538" y="14285"/>
                  </a:lnTo>
                  <a:lnTo>
                    <a:pt x="930" y="13913"/>
                  </a:lnTo>
                  <a:lnTo>
                    <a:pt x="1425" y="13459"/>
                  </a:lnTo>
                  <a:lnTo>
                    <a:pt x="2044" y="12902"/>
                  </a:lnTo>
                  <a:lnTo>
                    <a:pt x="2746" y="12303"/>
                  </a:lnTo>
                  <a:lnTo>
                    <a:pt x="3551" y="11643"/>
                  </a:lnTo>
                  <a:lnTo>
                    <a:pt x="4459" y="10941"/>
                  </a:lnTo>
                  <a:lnTo>
                    <a:pt x="5471" y="10218"/>
                  </a:lnTo>
                  <a:lnTo>
                    <a:pt x="6565" y="9475"/>
                  </a:lnTo>
                  <a:lnTo>
                    <a:pt x="7762" y="8712"/>
                  </a:lnTo>
                  <a:lnTo>
                    <a:pt x="9042" y="7969"/>
                  </a:lnTo>
                  <a:lnTo>
                    <a:pt x="10383" y="7205"/>
                  </a:lnTo>
                  <a:lnTo>
                    <a:pt x="11808" y="6462"/>
                  </a:lnTo>
                  <a:lnTo>
                    <a:pt x="12551" y="6111"/>
                  </a:lnTo>
                  <a:lnTo>
                    <a:pt x="13294" y="5739"/>
                  </a:lnTo>
                  <a:lnTo>
                    <a:pt x="14801" y="5058"/>
                  </a:lnTo>
                  <a:lnTo>
                    <a:pt x="16266" y="4439"/>
                  </a:lnTo>
                  <a:lnTo>
                    <a:pt x="17711" y="3840"/>
                  </a:lnTo>
                  <a:lnTo>
                    <a:pt x="19094" y="3304"/>
                  </a:lnTo>
                  <a:lnTo>
                    <a:pt x="20415" y="2808"/>
                  </a:lnTo>
                  <a:lnTo>
                    <a:pt x="21654" y="2354"/>
                  </a:lnTo>
                  <a:lnTo>
                    <a:pt x="23924" y="1570"/>
                  </a:lnTo>
                  <a:lnTo>
                    <a:pt x="27206" y="434"/>
                  </a:lnTo>
                  <a:lnTo>
                    <a:pt x="28094" y="125"/>
                  </a:lnTo>
                  <a:lnTo>
                    <a:pt x="28321" y="42"/>
                  </a:lnTo>
                  <a:lnTo>
                    <a:pt x="28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7"/>
            <p:cNvSpPr/>
            <p:nvPr/>
          </p:nvSpPr>
          <p:spPr>
            <a:xfrm>
              <a:off x="3452875" y="2518450"/>
              <a:ext cx="459825" cy="477350"/>
            </a:xfrm>
            <a:custGeom>
              <a:avLst/>
              <a:gdLst/>
              <a:ahLst/>
              <a:cxnLst/>
              <a:rect l="l" t="t" r="r" b="b"/>
              <a:pathLst>
                <a:path w="18393" h="19094" extrusionOk="0">
                  <a:moveTo>
                    <a:pt x="18392" y="1"/>
                  </a:moveTo>
                  <a:lnTo>
                    <a:pt x="18330" y="21"/>
                  </a:lnTo>
                  <a:lnTo>
                    <a:pt x="18144" y="125"/>
                  </a:lnTo>
                  <a:lnTo>
                    <a:pt x="17484" y="537"/>
                  </a:lnTo>
                  <a:lnTo>
                    <a:pt x="17009" y="847"/>
                  </a:lnTo>
                  <a:lnTo>
                    <a:pt x="16452" y="1219"/>
                  </a:lnTo>
                  <a:lnTo>
                    <a:pt x="15131" y="2147"/>
                  </a:lnTo>
                  <a:lnTo>
                    <a:pt x="14367" y="2725"/>
                  </a:lnTo>
                  <a:lnTo>
                    <a:pt x="13541" y="3345"/>
                  </a:lnTo>
                  <a:lnTo>
                    <a:pt x="12674" y="4046"/>
                  </a:lnTo>
                  <a:lnTo>
                    <a:pt x="11787" y="4789"/>
                  </a:lnTo>
                  <a:lnTo>
                    <a:pt x="10858" y="5615"/>
                  </a:lnTo>
                  <a:lnTo>
                    <a:pt x="9909" y="6482"/>
                  </a:lnTo>
                  <a:lnTo>
                    <a:pt x="8959" y="7411"/>
                  </a:lnTo>
                  <a:lnTo>
                    <a:pt x="7989" y="8381"/>
                  </a:lnTo>
                  <a:lnTo>
                    <a:pt x="7060" y="9372"/>
                  </a:lnTo>
                  <a:lnTo>
                    <a:pt x="6173" y="10383"/>
                  </a:lnTo>
                  <a:lnTo>
                    <a:pt x="5326" y="11353"/>
                  </a:lnTo>
                  <a:lnTo>
                    <a:pt x="4562" y="12303"/>
                  </a:lnTo>
                  <a:lnTo>
                    <a:pt x="3840" y="13232"/>
                  </a:lnTo>
                  <a:lnTo>
                    <a:pt x="3180" y="14119"/>
                  </a:lnTo>
                  <a:lnTo>
                    <a:pt x="2581" y="14945"/>
                  </a:lnTo>
                  <a:lnTo>
                    <a:pt x="2044" y="15729"/>
                  </a:lnTo>
                  <a:lnTo>
                    <a:pt x="1136" y="17112"/>
                  </a:lnTo>
                  <a:lnTo>
                    <a:pt x="785" y="17670"/>
                  </a:lnTo>
                  <a:lnTo>
                    <a:pt x="496" y="18165"/>
                  </a:lnTo>
                  <a:lnTo>
                    <a:pt x="125" y="18846"/>
                  </a:lnTo>
                  <a:lnTo>
                    <a:pt x="21" y="19032"/>
                  </a:lnTo>
                  <a:lnTo>
                    <a:pt x="1" y="19094"/>
                  </a:lnTo>
                  <a:lnTo>
                    <a:pt x="1" y="19094"/>
                  </a:lnTo>
                  <a:lnTo>
                    <a:pt x="42" y="19032"/>
                  </a:lnTo>
                  <a:lnTo>
                    <a:pt x="166" y="18867"/>
                  </a:lnTo>
                  <a:lnTo>
                    <a:pt x="579" y="18206"/>
                  </a:lnTo>
                  <a:lnTo>
                    <a:pt x="1260" y="17174"/>
                  </a:lnTo>
                  <a:lnTo>
                    <a:pt x="2189" y="15833"/>
                  </a:lnTo>
                  <a:lnTo>
                    <a:pt x="2725" y="15069"/>
                  </a:lnTo>
                  <a:lnTo>
                    <a:pt x="3345" y="14243"/>
                  </a:lnTo>
                  <a:lnTo>
                    <a:pt x="4005" y="13356"/>
                  </a:lnTo>
                  <a:lnTo>
                    <a:pt x="4728" y="12447"/>
                  </a:lnTo>
                  <a:lnTo>
                    <a:pt x="5512" y="11498"/>
                  </a:lnTo>
                  <a:lnTo>
                    <a:pt x="6358" y="10528"/>
                  </a:lnTo>
                  <a:lnTo>
                    <a:pt x="7246" y="9558"/>
                  </a:lnTo>
                  <a:lnTo>
                    <a:pt x="8175" y="8546"/>
                  </a:lnTo>
                  <a:lnTo>
                    <a:pt x="9124" y="7576"/>
                  </a:lnTo>
                  <a:lnTo>
                    <a:pt x="10074" y="6668"/>
                  </a:lnTo>
                  <a:lnTo>
                    <a:pt x="11023" y="5801"/>
                  </a:lnTo>
                  <a:lnTo>
                    <a:pt x="11931" y="4975"/>
                  </a:lnTo>
                  <a:lnTo>
                    <a:pt x="12819" y="4212"/>
                  </a:lnTo>
                  <a:lnTo>
                    <a:pt x="13665" y="3510"/>
                  </a:lnTo>
                  <a:lnTo>
                    <a:pt x="14470" y="2870"/>
                  </a:lnTo>
                  <a:lnTo>
                    <a:pt x="15234" y="2292"/>
                  </a:lnTo>
                  <a:lnTo>
                    <a:pt x="16534" y="1322"/>
                  </a:lnTo>
                  <a:lnTo>
                    <a:pt x="17546" y="620"/>
                  </a:lnTo>
                  <a:lnTo>
                    <a:pt x="18186" y="166"/>
                  </a:lnTo>
                  <a:lnTo>
                    <a:pt x="18351" y="42"/>
                  </a:lnTo>
                  <a:lnTo>
                    <a:pt x="183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7"/>
            <p:cNvSpPr/>
            <p:nvPr/>
          </p:nvSpPr>
          <p:spPr>
            <a:xfrm>
              <a:off x="5755925" y="3350300"/>
              <a:ext cx="55750" cy="218825"/>
            </a:xfrm>
            <a:custGeom>
              <a:avLst/>
              <a:gdLst/>
              <a:ahLst/>
              <a:cxnLst/>
              <a:rect l="l" t="t" r="r" b="b"/>
              <a:pathLst>
                <a:path w="2230" h="8753" extrusionOk="0">
                  <a:moveTo>
                    <a:pt x="1" y="0"/>
                  </a:moveTo>
                  <a:lnTo>
                    <a:pt x="1" y="21"/>
                  </a:lnTo>
                  <a:lnTo>
                    <a:pt x="1" y="83"/>
                  </a:lnTo>
                  <a:lnTo>
                    <a:pt x="83" y="351"/>
                  </a:lnTo>
                  <a:lnTo>
                    <a:pt x="393" y="1260"/>
                  </a:lnTo>
                  <a:lnTo>
                    <a:pt x="599" y="1899"/>
                  </a:lnTo>
                  <a:lnTo>
                    <a:pt x="826" y="2642"/>
                  </a:lnTo>
                  <a:lnTo>
                    <a:pt x="1074" y="3447"/>
                  </a:lnTo>
                  <a:lnTo>
                    <a:pt x="1301" y="4335"/>
                  </a:lnTo>
                  <a:lnTo>
                    <a:pt x="1528" y="5223"/>
                  </a:lnTo>
                  <a:lnTo>
                    <a:pt x="1693" y="6048"/>
                  </a:lnTo>
                  <a:lnTo>
                    <a:pt x="1838" y="6791"/>
                  </a:lnTo>
                  <a:lnTo>
                    <a:pt x="1962" y="7452"/>
                  </a:lnTo>
                  <a:lnTo>
                    <a:pt x="2127" y="8422"/>
                  </a:lnTo>
                  <a:lnTo>
                    <a:pt x="2189" y="8670"/>
                  </a:lnTo>
                  <a:lnTo>
                    <a:pt x="2209" y="8732"/>
                  </a:lnTo>
                  <a:lnTo>
                    <a:pt x="2209" y="8752"/>
                  </a:lnTo>
                  <a:lnTo>
                    <a:pt x="2230" y="8670"/>
                  </a:lnTo>
                  <a:lnTo>
                    <a:pt x="2230" y="8401"/>
                  </a:lnTo>
                  <a:lnTo>
                    <a:pt x="2189" y="7989"/>
                  </a:lnTo>
                  <a:lnTo>
                    <a:pt x="2147" y="7431"/>
                  </a:lnTo>
                  <a:lnTo>
                    <a:pt x="2044" y="6771"/>
                  </a:lnTo>
                  <a:lnTo>
                    <a:pt x="1920" y="6007"/>
                  </a:lnTo>
                  <a:lnTo>
                    <a:pt x="1755" y="5161"/>
                  </a:lnTo>
                  <a:lnTo>
                    <a:pt x="1549" y="4273"/>
                  </a:lnTo>
                  <a:lnTo>
                    <a:pt x="1301" y="3386"/>
                  </a:lnTo>
                  <a:lnTo>
                    <a:pt x="1053" y="2560"/>
                  </a:lnTo>
                  <a:lnTo>
                    <a:pt x="806" y="1837"/>
                  </a:lnTo>
                  <a:lnTo>
                    <a:pt x="558" y="1198"/>
                  </a:lnTo>
                  <a:lnTo>
                    <a:pt x="352" y="702"/>
                  </a:lnTo>
                  <a:lnTo>
                    <a:pt x="166" y="310"/>
                  </a:lnTo>
                  <a:lnTo>
                    <a:pt x="42" y="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7"/>
            <p:cNvSpPr/>
            <p:nvPr/>
          </p:nvSpPr>
          <p:spPr>
            <a:xfrm>
              <a:off x="2801125" y="4720875"/>
              <a:ext cx="2668425" cy="468575"/>
            </a:xfrm>
            <a:custGeom>
              <a:avLst/>
              <a:gdLst/>
              <a:ahLst/>
              <a:cxnLst/>
              <a:rect l="l" t="t" r="r" b="b"/>
              <a:pathLst>
                <a:path w="106737" h="18743" extrusionOk="0">
                  <a:moveTo>
                    <a:pt x="106737" y="1"/>
                  </a:moveTo>
                  <a:lnTo>
                    <a:pt x="106489" y="166"/>
                  </a:lnTo>
                  <a:lnTo>
                    <a:pt x="105767" y="640"/>
                  </a:lnTo>
                  <a:lnTo>
                    <a:pt x="104611" y="1425"/>
                  </a:lnTo>
                  <a:lnTo>
                    <a:pt x="103868" y="1941"/>
                  </a:lnTo>
                  <a:lnTo>
                    <a:pt x="103001" y="2478"/>
                  </a:lnTo>
                  <a:lnTo>
                    <a:pt x="102051" y="3097"/>
                  </a:lnTo>
                  <a:lnTo>
                    <a:pt x="100978" y="3757"/>
                  </a:lnTo>
                  <a:lnTo>
                    <a:pt x="99801" y="4480"/>
                  </a:lnTo>
                  <a:lnTo>
                    <a:pt x="98522" y="5223"/>
                  </a:lnTo>
                  <a:lnTo>
                    <a:pt x="97139" y="5987"/>
                  </a:lnTo>
                  <a:lnTo>
                    <a:pt x="95652" y="6792"/>
                  </a:lnTo>
                  <a:lnTo>
                    <a:pt x="94063" y="7617"/>
                  </a:lnTo>
                  <a:lnTo>
                    <a:pt x="92391" y="8463"/>
                  </a:lnTo>
                  <a:lnTo>
                    <a:pt x="90595" y="9310"/>
                  </a:lnTo>
                  <a:lnTo>
                    <a:pt x="88717" y="10156"/>
                  </a:lnTo>
                  <a:lnTo>
                    <a:pt x="86735" y="10982"/>
                  </a:lnTo>
                  <a:lnTo>
                    <a:pt x="85703" y="11415"/>
                  </a:lnTo>
                  <a:lnTo>
                    <a:pt x="84651" y="11807"/>
                  </a:lnTo>
                  <a:lnTo>
                    <a:pt x="82504" y="12633"/>
                  </a:lnTo>
                  <a:lnTo>
                    <a:pt x="80254" y="13417"/>
                  </a:lnTo>
                  <a:lnTo>
                    <a:pt x="79676" y="13603"/>
                  </a:lnTo>
                  <a:lnTo>
                    <a:pt x="79098" y="13789"/>
                  </a:lnTo>
                  <a:lnTo>
                    <a:pt x="77901" y="14160"/>
                  </a:lnTo>
                  <a:lnTo>
                    <a:pt x="76704" y="14532"/>
                  </a:lnTo>
                  <a:lnTo>
                    <a:pt x="76105" y="14697"/>
                  </a:lnTo>
                  <a:lnTo>
                    <a:pt x="75486" y="14883"/>
                  </a:lnTo>
                  <a:lnTo>
                    <a:pt x="74247" y="15213"/>
                  </a:lnTo>
                  <a:lnTo>
                    <a:pt x="72988" y="15543"/>
                  </a:lnTo>
                  <a:lnTo>
                    <a:pt x="71709" y="15853"/>
                  </a:lnTo>
                  <a:lnTo>
                    <a:pt x="70429" y="16142"/>
                  </a:lnTo>
                  <a:lnTo>
                    <a:pt x="69108" y="16431"/>
                  </a:lnTo>
                  <a:lnTo>
                    <a:pt x="67787" y="16699"/>
                  </a:lnTo>
                  <a:lnTo>
                    <a:pt x="66424" y="16968"/>
                  </a:lnTo>
                  <a:lnTo>
                    <a:pt x="65062" y="17195"/>
                  </a:lnTo>
                  <a:lnTo>
                    <a:pt x="63700" y="17422"/>
                  </a:lnTo>
                  <a:lnTo>
                    <a:pt x="62296" y="17628"/>
                  </a:lnTo>
                  <a:lnTo>
                    <a:pt x="60893" y="17814"/>
                  </a:lnTo>
                  <a:lnTo>
                    <a:pt x="59468" y="17979"/>
                  </a:lnTo>
                  <a:lnTo>
                    <a:pt x="58044" y="18144"/>
                  </a:lnTo>
                  <a:lnTo>
                    <a:pt x="56599" y="18247"/>
                  </a:lnTo>
                  <a:lnTo>
                    <a:pt x="55154" y="18351"/>
                  </a:lnTo>
                  <a:lnTo>
                    <a:pt x="53689" y="18433"/>
                  </a:lnTo>
                  <a:lnTo>
                    <a:pt x="52203" y="18474"/>
                  </a:lnTo>
                  <a:lnTo>
                    <a:pt x="50758" y="18495"/>
                  </a:lnTo>
                  <a:lnTo>
                    <a:pt x="49313" y="18495"/>
                  </a:lnTo>
                  <a:lnTo>
                    <a:pt x="47868" y="18454"/>
                  </a:lnTo>
                  <a:lnTo>
                    <a:pt x="46444" y="18392"/>
                  </a:lnTo>
                  <a:lnTo>
                    <a:pt x="45019" y="18309"/>
                  </a:lnTo>
                  <a:lnTo>
                    <a:pt x="43616" y="18206"/>
                  </a:lnTo>
                  <a:lnTo>
                    <a:pt x="42233" y="18062"/>
                  </a:lnTo>
                  <a:lnTo>
                    <a:pt x="40850" y="17938"/>
                  </a:lnTo>
                  <a:lnTo>
                    <a:pt x="40169" y="17855"/>
                  </a:lnTo>
                  <a:lnTo>
                    <a:pt x="39488" y="17752"/>
                  </a:lnTo>
                  <a:lnTo>
                    <a:pt x="36825" y="17381"/>
                  </a:lnTo>
                  <a:lnTo>
                    <a:pt x="34224" y="16906"/>
                  </a:lnTo>
                  <a:lnTo>
                    <a:pt x="32944" y="16658"/>
                  </a:lnTo>
                  <a:lnTo>
                    <a:pt x="31685" y="16369"/>
                  </a:lnTo>
                  <a:lnTo>
                    <a:pt x="30447" y="16101"/>
                  </a:lnTo>
                  <a:lnTo>
                    <a:pt x="29229" y="15812"/>
                  </a:lnTo>
                  <a:lnTo>
                    <a:pt x="28032" y="15502"/>
                  </a:lnTo>
                  <a:lnTo>
                    <a:pt x="26855" y="15193"/>
                  </a:lnTo>
                  <a:lnTo>
                    <a:pt x="25699" y="14862"/>
                  </a:lnTo>
                  <a:lnTo>
                    <a:pt x="24564" y="14532"/>
                  </a:lnTo>
                  <a:lnTo>
                    <a:pt x="23449" y="14181"/>
                  </a:lnTo>
                  <a:lnTo>
                    <a:pt x="22376" y="13830"/>
                  </a:lnTo>
                  <a:lnTo>
                    <a:pt x="21303" y="13479"/>
                  </a:lnTo>
                  <a:lnTo>
                    <a:pt x="20250" y="13108"/>
                  </a:lnTo>
                  <a:lnTo>
                    <a:pt x="19239" y="12757"/>
                  </a:lnTo>
                  <a:lnTo>
                    <a:pt x="18227" y="12365"/>
                  </a:lnTo>
                  <a:lnTo>
                    <a:pt x="17257" y="11993"/>
                  </a:lnTo>
                  <a:lnTo>
                    <a:pt x="16307" y="11622"/>
                  </a:lnTo>
                  <a:lnTo>
                    <a:pt x="15399" y="11229"/>
                  </a:lnTo>
                  <a:lnTo>
                    <a:pt x="14491" y="10837"/>
                  </a:lnTo>
                  <a:lnTo>
                    <a:pt x="12778" y="10074"/>
                  </a:lnTo>
                  <a:lnTo>
                    <a:pt x="11168" y="9310"/>
                  </a:lnTo>
                  <a:lnTo>
                    <a:pt x="9640" y="8546"/>
                  </a:lnTo>
                  <a:lnTo>
                    <a:pt x="8237" y="7824"/>
                  </a:lnTo>
                  <a:lnTo>
                    <a:pt x="6936" y="7101"/>
                  </a:lnTo>
                  <a:lnTo>
                    <a:pt x="5760" y="6420"/>
                  </a:lnTo>
                  <a:lnTo>
                    <a:pt x="4686" y="5759"/>
                  </a:lnTo>
                  <a:lnTo>
                    <a:pt x="3716" y="5161"/>
                  </a:lnTo>
                  <a:lnTo>
                    <a:pt x="2849" y="4624"/>
                  </a:lnTo>
                  <a:lnTo>
                    <a:pt x="2106" y="4108"/>
                  </a:lnTo>
                  <a:lnTo>
                    <a:pt x="1487" y="3675"/>
                  </a:lnTo>
                  <a:lnTo>
                    <a:pt x="950" y="3303"/>
                  </a:lnTo>
                  <a:lnTo>
                    <a:pt x="249" y="2828"/>
                  </a:lnTo>
                  <a:lnTo>
                    <a:pt x="1" y="2663"/>
                  </a:lnTo>
                  <a:lnTo>
                    <a:pt x="228" y="2849"/>
                  </a:lnTo>
                  <a:lnTo>
                    <a:pt x="930" y="3344"/>
                  </a:lnTo>
                  <a:lnTo>
                    <a:pt x="2065" y="4170"/>
                  </a:lnTo>
                  <a:lnTo>
                    <a:pt x="2808" y="4686"/>
                  </a:lnTo>
                  <a:lnTo>
                    <a:pt x="3654" y="5243"/>
                  </a:lnTo>
                  <a:lnTo>
                    <a:pt x="4625" y="5863"/>
                  </a:lnTo>
                  <a:lnTo>
                    <a:pt x="5698" y="6523"/>
                  </a:lnTo>
                  <a:lnTo>
                    <a:pt x="6874" y="7204"/>
                  </a:lnTo>
                  <a:lnTo>
                    <a:pt x="8175" y="7947"/>
                  </a:lnTo>
                  <a:lnTo>
                    <a:pt x="9578" y="8691"/>
                  </a:lnTo>
                  <a:lnTo>
                    <a:pt x="11085" y="9454"/>
                  </a:lnTo>
                  <a:lnTo>
                    <a:pt x="12716" y="10218"/>
                  </a:lnTo>
                  <a:lnTo>
                    <a:pt x="14429" y="11002"/>
                  </a:lnTo>
                  <a:lnTo>
                    <a:pt x="15317" y="11395"/>
                  </a:lnTo>
                  <a:lnTo>
                    <a:pt x="16246" y="11787"/>
                  </a:lnTo>
                  <a:lnTo>
                    <a:pt x="17195" y="12179"/>
                  </a:lnTo>
                  <a:lnTo>
                    <a:pt x="18165" y="12550"/>
                  </a:lnTo>
                  <a:lnTo>
                    <a:pt x="19156" y="12922"/>
                  </a:lnTo>
                  <a:lnTo>
                    <a:pt x="20188" y="13294"/>
                  </a:lnTo>
                  <a:lnTo>
                    <a:pt x="21241" y="13665"/>
                  </a:lnTo>
                  <a:lnTo>
                    <a:pt x="22293" y="14037"/>
                  </a:lnTo>
                  <a:lnTo>
                    <a:pt x="23387" y="14388"/>
                  </a:lnTo>
                  <a:lnTo>
                    <a:pt x="24502" y="14738"/>
                  </a:lnTo>
                  <a:lnTo>
                    <a:pt x="25637" y="15069"/>
                  </a:lnTo>
                  <a:lnTo>
                    <a:pt x="26793" y="15399"/>
                  </a:lnTo>
                  <a:lnTo>
                    <a:pt x="27970" y="15709"/>
                  </a:lnTo>
                  <a:lnTo>
                    <a:pt x="29188" y="16018"/>
                  </a:lnTo>
                  <a:lnTo>
                    <a:pt x="30405" y="16328"/>
                  </a:lnTo>
                  <a:lnTo>
                    <a:pt x="31644" y="16596"/>
                  </a:lnTo>
                  <a:lnTo>
                    <a:pt x="32903" y="16885"/>
                  </a:lnTo>
                  <a:lnTo>
                    <a:pt x="34183" y="17133"/>
                  </a:lnTo>
                  <a:lnTo>
                    <a:pt x="36784" y="17608"/>
                  </a:lnTo>
                  <a:lnTo>
                    <a:pt x="39467" y="18000"/>
                  </a:lnTo>
                  <a:lnTo>
                    <a:pt x="40148" y="18082"/>
                  </a:lnTo>
                  <a:lnTo>
                    <a:pt x="40829" y="18186"/>
                  </a:lnTo>
                  <a:lnTo>
                    <a:pt x="42212" y="18309"/>
                  </a:lnTo>
                  <a:lnTo>
                    <a:pt x="43595" y="18454"/>
                  </a:lnTo>
                  <a:lnTo>
                    <a:pt x="44999" y="18557"/>
                  </a:lnTo>
                  <a:lnTo>
                    <a:pt x="46423" y="18640"/>
                  </a:lnTo>
                  <a:lnTo>
                    <a:pt x="47847" y="18702"/>
                  </a:lnTo>
                  <a:lnTo>
                    <a:pt x="49292" y="18743"/>
                  </a:lnTo>
                  <a:lnTo>
                    <a:pt x="50758" y="18743"/>
                  </a:lnTo>
                  <a:lnTo>
                    <a:pt x="52223" y="18722"/>
                  </a:lnTo>
                  <a:lnTo>
                    <a:pt x="53689" y="18681"/>
                  </a:lnTo>
                  <a:lnTo>
                    <a:pt x="55154" y="18598"/>
                  </a:lnTo>
                  <a:lnTo>
                    <a:pt x="56620" y="18495"/>
                  </a:lnTo>
                  <a:lnTo>
                    <a:pt x="58065" y="18392"/>
                  </a:lnTo>
                  <a:lnTo>
                    <a:pt x="59510" y="18227"/>
                  </a:lnTo>
                  <a:lnTo>
                    <a:pt x="60934" y="18062"/>
                  </a:lnTo>
                  <a:lnTo>
                    <a:pt x="62337" y="17876"/>
                  </a:lnTo>
                  <a:lnTo>
                    <a:pt x="63741" y="17669"/>
                  </a:lnTo>
                  <a:lnTo>
                    <a:pt x="65103" y="17442"/>
                  </a:lnTo>
                  <a:lnTo>
                    <a:pt x="66486" y="17195"/>
                  </a:lnTo>
                  <a:lnTo>
                    <a:pt x="67828" y="16947"/>
                  </a:lnTo>
                  <a:lnTo>
                    <a:pt x="69149" y="16679"/>
                  </a:lnTo>
                  <a:lnTo>
                    <a:pt x="70470" y="16390"/>
                  </a:lnTo>
                  <a:lnTo>
                    <a:pt x="71770" y="16080"/>
                  </a:lnTo>
                  <a:lnTo>
                    <a:pt x="73050" y="15770"/>
                  </a:lnTo>
                  <a:lnTo>
                    <a:pt x="74309" y="15440"/>
                  </a:lnTo>
                  <a:lnTo>
                    <a:pt x="75548" y="15089"/>
                  </a:lnTo>
                  <a:lnTo>
                    <a:pt x="76167" y="14924"/>
                  </a:lnTo>
                  <a:lnTo>
                    <a:pt x="76766" y="14738"/>
                  </a:lnTo>
                  <a:lnTo>
                    <a:pt x="77963" y="14367"/>
                  </a:lnTo>
                  <a:lnTo>
                    <a:pt x="79160" y="13995"/>
                  </a:lnTo>
                  <a:lnTo>
                    <a:pt x="79738" y="13810"/>
                  </a:lnTo>
                  <a:lnTo>
                    <a:pt x="80316" y="13624"/>
                  </a:lnTo>
                  <a:lnTo>
                    <a:pt x="82566" y="12839"/>
                  </a:lnTo>
                  <a:lnTo>
                    <a:pt x="84733" y="12014"/>
                  </a:lnTo>
                  <a:lnTo>
                    <a:pt x="85786" y="11601"/>
                  </a:lnTo>
                  <a:lnTo>
                    <a:pt x="86797" y="11167"/>
                  </a:lnTo>
                  <a:lnTo>
                    <a:pt x="88799" y="10342"/>
                  </a:lnTo>
                  <a:lnTo>
                    <a:pt x="90678" y="9475"/>
                  </a:lnTo>
                  <a:lnTo>
                    <a:pt x="92453" y="8629"/>
                  </a:lnTo>
                  <a:lnTo>
                    <a:pt x="94146" y="7762"/>
                  </a:lnTo>
                  <a:lnTo>
                    <a:pt x="95735" y="6936"/>
                  </a:lnTo>
                  <a:lnTo>
                    <a:pt x="97221" y="6131"/>
                  </a:lnTo>
                  <a:lnTo>
                    <a:pt x="98604" y="5326"/>
                  </a:lnTo>
                  <a:lnTo>
                    <a:pt x="99884" y="4583"/>
                  </a:lnTo>
                  <a:lnTo>
                    <a:pt x="101040" y="3860"/>
                  </a:lnTo>
                  <a:lnTo>
                    <a:pt x="102113" y="3200"/>
                  </a:lnTo>
                  <a:lnTo>
                    <a:pt x="103063" y="2560"/>
                  </a:lnTo>
                  <a:lnTo>
                    <a:pt x="103909" y="2003"/>
                  </a:lnTo>
                  <a:lnTo>
                    <a:pt x="104652" y="1487"/>
                  </a:lnTo>
                  <a:lnTo>
                    <a:pt x="105808" y="682"/>
                  </a:lnTo>
                  <a:lnTo>
                    <a:pt x="106510" y="186"/>
                  </a:lnTo>
                  <a:lnTo>
                    <a:pt x="10673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7"/>
            <p:cNvSpPr/>
            <p:nvPr/>
          </p:nvSpPr>
          <p:spPr>
            <a:xfrm>
              <a:off x="4954525" y="4489700"/>
              <a:ext cx="562500" cy="974275"/>
            </a:xfrm>
            <a:custGeom>
              <a:avLst/>
              <a:gdLst/>
              <a:ahLst/>
              <a:cxnLst/>
              <a:rect l="l" t="t" r="r" b="b"/>
              <a:pathLst>
                <a:path w="22500" h="38971" extrusionOk="0">
                  <a:moveTo>
                    <a:pt x="22500" y="0"/>
                  </a:moveTo>
                  <a:lnTo>
                    <a:pt x="1" y="14367"/>
                  </a:lnTo>
                  <a:lnTo>
                    <a:pt x="9620" y="38971"/>
                  </a:lnTo>
                  <a:lnTo>
                    <a:pt x="16184" y="38971"/>
                  </a:lnTo>
                  <a:lnTo>
                    <a:pt x="17628" y="36824"/>
                  </a:lnTo>
                  <a:lnTo>
                    <a:pt x="19300" y="38971"/>
                  </a:lnTo>
                  <a:lnTo>
                    <a:pt x="21633" y="38971"/>
                  </a:lnTo>
                  <a:lnTo>
                    <a:pt x="22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7"/>
            <p:cNvSpPr/>
            <p:nvPr/>
          </p:nvSpPr>
          <p:spPr>
            <a:xfrm>
              <a:off x="3444625" y="4849375"/>
              <a:ext cx="520175" cy="614600"/>
            </a:xfrm>
            <a:custGeom>
              <a:avLst/>
              <a:gdLst/>
              <a:ahLst/>
              <a:cxnLst/>
              <a:rect l="l" t="t" r="r" b="b"/>
              <a:pathLst>
                <a:path w="20807" h="24584" extrusionOk="0">
                  <a:moveTo>
                    <a:pt x="19754" y="0"/>
                  </a:moveTo>
                  <a:lnTo>
                    <a:pt x="19341" y="21"/>
                  </a:lnTo>
                  <a:lnTo>
                    <a:pt x="18268" y="124"/>
                  </a:lnTo>
                  <a:lnTo>
                    <a:pt x="16906" y="310"/>
                  </a:lnTo>
                  <a:lnTo>
                    <a:pt x="15358" y="558"/>
                  </a:lnTo>
                  <a:lnTo>
                    <a:pt x="13624" y="847"/>
                  </a:lnTo>
                  <a:lnTo>
                    <a:pt x="11807" y="1156"/>
                  </a:lnTo>
                  <a:lnTo>
                    <a:pt x="9929" y="1507"/>
                  </a:lnTo>
                  <a:lnTo>
                    <a:pt x="6255" y="2209"/>
                  </a:lnTo>
                  <a:lnTo>
                    <a:pt x="3076" y="2828"/>
                  </a:lnTo>
                  <a:lnTo>
                    <a:pt x="1" y="3447"/>
                  </a:lnTo>
                  <a:lnTo>
                    <a:pt x="8133" y="24584"/>
                  </a:lnTo>
                  <a:lnTo>
                    <a:pt x="15605" y="24584"/>
                  </a:lnTo>
                  <a:lnTo>
                    <a:pt x="17133" y="22128"/>
                  </a:lnTo>
                  <a:lnTo>
                    <a:pt x="18598" y="24584"/>
                  </a:lnTo>
                  <a:lnTo>
                    <a:pt x="20456" y="24584"/>
                  </a:lnTo>
                  <a:lnTo>
                    <a:pt x="20559" y="20848"/>
                  </a:lnTo>
                  <a:lnTo>
                    <a:pt x="20662" y="16988"/>
                  </a:lnTo>
                  <a:lnTo>
                    <a:pt x="20766" y="12571"/>
                  </a:lnTo>
                  <a:lnTo>
                    <a:pt x="20786" y="10321"/>
                  </a:lnTo>
                  <a:lnTo>
                    <a:pt x="20807" y="8112"/>
                  </a:lnTo>
                  <a:lnTo>
                    <a:pt x="20807" y="6048"/>
                  </a:lnTo>
                  <a:lnTo>
                    <a:pt x="20786" y="4170"/>
                  </a:lnTo>
                  <a:lnTo>
                    <a:pt x="20745" y="2580"/>
                  </a:lnTo>
                  <a:lnTo>
                    <a:pt x="20724" y="1899"/>
                  </a:lnTo>
                  <a:lnTo>
                    <a:pt x="20683" y="1321"/>
                  </a:lnTo>
                  <a:lnTo>
                    <a:pt x="20642" y="826"/>
                  </a:lnTo>
                  <a:lnTo>
                    <a:pt x="20580" y="454"/>
                  </a:lnTo>
                  <a:lnTo>
                    <a:pt x="20518" y="186"/>
                  </a:lnTo>
                  <a:lnTo>
                    <a:pt x="20497" y="103"/>
                  </a:lnTo>
                  <a:lnTo>
                    <a:pt x="20456" y="62"/>
                  </a:lnTo>
                  <a:lnTo>
                    <a:pt x="20394" y="42"/>
                  </a:lnTo>
                  <a:lnTo>
                    <a:pt x="20311" y="21"/>
                  </a:lnTo>
                  <a:lnTo>
                    <a:pt x="200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7"/>
            <p:cNvSpPr/>
            <p:nvPr/>
          </p:nvSpPr>
          <p:spPr>
            <a:xfrm>
              <a:off x="5121200" y="3755375"/>
              <a:ext cx="696675" cy="1105875"/>
            </a:xfrm>
            <a:custGeom>
              <a:avLst/>
              <a:gdLst/>
              <a:ahLst/>
              <a:cxnLst/>
              <a:rect l="l" t="t" r="r" b="b"/>
              <a:pathLst>
                <a:path w="27867" h="44235" extrusionOk="0">
                  <a:moveTo>
                    <a:pt x="27867" y="1"/>
                  </a:moveTo>
                  <a:lnTo>
                    <a:pt x="27846" y="145"/>
                  </a:lnTo>
                  <a:lnTo>
                    <a:pt x="27784" y="537"/>
                  </a:lnTo>
                  <a:lnTo>
                    <a:pt x="27578" y="2106"/>
                  </a:lnTo>
                  <a:lnTo>
                    <a:pt x="27454" y="3241"/>
                  </a:lnTo>
                  <a:lnTo>
                    <a:pt x="27351" y="3902"/>
                  </a:lnTo>
                  <a:lnTo>
                    <a:pt x="27206" y="4583"/>
                  </a:lnTo>
                  <a:lnTo>
                    <a:pt x="26938" y="6131"/>
                  </a:lnTo>
                  <a:lnTo>
                    <a:pt x="26773" y="6957"/>
                  </a:lnTo>
                  <a:lnTo>
                    <a:pt x="26566" y="7824"/>
                  </a:lnTo>
                  <a:lnTo>
                    <a:pt x="26112" y="9702"/>
                  </a:lnTo>
                  <a:lnTo>
                    <a:pt x="25968" y="10198"/>
                  </a:lnTo>
                  <a:lnTo>
                    <a:pt x="25823" y="10693"/>
                  </a:lnTo>
                  <a:lnTo>
                    <a:pt x="25513" y="11704"/>
                  </a:lnTo>
                  <a:lnTo>
                    <a:pt x="25348" y="12220"/>
                  </a:lnTo>
                  <a:lnTo>
                    <a:pt x="25183" y="12757"/>
                  </a:lnTo>
                  <a:lnTo>
                    <a:pt x="24812" y="13830"/>
                  </a:lnTo>
                  <a:lnTo>
                    <a:pt x="23986" y="16039"/>
                  </a:lnTo>
                  <a:lnTo>
                    <a:pt x="23511" y="17174"/>
                  </a:lnTo>
                  <a:lnTo>
                    <a:pt x="22995" y="18330"/>
                  </a:lnTo>
                  <a:lnTo>
                    <a:pt x="22459" y="19486"/>
                  </a:lnTo>
                  <a:lnTo>
                    <a:pt x="21881" y="20663"/>
                  </a:lnTo>
                  <a:lnTo>
                    <a:pt x="21261" y="21860"/>
                  </a:lnTo>
                  <a:lnTo>
                    <a:pt x="20621" y="23057"/>
                  </a:lnTo>
                  <a:lnTo>
                    <a:pt x="19920" y="24234"/>
                  </a:lnTo>
                  <a:lnTo>
                    <a:pt x="19197" y="25431"/>
                  </a:lnTo>
                  <a:lnTo>
                    <a:pt x="18434" y="26607"/>
                  </a:lnTo>
                  <a:lnTo>
                    <a:pt x="17670" y="27743"/>
                  </a:lnTo>
                  <a:lnTo>
                    <a:pt x="16865" y="28837"/>
                  </a:lnTo>
                  <a:lnTo>
                    <a:pt x="16060" y="29910"/>
                  </a:lnTo>
                  <a:lnTo>
                    <a:pt x="15255" y="30921"/>
                  </a:lnTo>
                  <a:lnTo>
                    <a:pt x="14429" y="31933"/>
                  </a:lnTo>
                  <a:lnTo>
                    <a:pt x="13624" y="32882"/>
                  </a:lnTo>
                  <a:lnTo>
                    <a:pt x="12798" y="33811"/>
                  </a:lnTo>
                  <a:lnTo>
                    <a:pt x="11168" y="35504"/>
                  </a:lnTo>
                  <a:lnTo>
                    <a:pt x="10363" y="36309"/>
                  </a:lnTo>
                  <a:lnTo>
                    <a:pt x="9950" y="36680"/>
                  </a:lnTo>
                  <a:lnTo>
                    <a:pt x="9537" y="37052"/>
                  </a:lnTo>
                  <a:lnTo>
                    <a:pt x="8773" y="37774"/>
                  </a:lnTo>
                  <a:lnTo>
                    <a:pt x="8381" y="38125"/>
                  </a:lnTo>
                  <a:lnTo>
                    <a:pt x="8010" y="38455"/>
                  </a:lnTo>
                  <a:lnTo>
                    <a:pt x="6503" y="39673"/>
                  </a:lnTo>
                  <a:lnTo>
                    <a:pt x="5822" y="40251"/>
                  </a:lnTo>
                  <a:lnTo>
                    <a:pt x="5141" y="40767"/>
                  </a:lnTo>
                  <a:lnTo>
                    <a:pt x="3861" y="41675"/>
                  </a:lnTo>
                  <a:lnTo>
                    <a:pt x="3303" y="42088"/>
                  </a:lnTo>
                  <a:lnTo>
                    <a:pt x="2767" y="42460"/>
                  </a:lnTo>
                  <a:lnTo>
                    <a:pt x="1797" y="43079"/>
                  </a:lnTo>
                  <a:lnTo>
                    <a:pt x="476" y="43925"/>
                  </a:lnTo>
                  <a:lnTo>
                    <a:pt x="125" y="44152"/>
                  </a:lnTo>
                  <a:lnTo>
                    <a:pt x="1" y="44235"/>
                  </a:lnTo>
                  <a:lnTo>
                    <a:pt x="145" y="44173"/>
                  </a:lnTo>
                  <a:lnTo>
                    <a:pt x="496" y="43967"/>
                  </a:lnTo>
                  <a:lnTo>
                    <a:pt x="1859" y="43162"/>
                  </a:lnTo>
                  <a:lnTo>
                    <a:pt x="2829" y="42563"/>
                  </a:lnTo>
                  <a:lnTo>
                    <a:pt x="3365" y="42192"/>
                  </a:lnTo>
                  <a:lnTo>
                    <a:pt x="3943" y="41779"/>
                  </a:lnTo>
                  <a:lnTo>
                    <a:pt x="5223" y="40891"/>
                  </a:lnTo>
                  <a:lnTo>
                    <a:pt x="5925" y="40375"/>
                  </a:lnTo>
                  <a:lnTo>
                    <a:pt x="6627" y="39818"/>
                  </a:lnTo>
                  <a:lnTo>
                    <a:pt x="8134" y="38600"/>
                  </a:lnTo>
                  <a:lnTo>
                    <a:pt x="8505" y="38270"/>
                  </a:lnTo>
                  <a:lnTo>
                    <a:pt x="8897" y="37919"/>
                  </a:lnTo>
                  <a:lnTo>
                    <a:pt x="9682" y="37217"/>
                  </a:lnTo>
                  <a:lnTo>
                    <a:pt x="10094" y="36845"/>
                  </a:lnTo>
                  <a:lnTo>
                    <a:pt x="10507" y="36474"/>
                  </a:lnTo>
                  <a:lnTo>
                    <a:pt x="11312" y="35669"/>
                  </a:lnTo>
                  <a:lnTo>
                    <a:pt x="12964" y="33956"/>
                  </a:lnTo>
                  <a:lnTo>
                    <a:pt x="13789" y="33047"/>
                  </a:lnTo>
                  <a:lnTo>
                    <a:pt x="14615" y="32077"/>
                  </a:lnTo>
                  <a:lnTo>
                    <a:pt x="15441" y="31087"/>
                  </a:lnTo>
                  <a:lnTo>
                    <a:pt x="16266" y="30054"/>
                  </a:lnTo>
                  <a:lnTo>
                    <a:pt x="17071" y="28981"/>
                  </a:lnTo>
                  <a:lnTo>
                    <a:pt x="17856" y="27887"/>
                  </a:lnTo>
                  <a:lnTo>
                    <a:pt x="18640" y="26731"/>
                  </a:lnTo>
                  <a:lnTo>
                    <a:pt x="19424" y="25575"/>
                  </a:lnTo>
                  <a:lnTo>
                    <a:pt x="20147" y="24378"/>
                  </a:lnTo>
                  <a:lnTo>
                    <a:pt x="20828" y="23160"/>
                  </a:lnTo>
                  <a:lnTo>
                    <a:pt x="21488" y="21963"/>
                  </a:lnTo>
                  <a:lnTo>
                    <a:pt x="22087" y="20787"/>
                  </a:lnTo>
                  <a:lnTo>
                    <a:pt x="22665" y="19589"/>
                  </a:lnTo>
                  <a:lnTo>
                    <a:pt x="23222" y="18433"/>
                  </a:lnTo>
                  <a:lnTo>
                    <a:pt x="23718" y="17278"/>
                  </a:lnTo>
                  <a:lnTo>
                    <a:pt x="24192" y="16122"/>
                  </a:lnTo>
                  <a:lnTo>
                    <a:pt x="25018" y="13892"/>
                  </a:lnTo>
                  <a:lnTo>
                    <a:pt x="25390" y="12819"/>
                  </a:lnTo>
                  <a:lnTo>
                    <a:pt x="25555" y="12282"/>
                  </a:lnTo>
                  <a:lnTo>
                    <a:pt x="25699" y="11766"/>
                  </a:lnTo>
                  <a:lnTo>
                    <a:pt x="26009" y="10734"/>
                  </a:lnTo>
                  <a:lnTo>
                    <a:pt x="26153" y="10239"/>
                  </a:lnTo>
                  <a:lnTo>
                    <a:pt x="26298" y="9743"/>
                  </a:lnTo>
                  <a:lnTo>
                    <a:pt x="26731" y="7865"/>
                  </a:lnTo>
                  <a:lnTo>
                    <a:pt x="26938" y="6998"/>
                  </a:lnTo>
                  <a:lnTo>
                    <a:pt x="27103" y="6152"/>
                  </a:lnTo>
                  <a:lnTo>
                    <a:pt x="27351" y="4604"/>
                  </a:lnTo>
                  <a:lnTo>
                    <a:pt x="27474" y="3902"/>
                  </a:lnTo>
                  <a:lnTo>
                    <a:pt x="27578" y="3262"/>
                  </a:lnTo>
                  <a:lnTo>
                    <a:pt x="27681" y="2127"/>
                  </a:lnTo>
                  <a:lnTo>
                    <a:pt x="27825" y="558"/>
                  </a:lnTo>
                  <a:lnTo>
                    <a:pt x="27867" y="145"/>
                  </a:lnTo>
                  <a:lnTo>
                    <a:pt x="278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7"/>
            <p:cNvSpPr/>
            <p:nvPr/>
          </p:nvSpPr>
          <p:spPr>
            <a:xfrm>
              <a:off x="5003550" y="2905475"/>
              <a:ext cx="652800" cy="1403125"/>
            </a:xfrm>
            <a:custGeom>
              <a:avLst/>
              <a:gdLst/>
              <a:ahLst/>
              <a:cxnLst/>
              <a:rect l="l" t="t" r="r" b="b"/>
              <a:pathLst>
                <a:path w="26112" h="56125" extrusionOk="0">
                  <a:moveTo>
                    <a:pt x="6771" y="1"/>
                  </a:move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551" y="56104"/>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392" y="393"/>
                  </a:lnTo>
                  <a:lnTo>
                    <a:pt x="9062" y="290"/>
                  </a:lnTo>
                  <a:lnTo>
                    <a:pt x="8732" y="186"/>
                  </a:lnTo>
                  <a:lnTo>
                    <a:pt x="8422" y="124"/>
                  </a:lnTo>
                  <a:lnTo>
                    <a:pt x="8092" y="63"/>
                  </a:lnTo>
                  <a:lnTo>
                    <a:pt x="7762" y="21"/>
                  </a:lnTo>
                  <a:lnTo>
                    <a:pt x="7432" y="1"/>
                  </a:lnTo>
                  <a:close/>
                </a:path>
              </a:pathLst>
            </a:custGeom>
            <a:solidFill>
              <a:srgbClr val="FFFFFF">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7"/>
            <p:cNvSpPr/>
            <p:nvPr/>
          </p:nvSpPr>
          <p:spPr>
            <a:xfrm>
              <a:off x="5003550" y="2905475"/>
              <a:ext cx="652800" cy="1403125"/>
            </a:xfrm>
            <a:custGeom>
              <a:avLst/>
              <a:gdLst/>
              <a:ahLst/>
              <a:cxnLst/>
              <a:rect l="l" t="t" r="r" b="b"/>
              <a:pathLst>
                <a:path w="26112" h="56125" fill="none" extrusionOk="0">
                  <a:moveTo>
                    <a:pt x="7101" y="1"/>
                  </a:moveTo>
                  <a:lnTo>
                    <a:pt x="7101" y="1"/>
                  </a:lnTo>
                  <a:lnTo>
                    <a:pt x="6771" y="1"/>
                  </a:ln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21" y="6730"/>
                  </a:lnTo>
                  <a:lnTo>
                    <a:pt x="1" y="6833"/>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220" y="56124"/>
                  </a:lnTo>
                  <a:lnTo>
                    <a:pt x="12551" y="56104"/>
                  </a:lnTo>
                  <a:lnTo>
                    <a:pt x="12881" y="56083"/>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723" y="517"/>
                  </a:lnTo>
                  <a:lnTo>
                    <a:pt x="9392" y="393"/>
                  </a:lnTo>
                  <a:lnTo>
                    <a:pt x="9062" y="290"/>
                  </a:lnTo>
                  <a:lnTo>
                    <a:pt x="8732" y="186"/>
                  </a:lnTo>
                  <a:lnTo>
                    <a:pt x="8422" y="124"/>
                  </a:lnTo>
                  <a:lnTo>
                    <a:pt x="8092" y="63"/>
                  </a:lnTo>
                  <a:lnTo>
                    <a:pt x="7762" y="21"/>
                  </a:lnTo>
                  <a:lnTo>
                    <a:pt x="7432" y="1"/>
                  </a:lnTo>
                  <a:lnTo>
                    <a:pt x="71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7"/>
            <p:cNvSpPr/>
            <p:nvPr/>
          </p:nvSpPr>
          <p:spPr>
            <a:xfrm>
              <a:off x="5100575" y="2888450"/>
              <a:ext cx="9825" cy="25"/>
            </a:xfrm>
            <a:custGeom>
              <a:avLst/>
              <a:gdLst/>
              <a:ahLst/>
              <a:cxnLst/>
              <a:rect l="l" t="t" r="r" b="b"/>
              <a:pathLst>
                <a:path w="393" h="1" extrusionOk="0">
                  <a:moveTo>
                    <a:pt x="83" y="0"/>
                  </a:moveTo>
                  <a:lnTo>
                    <a:pt x="83" y="0"/>
                  </a:lnTo>
                  <a:lnTo>
                    <a:pt x="372" y="0"/>
                  </a:lnTo>
                  <a:lnTo>
                    <a:pt x="372" y="0"/>
                  </a:lnTo>
                  <a:lnTo>
                    <a:pt x="392" y="0"/>
                  </a:lnTo>
                  <a:lnTo>
                    <a:pt x="83" y="0"/>
                  </a:lnTo>
                  <a:close/>
                  <a:moveTo>
                    <a:pt x="0" y="0"/>
                  </a:moveTo>
                  <a:lnTo>
                    <a:pt x="0" y="0"/>
                  </a:lnTo>
                  <a:lnTo>
                    <a:pt x="0" y="0"/>
                  </a:lnTo>
                  <a:lnTo>
                    <a:pt x="83" y="0"/>
                  </a:lnTo>
                  <a:lnTo>
                    <a:pt x="83" y="0"/>
                  </a:lnTo>
                  <a:lnTo>
                    <a:pt x="0" y="0"/>
                  </a:lnTo>
                  <a:close/>
                </a:path>
              </a:pathLst>
            </a:custGeom>
            <a:solidFill>
              <a:srgbClr val="FF8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7"/>
            <p:cNvSpPr/>
            <p:nvPr/>
          </p:nvSpPr>
          <p:spPr>
            <a:xfrm>
              <a:off x="5102625" y="2888450"/>
              <a:ext cx="7775" cy="25"/>
            </a:xfrm>
            <a:custGeom>
              <a:avLst/>
              <a:gdLst/>
              <a:ahLst/>
              <a:cxnLst/>
              <a:rect l="l" t="t" r="r" b="b"/>
              <a:pathLst>
                <a:path w="311" h="1" fill="none" extrusionOk="0">
                  <a:moveTo>
                    <a:pt x="1" y="0"/>
                  </a:moveTo>
                  <a:lnTo>
                    <a:pt x="1" y="0"/>
                  </a:lnTo>
                  <a:lnTo>
                    <a:pt x="290" y="0"/>
                  </a:lnTo>
                  <a:lnTo>
                    <a:pt x="290" y="0"/>
                  </a:lnTo>
                  <a:lnTo>
                    <a:pt x="31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7"/>
            <p:cNvSpPr/>
            <p:nvPr/>
          </p:nvSpPr>
          <p:spPr>
            <a:xfrm>
              <a:off x="5100575" y="2888450"/>
              <a:ext cx="2075" cy="25"/>
            </a:xfrm>
            <a:custGeom>
              <a:avLst/>
              <a:gdLst/>
              <a:ahLst/>
              <a:cxnLst/>
              <a:rect l="l" t="t" r="r" b="b"/>
              <a:pathLst>
                <a:path w="83" h="1" fill="none" extrusionOk="0">
                  <a:moveTo>
                    <a:pt x="0" y="0"/>
                  </a:moveTo>
                  <a:lnTo>
                    <a:pt x="0" y="0"/>
                  </a:lnTo>
                  <a:lnTo>
                    <a:pt x="0" y="0"/>
                  </a:lnTo>
                  <a:lnTo>
                    <a:pt x="83" y="0"/>
                  </a:lnTo>
                  <a:lnTo>
                    <a:pt x="8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7"/>
            <p:cNvSpPr/>
            <p:nvPr/>
          </p:nvSpPr>
          <p:spPr>
            <a:xfrm>
              <a:off x="3511200" y="3483950"/>
              <a:ext cx="198700" cy="134700"/>
            </a:xfrm>
            <a:custGeom>
              <a:avLst/>
              <a:gdLst/>
              <a:ahLst/>
              <a:cxnLst/>
              <a:rect l="l" t="t" r="r" b="b"/>
              <a:pathLst>
                <a:path w="7948" h="5388" extrusionOk="0">
                  <a:moveTo>
                    <a:pt x="4108" y="0"/>
                  </a:moveTo>
                  <a:lnTo>
                    <a:pt x="3695" y="21"/>
                  </a:lnTo>
                  <a:lnTo>
                    <a:pt x="3303" y="83"/>
                  </a:lnTo>
                  <a:lnTo>
                    <a:pt x="2911" y="186"/>
                  </a:lnTo>
                  <a:lnTo>
                    <a:pt x="2560" y="331"/>
                  </a:lnTo>
                  <a:lnTo>
                    <a:pt x="2229" y="496"/>
                  </a:lnTo>
                  <a:lnTo>
                    <a:pt x="1920" y="682"/>
                  </a:lnTo>
                  <a:lnTo>
                    <a:pt x="1652" y="909"/>
                  </a:lnTo>
                  <a:lnTo>
                    <a:pt x="1383" y="1136"/>
                  </a:lnTo>
                  <a:lnTo>
                    <a:pt x="1156" y="1383"/>
                  </a:lnTo>
                  <a:lnTo>
                    <a:pt x="950" y="1631"/>
                  </a:lnTo>
                  <a:lnTo>
                    <a:pt x="785" y="1879"/>
                  </a:lnTo>
                  <a:lnTo>
                    <a:pt x="640" y="2127"/>
                  </a:lnTo>
                  <a:lnTo>
                    <a:pt x="496" y="2374"/>
                  </a:lnTo>
                  <a:lnTo>
                    <a:pt x="392" y="2622"/>
                  </a:lnTo>
                  <a:lnTo>
                    <a:pt x="289" y="2870"/>
                  </a:lnTo>
                  <a:lnTo>
                    <a:pt x="227" y="3097"/>
                  </a:lnTo>
                  <a:lnTo>
                    <a:pt x="103" y="3551"/>
                  </a:lnTo>
                  <a:lnTo>
                    <a:pt x="42" y="3943"/>
                  </a:lnTo>
                  <a:lnTo>
                    <a:pt x="0" y="4273"/>
                  </a:lnTo>
                  <a:lnTo>
                    <a:pt x="0" y="4562"/>
                  </a:lnTo>
                  <a:lnTo>
                    <a:pt x="21" y="4810"/>
                  </a:lnTo>
                  <a:lnTo>
                    <a:pt x="62" y="4975"/>
                  </a:lnTo>
                  <a:lnTo>
                    <a:pt x="103" y="5078"/>
                  </a:lnTo>
                  <a:lnTo>
                    <a:pt x="124" y="5120"/>
                  </a:lnTo>
                  <a:lnTo>
                    <a:pt x="186" y="5120"/>
                  </a:lnTo>
                  <a:lnTo>
                    <a:pt x="227" y="5099"/>
                  </a:lnTo>
                  <a:lnTo>
                    <a:pt x="310" y="5016"/>
                  </a:lnTo>
                  <a:lnTo>
                    <a:pt x="372" y="4872"/>
                  </a:lnTo>
                  <a:lnTo>
                    <a:pt x="475" y="4665"/>
                  </a:lnTo>
                  <a:lnTo>
                    <a:pt x="702" y="4129"/>
                  </a:lnTo>
                  <a:lnTo>
                    <a:pt x="867" y="3798"/>
                  </a:lnTo>
                  <a:lnTo>
                    <a:pt x="1032" y="3427"/>
                  </a:lnTo>
                  <a:lnTo>
                    <a:pt x="1239" y="3055"/>
                  </a:lnTo>
                  <a:lnTo>
                    <a:pt x="1507" y="2684"/>
                  </a:lnTo>
                  <a:lnTo>
                    <a:pt x="1652" y="2498"/>
                  </a:lnTo>
                  <a:lnTo>
                    <a:pt x="1817" y="2312"/>
                  </a:lnTo>
                  <a:lnTo>
                    <a:pt x="1982" y="2147"/>
                  </a:lnTo>
                  <a:lnTo>
                    <a:pt x="2168" y="1982"/>
                  </a:lnTo>
                  <a:lnTo>
                    <a:pt x="2353" y="1817"/>
                  </a:lnTo>
                  <a:lnTo>
                    <a:pt x="2580" y="1693"/>
                  </a:lnTo>
                  <a:lnTo>
                    <a:pt x="2807" y="1569"/>
                  </a:lnTo>
                  <a:lnTo>
                    <a:pt x="3055" y="1445"/>
                  </a:lnTo>
                  <a:lnTo>
                    <a:pt x="3303" y="1363"/>
                  </a:lnTo>
                  <a:lnTo>
                    <a:pt x="3551" y="1301"/>
                  </a:lnTo>
                  <a:lnTo>
                    <a:pt x="3819" y="1260"/>
                  </a:lnTo>
                  <a:lnTo>
                    <a:pt x="4067" y="1260"/>
                  </a:lnTo>
                  <a:lnTo>
                    <a:pt x="4335" y="1280"/>
                  </a:lnTo>
                  <a:lnTo>
                    <a:pt x="4583" y="1322"/>
                  </a:lnTo>
                  <a:lnTo>
                    <a:pt x="4810" y="1404"/>
                  </a:lnTo>
                  <a:lnTo>
                    <a:pt x="5057" y="1507"/>
                  </a:lnTo>
                  <a:lnTo>
                    <a:pt x="5284" y="1652"/>
                  </a:lnTo>
                  <a:lnTo>
                    <a:pt x="5491" y="1796"/>
                  </a:lnTo>
                  <a:lnTo>
                    <a:pt x="5677" y="1961"/>
                  </a:lnTo>
                  <a:lnTo>
                    <a:pt x="5862" y="2127"/>
                  </a:lnTo>
                  <a:lnTo>
                    <a:pt x="6048" y="2312"/>
                  </a:lnTo>
                  <a:lnTo>
                    <a:pt x="6193" y="2519"/>
                  </a:lnTo>
                  <a:lnTo>
                    <a:pt x="6482" y="2911"/>
                  </a:lnTo>
                  <a:lnTo>
                    <a:pt x="6709" y="3303"/>
                  </a:lnTo>
                  <a:lnTo>
                    <a:pt x="6894" y="3695"/>
                  </a:lnTo>
                  <a:lnTo>
                    <a:pt x="7225" y="4397"/>
                  </a:lnTo>
                  <a:lnTo>
                    <a:pt x="7472" y="4954"/>
                  </a:lnTo>
                  <a:lnTo>
                    <a:pt x="7576" y="5161"/>
                  </a:lnTo>
                  <a:lnTo>
                    <a:pt x="7679" y="5305"/>
                  </a:lnTo>
                  <a:lnTo>
                    <a:pt x="7761" y="5388"/>
                  </a:lnTo>
                  <a:lnTo>
                    <a:pt x="7865" y="5388"/>
                  </a:lnTo>
                  <a:lnTo>
                    <a:pt x="7885" y="5347"/>
                  </a:lnTo>
                  <a:lnTo>
                    <a:pt x="7926" y="5243"/>
                  </a:lnTo>
                  <a:lnTo>
                    <a:pt x="7947" y="5058"/>
                  </a:lnTo>
                  <a:lnTo>
                    <a:pt x="7947" y="4831"/>
                  </a:lnTo>
                  <a:lnTo>
                    <a:pt x="7926" y="4562"/>
                  </a:lnTo>
                  <a:lnTo>
                    <a:pt x="7885" y="4211"/>
                  </a:lnTo>
                  <a:lnTo>
                    <a:pt x="7823" y="3840"/>
                  </a:lnTo>
                  <a:lnTo>
                    <a:pt x="7741" y="3406"/>
                  </a:lnTo>
                  <a:lnTo>
                    <a:pt x="7596" y="2932"/>
                  </a:lnTo>
                  <a:lnTo>
                    <a:pt x="7493" y="2684"/>
                  </a:lnTo>
                  <a:lnTo>
                    <a:pt x="7390" y="2416"/>
                  </a:lnTo>
                  <a:lnTo>
                    <a:pt x="7245" y="2147"/>
                  </a:lnTo>
                  <a:lnTo>
                    <a:pt x="7101" y="1899"/>
                  </a:lnTo>
                  <a:lnTo>
                    <a:pt x="6936" y="1631"/>
                  </a:lnTo>
                  <a:lnTo>
                    <a:pt x="6729" y="1363"/>
                  </a:lnTo>
                  <a:lnTo>
                    <a:pt x="6502" y="1115"/>
                  </a:lnTo>
                  <a:lnTo>
                    <a:pt x="6234" y="867"/>
                  </a:lnTo>
                  <a:lnTo>
                    <a:pt x="5966" y="640"/>
                  </a:lnTo>
                  <a:lnTo>
                    <a:pt x="5635" y="455"/>
                  </a:lnTo>
                  <a:lnTo>
                    <a:pt x="5284" y="269"/>
                  </a:lnTo>
                  <a:lnTo>
                    <a:pt x="4913" y="145"/>
                  </a:lnTo>
                  <a:lnTo>
                    <a:pt x="4727" y="83"/>
                  </a:lnTo>
                  <a:lnTo>
                    <a:pt x="4521" y="42"/>
                  </a:lnTo>
                  <a:lnTo>
                    <a:pt x="4314" y="21"/>
                  </a:lnTo>
                  <a:lnTo>
                    <a:pt x="4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7"/>
            <p:cNvSpPr/>
            <p:nvPr/>
          </p:nvSpPr>
          <p:spPr>
            <a:xfrm>
              <a:off x="2626725" y="3459700"/>
              <a:ext cx="171850" cy="171850"/>
            </a:xfrm>
            <a:custGeom>
              <a:avLst/>
              <a:gdLst/>
              <a:ahLst/>
              <a:cxnLst/>
              <a:rect l="l" t="t" r="r" b="b"/>
              <a:pathLst>
                <a:path w="6874" h="6874" extrusionOk="0">
                  <a:moveTo>
                    <a:pt x="3447" y="0"/>
                  </a:moveTo>
                  <a:lnTo>
                    <a:pt x="3096" y="21"/>
                  </a:lnTo>
                  <a:lnTo>
                    <a:pt x="2745" y="83"/>
                  </a:lnTo>
                  <a:lnTo>
                    <a:pt x="2415" y="165"/>
                  </a:lnTo>
                  <a:lnTo>
                    <a:pt x="2106" y="269"/>
                  </a:lnTo>
                  <a:lnTo>
                    <a:pt x="1796" y="413"/>
                  </a:lnTo>
                  <a:lnTo>
                    <a:pt x="1528" y="599"/>
                  </a:lnTo>
                  <a:lnTo>
                    <a:pt x="1259" y="785"/>
                  </a:lnTo>
                  <a:lnTo>
                    <a:pt x="1012" y="1012"/>
                  </a:lnTo>
                  <a:lnTo>
                    <a:pt x="785" y="1259"/>
                  </a:lnTo>
                  <a:lnTo>
                    <a:pt x="599" y="1528"/>
                  </a:lnTo>
                  <a:lnTo>
                    <a:pt x="413" y="1796"/>
                  </a:lnTo>
                  <a:lnTo>
                    <a:pt x="268" y="2106"/>
                  </a:lnTo>
                  <a:lnTo>
                    <a:pt x="165" y="2415"/>
                  </a:lnTo>
                  <a:lnTo>
                    <a:pt x="83" y="2746"/>
                  </a:lnTo>
                  <a:lnTo>
                    <a:pt x="21" y="3097"/>
                  </a:lnTo>
                  <a:lnTo>
                    <a:pt x="0" y="3447"/>
                  </a:lnTo>
                  <a:lnTo>
                    <a:pt x="21" y="3798"/>
                  </a:lnTo>
                  <a:lnTo>
                    <a:pt x="83" y="4129"/>
                  </a:lnTo>
                  <a:lnTo>
                    <a:pt x="165" y="4459"/>
                  </a:lnTo>
                  <a:lnTo>
                    <a:pt x="268" y="4789"/>
                  </a:lnTo>
                  <a:lnTo>
                    <a:pt x="413" y="5078"/>
                  </a:lnTo>
                  <a:lnTo>
                    <a:pt x="599" y="5367"/>
                  </a:lnTo>
                  <a:lnTo>
                    <a:pt x="785" y="5635"/>
                  </a:lnTo>
                  <a:lnTo>
                    <a:pt x="1012" y="5883"/>
                  </a:lnTo>
                  <a:lnTo>
                    <a:pt x="1259" y="6090"/>
                  </a:lnTo>
                  <a:lnTo>
                    <a:pt x="1528" y="6296"/>
                  </a:lnTo>
                  <a:lnTo>
                    <a:pt x="1796" y="6461"/>
                  </a:lnTo>
                  <a:lnTo>
                    <a:pt x="2106" y="6606"/>
                  </a:lnTo>
                  <a:lnTo>
                    <a:pt x="2415" y="6729"/>
                  </a:lnTo>
                  <a:lnTo>
                    <a:pt x="2745" y="6812"/>
                  </a:lnTo>
                  <a:lnTo>
                    <a:pt x="3096" y="6853"/>
                  </a:lnTo>
                  <a:lnTo>
                    <a:pt x="3447" y="6874"/>
                  </a:lnTo>
                  <a:lnTo>
                    <a:pt x="3798" y="6853"/>
                  </a:lnTo>
                  <a:lnTo>
                    <a:pt x="4128" y="6812"/>
                  </a:lnTo>
                  <a:lnTo>
                    <a:pt x="4459" y="6729"/>
                  </a:lnTo>
                  <a:lnTo>
                    <a:pt x="4789" y="6606"/>
                  </a:lnTo>
                  <a:lnTo>
                    <a:pt x="5078" y="6461"/>
                  </a:lnTo>
                  <a:lnTo>
                    <a:pt x="5367" y="6296"/>
                  </a:lnTo>
                  <a:lnTo>
                    <a:pt x="5635" y="6090"/>
                  </a:lnTo>
                  <a:lnTo>
                    <a:pt x="5883" y="5883"/>
                  </a:lnTo>
                  <a:lnTo>
                    <a:pt x="6089" y="5635"/>
                  </a:lnTo>
                  <a:lnTo>
                    <a:pt x="6296" y="5367"/>
                  </a:lnTo>
                  <a:lnTo>
                    <a:pt x="6461" y="5078"/>
                  </a:lnTo>
                  <a:lnTo>
                    <a:pt x="6605" y="4789"/>
                  </a:lnTo>
                  <a:lnTo>
                    <a:pt x="6729" y="4459"/>
                  </a:lnTo>
                  <a:lnTo>
                    <a:pt x="6812" y="4129"/>
                  </a:lnTo>
                  <a:lnTo>
                    <a:pt x="6853" y="3798"/>
                  </a:lnTo>
                  <a:lnTo>
                    <a:pt x="6874" y="3447"/>
                  </a:lnTo>
                  <a:lnTo>
                    <a:pt x="6853" y="3097"/>
                  </a:lnTo>
                  <a:lnTo>
                    <a:pt x="6812" y="2746"/>
                  </a:lnTo>
                  <a:lnTo>
                    <a:pt x="6729" y="2415"/>
                  </a:lnTo>
                  <a:lnTo>
                    <a:pt x="6605" y="2106"/>
                  </a:lnTo>
                  <a:lnTo>
                    <a:pt x="6461" y="1796"/>
                  </a:lnTo>
                  <a:lnTo>
                    <a:pt x="6296" y="1528"/>
                  </a:lnTo>
                  <a:lnTo>
                    <a:pt x="6089" y="1259"/>
                  </a:lnTo>
                  <a:lnTo>
                    <a:pt x="5883" y="1012"/>
                  </a:lnTo>
                  <a:lnTo>
                    <a:pt x="5635" y="785"/>
                  </a:lnTo>
                  <a:lnTo>
                    <a:pt x="5367" y="599"/>
                  </a:lnTo>
                  <a:lnTo>
                    <a:pt x="5078" y="413"/>
                  </a:lnTo>
                  <a:lnTo>
                    <a:pt x="4789" y="269"/>
                  </a:lnTo>
                  <a:lnTo>
                    <a:pt x="4459" y="165"/>
                  </a:lnTo>
                  <a:lnTo>
                    <a:pt x="4128" y="83"/>
                  </a:lnTo>
                  <a:lnTo>
                    <a:pt x="3798" y="21"/>
                  </a:lnTo>
                  <a:lnTo>
                    <a:pt x="3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7"/>
            <p:cNvSpPr/>
            <p:nvPr/>
          </p:nvSpPr>
          <p:spPr>
            <a:xfrm>
              <a:off x="4855450" y="2306375"/>
              <a:ext cx="673975" cy="520175"/>
            </a:xfrm>
            <a:custGeom>
              <a:avLst/>
              <a:gdLst/>
              <a:ahLst/>
              <a:cxnLst/>
              <a:rect l="l" t="t" r="r" b="b"/>
              <a:pathLst>
                <a:path w="26959" h="20807" extrusionOk="0">
                  <a:moveTo>
                    <a:pt x="1" y="0"/>
                  </a:moveTo>
                  <a:lnTo>
                    <a:pt x="83" y="41"/>
                  </a:lnTo>
                  <a:lnTo>
                    <a:pt x="310" y="165"/>
                  </a:lnTo>
                  <a:lnTo>
                    <a:pt x="1218" y="599"/>
                  </a:lnTo>
                  <a:lnTo>
                    <a:pt x="1879" y="888"/>
                  </a:lnTo>
                  <a:lnTo>
                    <a:pt x="2663" y="1280"/>
                  </a:lnTo>
                  <a:lnTo>
                    <a:pt x="3551" y="1713"/>
                  </a:lnTo>
                  <a:lnTo>
                    <a:pt x="4026" y="1961"/>
                  </a:lnTo>
                  <a:lnTo>
                    <a:pt x="4542" y="2209"/>
                  </a:lnTo>
                  <a:lnTo>
                    <a:pt x="5615" y="2787"/>
                  </a:lnTo>
                  <a:lnTo>
                    <a:pt x="6771" y="3447"/>
                  </a:lnTo>
                  <a:lnTo>
                    <a:pt x="7370" y="3777"/>
                  </a:lnTo>
                  <a:lnTo>
                    <a:pt x="7989" y="4149"/>
                  </a:lnTo>
                  <a:lnTo>
                    <a:pt x="9269" y="4933"/>
                  </a:lnTo>
                  <a:lnTo>
                    <a:pt x="10590" y="5800"/>
                  </a:lnTo>
                  <a:lnTo>
                    <a:pt x="11952" y="6709"/>
                  </a:lnTo>
                  <a:lnTo>
                    <a:pt x="13356" y="7699"/>
                  </a:lnTo>
                  <a:lnTo>
                    <a:pt x="14759" y="8752"/>
                  </a:lnTo>
                  <a:lnTo>
                    <a:pt x="16142" y="9846"/>
                  </a:lnTo>
                  <a:lnTo>
                    <a:pt x="17443" y="10940"/>
                  </a:lnTo>
                  <a:lnTo>
                    <a:pt x="18681" y="12034"/>
                  </a:lnTo>
                  <a:lnTo>
                    <a:pt x="19858" y="13107"/>
                  </a:lnTo>
                  <a:lnTo>
                    <a:pt x="20931" y="14139"/>
                  </a:lnTo>
                  <a:lnTo>
                    <a:pt x="21447" y="14635"/>
                  </a:lnTo>
                  <a:lnTo>
                    <a:pt x="21922" y="15151"/>
                  </a:lnTo>
                  <a:lnTo>
                    <a:pt x="22851" y="16100"/>
                  </a:lnTo>
                  <a:lnTo>
                    <a:pt x="23676" y="16988"/>
                  </a:lnTo>
                  <a:lnTo>
                    <a:pt x="24068" y="17421"/>
                  </a:lnTo>
                  <a:lnTo>
                    <a:pt x="24419" y="17814"/>
                  </a:lnTo>
                  <a:lnTo>
                    <a:pt x="25059" y="18577"/>
                  </a:lnTo>
                  <a:lnTo>
                    <a:pt x="25637" y="19217"/>
                  </a:lnTo>
                  <a:lnTo>
                    <a:pt x="26091" y="19774"/>
                  </a:lnTo>
                  <a:lnTo>
                    <a:pt x="26731" y="20559"/>
                  </a:lnTo>
                  <a:lnTo>
                    <a:pt x="26896" y="20745"/>
                  </a:lnTo>
                  <a:lnTo>
                    <a:pt x="26958" y="20807"/>
                  </a:lnTo>
                  <a:lnTo>
                    <a:pt x="26917" y="20724"/>
                  </a:lnTo>
                  <a:lnTo>
                    <a:pt x="26772" y="20518"/>
                  </a:lnTo>
                  <a:lnTo>
                    <a:pt x="26174" y="19713"/>
                  </a:lnTo>
                  <a:lnTo>
                    <a:pt x="25720" y="19155"/>
                  </a:lnTo>
                  <a:lnTo>
                    <a:pt x="25183" y="18474"/>
                  </a:lnTo>
                  <a:lnTo>
                    <a:pt x="24543" y="17710"/>
                  </a:lnTo>
                  <a:lnTo>
                    <a:pt x="24192" y="17298"/>
                  </a:lnTo>
                  <a:lnTo>
                    <a:pt x="23800" y="16885"/>
                  </a:lnTo>
                  <a:lnTo>
                    <a:pt x="22995" y="15956"/>
                  </a:lnTo>
                  <a:lnTo>
                    <a:pt x="22541" y="15481"/>
                  </a:lnTo>
                  <a:lnTo>
                    <a:pt x="22087" y="15006"/>
                  </a:lnTo>
                  <a:lnTo>
                    <a:pt x="21591" y="14490"/>
                  </a:lnTo>
                  <a:lnTo>
                    <a:pt x="21075" y="13974"/>
                  </a:lnTo>
                  <a:lnTo>
                    <a:pt x="20002" y="12922"/>
                  </a:lnTo>
                  <a:lnTo>
                    <a:pt x="18846" y="11848"/>
                  </a:lnTo>
                  <a:lnTo>
                    <a:pt x="17608" y="10754"/>
                  </a:lnTo>
                  <a:lnTo>
                    <a:pt x="16287" y="9660"/>
                  </a:lnTo>
                  <a:lnTo>
                    <a:pt x="14904" y="8566"/>
                  </a:lnTo>
                  <a:lnTo>
                    <a:pt x="13500" y="7514"/>
                  </a:lnTo>
                  <a:lnTo>
                    <a:pt x="12096" y="6523"/>
                  </a:lnTo>
                  <a:lnTo>
                    <a:pt x="10734" y="5594"/>
                  </a:lnTo>
                  <a:lnTo>
                    <a:pt x="9392" y="4748"/>
                  </a:lnTo>
                  <a:lnTo>
                    <a:pt x="8092" y="3963"/>
                  </a:lnTo>
                  <a:lnTo>
                    <a:pt x="7473" y="3592"/>
                  </a:lnTo>
                  <a:lnTo>
                    <a:pt x="6874" y="3261"/>
                  </a:lnTo>
                  <a:lnTo>
                    <a:pt x="6276" y="2931"/>
                  </a:lnTo>
                  <a:lnTo>
                    <a:pt x="5698" y="2622"/>
                  </a:lnTo>
                  <a:lnTo>
                    <a:pt x="4604" y="2064"/>
                  </a:lnTo>
                  <a:lnTo>
                    <a:pt x="4108" y="1796"/>
                  </a:lnTo>
                  <a:lnTo>
                    <a:pt x="3613" y="1569"/>
                  </a:lnTo>
                  <a:lnTo>
                    <a:pt x="2725" y="1156"/>
                  </a:lnTo>
                  <a:lnTo>
                    <a:pt x="1941" y="785"/>
                  </a:lnTo>
                  <a:lnTo>
                    <a:pt x="1260" y="496"/>
                  </a:lnTo>
                  <a:lnTo>
                    <a:pt x="331" y="124"/>
                  </a:lnTo>
                  <a:lnTo>
                    <a:pt x="83" y="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7"/>
            <p:cNvSpPr/>
            <p:nvPr/>
          </p:nvSpPr>
          <p:spPr>
            <a:xfrm>
              <a:off x="3691300" y="2342500"/>
              <a:ext cx="934025" cy="97550"/>
            </a:xfrm>
            <a:custGeom>
              <a:avLst/>
              <a:gdLst/>
              <a:ahLst/>
              <a:cxnLst/>
              <a:rect l="l" t="t" r="r" b="b"/>
              <a:pathLst>
                <a:path w="37361" h="3902" extrusionOk="0">
                  <a:moveTo>
                    <a:pt x="16823" y="0"/>
                  </a:moveTo>
                  <a:lnTo>
                    <a:pt x="15873" y="21"/>
                  </a:lnTo>
                  <a:lnTo>
                    <a:pt x="14924" y="41"/>
                  </a:lnTo>
                  <a:lnTo>
                    <a:pt x="14015" y="103"/>
                  </a:lnTo>
                  <a:lnTo>
                    <a:pt x="13107" y="145"/>
                  </a:lnTo>
                  <a:lnTo>
                    <a:pt x="12220" y="227"/>
                  </a:lnTo>
                  <a:lnTo>
                    <a:pt x="11353" y="310"/>
                  </a:lnTo>
                  <a:lnTo>
                    <a:pt x="9701" y="516"/>
                  </a:lnTo>
                  <a:lnTo>
                    <a:pt x="8917" y="619"/>
                  </a:lnTo>
                  <a:lnTo>
                    <a:pt x="8153" y="764"/>
                  </a:lnTo>
                  <a:lnTo>
                    <a:pt x="7410" y="888"/>
                  </a:lnTo>
                  <a:lnTo>
                    <a:pt x="6688" y="1011"/>
                  </a:lnTo>
                  <a:lnTo>
                    <a:pt x="5367" y="1300"/>
                  </a:lnTo>
                  <a:lnTo>
                    <a:pt x="4748" y="1424"/>
                  </a:lnTo>
                  <a:lnTo>
                    <a:pt x="4170" y="1569"/>
                  </a:lnTo>
                  <a:lnTo>
                    <a:pt x="3117" y="1858"/>
                  </a:lnTo>
                  <a:lnTo>
                    <a:pt x="2188" y="2105"/>
                  </a:lnTo>
                  <a:lnTo>
                    <a:pt x="1424" y="2353"/>
                  </a:lnTo>
                  <a:lnTo>
                    <a:pt x="372" y="2704"/>
                  </a:lnTo>
                  <a:lnTo>
                    <a:pt x="83" y="2787"/>
                  </a:lnTo>
                  <a:lnTo>
                    <a:pt x="0" y="2828"/>
                  </a:lnTo>
                  <a:lnTo>
                    <a:pt x="103" y="2828"/>
                  </a:lnTo>
                  <a:lnTo>
                    <a:pt x="372" y="2745"/>
                  </a:lnTo>
                  <a:lnTo>
                    <a:pt x="1445" y="2436"/>
                  </a:lnTo>
                  <a:lnTo>
                    <a:pt x="2209" y="2229"/>
                  </a:lnTo>
                  <a:lnTo>
                    <a:pt x="3137" y="1982"/>
                  </a:lnTo>
                  <a:lnTo>
                    <a:pt x="4211" y="1734"/>
                  </a:lnTo>
                  <a:lnTo>
                    <a:pt x="4789" y="1589"/>
                  </a:lnTo>
                  <a:lnTo>
                    <a:pt x="5408" y="1466"/>
                  </a:lnTo>
                  <a:lnTo>
                    <a:pt x="6729" y="1197"/>
                  </a:lnTo>
                  <a:lnTo>
                    <a:pt x="7431" y="1073"/>
                  </a:lnTo>
                  <a:lnTo>
                    <a:pt x="8174" y="950"/>
                  </a:lnTo>
                  <a:lnTo>
                    <a:pt x="8938" y="826"/>
                  </a:lnTo>
                  <a:lnTo>
                    <a:pt x="9722" y="722"/>
                  </a:lnTo>
                  <a:lnTo>
                    <a:pt x="11373" y="537"/>
                  </a:lnTo>
                  <a:lnTo>
                    <a:pt x="13128" y="392"/>
                  </a:lnTo>
                  <a:lnTo>
                    <a:pt x="14015" y="330"/>
                  </a:lnTo>
                  <a:lnTo>
                    <a:pt x="14944" y="289"/>
                  </a:lnTo>
                  <a:lnTo>
                    <a:pt x="15873" y="268"/>
                  </a:lnTo>
                  <a:lnTo>
                    <a:pt x="16823" y="248"/>
                  </a:lnTo>
                  <a:lnTo>
                    <a:pt x="17793" y="248"/>
                  </a:lnTo>
                  <a:lnTo>
                    <a:pt x="18784" y="268"/>
                  </a:lnTo>
                  <a:lnTo>
                    <a:pt x="19754" y="310"/>
                  </a:lnTo>
                  <a:lnTo>
                    <a:pt x="20724" y="351"/>
                  </a:lnTo>
                  <a:lnTo>
                    <a:pt x="21673" y="433"/>
                  </a:lnTo>
                  <a:lnTo>
                    <a:pt x="22602" y="516"/>
                  </a:lnTo>
                  <a:lnTo>
                    <a:pt x="23510" y="599"/>
                  </a:lnTo>
                  <a:lnTo>
                    <a:pt x="24419" y="722"/>
                  </a:lnTo>
                  <a:lnTo>
                    <a:pt x="26132" y="950"/>
                  </a:lnTo>
                  <a:lnTo>
                    <a:pt x="27783" y="1239"/>
                  </a:lnTo>
                  <a:lnTo>
                    <a:pt x="28567" y="1404"/>
                  </a:lnTo>
                  <a:lnTo>
                    <a:pt x="29311" y="1569"/>
                  </a:lnTo>
                  <a:lnTo>
                    <a:pt x="30054" y="1734"/>
                  </a:lnTo>
                  <a:lnTo>
                    <a:pt x="30735" y="1878"/>
                  </a:lnTo>
                  <a:lnTo>
                    <a:pt x="32056" y="2229"/>
                  </a:lnTo>
                  <a:lnTo>
                    <a:pt x="32654" y="2394"/>
                  </a:lnTo>
                  <a:lnTo>
                    <a:pt x="33232" y="2560"/>
                  </a:lnTo>
                  <a:lnTo>
                    <a:pt x="34285" y="2890"/>
                  </a:lnTo>
                  <a:lnTo>
                    <a:pt x="35193" y="3179"/>
                  </a:lnTo>
                  <a:lnTo>
                    <a:pt x="35957" y="3447"/>
                  </a:lnTo>
                  <a:lnTo>
                    <a:pt x="36989" y="3798"/>
                  </a:lnTo>
                  <a:lnTo>
                    <a:pt x="37278" y="3881"/>
                  </a:lnTo>
                  <a:lnTo>
                    <a:pt x="37361" y="3901"/>
                  </a:lnTo>
                  <a:lnTo>
                    <a:pt x="37361" y="3901"/>
                  </a:lnTo>
                  <a:lnTo>
                    <a:pt x="37278" y="3860"/>
                  </a:lnTo>
                  <a:lnTo>
                    <a:pt x="37010" y="3757"/>
                  </a:lnTo>
                  <a:lnTo>
                    <a:pt x="35978" y="3344"/>
                  </a:lnTo>
                  <a:lnTo>
                    <a:pt x="35235" y="3055"/>
                  </a:lnTo>
                  <a:lnTo>
                    <a:pt x="34326" y="2745"/>
                  </a:lnTo>
                  <a:lnTo>
                    <a:pt x="33274" y="2415"/>
                  </a:lnTo>
                  <a:lnTo>
                    <a:pt x="32716" y="2229"/>
                  </a:lnTo>
                  <a:lnTo>
                    <a:pt x="32097" y="2064"/>
                  </a:lnTo>
                  <a:lnTo>
                    <a:pt x="30797" y="1693"/>
                  </a:lnTo>
                  <a:lnTo>
                    <a:pt x="30095" y="1527"/>
                  </a:lnTo>
                  <a:lnTo>
                    <a:pt x="29352" y="1362"/>
                  </a:lnTo>
                  <a:lnTo>
                    <a:pt x="28609" y="1197"/>
                  </a:lnTo>
                  <a:lnTo>
                    <a:pt x="27824" y="1032"/>
                  </a:lnTo>
                  <a:lnTo>
                    <a:pt x="26173" y="722"/>
                  </a:lnTo>
                  <a:lnTo>
                    <a:pt x="25327" y="599"/>
                  </a:lnTo>
                  <a:lnTo>
                    <a:pt x="24439" y="475"/>
                  </a:lnTo>
                  <a:lnTo>
                    <a:pt x="23552" y="372"/>
                  </a:lnTo>
                  <a:lnTo>
                    <a:pt x="22623" y="268"/>
                  </a:lnTo>
                  <a:lnTo>
                    <a:pt x="21694" y="186"/>
                  </a:lnTo>
                  <a:lnTo>
                    <a:pt x="20724" y="103"/>
                  </a:lnTo>
                  <a:lnTo>
                    <a:pt x="19774" y="62"/>
                  </a:lnTo>
                  <a:lnTo>
                    <a:pt x="18784" y="21"/>
                  </a:lnTo>
                  <a:lnTo>
                    <a:pt x="17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7"/>
            <p:cNvSpPr/>
            <p:nvPr/>
          </p:nvSpPr>
          <p:spPr>
            <a:xfrm>
              <a:off x="5040200" y="4974250"/>
              <a:ext cx="116125" cy="262675"/>
            </a:xfrm>
            <a:custGeom>
              <a:avLst/>
              <a:gdLst/>
              <a:ahLst/>
              <a:cxnLst/>
              <a:rect l="l" t="t" r="r" b="b"/>
              <a:pathLst>
                <a:path w="4645" h="10507" extrusionOk="0">
                  <a:moveTo>
                    <a:pt x="2250" y="0"/>
                  </a:moveTo>
                  <a:lnTo>
                    <a:pt x="2106" y="21"/>
                  </a:lnTo>
                  <a:lnTo>
                    <a:pt x="1961" y="42"/>
                  </a:lnTo>
                  <a:lnTo>
                    <a:pt x="1817" y="83"/>
                  </a:lnTo>
                  <a:lnTo>
                    <a:pt x="1693" y="145"/>
                  </a:lnTo>
                  <a:lnTo>
                    <a:pt x="1548" y="227"/>
                  </a:lnTo>
                  <a:lnTo>
                    <a:pt x="1424" y="331"/>
                  </a:lnTo>
                  <a:lnTo>
                    <a:pt x="1301" y="455"/>
                  </a:lnTo>
                  <a:lnTo>
                    <a:pt x="1197" y="599"/>
                  </a:lnTo>
                  <a:lnTo>
                    <a:pt x="1074" y="744"/>
                  </a:lnTo>
                  <a:lnTo>
                    <a:pt x="867" y="1074"/>
                  </a:lnTo>
                  <a:lnTo>
                    <a:pt x="681" y="1445"/>
                  </a:lnTo>
                  <a:lnTo>
                    <a:pt x="516" y="1858"/>
                  </a:lnTo>
                  <a:lnTo>
                    <a:pt x="372" y="2292"/>
                  </a:lnTo>
                  <a:lnTo>
                    <a:pt x="269" y="2746"/>
                  </a:lnTo>
                  <a:lnTo>
                    <a:pt x="165" y="3220"/>
                  </a:lnTo>
                  <a:lnTo>
                    <a:pt x="83" y="3675"/>
                  </a:lnTo>
                  <a:lnTo>
                    <a:pt x="42" y="4149"/>
                  </a:lnTo>
                  <a:lnTo>
                    <a:pt x="0" y="4583"/>
                  </a:lnTo>
                  <a:lnTo>
                    <a:pt x="0" y="5016"/>
                  </a:lnTo>
                  <a:lnTo>
                    <a:pt x="21" y="5408"/>
                  </a:lnTo>
                  <a:lnTo>
                    <a:pt x="83" y="5924"/>
                  </a:lnTo>
                  <a:lnTo>
                    <a:pt x="165" y="6523"/>
                  </a:lnTo>
                  <a:lnTo>
                    <a:pt x="310" y="7204"/>
                  </a:lnTo>
                  <a:lnTo>
                    <a:pt x="392" y="7555"/>
                  </a:lnTo>
                  <a:lnTo>
                    <a:pt x="496" y="7906"/>
                  </a:lnTo>
                  <a:lnTo>
                    <a:pt x="619" y="8257"/>
                  </a:lnTo>
                  <a:lnTo>
                    <a:pt x="764" y="8608"/>
                  </a:lnTo>
                  <a:lnTo>
                    <a:pt x="929" y="8959"/>
                  </a:lnTo>
                  <a:lnTo>
                    <a:pt x="1115" y="9289"/>
                  </a:lnTo>
                  <a:lnTo>
                    <a:pt x="1321" y="9619"/>
                  </a:lnTo>
                  <a:lnTo>
                    <a:pt x="1569" y="9950"/>
                  </a:lnTo>
                  <a:lnTo>
                    <a:pt x="1817" y="10238"/>
                  </a:lnTo>
                  <a:lnTo>
                    <a:pt x="2106" y="10507"/>
                  </a:lnTo>
                  <a:lnTo>
                    <a:pt x="2539" y="9929"/>
                  </a:lnTo>
                  <a:lnTo>
                    <a:pt x="2952" y="9289"/>
                  </a:lnTo>
                  <a:lnTo>
                    <a:pt x="3344" y="8649"/>
                  </a:lnTo>
                  <a:lnTo>
                    <a:pt x="3716" y="7968"/>
                  </a:lnTo>
                  <a:lnTo>
                    <a:pt x="3860" y="7617"/>
                  </a:lnTo>
                  <a:lnTo>
                    <a:pt x="4025" y="7287"/>
                  </a:lnTo>
                  <a:lnTo>
                    <a:pt x="4149" y="6936"/>
                  </a:lnTo>
                  <a:lnTo>
                    <a:pt x="4273" y="6564"/>
                  </a:lnTo>
                  <a:lnTo>
                    <a:pt x="4376" y="6213"/>
                  </a:lnTo>
                  <a:lnTo>
                    <a:pt x="4459" y="5863"/>
                  </a:lnTo>
                  <a:lnTo>
                    <a:pt x="4541" y="5491"/>
                  </a:lnTo>
                  <a:lnTo>
                    <a:pt x="4583" y="5140"/>
                  </a:lnTo>
                  <a:lnTo>
                    <a:pt x="4624" y="4769"/>
                  </a:lnTo>
                  <a:lnTo>
                    <a:pt x="4645" y="4397"/>
                  </a:lnTo>
                  <a:lnTo>
                    <a:pt x="4645" y="4025"/>
                  </a:lnTo>
                  <a:lnTo>
                    <a:pt x="4624" y="3654"/>
                  </a:lnTo>
                  <a:lnTo>
                    <a:pt x="4583" y="3282"/>
                  </a:lnTo>
                  <a:lnTo>
                    <a:pt x="4521" y="2911"/>
                  </a:lnTo>
                  <a:lnTo>
                    <a:pt x="4438" y="2560"/>
                  </a:lnTo>
                  <a:lnTo>
                    <a:pt x="4335" y="2188"/>
                  </a:lnTo>
                  <a:lnTo>
                    <a:pt x="4190" y="1858"/>
                  </a:lnTo>
                  <a:lnTo>
                    <a:pt x="4025" y="1507"/>
                  </a:lnTo>
                  <a:lnTo>
                    <a:pt x="3819" y="1198"/>
                  </a:lnTo>
                  <a:lnTo>
                    <a:pt x="3592" y="909"/>
                  </a:lnTo>
                  <a:lnTo>
                    <a:pt x="3323" y="640"/>
                  </a:lnTo>
                  <a:lnTo>
                    <a:pt x="3055" y="393"/>
                  </a:lnTo>
                  <a:lnTo>
                    <a:pt x="2746" y="186"/>
                  </a:lnTo>
                  <a:lnTo>
                    <a:pt x="2415" y="21"/>
                  </a:lnTo>
                  <a:lnTo>
                    <a:pt x="2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7"/>
            <p:cNvSpPr/>
            <p:nvPr/>
          </p:nvSpPr>
          <p:spPr>
            <a:xfrm>
              <a:off x="5040200" y="4974250"/>
              <a:ext cx="116125" cy="262675"/>
            </a:xfrm>
            <a:custGeom>
              <a:avLst/>
              <a:gdLst/>
              <a:ahLst/>
              <a:cxnLst/>
              <a:rect l="l" t="t" r="r" b="b"/>
              <a:pathLst>
                <a:path w="4645" h="10507" fill="none" extrusionOk="0">
                  <a:moveTo>
                    <a:pt x="2415" y="21"/>
                  </a:moveTo>
                  <a:lnTo>
                    <a:pt x="2415" y="21"/>
                  </a:lnTo>
                  <a:lnTo>
                    <a:pt x="2746" y="186"/>
                  </a:lnTo>
                  <a:lnTo>
                    <a:pt x="3055" y="393"/>
                  </a:lnTo>
                  <a:lnTo>
                    <a:pt x="3323" y="640"/>
                  </a:lnTo>
                  <a:lnTo>
                    <a:pt x="3592" y="909"/>
                  </a:lnTo>
                  <a:lnTo>
                    <a:pt x="3819" y="1198"/>
                  </a:lnTo>
                  <a:lnTo>
                    <a:pt x="4025" y="1507"/>
                  </a:lnTo>
                  <a:lnTo>
                    <a:pt x="4190" y="1858"/>
                  </a:lnTo>
                  <a:lnTo>
                    <a:pt x="4335" y="2188"/>
                  </a:lnTo>
                  <a:lnTo>
                    <a:pt x="4335" y="2188"/>
                  </a:lnTo>
                  <a:lnTo>
                    <a:pt x="4438" y="2560"/>
                  </a:lnTo>
                  <a:lnTo>
                    <a:pt x="4521" y="2911"/>
                  </a:lnTo>
                  <a:lnTo>
                    <a:pt x="4583" y="3282"/>
                  </a:lnTo>
                  <a:lnTo>
                    <a:pt x="4624" y="3654"/>
                  </a:lnTo>
                  <a:lnTo>
                    <a:pt x="4645" y="4025"/>
                  </a:lnTo>
                  <a:lnTo>
                    <a:pt x="4645" y="4397"/>
                  </a:lnTo>
                  <a:lnTo>
                    <a:pt x="4624" y="4769"/>
                  </a:lnTo>
                  <a:lnTo>
                    <a:pt x="4583" y="5140"/>
                  </a:lnTo>
                  <a:lnTo>
                    <a:pt x="4583" y="5140"/>
                  </a:lnTo>
                  <a:lnTo>
                    <a:pt x="4541" y="5491"/>
                  </a:lnTo>
                  <a:lnTo>
                    <a:pt x="4459" y="5863"/>
                  </a:lnTo>
                  <a:lnTo>
                    <a:pt x="4376" y="6213"/>
                  </a:lnTo>
                  <a:lnTo>
                    <a:pt x="4273" y="6564"/>
                  </a:lnTo>
                  <a:lnTo>
                    <a:pt x="4149" y="6936"/>
                  </a:lnTo>
                  <a:lnTo>
                    <a:pt x="4025" y="7287"/>
                  </a:lnTo>
                  <a:lnTo>
                    <a:pt x="3860" y="7617"/>
                  </a:lnTo>
                  <a:lnTo>
                    <a:pt x="3716" y="7968"/>
                  </a:lnTo>
                  <a:lnTo>
                    <a:pt x="3344" y="8649"/>
                  </a:lnTo>
                  <a:lnTo>
                    <a:pt x="2952" y="9289"/>
                  </a:lnTo>
                  <a:lnTo>
                    <a:pt x="2539" y="9929"/>
                  </a:lnTo>
                  <a:lnTo>
                    <a:pt x="2106" y="10507"/>
                  </a:lnTo>
                  <a:lnTo>
                    <a:pt x="2106" y="10507"/>
                  </a:lnTo>
                  <a:lnTo>
                    <a:pt x="1817" y="10238"/>
                  </a:lnTo>
                  <a:lnTo>
                    <a:pt x="1569" y="9950"/>
                  </a:lnTo>
                  <a:lnTo>
                    <a:pt x="1321" y="9619"/>
                  </a:lnTo>
                  <a:lnTo>
                    <a:pt x="1115" y="9289"/>
                  </a:lnTo>
                  <a:lnTo>
                    <a:pt x="929" y="8959"/>
                  </a:lnTo>
                  <a:lnTo>
                    <a:pt x="764" y="8608"/>
                  </a:lnTo>
                  <a:lnTo>
                    <a:pt x="619" y="8257"/>
                  </a:lnTo>
                  <a:lnTo>
                    <a:pt x="496" y="7906"/>
                  </a:lnTo>
                  <a:lnTo>
                    <a:pt x="392" y="7555"/>
                  </a:lnTo>
                  <a:lnTo>
                    <a:pt x="310" y="7204"/>
                  </a:lnTo>
                  <a:lnTo>
                    <a:pt x="165" y="6523"/>
                  </a:lnTo>
                  <a:lnTo>
                    <a:pt x="83" y="5924"/>
                  </a:lnTo>
                  <a:lnTo>
                    <a:pt x="21" y="5408"/>
                  </a:lnTo>
                  <a:lnTo>
                    <a:pt x="21" y="5408"/>
                  </a:lnTo>
                  <a:lnTo>
                    <a:pt x="0" y="5016"/>
                  </a:lnTo>
                  <a:lnTo>
                    <a:pt x="0" y="4583"/>
                  </a:lnTo>
                  <a:lnTo>
                    <a:pt x="42" y="4149"/>
                  </a:lnTo>
                  <a:lnTo>
                    <a:pt x="83" y="3675"/>
                  </a:lnTo>
                  <a:lnTo>
                    <a:pt x="165" y="3220"/>
                  </a:lnTo>
                  <a:lnTo>
                    <a:pt x="269" y="2746"/>
                  </a:lnTo>
                  <a:lnTo>
                    <a:pt x="372" y="2292"/>
                  </a:lnTo>
                  <a:lnTo>
                    <a:pt x="516" y="1858"/>
                  </a:lnTo>
                  <a:lnTo>
                    <a:pt x="681" y="1445"/>
                  </a:lnTo>
                  <a:lnTo>
                    <a:pt x="867" y="1074"/>
                  </a:lnTo>
                  <a:lnTo>
                    <a:pt x="1074" y="744"/>
                  </a:lnTo>
                  <a:lnTo>
                    <a:pt x="1197" y="599"/>
                  </a:lnTo>
                  <a:lnTo>
                    <a:pt x="1301" y="455"/>
                  </a:lnTo>
                  <a:lnTo>
                    <a:pt x="1424" y="331"/>
                  </a:lnTo>
                  <a:lnTo>
                    <a:pt x="1548" y="227"/>
                  </a:lnTo>
                  <a:lnTo>
                    <a:pt x="1693" y="145"/>
                  </a:lnTo>
                  <a:lnTo>
                    <a:pt x="1817" y="83"/>
                  </a:lnTo>
                  <a:lnTo>
                    <a:pt x="1961" y="42"/>
                  </a:lnTo>
                  <a:lnTo>
                    <a:pt x="2106" y="21"/>
                  </a:lnTo>
                  <a:lnTo>
                    <a:pt x="2250" y="0"/>
                  </a:lnTo>
                  <a:lnTo>
                    <a:pt x="2415" y="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7"/>
            <p:cNvSpPr/>
            <p:nvPr/>
          </p:nvSpPr>
          <p:spPr>
            <a:xfrm>
              <a:off x="5137725" y="5216275"/>
              <a:ext cx="144000" cy="103750"/>
            </a:xfrm>
            <a:custGeom>
              <a:avLst/>
              <a:gdLst/>
              <a:ahLst/>
              <a:cxnLst/>
              <a:rect l="l" t="t" r="r" b="b"/>
              <a:pathLst>
                <a:path w="5760" h="4150" extrusionOk="0">
                  <a:moveTo>
                    <a:pt x="3778" y="0"/>
                  </a:moveTo>
                  <a:lnTo>
                    <a:pt x="3365" y="21"/>
                  </a:lnTo>
                  <a:lnTo>
                    <a:pt x="2952" y="83"/>
                  </a:lnTo>
                  <a:lnTo>
                    <a:pt x="2539" y="186"/>
                  </a:lnTo>
                  <a:lnTo>
                    <a:pt x="2147" y="330"/>
                  </a:lnTo>
                  <a:lnTo>
                    <a:pt x="1776" y="516"/>
                  </a:lnTo>
                  <a:lnTo>
                    <a:pt x="1425" y="723"/>
                  </a:lnTo>
                  <a:lnTo>
                    <a:pt x="1094" y="991"/>
                  </a:lnTo>
                  <a:lnTo>
                    <a:pt x="950" y="1135"/>
                  </a:lnTo>
                  <a:lnTo>
                    <a:pt x="805" y="1280"/>
                  </a:lnTo>
                  <a:lnTo>
                    <a:pt x="682" y="1445"/>
                  </a:lnTo>
                  <a:lnTo>
                    <a:pt x="558" y="1610"/>
                  </a:lnTo>
                  <a:lnTo>
                    <a:pt x="455" y="1796"/>
                  </a:lnTo>
                  <a:lnTo>
                    <a:pt x="351" y="1982"/>
                  </a:lnTo>
                  <a:lnTo>
                    <a:pt x="269" y="2168"/>
                  </a:lnTo>
                  <a:lnTo>
                    <a:pt x="186" y="2353"/>
                  </a:lnTo>
                  <a:lnTo>
                    <a:pt x="124" y="2560"/>
                  </a:lnTo>
                  <a:lnTo>
                    <a:pt x="83" y="2745"/>
                  </a:lnTo>
                  <a:lnTo>
                    <a:pt x="42" y="2952"/>
                  </a:lnTo>
                  <a:lnTo>
                    <a:pt x="21" y="3158"/>
                  </a:lnTo>
                  <a:lnTo>
                    <a:pt x="0" y="3365"/>
                  </a:lnTo>
                  <a:lnTo>
                    <a:pt x="21" y="3571"/>
                  </a:lnTo>
                  <a:lnTo>
                    <a:pt x="42" y="3778"/>
                  </a:lnTo>
                  <a:lnTo>
                    <a:pt x="83" y="3984"/>
                  </a:lnTo>
                  <a:lnTo>
                    <a:pt x="372" y="4067"/>
                  </a:lnTo>
                  <a:lnTo>
                    <a:pt x="661" y="4108"/>
                  </a:lnTo>
                  <a:lnTo>
                    <a:pt x="971" y="4149"/>
                  </a:lnTo>
                  <a:lnTo>
                    <a:pt x="1549" y="4149"/>
                  </a:lnTo>
                  <a:lnTo>
                    <a:pt x="1817" y="4108"/>
                  </a:lnTo>
                  <a:lnTo>
                    <a:pt x="2106" y="4067"/>
                  </a:lnTo>
                  <a:lnTo>
                    <a:pt x="2395" y="4005"/>
                  </a:lnTo>
                  <a:lnTo>
                    <a:pt x="2663" y="3922"/>
                  </a:lnTo>
                  <a:lnTo>
                    <a:pt x="2952" y="3819"/>
                  </a:lnTo>
                  <a:lnTo>
                    <a:pt x="3220" y="3716"/>
                  </a:lnTo>
                  <a:lnTo>
                    <a:pt x="3489" y="3592"/>
                  </a:lnTo>
                  <a:lnTo>
                    <a:pt x="4046" y="3303"/>
                  </a:lnTo>
                  <a:lnTo>
                    <a:pt x="4562" y="2993"/>
                  </a:lnTo>
                  <a:lnTo>
                    <a:pt x="4872" y="2787"/>
                  </a:lnTo>
                  <a:lnTo>
                    <a:pt x="5140" y="2560"/>
                  </a:lnTo>
                  <a:lnTo>
                    <a:pt x="5264" y="2436"/>
                  </a:lnTo>
                  <a:lnTo>
                    <a:pt x="5388" y="2291"/>
                  </a:lnTo>
                  <a:lnTo>
                    <a:pt x="5491" y="2147"/>
                  </a:lnTo>
                  <a:lnTo>
                    <a:pt x="5574" y="2002"/>
                  </a:lnTo>
                  <a:lnTo>
                    <a:pt x="5656" y="1837"/>
                  </a:lnTo>
                  <a:lnTo>
                    <a:pt x="5718" y="1651"/>
                  </a:lnTo>
                  <a:lnTo>
                    <a:pt x="5739" y="1486"/>
                  </a:lnTo>
                  <a:lnTo>
                    <a:pt x="5759" y="1301"/>
                  </a:lnTo>
                  <a:lnTo>
                    <a:pt x="5739" y="1115"/>
                  </a:lnTo>
                  <a:lnTo>
                    <a:pt x="5718" y="950"/>
                  </a:lnTo>
                  <a:lnTo>
                    <a:pt x="5656" y="785"/>
                  </a:lnTo>
                  <a:lnTo>
                    <a:pt x="5553" y="619"/>
                  </a:lnTo>
                  <a:lnTo>
                    <a:pt x="5429" y="475"/>
                  </a:lnTo>
                  <a:lnTo>
                    <a:pt x="5285" y="351"/>
                  </a:lnTo>
                  <a:lnTo>
                    <a:pt x="5140" y="248"/>
                  </a:lnTo>
                  <a:lnTo>
                    <a:pt x="4954" y="186"/>
                  </a:lnTo>
                  <a:lnTo>
                    <a:pt x="4769" y="103"/>
                  </a:lnTo>
                  <a:lnTo>
                    <a:pt x="4583" y="62"/>
                  </a:lnTo>
                  <a:lnTo>
                    <a:pt x="4397" y="41"/>
                  </a:lnTo>
                  <a:lnTo>
                    <a:pt x="4191" y="21"/>
                  </a:lnTo>
                  <a:lnTo>
                    <a:pt x="37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7"/>
            <p:cNvSpPr/>
            <p:nvPr/>
          </p:nvSpPr>
          <p:spPr>
            <a:xfrm>
              <a:off x="5088175" y="5263750"/>
              <a:ext cx="128525" cy="198700"/>
            </a:xfrm>
            <a:custGeom>
              <a:avLst/>
              <a:gdLst/>
              <a:ahLst/>
              <a:cxnLst/>
              <a:rect l="l" t="t" r="r" b="b"/>
              <a:pathLst>
                <a:path w="5141" h="7948" extrusionOk="0">
                  <a:moveTo>
                    <a:pt x="5058" y="0"/>
                  </a:moveTo>
                  <a:lnTo>
                    <a:pt x="4934" y="41"/>
                  </a:lnTo>
                  <a:lnTo>
                    <a:pt x="4769" y="83"/>
                  </a:lnTo>
                  <a:lnTo>
                    <a:pt x="4563" y="145"/>
                  </a:lnTo>
                  <a:lnTo>
                    <a:pt x="4336" y="248"/>
                  </a:lnTo>
                  <a:lnTo>
                    <a:pt x="4067" y="351"/>
                  </a:lnTo>
                  <a:lnTo>
                    <a:pt x="3778" y="516"/>
                  </a:lnTo>
                  <a:lnTo>
                    <a:pt x="3469" y="702"/>
                  </a:lnTo>
                  <a:lnTo>
                    <a:pt x="3159" y="929"/>
                  </a:lnTo>
                  <a:lnTo>
                    <a:pt x="2829" y="1218"/>
                  </a:lnTo>
                  <a:lnTo>
                    <a:pt x="2519" y="1528"/>
                  </a:lnTo>
                  <a:lnTo>
                    <a:pt x="2209" y="1858"/>
                  </a:lnTo>
                  <a:lnTo>
                    <a:pt x="1900" y="2250"/>
                  </a:lnTo>
                  <a:lnTo>
                    <a:pt x="1611" y="2663"/>
                  </a:lnTo>
                  <a:lnTo>
                    <a:pt x="1343" y="3096"/>
                  </a:lnTo>
                  <a:lnTo>
                    <a:pt x="1115" y="3571"/>
                  </a:lnTo>
                  <a:lnTo>
                    <a:pt x="909" y="4025"/>
                  </a:lnTo>
                  <a:lnTo>
                    <a:pt x="744" y="4479"/>
                  </a:lnTo>
                  <a:lnTo>
                    <a:pt x="599" y="4933"/>
                  </a:lnTo>
                  <a:lnTo>
                    <a:pt x="496" y="5367"/>
                  </a:lnTo>
                  <a:lnTo>
                    <a:pt x="393" y="5759"/>
                  </a:lnTo>
                  <a:lnTo>
                    <a:pt x="249" y="6502"/>
                  </a:lnTo>
                  <a:lnTo>
                    <a:pt x="63" y="7555"/>
                  </a:lnTo>
                  <a:lnTo>
                    <a:pt x="1" y="7844"/>
                  </a:lnTo>
                  <a:lnTo>
                    <a:pt x="1" y="7947"/>
                  </a:lnTo>
                  <a:lnTo>
                    <a:pt x="42" y="7844"/>
                  </a:lnTo>
                  <a:lnTo>
                    <a:pt x="104" y="7576"/>
                  </a:lnTo>
                  <a:lnTo>
                    <a:pt x="352" y="6523"/>
                  </a:lnTo>
                  <a:lnTo>
                    <a:pt x="517" y="5800"/>
                  </a:lnTo>
                  <a:lnTo>
                    <a:pt x="620" y="5388"/>
                  </a:lnTo>
                  <a:lnTo>
                    <a:pt x="723" y="4975"/>
                  </a:lnTo>
                  <a:lnTo>
                    <a:pt x="868" y="4521"/>
                  </a:lnTo>
                  <a:lnTo>
                    <a:pt x="1033" y="4087"/>
                  </a:lnTo>
                  <a:lnTo>
                    <a:pt x="1239" y="3633"/>
                  </a:lnTo>
                  <a:lnTo>
                    <a:pt x="1466" y="3179"/>
                  </a:lnTo>
                  <a:lnTo>
                    <a:pt x="1735" y="2725"/>
                  </a:lnTo>
                  <a:lnTo>
                    <a:pt x="2003" y="2333"/>
                  </a:lnTo>
                  <a:lnTo>
                    <a:pt x="2313" y="1940"/>
                  </a:lnTo>
                  <a:lnTo>
                    <a:pt x="2602" y="1610"/>
                  </a:lnTo>
                  <a:lnTo>
                    <a:pt x="2911" y="1301"/>
                  </a:lnTo>
                  <a:lnTo>
                    <a:pt x="3221" y="1032"/>
                  </a:lnTo>
                  <a:lnTo>
                    <a:pt x="3531" y="805"/>
                  </a:lnTo>
                  <a:lnTo>
                    <a:pt x="3840" y="599"/>
                  </a:lnTo>
                  <a:lnTo>
                    <a:pt x="4108" y="434"/>
                  </a:lnTo>
                  <a:lnTo>
                    <a:pt x="4377" y="310"/>
                  </a:lnTo>
                  <a:lnTo>
                    <a:pt x="4790" y="124"/>
                  </a:lnTo>
                  <a:lnTo>
                    <a:pt x="5058" y="41"/>
                  </a:lnTo>
                  <a:lnTo>
                    <a:pt x="514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7"/>
            <p:cNvSpPr/>
            <p:nvPr/>
          </p:nvSpPr>
          <p:spPr>
            <a:xfrm>
              <a:off x="5087675" y="5046500"/>
              <a:ext cx="7250" cy="423175"/>
            </a:xfrm>
            <a:custGeom>
              <a:avLst/>
              <a:gdLst/>
              <a:ahLst/>
              <a:cxnLst/>
              <a:rect l="l" t="t" r="r" b="b"/>
              <a:pathLst>
                <a:path w="290" h="16927" extrusionOk="0">
                  <a:moveTo>
                    <a:pt x="83" y="0"/>
                  </a:moveTo>
                  <a:lnTo>
                    <a:pt x="62" y="165"/>
                  </a:lnTo>
                  <a:lnTo>
                    <a:pt x="83" y="661"/>
                  </a:lnTo>
                  <a:lnTo>
                    <a:pt x="103" y="2477"/>
                  </a:lnTo>
                  <a:lnTo>
                    <a:pt x="145" y="5181"/>
                  </a:lnTo>
                  <a:lnTo>
                    <a:pt x="145" y="8463"/>
                  </a:lnTo>
                  <a:lnTo>
                    <a:pt x="103" y="11766"/>
                  </a:lnTo>
                  <a:lnTo>
                    <a:pt x="41" y="14449"/>
                  </a:lnTo>
                  <a:lnTo>
                    <a:pt x="0" y="16266"/>
                  </a:lnTo>
                  <a:lnTo>
                    <a:pt x="0" y="16761"/>
                  </a:lnTo>
                  <a:lnTo>
                    <a:pt x="0" y="16926"/>
                  </a:lnTo>
                  <a:lnTo>
                    <a:pt x="21" y="16761"/>
                  </a:lnTo>
                  <a:lnTo>
                    <a:pt x="62" y="16266"/>
                  </a:lnTo>
                  <a:lnTo>
                    <a:pt x="145" y="14449"/>
                  </a:lnTo>
                  <a:lnTo>
                    <a:pt x="186" y="13211"/>
                  </a:lnTo>
                  <a:lnTo>
                    <a:pt x="227" y="11766"/>
                  </a:lnTo>
                  <a:lnTo>
                    <a:pt x="269" y="10176"/>
                  </a:lnTo>
                  <a:lnTo>
                    <a:pt x="289" y="8463"/>
                  </a:lnTo>
                  <a:lnTo>
                    <a:pt x="289" y="6771"/>
                  </a:lnTo>
                  <a:lnTo>
                    <a:pt x="269" y="5181"/>
                  </a:lnTo>
                  <a:lnTo>
                    <a:pt x="227" y="3736"/>
                  </a:lnTo>
                  <a:lnTo>
                    <a:pt x="207" y="2477"/>
                  </a:lnTo>
                  <a:lnTo>
                    <a:pt x="124" y="661"/>
                  </a:lnTo>
                  <a:lnTo>
                    <a:pt x="103" y="165"/>
                  </a:lnTo>
                  <a:lnTo>
                    <a:pt x="8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7"/>
            <p:cNvSpPr/>
            <p:nvPr/>
          </p:nvSpPr>
          <p:spPr>
            <a:xfrm>
              <a:off x="4919450" y="5202850"/>
              <a:ext cx="150700" cy="146050"/>
            </a:xfrm>
            <a:custGeom>
              <a:avLst/>
              <a:gdLst/>
              <a:ahLst/>
              <a:cxnLst/>
              <a:rect l="l" t="t" r="r" b="b"/>
              <a:pathLst>
                <a:path w="6028" h="5842" extrusionOk="0">
                  <a:moveTo>
                    <a:pt x="888" y="1"/>
                  </a:moveTo>
                  <a:lnTo>
                    <a:pt x="681" y="42"/>
                  </a:lnTo>
                  <a:lnTo>
                    <a:pt x="475" y="124"/>
                  </a:lnTo>
                  <a:lnTo>
                    <a:pt x="392" y="186"/>
                  </a:lnTo>
                  <a:lnTo>
                    <a:pt x="310" y="248"/>
                  </a:lnTo>
                  <a:lnTo>
                    <a:pt x="227" y="331"/>
                  </a:lnTo>
                  <a:lnTo>
                    <a:pt x="165" y="413"/>
                  </a:lnTo>
                  <a:lnTo>
                    <a:pt x="62" y="599"/>
                  </a:lnTo>
                  <a:lnTo>
                    <a:pt x="21" y="806"/>
                  </a:lnTo>
                  <a:lnTo>
                    <a:pt x="0" y="1033"/>
                  </a:lnTo>
                  <a:lnTo>
                    <a:pt x="0" y="1260"/>
                  </a:lnTo>
                  <a:lnTo>
                    <a:pt x="41" y="1487"/>
                  </a:lnTo>
                  <a:lnTo>
                    <a:pt x="103" y="1714"/>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775" y="186"/>
                  </a:lnTo>
                  <a:lnTo>
                    <a:pt x="1569" y="104"/>
                  </a:lnTo>
                  <a:lnTo>
                    <a:pt x="1342" y="42"/>
                  </a:lnTo>
                  <a:lnTo>
                    <a:pt x="1115" y="21"/>
                  </a:lnTo>
                  <a:lnTo>
                    <a:pt x="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7"/>
            <p:cNvSpPr/>
            <p:nvPr/>
          </p:nvSpPr>
          <p:spPr>
            <a:xfrm>
              <a:off x="4919450" y="5202850"/>
              <a:ext cx="150700" cy="146050"/>
            </a:xfrm>
            <a:custGeom>
              <a:avLst/>
              <a:gdLst/>
              <a:ahLst/>
              <a:cxnLst/>
              <a:rect l="l" t="t" r="r" b="b"/>
              <a:pathLst>
                <a:path w="6028" h="5842" fill="none" extrusionOk="0">
                  <a:moveTo>
                    <a:pt x="6027" y="5697"/>
                  </a:move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982" y="269"/>
                  </a:lnTo>
                  <a:lnTo>
                    <a:pt x="1775" y="186"/>
                  </a:lnTo>
                  <a:lnTo>
                    <a:pt x="1569" y="104"/>
                  </a:lnTo>
                  <a:lnTo>
                    <a:pt x="1342" y="42"/>
                  </a:lnTo>
                  <a:lnTo>
                    <a:pt x="1115" y="21"/>
                  </a:lnTo>
                  <a:lnTo>
                    <a:pt x="888" y="1"/>
                  </a:lnTo>
                  <a:lnTo>
                    <a:pt x="681" y="42"/>
                  </a:lnTo>
                  <a:lnTo>
                    <a:pt x="475" y="124"/>
                  </a:lnTo>
                  <a:lnTo>
                    <a:pt x="392" y="186"/>
                  </a:lnTo>
                  <a:lnTo>
                    <a:pt x="310" y="248"/>
                  </a:lnTo>
                  <a:lnTo>
                    <a:pt x="310" y="248"/>
                  </a:lnTo>
                  <a:lnTo>
                    <a:pt x="227" y="331"/>
                  </a:lnTo>
                  <a:lnTo>
                    <a:pt x="165" y="413"/>
                  </a:lnTo>
                  <a:lnTo>
                    <a:pt x="62" y="599"/>
                  </a:lnTo>
                  <a:lnTo>
                    <a:pt x="21" y="806"/>
                  </a:lnTo>
                  <a:lnTo>
                    <a:pt x="0" y="1033"/>
                  </a:lnTo>
                  <a:lnTo>
                    <a:pt x="0" y="1260"/>
                  </a:lnTo>
                  <a:lnTo>
                    <a:pt x="41" y="1487"/>
                  </a:lnTo>
                  <a:lnTo>
                    <a:pt x="103" y="1714"/>
                  </a:lnTo>
                  <a:lnTo>
                    <a:pt x="186" y="1920"/>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7"/>
            <p:cNvSpPr/>
            <p:nvPr/>
          </p:nvSpPr>
          <p:spPr>
            <a:xfrm>
              <a:off x="4975700" y="5254975"/>
              <a:ext cx="114575" cy="191475"/>
            </a:xfrm>
            <a:custGeom>
              <a:avLst/>
              <a:gdLst/>
              <a:ahLst/>
              <a:cxnLst/>
              <a:rect l="l" t="t" r="r" b="b"/>
              <a:pathLst>
                <a:path w="4583" h="7659" extrusionOk="0">
                  <a:moveTo>
                    <a:pt x="0" y="0"/>
                  </a:moveTo>
                  <a:lnTo>
                    <a:pt x="83" y="62"/>
                  </a:lnTo>
                  <a:lnTo>
                    <a:pt x="310" y="186"/>
                  </a:lnTo>
                  <a:lnTo>
                    <a:pt x="681" y="413"/>
                  </a:lnTo>
                  <a:lnTo>
                    <a:pt x="1156" y="743"/>
                  </a:lnTo>
                  <a:lnTo>
                    <a:pt x="1424" y="950"/>
                  </a:lnTo>
                  <a:lnTo>
                    <a:pt x="1713" y="1177"/>
                  </a:lnTo>
                  <a:lnTo>
                    <a:pt x="2002" y="1425"/>
                  </a:lnTo>
                  <a:lnTo>
                    <a:pt x="2291" y="1713"/>
                  </a:lnTo>
                  <a:lnTo>
                    <a:pt x="2580" y="2044"/>
                  </a:lnTo>
                  <a:lnTo>
                    <a:pt x="2869" y="2395"/>
                  </a:lnTo>
                  <a:lnTo>
                    <a:pt x="3138" y="2766"/>
                  </a:lnTo>
                  <a:lnTo>
                    <a:pt x="3406" y="3158"/>
                  </a:lnTo>
                  <a:lnTo>
                    <a:pt x="3633" y="3571"/>
                  </a:lnTo>
                  <a:lnTo>
                    <a:pt x="3839" y="4005"/>
                  </a:lnTo>
                  <a:lnTo>
                    <a:pt x="4004" y="4417"/>
                  </a:lnTo>
                  <a:lnTo>
                    <a:pt x="4149" y="4830"/>
                  </a:lnTo>
                  <a:lnTo>
                    <a:pt x="4252" y="5223"/>
                  </a:lnTo>
                  <a:lnTo>
                    <a:pt x="4335" y="5594"/>
                  </a:lnTo>
                  <a:lnTo>
                    <a:pt x="4417" y="5945"/>
                  </a:lnTo>
                  <a:lnTo>
                    <a:pt x="4459" y="6275"/>
                  </a:lnTo>
                  <a:lnTo>
                    <a:pt x="4500" y="6853"/>
                  </a:lnTo>
                  <a:lnTo>
                    <a:pt x="4520" y="7287"/>
                  </a:lnTo>
                  <a:lnTo>
                    <a:pt x="4520" y="7555"/>
                  </a:lnTo>
                  <a:lnTo>
                    <a:pt x="4520" y="7658"/>
                  </a:lnTo>
                  <a:lnTo>
                    <a:pt x="4541" y="7555"/>
                  </a:lnTo>
                  <a:lnTo>
                    <a:pt x="4562" y="7287"/>
                  </a:lnTo>
                  <a:lnTo>
                    <a:pt x="4582" y="7080"/>
                  </a:lnTo>
                  <a:lnTo>
                    <a:pt x="4582" y="6853"/>
                  </a:lnTo>
                  <a:lnTo>
                    <a:pt x="4582" y="6564"/>
                  </a:lnTo>
                  <a:lnTo>
                    <a:pt x="4562" y="6275"/>
                  </a:lnTo>
                  <a:lnTo>
                    <a:pt x="4520" y="5924"/>
                  </a:lnTo>
                  <a:lnTo>
                    <a:pt x="4459" y="5573"/>
                  </a:lnTo>
                  <a:lnTo>
                    <a:pt x="4376" y="5181"/>
                  </a:lnTo>
                  <a:lnTo>
                    <a:pt x="4273" y="4789"/>
                  </a:lnTo>
                  <a:lnTo>
                    <a:pt x="4128" y="4376"/>
                  </a:lnTo>
                  <a:lnTo>
                    <a:pt x="3963" y="3943"/>
                  </a:lnTo>
                  <a:lnTo>
                    <a:pt x="3757" y="3509"/>
                  </a:lnTo>
                  <a:lnTo>
                    <a:pt x="3509" y="3096"/>
                  </a:lnTo>
                  <a:lnTo>
                    <a:pt x="3261" y="2684"/>
                  </a:lnTo>
                  <a:lnTo>
                    <a:pt x="2972" y="2291"/>
                  </a:lnTo>
                  <a:lnTo>
                    <a:pt x="2683" y="1941"/>
                  </a:lnTo>
                  <a:lnTo>
                    <a:pt x="2374" y="1631"/>
                  </a:lnTo>
                  <a:lnTo>
                    <a:pt x="2085" y="1342"/>
                  </a:lnTo>
                  <a:lnTo>
                    <a:pt x="1775" y="1094"/>
                  </a:lnTo>
                  <a:lnTo>
                    <a:pt x="1486" y="867"/>
                  </a:lnTo>
                  <a:lnTo>
                    <a:pt x="1218" y="661"/>
                  </a:lnTo>
                  <a:lnTo>
                    <a:pt x="970" y="496"/>
                  </a:lnTo>
                  <a:lnTo>
                    <a:pt x="723" y="351"/>
                  </a:lnTo>
                  <a:lnTo>
                    <a:pt x="516" y="227"/>
                  </a:lnTo>
                  <a:lnTo>
                    <a:pt x="351" y="145"/>
                  </a:lnTo>
                  <a:lnTo>
                    <a:pt x="83" y="42"/>
                  </a:lnTo>
                  <a:lnTo>
                    <a:pt x="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7"/>
            <p:cNvSpPr/>
            <p:nvPr/>
          </p:nvSpPr>
          <p:spPr>
            <a:xfrm>
              <a:off x="1187500" y="4993350"/>
              <a:ext cx="120775" cy="256475"/>
            </a:xfrm>
            <a:custGeom>
              <a:avLst/>
              <a:gdLst/>
              <a:ahLst/>
              <a:cxnLst/>
              <a:rect l="l" t="t" r="r" b="b"/>
              <a:pathLst>
                <a:path w="4831" h="10259" extrusionOk="0">
                  <a:moveTo>
                    <a:pt x="1425" y="0"/>
                  </a:moveTo>
                  <a:lnTo>
                    <a:pt x="1280" y="41"/>
                  </a:lnTo>
                  <a:lnTo>
                    <a:pt x="1136" y="83"/>
                  </a:lnTo>
                  <a:lnTo>
                    <a:pt x="992" y="145"/>
                  </a:lnTo>
                  <a:lnTo>
                    <a:pt x="868" y="207"/>
                  </a:lnTo>
                  <a:lnTo>
                    <a:pt x="764" y="310"/>
                  </a:lnTo>
                  <a:lnTo>
                    <a:pt x="641" y="434"/>
                  </a:lnTo>
                  <a:lnTo>
                    <a:pt x="558" y="557"/>
                  </a:lnTo>
                  <a:lnTo>
                    <a:pt x="455" y="702"/>
                  </a:lnTo>
                  <a:lnTo>
                    <a:pt x="393" y="867"/>
                  </a:lnTo>
                  <a:lnTo>
                    <a:pt x="310" y="1032"/>
                  </a:lnTo>
                  <a:lnTo>
                    <a:pt x="186" y="1404"/>
                  </a:lnTo>
                  <a:lnTo>
                    <a:pt x="104" y="1817"/>
                  </a:lnTo>
                  <a:lnTo>
                    <a:pt x="42" y="2250"/>
                  </a:lnTo>
                  <a:lnTo>
                    <a:pt x="21" y="2704"/>
                  </a:lnTo>
                  <a:lnTo>
                    <a:pt x="1" y="3179"/>
                  </a:lnTo>
                  <a:lnTo>
                    <a:pt x="21" y="3654"/>
                  </a:lnTo>
                  <a:lnTo>
                    <a:pt x="63" y="4128"/>
                  </a:lnTo>
                  <a:lnTo>
                    <a:pt x="125" y="4583"/>
                  </a:lnTo>
                  <a:lnTo>
                    <a:pt x="207" y="5016"/>
                  </a:lnTo>
                  <a:lnTo>
                    <a:pt x="310" y="5429"/>
                  </a:lnTo>
                  <a:lnTo>
                    <a:pt x="414" y="5800"/>
                  </a:lnTo>
                  <a:lnTo>
                    <a:pt x="599" y="6296"/>
                  </a:lnTo>
                  <a:lnTo>
                    <a:pt x="826" y="6874"/>
                  </a:lnTo>
                  <a:lnTo>
                    <a:pt x="1136" y="7493"/>
                  </a:lnTo>
                  <a:lnTo>
                    <a:pt x="1301" y="7803"/>
                  </a:lnTo>
                  <a:lnTo>
                    <a:pt x="1487" y="8112"/>
                  </a:lnTo>
                  <a:lnTo>
                    <a:pt x="1693" y="8422"/>
                  </a:lnTo>
                  <a:lnTo>
                    <a:pt x="1920" y="8731"/>
                  </a:lnTo>
                  <a:lnTo>
                    <a:pt x="2168" y="9041"/>
                  </a:lnTo>
                  <a:lnTo>
                    <a:pt x="2436" y="9330"/>
                  </a:lnTo>
                  <a:lnTo>
                    <a:pt x="2705" y="9598"/>
                  </a:lnTo>
                  <a:lnTo>
                    <a:pt x="3014" y="9846"/>
                  </a:lnTo>
                  <a:lnTo>
                    <a:pt x="3345" y="10052"/>
                  </a:lnTo>
                  <a:lnTo>
                    <a:pt x="3675" y="10259"/>
                  </a:lnTo>
                  <a:lnTo>
                    <a:pt x="3964" y="9578"/>
                  </a:lnTo>
                  <a:lnTo>
                    <a:pt x="4212" y="8876"/>
                  </a:lnTo>
                  <a:lnTo>
                    <a:pt x="4439" y="8153"/>
                  </a:lnTo>
                  <a:lnTo>
                    <a:pt x="4604" y="7410"/>
                  </a:lnTo>
                  <a:lnTo>
                    <a:pt x="4686" y="7039"/>
                  </a:lnTo>
                  <a:lnTo>
                    <a:pt x="4748" y="6667"/>
                  </a:lnTo>
                  <a:lnTo>
                    <a:pt x="4789" y="6296"/>
                  </a:lnTo>
                  <a:lnTo>
                    <a:pt x="4831" y="5924"/>
                  </a:lnTo>
                  <a:lnTo>
                    <a:pt x="4831" y="5553"/>
                  </a:lnTo>
                  <a:lnTo>
                    <a:pt x="4831" y="5181"/>
                  </a:lnTo>
                  <a:lnTo>
                    <a:pt x="4810" y="4810"/>
                  </a:lnTo>
                  <a:lnTo>
                    <a:pt x="4789" y="4459"/>
                  </a:lnTo>
                  <a:lnTo>
                    <a:pt x="4728" y="4087"/>
                  </a:lnTo>
                  <a:lnTo>
                    <a:pt x="4645" y="3716"/>
                  </a:lnTo>
                  <a:lnTo>
                    <a:pt x="4562" y="3344"/>
                  </a:lnTo>
                  <a:lnTo>
                    <a:pt x="4459" y="2993"/>
                  </a:lnTo>
                  <a:lnTo>
                    <a:pt x="4335" y="2642"/>
                  </a:lnTo>
                  <a:lnTo>
                    <a:pt x="4191" y="2291"/>
                  </a:lnTo>
                  <a:lnTo>
                    <a:pt x="4005" y="1961"/>
                  </a:lnTo>
                  <a:lnTo>
                    <a:pt x="3819" y="1651"/>
                  </a:lnTo>
                  <a:lnTo>
                    <a:pt x="3592" y="1362"/>
                  </a:lnTo>
                  <a:lnTo>
                    <a:pt x="3345" y="1073"/>
                  </a:lnTo>
                  <a:lnTo>
                    <a:pt x="3076" y="805"/>
                  </a:lnTo>
                  <a:lnTo>
                    <a:pt x="2787" y="578"/>
                  </a:lnTo>
                  <a:lnTo>
                    <a:pt x="2478" y="392"/>
                  </a:lnTo>
                  <a:lnTo>
                    <a:pt x="2147" y="227"/>
                  </a:lnTo>
                  <a:lnTo>
                    <a:pt x="1797" y="103"/>
                  </a:lnTo>
                  <a:lnTo>
                    <a:pt x="14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7"/>
            <p:cNvSpPr/>
            <p:nvPr/>
          </p:nvSpPr>
          <p:spPr>
            <a:xfrm>
              <a:off x="1187500" y="4993350"/>
              <a:ext cx="120775" cy="256475"/>
            </a:xfrm>
            <a:custGeom>
              <a:avLst/>
              <a:gdLst/>
              <a:ahLst/>
              <a:cxnLst/>
              <a:rect l="l" t="t" r="r" b="b"/>
              <a:pathLst>
                <a:path w="4831" h="10259" fill="none" extrusionOk="0">
                  <a:moveTo>
                    <a:pt x="1425" y="0"/>
                  </a:moveTo>
                  <a:lnTo>
                    <a:pt x="1425" y="0"/>
                  </a:lnTo>
                  <a:lnTo>
                    <a:pt x="1797" y="103"/>
                  </a:lnTo>
                  <a:lnTo>
                    <a:pt x="2147" y="227"/>
                  </a:lnTo>
                  <a:lnTo>
                    <a:pt x="2478" y="392"/>
                  </a:lnTo>
                  <a:lnTo>
                    <a:pt x="2787" y="578"/>
                  </a:lnTo>
                  <a:lnTo>
                    <a:pt x="3076" y="805"/>
                  </a:lnTo>
                  <a:lnTo>
                    <a:pt x="3345" y="1073"/>
                  </a:lnTo>
                  <a:lnTo>
                    <a:pt x="3592" y="1362"/>
                  </a:lnTo>
                  <a:lnTo>
                    <a:pt x="3819" y="1651"/>
                  </a:lnTo>
                  <a:lnTo>
                    <a:pt x="3819" y="1651"/>
                  </a:lnTo>
                  <a:lnTo>
                    <a:pt x="4005" y="1961"/>
                  </a:lnTo>
                  <a:lnTo>
                    <a:pt x="4191" y="2291"/>
                  </a:lnTo>
                  <a:lnTo>
                    <a:pt x="4335" y="2642"/>
                  </a:lnTo>
                  <a:lnTo>
                    <a:pt x="4459" y="2993"/>
                  </a:lnTo>
                  <a:lnTo>
                    <a:pt x="4562" y="3344"/>
                  </a:lnTo>
                  <a:lnTo>
                    <a:pt x="4645" y="3716"/>
                  </a:lnTo>
                  <a:lnTo>
                    <a:pt x="4728" y="4087"/>
                  </a:lnTo>
                  <a:lnTo>
                    <a:pt x="4789" y="4459"/>
                  </a:lnTo>
                  <a:lnTo>
                    <a:pt x="4789" y="4459"/>
                  </a:lnTo>
                  <a:lnTo>
                    <a:pt x="4810" y="4810"/>
                  </a:lnTo>
                  <a:lnTo>
                    <a:pt x="4831" y="5181"/>
                  </a:lnTo>
                  <a:lnTo>
                    <a:pt x="4831" y="5553"/>
                  </a:lnTo>
                  <a:lnTo>
                    <a:pt x="4831" y="5924"/>
                  </a:lnTo>
                  <a:lnTo>
                    <a:pt x="4789" y="6296"/>
                  </a:lnTo>
                  <a:lnTo>
                    <a:pt x="4748" y="6667"/>
                  </a:lnTo>
                  <a:lnTo>
                    <a:pt x="4686" y="7039"/>
                  </a:lnTo>
                  <a:lnTo>
                    <a:pt x="4604" y="7410"/>
                  </a:lnTo>
                  <a:lnTo>
                    <a:pt x="4439" y="8153"/>
                  </a:lnTo>
                  <a:lnTo>
                    <a:pt x="4212" y="8876"/>
                  </a:lnTo>
                  <a:lnTo>
                    <a:pt x="3964" y="9578"/>
                  </a:lnTo>
                  <a:lnTo>
                    <a:pt x="3675" y="10259"/>
                  </a:lnTo>
                  <a:lnTo>
                    <a:pt x="3675" y="10259"/>
                  </a:lnTo>
                  <a:lnTo>
                    <a:pt x="3345" y="10052"/>
                  </a:lnTo>
                  <a:lnTo>
                    <a:pt x="3014" y="9846"/>
                  </a:lnTo>
                  <a:lnTo>
                    <a:pt x="2705" y="9598"/>
                  </a:lnTo>
                  <a:lnTo>
                    <a:pt x="2436" y="9330"/>
                  </a:lnTo>
                  <a:lnTo>
                    <a:pt x="2168" y="9041"/>
                  </a:lnTo>
                  <a:lnTo>
                    <a:pt x="1920" y="8731"/>
                  </a:lnTo>
                  <a:lnTo>
                    <a:pt x="1693" y="8422"/>
                  </a:lnTo>
                  <a:lnTo>
                    <a:pt x="1487" y="8112"/>
                  </a:lnTo>
                  <a:lnTo>
                    <a:pt x="1301" y="7803"/>
                  </a:lnTo>
                  <a:lnTo>
                    <a:pt x="1136" y="7493"/>
                  </a:lnTo>
                  <a:lnTo>
                    <a:pt x="826" y="6874"/>
                  </a:lnTo>
                  <a:lnTo>
                    <a:pt x="599" y="6296"/>
                  </a:lnTo>
                  <a:lnTo>
                    <a:pt x="414" y="5800"/>
                  </a:lnTo>
                  <a:lnTo>
                    <a:pt x="414" y="5800"/>
                  </a:lnTo>
                  <a:lnTo>
                    <a:pt x="310" y="5429"/>
                  </a:lnTo>
                  <a:lnTo>
                    <a:pt x="207" y="5016"/>
                  </a:lnTo>
                  <a:lnTo>
                    <a:pt x="125" y="4583"/>
                  </a:lnTo>
                  <a:lnTo>
                    <a:pt x="63" y="4128"/>
                  </a:lnTo>
                  <a:lnTo>
                    <a:pt x="21" y="3654"/>
                  </a:lnTo>
                  <a:lnTo>
                    <a:pt x="1" y="3179"/>
                  </a:lnTo>
                  <a:lnTo>
                    <a:pt x="21" y="2704"/>
                  </a:lnTo>
                  <a:lnTo>
                    <a:pt x="42" y="2250"/>
                  </a:lnTo>
                  <a:lnTo>
                    <a:pt x="104" y="1817"/>
                  </a:lnTo>
                  <a:lnTo>
                    <a:pt x="186" y="1404"/>
                  </a:lnTo>
                  <a:lnTo>
                    <a:pt x="310" y="1032"/>
                  </a:lnTo>
                  <a:lnTo>
                    <a:pt x="393" y="867"/>
                  </a:lnTo>
                  <a:lnTo>
                    <a:pt x="455" y="702"/>
                  </a:lnTo>
                  <a:lnTo>
                    <a:pt x="558" y="557"/>
                  </a:lnTo>
                  <a:lnTo>
                    <a:pt x="641" y="434"/>
                  </a:lnTo>
                  <a:lnTo>
                    <a:pt x="764" y="310"/>
                  </a:lnTo>
                  <a:lnTo>
                    <a:pt x="868" y="207"/>
                  </a:lnTo>
                  <a:lnTo>
                    <a:pt x="992" y="145"/>
                  </a:lnTo>
                  <a:lnTo>
                    <a:pt x="1136" y="83"/>
                  </a:lnTo>
                  <a:lnTo>
                    <a:pt x="1280" y="41"/>
                  </a:lnTo>
                  <a:lnTo>
                    <a:pt x="14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7"/>
            <p:cNvSpPr/>
            <p:nvPr/>
          </p:nvSpPr>
          <p:spPr>
            <a:xfrm>
              <a:off x="1336125" y="5192525"/>
              <a:ext cx="130050" cy="122850"/>
            </a:xfrm>
            <a:custGeom>
              <a:avLst/>
              <a:gdLst/>
              <a:ahLst/>
              <a:cxnLst/>
              <a:rect l="l" t="t" r="r" b="b"/>
              <a:pathLst>
                <a:path w="5202" h="4914" extrusionOk="0">
                  <a:moveTo>
                    <a:pt x="3736" y="1"/>
                  </a:moveTo>
                  <a:lnTo>
                    <a:pt x="3551" y="21"/>
                  </a:lnTo>
                  <a:lnTo>
                    <a:pt x="3344" y="42"/>
                  </a:lnTo>
                  <a:lnTo>
                    <a:pt x="2952" y="145"/>
                  </a:lnTo>
                  <a:lnTo>
                    <a:pt x="2539" y="269"/>
                  </a:lnTo>
                  <a:lnTo>
                    <a:pt x="2147" y="414"/>
                  </a:lnTo>
                  <a:lnTo>
                    <a:pt x="1796" y="620"/>
                  </a:lnTo>
                  <a:lnTo>
                    <a:pt x="1445" y="847"/>
                  </a:lnTo>
                  <a:lnTo>
                    <a:pt x="1115" y="1115"/>
                  </a:lnTo>
                  <a:lnTo>
                    <a:pt x="826" y="1404"/>
                  </a:lnTo>
                  <a:lnTo>
                    <a:pt x="578" y="1735"/>
                  </a:lnTo>
                  <a:lnTo>
                    <a:pt x="475" y="1920"/>
                  </a:lnTo>
                  <a:lnTo>
                    <a:pt x="372" y="2106"/>
                  </a:lnTo>
                  <a:lnTo>
                    <a:pt x="289" y="2292"/>
                  </a:lnTo>
                  <a:lnTo>
                    <a:pt x="207" y="2478"/>
                  </a:lnTo>
                  <a:lnTo>
                    <a:pt x="145" y="2684"/>
                  </a:lnTo>
                  <a:lnTo>
                    <a:pt x="83" y="2890"/>
                  </a:lnTo>
                  <a:lnTo>
                    <a:pt x="42" y="3097"/>
                  </a:lnTo>
                  <a:lnTo>
                    <a:pt x="21" y="3303"/>
                  </a:lnTo>
                  <a:lnTo>
                    <a:pt x="0" y="3510"/>
                  </a:lnTo>
                  <a:lnTo>
                    <a:pt x="21" y="3716"/>
                  </a:lnTo>
                  <a:lnTo>
                    <a:pt x="21" y="3923"/>
                  </a:lnTo>
                  <a:lnTo>
                    <a:pt x="62" y="4129"/>
                  </a:lnTo>
                  <a:lnTo>
                    <a:pt x="104" y="4315"/>
                  </a:lnTo>
                  <a:lnTo>
                    <a:pt x="166" y="4521"/>
                  </a:lnTo>
                  <a:lnTo>
                    <a:pt x="227" y="4707"/>
                  </a:lnTo>
                  <a:lnTo>
                    <a:pt x="310" y="4893"/>
                  </a:lnTo>
                  <a:lnTo>
                    <a:pt x="620" y="4913"/>
                  </a:lnTo>
                  <a:lnTo>
                    <a:pt x="929" y="4893"/>
                  </a:lnTo>
                  <a:lnTo>
                    <a:pt x="1218" y="4851"/>
                  </a:lnTo>
                  <a:lnTo>
                    <a:pt x="1487" y="4789"/>
                  </a:lnTo>
                  <a:lnTo>
                    <a:pt x="1776" y="4707"/>
                  </a:lnTo>
                  <a:lnTo>
                    <a:pt x="2044" y="4604"/>
                  </a:lnTo>
                  <a:lnTo>
                    <a:pt x="2312" y="4480"/>
                  </a:lnTo>
                  <a:lnTo>
                    <a:pt x="2560" y="4356"/>
                  </a:lnTo>
                  <a:lnTo>
                    <a:pt x="2808" y="4211"/>
                  </a:lnTo>
                  <a:lnTo>
                    <a:pt x="3055" y="4046"/>
                  </a:lnTo>
                  <a:lnTo>
                    <a:pt x="3303" y="3861"/>
                  </a:lnTo>
                  <a:lnTo>
                    <a:pt x="3530" y="3675"/>
                  </a:lnTo>
                  <a:lnTo>
                    <a:pt x="3984" y="3283"/>
                  </a:lnTo>
                  <a:lnTo>
                    <a:pt x="4418" y="2849"/>
                  </a:lnTo>
                  <a:lnTo>
                    <a:pt x="4665" y="2581"/>
                  </a:lnTo>
                  <a:lnTo>
                    <a:pt x="4872" y="2292"/>
                  </a:lnTo>
                  <a:lnTo>
                    <a:pt x="4975" y="2127"/>
                  </a:lnTo>
                  <a:lnTo>
                    <a:pt x="5058" y="1982"/>
                  </a:lnTo>
                  <a:lnTo>
                    <a:pt x="5119" y="1817"/>
                  </a:lnTo>
                  <a:lnTo>
                    <a:pt x="5161" y="1631"/>
                  </a:lnTo>
                  <a:lnTo>
                    <a:pt x="5202" y="1466"/>
                  </a:lnTo>
                  <a:lnTo>
                    <a:pt x="5202" y="1280"/>
                  </a:lnTo>
                  <a:lnTo>
                    <a:pt x="5202" y="1095"/>
                  </a:lnTo>
                  <a:lnTo>
                    <a:pt x="5161" y="909"/>
                  </a:lnTo>
                  <a:lnTo>
                    <a:pt x="5119" y="744"/>
                  </a:lnTo>
                  <a:lnTo>
                    <a:pt x="5037" y="579"/>
                  </a:lnTo>
                  <a:lnTo>
                    <a:pt x="4934" y="434"/>
                  </a:lnTo>
                  <a:lnTo>
                    <a:pt x="4810" y="310"/>
                  </a:lnTo>
                  <a:lnTo>
                    <a:pt x="4665" y="207"/>
                  </a:lnTo>
                  <a:lnTo>
                    <a:pt x="4500" y="125"/>
                  </a:lnTo>
                  <a:lnTo>
                    <a:pt x="4314" y="63"/>
                  </a:lnTo>
                  <a:lnTo>
                    <a:pt x="4129" y="21"/>
                  </a:lnTo>
                  <a:lnTo>
                    <a:pt x="39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7"/>
            <p:cNvSpPr/>
            <p:nvPr/>
          </p:nvSpPr>
          <p:spPr>
            <a:xfrm>
              <a:off x="1336125" y="5192525"/>
              <a:ext cx="130050" cy="122850"/>
            </a:xfrm>
            <a:custGeom>
              <a:avLst/>
              <a:gdLst/>
              <a:ahLst/>
              <a:cxnLst/>
              <a:rect l="l" t="t" r="r" b="b"/>
              <a:pathLst>
                <a:path w="5202" h="4914" fill="none" extrusionOk="0">
                  <a:moveTo>
                    <a:pt x="310" y="4893"/>
                  </a:moveTo>
                  <a:lnTo>
                    <a:pt x="310" y="4893"/>
                  </a:lnTo>
                  <a:lnTo>
                    <a:pt x="227" y="4707"/>
                  </a:lnTo>
                  <a:lnTo>
                    <a:pt x="166" y="4521"/>
                  </a:lnTo>
                  <a:lnTo>
                    <a:pt x="104" y="4315"/>
                  </a:lnTo>
                  <a:lnTo>
                    <a:pt x="62" y="4129"/>
                  </a:lnTo>
                  <a:lnTo>
                    <a:pt x="21" y="3923"/>
                  </a:lnTo>
                  <a:lnTo>
                    <a:pt x="21" y="3716"/>
                  </a:lnTo>
                  <a:lnTo>
                    <a:pt x="0" y="3510"/>
                  </a:lnTo>
                  <a:lnTo>
                    <a:pt x="21" y="3303"/>
                  </a:lnTo>
                  <a:lnTo>
                    <a:pt x="42" y="3097"/>
                  </a:lnTo>
                  <a:lnTo>
                    <a:pt x="83" y="2890"/>
                  </a:lnTo>
                  <a:lnTo>
                    <a:pt x="145" y="2684"/>
                  </a:lnTo>
                  <a:lnTo>
                    <a:pt x="207" y="2478"/>
                  </a:lnTo>
                  <a:lnTo>
                    <a:pt x="289" y="2292"/>
                  </a:lnTo>
                  <a:lnTo>
                    <a:pt x="372" y="2106"/>
                  </a:lnTo>
                  <a:lnTo>
                    <a:pt x="475" y="1920"/>
                  </a:lnTo>
                  <a:lnTo>
                    <a:pt x="578" y="1735"/>
                  </a:lnTo>
                  <a:lnTo>
                    <a:pt x="578" y="1735"/>
                  </a:lnTo>
                  <a:lnTo>
                    <a:pt x="826" y="1404"/>
                  </a:lnTo>
                  <a:lnTo>
                    <a:pt x="1115" y="1115"/>
                  </a:lnTo>
                  <a:lnTo>
                    <a:pt x="1445" y="847"/>
                  </a:lnTo>
                  <a:lnTo>
                    <a:pt x="1796" y="620"/>
                  </a:lnTo>
                  <a:lnTo>
                    <a:pt x="2147" y="414"/>
                  </a:lnTo>
                  <a:lnTo>
                    <a:pt x="2539" y="269"/>
                  </a:lnTo>
                  <a:lnTo>
                    <a:pt x="2952" y="145"/>
                  </a:lnTo>
                  <a:lnTo>
                    <a:pt x="3344" y="42"/>
                  </a:lnTo>
                  <a:lnTo>
                    <a:pt x="3344" y="42"/>
                  </a:lnTo>
                  <a:lnTo>
                    <a:pt x="3551" y="21"/>
                  </a:lnTo>
                  <a:lnTo>
                    <a:pt x="3736" y="1"/>
                  </a:lnTo>
                  <a:lnTo>
                    <a:pt x="3943" y="1"/>
                  </a:lnTo>
                  <a:lnTo>
                    <a:pt x="4129" y="21"/>
                  </a:lnTo>
                  <a:lnTo>
                    <a:pt x="4314" y="63"/>
                  </a:lnTo>
                  <a:lnTo>
                    <a:pt x="4500" y="125"/>
                  </a:lnTo>
                  <a:lnTo>
                    <a:pt x="4665" y="207"/>
                  </a:lnTo>
                  <a:lnTo>
                    <a:pt x="4810" y="310"/>
                  </a:lnTo>
                  <a:lnTo>
                    <a:pt x="4810" y="310"/>
                  </a:lnTo>
                  <a:lnTo>
                    <a:pt x="4934" y="434"/>
                  </a:lnTo>
                  <a:lnTo>
                    <a:pt x="5037" y="579"/>
                  </a:lnTo>
                  <a:lnTo>
                    <a:pt x="5119" y="744"/>
                  </a:lnTo>
                  <a:lnTo>
                    <a:pt x="5161" y="909"/>
                  </a:lnTo>
                  <a:lnTo>
                    <a:pt x="5202" y="1095"/>
                  </a:lnTo>
                  <a:lnTo>
                    <a:pt x="5202" y="1280"/>
                  </a:lnTo>
                  <a:lnTo>
                    <a:pt x="5202" y="1466"/>
                  </a:lnTo>
                  <a:lnTo>
                    <a:pt x="5161" y="1631"/>
                  </a:lnTo>
                  <a:lnTo>
                    <a:pt x="5161" y="1631"/>
                  </a:lnTo>
                  <a:lnTo>
                    <a:pt x="5119" y="1817"/>
                  </a:lnTo>
                  <a:lnTo>
                    <a:pt x="5058" y="1982"/>
                  </a:lnTo>
                  <a:lnTo>
                    <a:pt x="4975" y="2127"/>
                  </a:lnTo>
                  <a:lnTo>
                    <a:pt x="4872" y="2292"/>
                  </a:lnTo>
                  <a:lnTo>
                    <a:pt x="4665" y="2581"/>
                  </a:lnTo>
                  <a:lnTo>
                    <a:pt x="4418" y="2849"/>
                  </a:lnTo>
                  <a:lnTo>
                    <a:pt x="4418" y="2849"/>
                  </a:lnTo>
                  <a:lnTo>
                    <a:pt x="3984" y="3283"/>
                  </a:lnTo>
                  <a:lnTo>
                    <a:pt x="3530" y="3675"/>
                  </a:lnTo>
                  <a:lnTo>
                    <a:pt x="3303" y="3861"/>
                  </a:lnTo>
                  <a:lnTo>
                    <a:pt x="3055" y="4046"/>
                  </a:lnTo>
                  <a:lnTo>
                    <a:pt x="2808" y="4211"/>
                  </a:lnTo>
                  <a:lnTo>
                    <a:pt x="2560" y="4356"/>
                  </a:lnTo>
                  <a:lnTo>
                    <a:pt x="2312" y="4480"/>
                  </a:lnTo>
                  <a:lnTo>
                    <a:pt x="2044" y="4604"/>
                  </a:lnTo>
                  <a:lnTo>
                    <a:pt x="1776" y="4707"/>
                  </a:lnTo>
                  <a:lnTo>
                    <a:pt x="1487" y="4789"/>
                  </a:lnTo>
                  <a:lnTo>
                    <a:pt x="1218" y="4851"/>
                  </a:lnTo>
                  <a:lnTo>
                    <a:pt x="929" y="4893"/>
                  </a:lnTo>
                  <a:lnTo>
                    <a:pt x="620" y="4913"/>
                  </a:lnTo>
                  <a:lnTo>
                    <a:pt x="310" y="489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7"/>
            <p:cNvSpPr/>
            <p:nvPr/>
          </p:nvSpPr>
          <p:spPr>
            <a:xfrm>
              <a:off x="1325800" y="5245175"/>
              <a:ext cx="80525" cy="224500"/>
            </a:xfrm>
            <a:custGeom>
              <a:avLst/>
              <a:gdLst/>
              <a:ahLst/>
              <a:cxnLst/>
              <a:rect l="l" t="t" r="r" b="b"/>
              <a:pathLst>
                <a:path w="3221" h="8980" extrusionOk="0">
                  <a:moveTo>
                    <a:pt x="3221" y="0"/>
                  </a:moveTo>
                  <a:lnTo>
                    <a:pt x="3138" y="41"/>
                  </a:lnTo>
                  <a:lnTo>
                    <a:pt x="3014" y="103"/>
                  </a:lnTo>
                  <a:lnTo>
                    <a:pt x="2870" y="186"/>
                  </a:lnTo>
                  <a:lnTo>
                    <a:pt x="2684" y="310"/>
                  </a:lnTo>
                  <a:lnTo>
                    <a:pt x="2478" y="454"/>
                  </a:lnTo>
                  <a:lnTo>
                    <a:pt x="2250" y="640"/>
                  </a:lnTo>
                  <a:lnTo>
                    <a:pt x="2023" y="846"/>
                  </a:lnTo>
                  <a:lnTo>
                    <a:pt x="1755" y="1115"/>
                  </a:lnTo>
                  <a:lnTo>
                    <a:pt x="1507" y="1424"/>
                  </a:lnTo>
                  <a:lnTo>
                    <a:pt x="1260" y="1755"/>
                  </a:lnTo>
                  <a:lnTo>
                    <a:pt x="1033" y="2126"/>
                  </a:lnTo>
                  <a:lnTo>
                    <a:pt x="806" y="2539"/>
                  </a:lnTo>
                  <a:lnTo>
                    <a:pt x="620" y="2993"/>
                  </a:lnTo>
                  <a:lnTo>
                    <a:pt x="434" y="3447"/>
                  </a:lnTo>
                  <a:lnTo>
                    <a:pt x="290" y="3963"/>
                  </a:lnTo>
                  <a:lnTo>
                    <a:pt x="166" y="4459"/>
                  </a:lnTo>
                  <a:lnTo>
                    <a:pt x="83" y="4954"/>
                  </a:lnTo>
                  <a:lnTo>
                    <a:pt x="21" y="5449"/>
                  </a:lnTo>
                  <a:lnTo>
                    <a:pt x="1" y="5903"/>
                  </a:lnTo>
                  <a:lnTo>
                    <a:pt x="1" y="6358"/>
                  </a:lnTo>
                  <a:lnTo>
                    <a:pt x="1" y="6770"/>
                  </a:lnTo>
                  <a:lnTo>
                    <a:pt x="42" y="7514"/>
                  </a:lnTo>
                  <a:lnTo>
                    <a:pt x="104" y="8587"/>
                  </a:lnTo>
                  <a:lnTo>
                    <a:pt x="124" y="8876"/>
                  </a:lnTo>
                  <a:lnTo>
                    <a:pt x="145" y="8979"/>
                  </a:lnTo>
                  <a:lnTo>
                    <a:pt x="166" y="8876"/>
                  </a:lnTo>
                  <a:lnTo>
                    <a:pt x="166" y="8587"/>
                  </a:lnTo>
                  <a:lnTo>
                    <a:pt x="145" y="7514"/>
                  </a:lnTo>
                  <a:lnTo>
                    <a:pt x="124" y="6770"/>
                  </a:lnTo>
                  <a:lnTo>
                    <a:pt x="124" y="6358"/>
                  </a:lnTo>
                  <a:lnTo>
                    <a:pt x="145" y="5903"/>
                  </a:lnTo>
                  <a:lnTo>
                    <a:pt x="166" y="5449"/>
                  </a:lnTo>
                  <a:lnTo>
                    <a:pt x="207" y="4975"/>
                  </a:lnTo>
                  <a:lnTo>
                    <a:pt x="290" y="4479"/>
                  </a:lnTo>
                  <a:lnTo>
                    <a:pt x="413" y="3984"/>
                  </a:lnTo>
                  <a:lnTo>
                    <a:pt x="558" y="3509"/>
                  </a:lnTo>
                  <a:lnTo>
                    <a:pt x="744" y="3034"/>
                  </a:lnTo>
                  <a:lnTo>
                    <a:pt x="929" y="2601"/>
                  </a:lnTo>
                  <a:lnTo>
                    <a:pt x="1136" y="2188"/>
                  </a:lnTo>
                  <a:lnTo>
                    <a:pt x="1363" y="1817"/>
                  </a:lnTo>
                  <a:lnTo>
                    <a:pt x="1611" y="1486"/>
                  </a:lnTo>
                  <a:lnTo>
                    <a:pt x="1838" y="1177"/>
                  </a:lnTo>
                  <a:lnTo>
                    <a:pt x="2085" y="929"/>
                  </a:lnTo>
                  <a:lnTo>
                    <a:pt x="2312" y="702"/>
                  </a:lnTo>
                  <a:lnTo>
                    <a:pt x="2539" y="516"/>
                  </a:lnTo>
                  <a:lnTo>
                    <a:pt x="2911" y="227"/>
                  </a:lnTo>
                  <a:lnTo>
                    <a:pt x="3138" y="83"/>
                  </a:lnTo>
                  <a:lnTo>
                    <a:pt x="3221" y="21"/>
                  </a:lnTo>
                  <a:lnTo>
                    <a:pt x="322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7"/>
            <p:cNvSpPr/>
            <p:nvPr/>
          </p:nvSpPr>
          <p:spPr>
            <a:xfrm>
              <a:off x="1230325" y="5065575"/>
              <a:ext cx="100650" cy="411300"/>
            </a:xfrm>
            <a:custGeom>
              <a:avLst/>
              <a:gdLst/>
              <a:ahLst/>
              <a:cxnLst/>
              <a:rect l="l" t="t" r="r" b="b"/>
              <a:pathLst>
                <a:path w="4026" h="16452" extrusionOk="0">
                  <a:moveTo>
                    <a:pt x="1" y="1"/>
                  </a:moveTo>
                  <a:lnTo>
                    <a:pt x="22" y="187"/>
                  </a:lnTo>
                  <a:lnTo>
                    <a:pt x="145" y="661"/>
                  </a:lnTo>
                  <a:lnTo>
                    <a:pt x="620" y="2416"/>
                  </a:lnTo>
                  <a:lnTo>
                    <a:pt x="1301" y="5017"/>
                  </a:lnTo>
                  <a:lnTo>
                    <a:pt x="2106" y="8216"/>
                  </a:lnTo>
                  <a:lnTo>
                    <a:pt x="2870" y="11416"/>
                  </a:lnTo>
                  <a:lnTo>
                    <a:pt x="3469" y="14037"/>
                  </a:lnTo>
                  <a:lnTo>
                    <a:pt x="3861" y="15812"/>
                  </a:lnTo>
                  <a:lnTo>
                    <a:pt x="3985" y="16287"/>
                  </a:lnTo>
                  <a:lnTo>
                    <a:pt x="4026" y="16452"/>
                  </a:lnTo>
                  <a:lnTo>
                    <a:pt x="4026" y="16452"/>
                  </a:lnTo>
                  <a:lnTo>
                    <a:pt x="4005" y="16287"/>
                  </a:lnTo>
                  <a:lnTo>
                    <a:pt x="3923" y="15791"/>
                  </a:lnTo>
                  <a:lnTo>
                    <a:pt x="3572" y="14016"/>
                  </a:lnTo>
                  <a:lnTo>
                    <a:pt x="3304" y="12799"/>
                  </a:lnTo>
                  <a:lnTo>
                    <a:pt x="2994" y="11395"/>
                  </a:lnTo>
                  <a:lnTo>
                    <a:pt x="2643" y="9826"/>
                  </a:lnTo>
                  <a:lnTo>
                    <a:pt x="2230" y="8175"/>
                  </a:lnTo>
                  <a:lnTo>
                    <a:pt x="1817" y="6524"/>
                  </a:lnTo>
                  <a:lnTo>
                    <a:pt x="1425" y="4975"/>
                  </a:lnTo>
                  <a:lnTo>
                    <a:pt x="1054" y="3593"/>
                  </a:lnTo>
                  <a:lnTo>
                    <a:pt x="703" y="2375"/>
                  </a:lnTo>
                  <a:lnTo>
                    <a:pt x="207" y="641"/>
                  </a:lnTo>
                  <a:lnTo>
                    <a:pt x="63" y="166"/>
                  </a:lnTo>
                  <a:lnTo>
                    <a:pt x="1"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7"/>
            <p:cNvSpPr/>
            <p:nvPr/>
          </p:nvSpPr>
          <p:spPr>
            <a:xfrm>
              <a:off x="1108025" y="5251875"/>
              <a:ext cx="175475" cy="117150"/>
            </a:xfrm>
            <a:custGeom>
              <a:avLst/>
              <a:gdLst/>
              <a:ahLst/>
              <a:cxnLst/>
              <a:rect l="l" t="t" r="r" b="b"/>
              <a:pathLst>
                <a:path w="7019" h="4686" extrusionOk="0">
                  <a:moveTo>
                    <a:pt x="1095" y="0"/>
                  </a:moveTo>
                  <a:lnTo>
                    <a:pt x="868" y="21"/>
                  </a:lnTo>
                  <a:lnTo>
                    <a:pt x="661" y="62"/>
                  </a:lnTo>
                  <a:lnTo>
                    <a:pt x="476" y="145"/>
                  </a:lnTo>
                  <a:lnTo>
                    <a:pt x="290" y="269"/>
                  </a:lnTo>
                  <a:lnTo>
                    <a:pt x="228" y="351"/>
                  </a:lnTo>
                  <a:lnTo>
                    <a:pt x="145" y="434"/>
                  </a:lnTo>
                  <a:lnTo>
                    <a:pt x="104" y="537"/>
                  </a:lnTo>
                  <a:lnTo>
                    <a:pt x="63" y="640"/>
                  </a:lnTo>
                  <a:lnTo>
                    <a:pt x="1" y="847"/>
                  </a:lnTo>
                  <a:lnTo>
                    <a:pt x="1" y="1053"/>
                  </a:lnTo>
                  <a:lnTo>
                    <a:pt x="42" y="1260"/>
                  </a:lnTo>
                  <a:lnTo>
                    <a:pt x="104" y="1487"/>
                  </a:lnTo>
                  <a:lnTo>
                    <a:pt x="207" y="1693"/>
                  </a:lnTo>
                  <a:lnTo>
                    <a:pt x="311" y="1899"/>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570" y="21"/>
                  </a:lnTo>
                  <a:lnTo>
                    <a:pt x="13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7"/>
            <p:cNvSpPr/>
            <p:nvPr/>
          </p:nvSpPr>
          <p:spPr>
            <a:xfrm>
              <a:off x="1108025" y="5251875"/>
              <a:ext cx="175475" cy="117150"/>
            </a:xfrm>
            <a:custGeom>
              <a:avLst/>
              <a:gdLst/>
              <a:ahLst/>
              <a:cxnLst/>
              <a:rect l="l" t="t" r="r" b="b"/>
              <a:pathLst>
                <a:path w="7019" h="4686" fill="none" extrusionOk="0">
                  <a:moveTo>
                    <a:pt x="7019" y="4335"/>
                  </a:move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797" y="62"/>
                  </a:lnTo>
                  <a:lnTo>
                    <a:pt x="1570" y="21"/>
                  </a:lnTo>
                  <a:lnTo>
                    <a:pt x="1343" y="0"/>
                  </a:lnTo>
                  <a:lnTo>
                    <a:pt x="1095" y="0"/>
                  </a:lnTo>
                  <a:lnTo>
                    <a:pt x="868" y="21"/>
                  </a:lnTo>
                  <a:lnTo>
                    <a:pt x="661" y="62"/>
                  </a:lnTo>
                  <a:lnTo>
                    <a:pt x="476" y="145"/>
                  </a:lnTo>
                  <a:lnTo>
                    <a:pt x="290" y="269"/>
                  </a:lnTo>
                  <a:lnTo>
                    <a:pt x="228" y="351"/>
                  </a:lnTo>
                  <a:lnTo>
                    <a:pt x="145" y="434"/>
                  </a:lnTo>
                  <a:lnTo>
                    <a:pt x="145" y="434"/>
                  </a:lnTo>
                  <a:lnTo>
                    <a:pt x="104" y="537"/>
                  </a:lnTo>
                  <a:lnTo>
                    <a:pt x="63" y="640"/>
                  </a:lnTo>
                  <a:lnTo>
                    <a:pt x="1" y="847"/>
                  </a:lnTo>
                  <a:lnTo>
                    <a:pt x="1" y="1053"/>
                  </a:lnTo>
                  <a:lnTo>
                    <a:pt x="42" y="1260"/>
                  </a:lnTo>
                  <a:lnTo>
                    <a:pt x="104" y="1487"/>
                  </a:lnTo>
                  <a:lnTo>
                    <a:pt x="207" y="1693"/>
                  </a:lnTo>
                  <a:lnTo>
                    <a:pt x="311" y="1899"/>
                  </a:lnTo>
                  <a:lnTo>
                    <a:pt x="434" y="2085"/>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7"/>
            <p:cNvSpPr/>
            <p:nvPr/>
          </p:nvSpPr>
          <p:spPr>
            <a:xfrm>
              <a:off x="1169950" y="5295725"/>
              <a:ext cx="156400" cy="158450"/>
            </a:xfrm>
            <a:custGeom>
              <a:avLst/>
              <a:gdLst/>
              <a:ahLst/>
              <a:cxnLst/>
              <a:rect l="l" t="t" r="r" b="b"/>
              <a:pathLst>
                <a:path w="6256" h="6338" extrusionOk="0">
                  <a:moveTo>
                    <a:pt x="1" y="1"/>
                  </a:moveTo>
                  <a:lnTo>
                    <a:pt x="104" y="42"/>
                  </a:lnTo>
                  <a:lnTo>
                    <a:pt x="352" y="104"/>
                  </a:lnTo>
                  <a:lnTo>
                    <a:pt x="785" y="249"/>
                  </a:lnTo>
                  <a:lnTo>
                    <a:pt x="1322" y="434"/>
                  </a:lnTo>
                  <a:lnTo>
                    <a:pt x="1632" y="558"/>
                  </a:lnTo>
                  <a:lnTo>
                    <a:pt x="1941" y="723"/>
                  </a:lnTo>
                  <a:lnTo>
                    <a:pt x="2292" y="909"/>
                  </a:lnTo>
                  <a:lnTo>
                    <a:pt x="2643" y="1116"/>
                  </a:lnTo>
                  <a:lnTo>
                    <a:pt x="2994" y="1343"/>
                  </a:lnTo>
                  <a:lnTo>
                    <a:pt x="3365" y="1611"/>
                  </a:lnTo>
                  <a:lnTo>
                    <a:pt x="3716" y="1921"/>
                  </a:lnTo>
                  <a:lnTo>
                    <a:pt x="4067" y="2251"/>
                  </a:lnTo>
                  <a:lnTo>
                    <a:pt x="4398" y="2602"/>
                  </a:lnTo>
                  <a:lnTo>
                    <a:pt x="4686" y="2953"/>
                  </a:lnTo>
                  <a:lnTo>
                    <a:pt x="4955" y="3304"/>
                  </a:lnTo>
                  <a:lnTo>
                    <a:pt x="5203" y="3675"/>
                  </a:lnTo>
                  <a:lnTo>
                    <a:pt x="5409" y="4026"/>
                  </a:lnTo>
                  <a:lnTo>
                    <a:pt x="5574" y="4377"/>
                  </a:lnTo>
                  <a:lnTo>
                    <a:pt x="5719" y="4707"/>
                  </a:lnTo>
                  <a:lnTo>
                    <a:pt x="5842" y="5017"/>
                  </a:lnTo>
                  <a:lnTo>
                    <a:pt x="6028" y="5553"/>
                  </a:lnTo>
                  <a:lnTo>
                    <a:pt x="6152" y="5966"/>
                  </a:lnTo>
                  <a:lnTo>
                    <a:pt x="6214" y="6235"/>
                  </a:lnTo>
                  <a:lnTo>
                    <a:pt x="6255" y="6338"/>
                  </a:lnTo>
                  <a:lnTo>
                    <a:pt x="6255" y="6235"/>
                  </a:lnTo>
                  <a:lnTo>
                    <a:pt x="6193" y="5966"/>
                  </a:lnTo>
                  <a:lnTo>
                    <a:pt x="6173" y="5760"/>
                  </a:lnTo>
                  <a:lnTo>
                    <a:pt x="6111" y="5533"/>
                  </a:lnTo>
                  <a:lnTo>
                    <a:pt x="6028" y="5264"/>
                  </a:lnTo>
                  <a:lnTo>
                    <a:pt x="5946" y="4975"/>
                  </a:lnTo>
                  <a:lnTo>
                    <a:pt x="5822" y="4666"/>
                  </a:lnTo>
                  <a:lnTo>
                    <a:pt x="5677" y="4315"/>
                  </a:lnTo>
                  <a:lnTo>
                    <a:pt x="5512" y="3964"/>
                  </a:lnTo>
                  <a:lnTo>
                    <a:pt x="5306" y="3613"/>
                  </a:lnTo>
                  <a:lnTo>
                    <a:pt x="5058" y="3242"/>
                  </a:lnTo>
                  <a:lnTo>
                    <a:pt x="4790" y="2870"/>
                  </a:lnTo>
                  <a:lnTo>
                    <a:pt x="4501" y="2499"/>
                  </a:lnTo>
                  <a:lnTo>
                    <a:pt x="4170" y="2148"/>
                  </a:lnTo>
                  <a:lnTo>
                    <a:pt x="3820" y="1817"/>
                  </a:lnTo>
                  <a:lnTo>
                    <a:pt x="3448" y="1508"/>
                  </a:lnTo>
                  <a:lnTo>
                    <a:pt x="3076" y="1239"/>
                  </a:lnTo>
                  <a:lnTo>
                    <a:pt x="2705" y="992"/>
                  </a:lnTo>
                  <a:lnTo>
                    <a:pt x="2354" y="785"/>
                  </a:lnTo>
                  <a:lnTo>
                    <a:pt x="2003" y="620"/>
                  </a:lnTo>
                  <a:lnTo>
                    <a:pt x="1673" y="476"/>
                  </a:lnTo>
                  <a:lnTo>
                    <a:pt x="1343" y="352"/>
                  </a:lnTo>
                  <a:lnTo>
                    <a:pt x="1054" y="249"/>
                  </a:lnTo>
                  <a:lnTo>
                    <a:pt x="806" y="166"/>
                  </a:lnTo>
                  <a:lnTo>
                    <a:pt x="579" y="104"/>
                  </a:lnTo>
                  <a:lnTo>
                    <a:pt x="372" y="63"/>
                  </a:lnTo>
                  <a:lnTo>
                    <a:pt x="10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682024" y="218661"/>
            <a:ext cx="8223437" cy="530087"/>
          </a:xfrm>
          <a:prstGeom prst="rect">
            <a:avLst/>
          </a:prstGeom>
        </p:spPr>
        <p:txBody>
          <a:bodyPr spcFirstLastPara="1" wrap="square" lIns="91425" tIns="91425" rIns="91425" bIns="91425" anchor="ctr" anchorCtr="0">
            <a:noAutofit/>
          </a:bodyPr>
          <a:lstStyle/>
          <a:p>
            <a:pPr lvl="0"/>
            <a:r>
              <a:rPr lang="en-US" sz="2000" dirty="0"/>
              <a:t/>
            </a:r>
            <a:br>
              <a:rPr lang="en-US" sz="2000" dirty="0"/>
            </a:br>
            <a:r>
              <a:rPr lang="en-US" sz="2000" dirty="0" smtClean="0"/>
              <a:t>Task- </a:t>
            </a:r>
            <a:r>
              <a:rPr lang="en-US" sz="2000" dirty="0"/>
              <a:t>2: What is the relationship between a car's engine </a:t>
            </a:r>
            <a:r>
              <a:rPr lang="en-US" sz="2000" dirty="0" smtClean="0"/>
              <a:t>power </a:t>
            </a:r>
            <a:r>
              <a:rPr lang="en-US" sz="2000" dirty="0"/>
              <a:t>and its price?</a:t>
            </a:r>
            <a:endParaRPr sz="2000" dirty="0"/>
          </a:p>
        </p:txBody>
      </p:sp>
      <p:sp>
        <p:nvSpPr>
          <p:cNvPr id="43" name="Google Shape;911;p28"/>
          <p:cNvSpPr txBox="1"/>
          <p:nvPr/>
        </p:nvSpPr>
        <p:spPr>
          <a:xfrm>
            <a:off x="1070191" y="1129722"/>
            <a:ext cx="7325832" cy="3891425"/>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r>
              <a:rPr lang="en-US" b="1" dirty="0">
                <a:solidFill>
                  <a:schemeClr val="dk1"/>
                </a:solidFill>
                <a:latin typeface="Consolas" panose="020B0609020204030204" pitchFamily="49" charset="0"/>
                <a:ea typeface="Fira Sans Extra Condensed SemiBold"/>
                <a:cs typeface="Fira Sans Extra Condensed SemiBold"/>
                <a:sym typeface="Fira Sans Extra Condensed"/>
              </a:rPr>
              <a:t>2. Price Variation Depending on Engine Power: </a:t>
            </a:r>
            <a:r>
              <a:rPr lang="en-US" dirty="0">
                <a:solidFill>
                  <a:schemeClr val="dk1"/>
                </a:solidFill>
                <a:latin typeface="Consolas" panose="020B0609020204030204" pitchFamily="49" charset="0"/>
                <a:ea typeface="Fira Sans Extra Condensed SemiBold"/>
                <a:cs typeface="Fira Sans Extra Condensed SemiBold"/>
                <a:sym typeface="Fira Sans Extra Condensed"/>
              </a:rPr>
              <a:t>• The price of cars and engine horsepower are positively correlated. The average cost of the automobile rises along with the engine horsepower.* automobiles with an engine horsepower of 55, for instance, cost an average of $2,000, but automobiles with an engine horsepower of 1001 cost an average of $17,57,223.67. </a:t>
            </a:r>
            <a:endParaRPr lang="en-US" dirty="0">
              <a:solidFill>
                <a:schemeClr val="dk1"/>
              </a:solidFill>
              <a:latin typeface="Consolas" panose="020B0609020204030204" pitchFamily="49" charset="0"/>
              <a:ea typeface="Fira Sans Extra Condensed SemiBold"/>
              <a:cs typeface="Fira Sans Extra Condensed SemiBold"/>
              <a:sym typeface="Fira Sans Extra Condensed"/>
            </a:endParaRPr>
          </a:p>
        </p:txBody>
      </p:sp>
      <p:graphicFrame>
        <p:nvGraphicFramePr>
          <p:cNvPr id="6" name="Chart 5"/>
          <p:cNvGraphicFramePr>
            <a:graphicFrameLocks/>
          </p:cNvGraphicFramePr>
          <p:nvPr>
            <p:extLst>
              <p:ext uri="{D42A27DB-BD31-4B8C-83A1-F6EECF244321}">
                <p14:modId xmlns:p14="http://schemas.microsoft.com/office/powerpoint/2010/main" val="3151573953"/>
              </p:ext>
            </p:extLst>
          </p:nvPr>
        </p:nvGraphicFramePr>
        <p:xfrm>
          <a:off x="1795670" y="1007166"/>
          <a:ext cx="5764695" cy="21733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5104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152400" y="311537"/>
            <a:ext cx="8991600" cy="712576"/>
          </a:xfrm>
          <a:prstGeom prst="rect">
            <a:avLst/>
          </a:prstGeom>
        </p:spPr>
        <p:txBody>
          <a:bodyPr spcFirstLastPara="1" wrap="square" lIns="91425" tIns="91425" rIns="91425" bIns="91425" anchor="ctr" anchorCtr="0">
            <a:noAutofit/>
          </a:bodyPr>
          <a:lstStyle/>
          <a:p>
            <a:pPr lvl="0"/>
            <a:r>
              <a:rPr lang="en-US" sz="2000" dirty="0"/>
              <a:t>Which car features are most important </a:t>
            </a:r>
            <a:r>
              <a:rPr lang="en-US" sz="2000" dirty="0" smtClean="0"/>
              <a:t>in</a:t>
            </a:r>
            <a:r>
              <a:rPr lang="en-US" sz="2000" dirty="0"/>
              <a:t/>
            </a:r>
            <a:br>
              <a:rPr lang="en-US" sz="2000" dirty="0"/>
            </a:br>
            <a:r>
              <a:rPr lang="en-US" sz="2000" dirty="0"/>
              <a:t>determining a car's price?</a:t>
            </a:r>
            <a:endParaRPr sz="2000"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4419600" y="1331844"/>
            <a:ext cx="4224671" cy="30416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200" b="1" dirty="0" smtClean="0">
                <a:latin typeface="Consolas" panose="020B0609020204030204" pitchFamily="49" charset="0"/>
              </a:rPr>
              <a:t>Relative </a:t>
            </a:r>
            <a:r>
              <a:rPr lang="en-US" sz="1200" b="1" dirty="0">
                <a:latin typeface="Consolas" panose="020B0609020204030204" pitchFamily="49" charset="0"/>
              </a:rPr>
              <a:t>Importance of Car Features on</a:t>
            </a:r>
          </a:p>
          <a:p>
            <a:pPr algn="l"/>
            <a:r>
              <a:rPr lang="en-US" sz="1200" b="1" dirty="0">
                <a:latin typeface="Consolas" panose="020B0609020204030204" pitchFamily="49" charset="0"/>
              </a:rPr>
              <a:t>Price:</a:t>
            </a:r>
          </a:p>
          <a:p>
            <a:pPr algn="l"/>
            <a:r>
              <a:rPr lang="en-US" sz="1200" dirty="0">
                <a:latin typeface="Consolas" panose="020B0609020204030204" pitchFamily="49" charset="0"/>
              </a:rPr>
              <a:t>• According to the regression analysis, the car feature</a:t>
            </a:r>
          </a:p>
          <a:p>
            <a:pPr algn="l"/>
            <a:r>
              <a:rPr lang="en-US" sz="1200" dirty="0">
                <a:latin typeface="Consolas" panose="020B0609020204030204" pitchFamily="49" charset="0"/>
              </a:rPr>
              <a:t>that has the least importance on the price of the</a:t>
            </a:r>
          </a:p>
          <a:p>
            <a:pPr algn="l"/>
            <a:r>
              <a:rPr lang="en-US" sz="1200" dirty="0">
                <a:latin typeface="Consolas" panose="020B0609020204030204" pitchFamily="49" charset="0"/>
              </a:rPr>
              <a:t>vehicle is “vehicle size”. On the other hand, the</a:t>
            </a:r>
          </a:p>
          <a:p>
            <a:pPr algn="l"/>
            <a:r>
              <a:rPr lang="en-US" sz="1200" dirty="0">
                <a:solidFill>
                  <a:schemeClr val="tx2">
                    <a:lumMod val="75000"/>
                  </a:schemeClr>
                </a:solidFill>
                <a:latin typeface="Consolas" panose="020B0609020204030204" pitchFamily="49" charset="0"/>
              </a:rPr>
              <a:t>“engine cylinder” has the highest importance.</a:t>
            </a:r>
          </a:p>
          <a:p>
            <a:pPr algn="l"/>
            <a:r>
              <a:rPr lang="en-US" sz="1200" dirty="0">
                <a:latin typeface="Consolas" panose="020B0609020204030204" pitchFamily="49" charset="0"/>
              </a:rPr>
              <a:t>• Other features that show relative importance in</a:t>
            </a:r>
          </a:p>
          <a:p>
            <a:pPr algn="l"/>
            <a:r>
              <a:rPr lang="en-US" sz="1200" dirty="0">
                <a:latin typeface="Consolas" panose="020B0609020204030204" pitchFamily="49" charset="0"/>
              </a:rPr>
              <a:t>determining the price of a car include “City MPG”,</a:t>
            </a:r>
          </a:p>
          <a:p>
            <a:pPr algn="l"/>
            <a:r>
              <a:rPr lang="en-US" sz="1200" dirty="0">
                <a:latin typeface="Consolas" panose="020B0609020204030204" pitchFamily="49" charset="0"/>
              </a:rPr>
              <a:t>“Highway MPG”, “engine HP</a:t>
            </a:r>
            <a:r>
              <a:rPr lang="en-US" sz="1200" dirty="0" smtClean="0">
                <a:latin typeface="Consolas" panose="020B0609020204030204" pitchFamily="49" charset="0"/>
              </a:rPr>
              <a:t>”.</a:t>
            </a:r>
            <a:endParaRPr lang="en-US" sz="1200" dirty="0">
              <a:latin typeface="Consolas" panose="020B0609020204030204" pitchFamily="49" charset="0"/>
            </a:endParaRPr>
          </a:p>
        </p:txBody>
      </p:sp>
      <p:graphicFrame>
        <p:nvGraphicFramePr>
          <p:cNvPr id="8" name="Chart 7"/>
          <p:cNvGraphicFramePr>
            <a:graphicFrameLocks/>
          </p:cNvGraphicFramePr>
          <p:nvPr>
            <p:extLst>
              <p:ext uri="{D42A27DB-BD31-4B8C-83A1-F6EECF244321}">
                <p14:modId xmlns:p14="http://schemas.microsoft.com/office/powerpoint/2010/main" val="1050694626"/>
              </p:ext>
            </p:extLst>
          </p:nvPr>
        </p:nvGraphicFramePr>
        <p:xfrm>
          <a:off x="609600" y="1508672"/>
          <a:ext cx="3314700" cy="23850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4309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71454" y="300961"/>
            <a:ext cx="8130209" cy="527300"/>
          </a:xfrm>
          <a:prstGeom prst="rect">
            <a:avLst/>
          </a:prstGeom>
        </p:spPr>
        <p:txBody>
          <a:bodyPr spcFirstLastPara="1" wrap="square" lIns="91425" tIns="91425" rIns="91425" bIns="91425" anchor="ctr" anchorCtr="0">
            <a:noAutofit/>
          </a:bodyPr>
          <a:lstStyle/>
          <a:p>
            <a:pPr lvl="0"/>
            <a:r>
              <a:rPr lang="en-US" sz="1800" dirty="0" smtClean="0"/>
              <a:t>Task- </a:t>
            </a:r>
            <a:r>
              <a:rPr lang="en-US" sz="1800" dirty="0"/>
              <a:t>4: How does the average price of a car vary</a:t>
            </a:r>
            <a:br>
              <a:rPr lang="en-US" sz="1800" dirty="0"/>
            </a:br>
            <a:r>
              <a:rPr lang="en-US" sz="1800" dirty="0" smtClean="0"/>
              <a:t>across </a:t>
            </a:r>
            <a:r>
              <a:rPr lang="en-US" sz="1800" dirty="0"/>
              <a:t>different manufacturers?</a:t>
            </a:r>
            <a:endParaRPr sz="1800"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5294245" y="1252075"/>
            <a:ext cx="3363278" cy="31214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400" dirty="0">
                <a:latin typeface="Consolas" panose="020B0609020204030204" pitchFamily="49" charset="0"/>
              </a:rPr>
              <a:t>• </a:t>
            </a:r>
            <a:r>
              <a:rPr lang="en-US" sz="1400" dirty="0" smtClean="0">
                <a:latin typeface="Consolas" panose="020B0609020204030204" pitchFamily="49" charset="0"/>
              </a:rPr>
              <a:t>“Bentley," </a:t>
            </a:r>
            <a:r>
              <a:rPr lang="en-US" sz="1400" dirty="0">
                <a:latin typeface="Consolas" panose="020B0609020204030204" pitchFamily="49" charset="0"/>
              </a:rPr>
              <a:t>"Rolls Royce," and "Bu</a:t>
            </a:r>
            <a:r>
              <a:rPr lang="en-US" sz="1200" dirty="0">
                <a:latin typeface="Consolas" panose="020B0609020204030204" pitchFamily="49" charset="0"/>
              </a:rPr>
              <a:t>ga</a:t>
            </a:r>
            <a:r>
              <a:rPr lang="en-US" sz="1400" dirty="0">
                <a:latin typeface="Consolas" panose="020B0609020204030204" pitchFamily="49" charset="0"/>
              </a:rPr>
              <a:t>tti" are the automakers with the highest average automobile pricing.</a:t>
            </a:r>
          </a:p>
          <a:p>
            <a:pPr algn="l"/>
            <a:r>
              <a:rPr lang="en-US" sz="1400" dirty="0">
                <a:latin typeface="Consolas" panose="020B0609020204030204" pitchFamily="49" charset="0"/>
              </a:rPr>
              <a:t>Among the manufacturers, </a:t>
            </a:r>
            <a:r>
              <a:rPr lang="en-US" sz="1400" dirty="0">
                <a:solidFill>
                  <a:schemeClr val="tx2">
                    <a:lumMod val="75000"/>
                  </a:schemeClr>
                </a:solidFill>
                <a:latin typeface="Consolas" panose="020B0609020204030204" pitchFamily="49" charset="0"/>
              </a:rPr>
              <a:t>"Bugatti" has the greatest average price range and </a:t>
            </a:r>
            <a:r>
              <a:rPr lang="en-US" sz="1400" dirty="0" smtClean="0">
                <a:solidFill>
                  <a:schemeClr val="tx2">
                    <a:lumMod val="75000"/>
                  </a:schemeClr>
                </a:solidFill>
                <a:latin typeface="Consolas" panose="020B0609020204030204" pitchFamily="49" charset="0"/>
              </a:rPr>
              <a:t>“</a:t>
            </a:r>
            <a:r>
              <a:rPr lang="en-US" sz="1400" dirty="0" err="1" smtClean="0">
                <a:solidFill>
                  <a:schemeClr val="tx2">
                    <a:lumMod val="75000"/>
                  </a:schemeClr>
                </a:solidFill>
                <a:latin typeface="Consolas" panose="020B0609020204030204" pitchFamily="49" charset="0"/>
              </a:rPr>
              <a:t>OldsMobile</a:t>
            </a:r>
            <a:r>
              <a:rPr lang="en-US" sz="1400" dirty="0" smtClean="0">
                <a:solidFill>
                  <a:schemeClr val="tx2">
                    <a:lumMod val="75000"/>
                  </a:schemeClr>
                </a:solidFill>
                <a:latin typeface="Consolas" panose="020B0609020204030204" pitchFamily="49" charset="0"/>
              </a:rPr>
              <a:t>" </a:t>
            </a:r>
            <a:r>
              <a:rPr lang="en-US" sz="1400" dirty="0">
                <a:solidFill>
                  <a:schemeClr val="tx2">
                    <a:lumMod val="75000"/>
                  </a:schemeClr>
                </a:solidFill>
                <a:latin typeface="Consolas" panose="020B0609020204030204" pitchFamily="49" charset="0"/>
              </a:rPr>
              <a:t>the lowest average price range.</a:t>
            </a:r>
            <a:endParaRPr lang="en-IN" dirty="0">
              <a:solidFill>
                <a:schemeClr val="tx2">
                  <a:lumMod val="75000"/>
                </a:schemeClr>
              </a:solidFill>
            </a:endParaRPr>
          </a:p>
        </p:txBody>
      </p:sp>
      <p:graphicFrame>
        <p:nvGraphicFramePr>
          <p:cNvPr id="6" name="Chart 5"/>
          <p:cNvGraphicFramePr>
            <a:graphicFrameLocks/>
          </p:cNvGraphicFramePr>
          <p:nvPr>
            <p:extLst>
              <p:ext uri="{D42A27DB-BD31-4B8C-83A1-F6EECF244321}">
                <p14:modId xmlns:p14="http://schemas.microsoft.com/office/powerpoint/2010/main" val="1577804367"/>
              </p:ext>
            </p:extLst>
          </p:nvPr>
        </p:nvGraphicFramePr>
        <p:xfrm>
          <a:off x="131694" y="934278"/>
          <a:ext cx="5162550" cy="37367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5796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US" sz="2000" dirty="0"/>
              <a:t>5. Relation between Cylinders </a:t>
            </a:r>
            <a:r>
              <a:rPr lang="en-US" sz="2000" dirty="0" smtClean="0"/>
              <a:t>and Highway </a:t>
            </a:r>
            <a:r>
              <a:rPr lang="en-US" sz="2000" dirty="0"/>
              <a:t>MPG:</a:t>
            </a:r>
            <a:endParaRPr sz="2000"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396239" y="3617844"/>
            <a:ext cx="8336943" cy="1285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200" dirty="0">
                <a:latin typeface="Consolas" panose="020B0609020204030204" pitchFamily="49" charset="0"/>
              </a:rPr>
              <a:t>• Vehicles with fewer engine cylinders often have higher average highway MPG, whereas vehicles with more engine cylinders typically have lower average highway MPG. </a:t>
            </a:r>
            <a:endParaRPr lang="en-US" sz="1200" dirty="0" smtClean="0">
              <a:latin typeface="Consolas" panose="020B0609020204030204" pitchFamily="49" charset="0"/>
            </a:endParaRPr>
          </a:p>
          <a:p>
            <a:pPr algn="l"/>
            <a:r>
              <a:rPr lang="en-US" sz="1200" dirty="0" smtClean="0">
                <a:latin typeface="Consolas" panose="020B0609020204030204" pitchFamily="49" charset="0"/>
              </a:rPr>
              <a:t>• </a:t>
            </a:r>
            <a:r>
              <a:rPr lang="en-US" sz="1200" dirty="0">
                <a:latin typeface="Consolas" panose="020B0609020204030204" pitchFamily="49" charset="0"/>
              </a:rPr>
              <a:t>There is an </a:t>
            </a:r>
            <a:r>
              <a:rPr lang="en-US" sz="1200" dirty="0" smtClean="0">
                <a:latin typeface="Consolas" panose="020B0609020204030204" pitchFamily="49" charset="0"/>
              </a:rPr>
              <a:t>inverse relationship </a:t>
            </a:r>
            <a:r>
              <a:rPr lang="en-US" sz="1200" dirty="0">
                <a:latin typeface="Consolas" panose="020B0609020204030204" pitchFamily="49" charset="0"/>
              </a:rPr>
              <a:t>between the number of engine cylinders and the average highway </a:t>
            </a:r>
            <a:r>
              <a:rPr lang="en-US" sz="1200" dirty="0" smtClean="0">
                <a:latin typeface="Consolas" panose="020B0609020204030204" pitchFamily="49" charset="0"/>
              </a:rPr>
              <a:t>MPG</a:t>
            </a:r>
            <a:endParaRPr lang="en-IN" sz="2400" dirty="0"/>
          </a:p>
        </p:txBody>
      </p:sp>
      <p:graphicFrame>
        <p:nvGraphicFramePr>
          <p:cNvPr id="6" name="Chart 5"/>
          <p:cNvGraphicFramePr>
            <a:graphicFrameLocks/>
          </p:cNvGraphicFramePr>
          <p:nvPr>
            <p:extLst>
              <p:ext uri="{D42A27DB-BD31-4B8C-83A1-F6EECF244321}">
                <p14:modId xmlns:p14="http://schemas.microsoft.com/office/powerpoint/2010/main" val="594173743"/>
              </p:ext>
            </p:extLst>
          </p:nvPr>
        </p:nvGraphicFramePr>
        <p:xfrm>
          <a:off x="0" y="954156"/>
          <a:ext cx="862584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0072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14670" y="2148561"/>
            <a:ext cx="8229600" cy="320100"/>
          </a:xfrm>
          <a:prstGeom prst="rect">
            <a:avLst/>
          </a:prstGeom>
        </p:spPr>
        <p:txBody>
          <a:bodyPr spcFirstLastPara="1" wrap="square" lIns="91425" tIns="91425" rIns="91425" bIns="91425" anchor="ctr" anchorCtr="0">
            <a:noAutofit/>
          </a:bodyPr>
          <a:lstStyle/>
          <a:p>
            <a:pPr lvl="0"/>
            <a:r>
              <a:rPr lang="en-IN" dirty="0" smtClean="0"/>
              <a:t>DASHBOARD TASKS</a:t>
            </a:r>
            <a:endParaRPr dirty="0"/>
          </a:p>
        </p:txBody>
      </p:sp>
      <p:grpSp>
        <p:nvGrpSpPr>
          <p:cNvPr id="4" name="Google Shape;9778;p75"/>
          <p:cNvGrpSpPr/>
          <p:nvPr/>
        </p:nvGrpSpPr>
        <p:grpSpPr>
          <a:xfrm>
            <a:off x="8073656" y="506601"/>
            <a:ext cx="737191" cy="733864"/>
            <a:chOff x="4126815" y="2760704"/>
            <a:chExt cx="380393" cy="363118"/>
          </a:xfrm>
        </p:grpSpPr>
        <p:sp>
          <p:nvSpPr>
            <p:cNvPr id="5" name="Google Shape;9779;p75"/>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80;p75"/>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81;p75"/>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2;p75"/>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0295;p76"/>
          <p:cNvSpPr/>
          <p:nvPr/>
        </p:nvSpPr>
        <p:spPr>
          <a:xfrm>
            <a:off x="8170844" y="1598178"/>
            <a:ext cx="523988" cy="443273"/>
          </a:xfrm>
          <a:custGeom>
            <a:avLst/>
            <a:gdLst/>
            <a:ahLst/>
            <a:cxnLst/>
            <a:rect l="l" t="t" r="r" b="b"/>
            <a:pathLst>
              <a:path w="11253" h="11201" extrusionOk="0">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03;p77"/>
          <p:cNvSpPr/>
          <p:nvPr/>
        </p:nvSpPr>
        <p:spPr>
          <a:xfrm>
            <a:off x="8170844" y="2575771"/>
            <a:ext cx="566384" cy="564378"/>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3296;p81"/>
          <p:cNvGrpSpPr/>
          <p:nvPr/>
        </p:nvGrpSpPr>
        <p:grpSpPr>
          <a:xfrm>
            <a:off x="8170844" y="3925332"/>
            <a:ext cx="566384" cy="497812"/>
            <a:chOff x="4206763" y="2450951"/>
            <a:chExt cx="322151" cy="322374"/>
          </a:xfrm>
        </p:grpSpPr>
        <p:sp>
          <p:nvSpPr>
            <p:cNvPr id="12" name="Google Shape;13297;p81"/>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98;p81"/>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69;p62"/>
          <p:cNvSpPr/>
          <p:nvPr/>
        </p:nvSpPr>
        <p:spPr>
          <a:xfrm flipH="1">
            <a:off x="-1" y="0"/>
            <a:ext cx="2977116" cy="3430772"/>
          </a:xfrm>
          <a:custGeom>
            <a:avLst/>
            <a:gdLst/>
            <a:ahLst/>
            <a:cxnLst/>
            <a:rect l="l" t="t" r="r" b="b"/>
            <a:pathLst>
              <a:path w="35262" h="28617" extrusionOk="0">
                <a:moveTo>
                  <a:pt x="0" y="1"/>
                </a:moveTo>
                <a:cubicBezTo>
                  <a:pt x="369" y="1703"/>
                  <a:pt x="1207" y="3279"/>
                  <a:pt x="2402" y="4537"/>
                </a:cubicBezTo>
                <a:cubicBezTo>
                  <a:pt x="3876" y="6087"/>
                  <a:pt x="5871" y="6939"/>
                  <a:pt x="7828" y="7676"/>
                </a:cubicBezTo>
                <a:cubicBezTo>
                  <a:pt x="9848" y="8451"/>
                  <a:pt x="11894" y="9175"/>
                  <a:pt x="13762" y="10280"/>
                </a:cubicBezTo>
                <a:lnTo>
                  <a:pt x="13787" y="10293"/>
                </a:lnTo>
                <a:cubicBezTo>
                  <a:pt x="15541" y="11310"/>
                  <a:pt x="16913" y="12873"/>
                  <a:pt x="17675" y="14740"/>
                </a:cubicBezTo>
                <a:cubicBezTo>
                  <a:pt x="18387" y="16519"/>
                  <a:pt x="18641" y="18438"/>
                  <a:pt x="19175" y="20255"/>
                </a:cubicBezTo>
                <a:cubicBezTo>
                  <a:pt x="19696" y="22085"/>
                  <a:pt x="20585" y="23889"/>
                  <a:pt x="22161" y="25020"/>
                </a:cubicBezTo>
                <a:cubicBezTo>
                  <a:pt x="26380" y="28044"/>
                  <a:pt x="31132" y="25071"/>
                  <a:pt x="35262" y="28616"/>
                </a:cubicBezTo>
                <a:lnTo>
                  <a:pt x="35262" y="1"/>
                </a:lnTo>
                <a:close/>
              </a:path>
            </a:pathLst>
          </a:custGeom>
          <a:solidFill>
            <a:schemeClr val="accent5">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383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199" y="232570"/>
            <a:ext cx="8454887" cy="820976"/>
          </a:xfrm>
          <a:prstGeom prst="rect">
            <a:avLst/>
          </a:prstGeom>
        </p:spPr>
        <p:txBody>
          <a:bodyPr spcFirstLastPara="1" wrap="square" lIns="91425" tIns="91425" rIns="91425" bIns="91425" anchor="ctr" anchorCtr="0">
            <a:noAutofit/>
          </a:bodyPr>
          <a:lstStyle/>
          <a:p>
            <a:pPr lvl="0"/>
            <a:r>
              <a:rPr lang="en-US" sz="1800" dirty="0" err="1" smtClean="0"/>
              <a:t>D_Task</a:t>
            </a:r>
            <a:r>
              <a:rPr lang="en-US" sz="1800" dirty="0" smtClean="0"/>
              <a:t>- 1: How does the distribution of car prices vary by</a:t>
            </a:r>
            <a:br>
              <a:rPr lang="en-US" sz="1800" dirty="0" smtClean="0"/>
            </a:br>
            <a:r>
              <a:rPr lang="en-US" sz="1800" dirty="0" smtClean="0"/>
              <a:t>brand and body style?</a:t>
            </a:r>
            <a:endParaRPr sz="1800"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5685182" y="1053545"/>
            <a:ext cx="2747054" cy="3672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000" b="1" dirty="0">
                <a:latin typeface="Consolas" panose="020B0609020204030204" pitchFamily="49" charset="0"/>
              </a:rPr>
              <a:t>Car pricing Distribution by Brand and Body Style</a:t>
            </a:r>
            <a:r>
              <a:rPr lang="en-US" sz="1000" dirty="0">
                <a:latin typeface="Consolas" panose="020B0609020204030204" pitchFamily="49" charset="0"/>
              </a:rPr>
              <a:t>: Different brands and body styles have different pricing distributions. Price ranges varies for various brands and body types</a:t>
            </a:r>
            <a:r>
              <a:rPr lang="en-US" sz="1000" dirty="0" smtClean="0">
                <a:latin typeface="Consolas" panose="020B0609020204030204" pitchFamily="49" charset="0"/>
              </a:rPr>
              <a:t>.</a:t>
            </a:r>
          </a:p>
          <a:p>
            <a:pPr algn="l"/>
            <a:endParaRPr lang="en-US" sz="1000" dirty="0" smtClean="0">
              <a:latin typeface="Consolas" panose="020B0609020204030204" pitchFamily="49" charset="0"/>
            </a:endParaRPr>
          </a:p>
          <a:p>
            <a:pPr algn="l"/>
            <a:r>
              <a:rPr lang="en-US" sz="1000" dirty="0" smtClean="0">
                <a:latin typeface="Consolas" panose="020B0609020204030204" pitchFamily="49" charset="0"/>
              </a:rPr>
              <a:t>• </a:t>
            </a:r>
            <a:r>
              <a:rPr lang="en-US" sz="1000" dirty="0">
                <a:latin typeface="Consolas" panose="020B0609020204030204" pitchFamily="49" charset="0"/>
              </a:rPr>
              <a:t>For instance, "Chevrolet" provides a variety of body </a:t>
            </a:r>
            <a:r>
              <a:rPr lang="en-US" sz="1000" dirty="0" smtClean="0">
                <a:latin typeface="Consolas" panose="020B0609020204030204" pitchFamily="49" charset="0"/>
              </a:rPr>
              <a:t>types.</a:t>
            </a:r>
            <a:endParaRPr lang="en-IN" sz="1000" dirty="0">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65" y="1053546"/>
            <a:ext cx="4672455" cy="367250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5956" y="2289510"/>
            <a:ext cx="942021" cy="1802751"/>
          </a:xfrm>
          <a:prstGeom prst="rect">
            <a:avLst/>
          </a:prstGeom>
        </p:spPr>
      </p:pic>
    </p:spTree>
    <p:extLst>
      <p:ext uri="{BB962C8B-B14F-4D97-AF65-F5344CB8AC3E}">
        <p14:creationId xmlns:p14="http://schemas.microsoft.com/office/powerpoint/2010/main" val="1724079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199" y="227646"/>
            <a:ext cx="8454887" cy="820976"/>
          </a:xfrm>
          <a:prstGeom prst="rect">
            <a:avLst/>
          </a:prstGeom>
        </p:spPr>
        <p:txBody>
          <a:bodyPr spcFirstLastPara="1" wrap="square" lIns="91425" tIns="91425" rIns="91425" bIns="91425" anchor="ctr" anchorCtr="0">
            <a:noAutofit/>
          </a:bodyPr>
          <a:lstStyle/>
          <a:p>
            <a:pPr lvl="0"/>
            <a:r>
              <a:rPr lang="en-US" sz="2000" dirty="0"/>
              <a:t>7. Average MSRP by </a:t>
            </a:r>
            <a:r>
              <a:rPr lang="en-US" sz="2000" dirty="0" smtClean="0"/>
              <a:t>car </a:t>
            </a:r>
            <a:r>
              <a:rPr lang="en-US" sz="2000" dirty="0"/>
              <a:t>brands have the highest and lowest average </a:t>
            </a:r>
            <a:r>
              <a:rPr lang="en-US" sz="2000" dirty="0" smtClean="0"/>
              <a:t>MSRP as per body style</a:t>
            </a:r>
            <a:r>
              <a:rPr lang="en-US" sz="1400" dirty="0" smtClean="0"/>
              <a:t>:</a:t>
            </a:r>
            <a:endParaRPr sz="1400"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4886969" y="1252075"/>
            <a:ext cx="4107712" cy="2949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200" dirty="0">
                <a:latin typeface="Consolas" panose="020B0609020204030204" pitchFamily="49" charset="0"/>
              </a:rPr>
              <a:t>I have used set operation to create 2 sets top and bottom as per the MSRP on Make, combined those sets, placed them in the filter, and got the details of the top and bottom car details as per the AVG MSRP</a:t>
            </a:r>
            <a:r>
              <a:rPr lang="en-US" sz="1200" dirty="0" smtClean="0">
                <a:latin typeface="Consolas" panose="020B0609020204030204" pitchFamily="49" charset="0"/>
              </a:rPr>
              <a:t>.</a:t>
            </a:r>
          </a:p>
          <a:p>
            <a:pPr algn="l"/>
            <a:endParaRPr lang="en-US" sz="1200" dirty="0">
              <a:latin typeface="Consolas" panose="020B0609020204030204" pitchFamily="49" charset="0"/>
            </a:endParaRPr>
          </a:p>
          <a:p>
            <a:pPr algn="l"/>
            <a:r>
              <a:rPr lang="en-US" sz="1200" dirty="0" smtClean="0">
                <a:latin typeface="Consolas" panose="020B0609020204030204" pitchFamily="49" charset="0"/>
              </a:rPr>
              <a:t>And I found that Chevrolet has more style with the good average. </a:t>
            </a:r>
            <a:endParaRPr lang="en-IN" sz="1200" dirty="0">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61" y="1047635"/>
            <a:ext cx="4081669" cy="3050536"/>
          </a:xfrm>
          <a:prstGeom prst="rect">
            <a:avLst/>
          </a:prstGeom>
        </p:spPr>
      </p:pic>
    </p:spTree>
    <p:extLst>
      <p:ext uri="{BB962C8B-B14F-4D97-AF65-F5344CB8AC3E}">
        <p14:creationId xmlns:p14="http://schemas.microsoft.com/office/powerpoint/2010/main" val="666868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199" y="526028"/>
            <a:ext cx="8256105" cy="599144"/>
          </a:xfrm>
          <a:prstGeom prst="rect">
            <a:avLst/>
          </a:prstGeom>
        </p:spPr>
        <p:txBody>
          <a:bodyPr spcFirstLastPara="1" wrap="square" lIns="91425" tIns="91425" rIns="91425" bIns="91425" anchor="ctr" anchorCtr="0">
            <a:noAutofit/>
          </a:bodyPr>
          <a:lstStyle/>
          <a:p>
            <a:pPr lvl="0"/>
            <a:r>
              <a:rPr lang="en-US" sz="2000" dirty="0"/>
              <a:t>Impact of Transmission Type on</a:t>
            </a:r>
            <a:br>
              <a:rPr lang="en-US" sz="2000" dirty="0"/>
            </a:br>
            <a:r>
              <a:rPr lang="en-US" sz="2000" dirty="0"/>
              <a:t>MSRP by Body Style:</a:t>
            </a:r>
            <a:endParaRPr sz="2000" dirty="0"/>
          </a:p>
        </p:txBody>
      </p:sp>
      <p:sp>
        <p:nvSpPr>
          <p:cNvPr id="43" name="Google Shape;911;p28"/>
          <p:cNvSpPr txBox="1"/>
          <p:nvPr/>
        </p:nvSpPr>
        <p:spPr>
          <a:xfrm>
            <a:off x="510208" y="1351467"/>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5694581" y="1285461"/>
            <a:ext cx="3018723" cy="32335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200" dirty="0">
                <a:latin typeface="Consolas" panose="020B0609020204030204" pitchFamily="49" charset="0"/>
              </a:rPr>
              <a:t>The choice of transmission type also</a:t>
            </a:r>
          </a:p>
          <a:p>
            <a:pPr algn="l"/>
            <a:r>
              <a:rPr lang="en-US" sz="1200" dirty="0">
                <a:latin typeface="Consolas" panose="020B0609020204030204" pitchFamily="49" charset="0"/>
              </a:rPr>
              <a:t>affects the average MSRP, especially</a:t>
            </a:r>
          </a:p>
          <a:p>
            <a:pPr algn="l"/>
            <a:r>
              <a:rPr lang="en-US" sz="1200" dirty="0">
                <a:latin typeface="Consolas" panose="020B0609020204030204" pitchFamily="49" charset="0"/>
              </a:rPr>
              <a:t>when considering different body styles</a:t>
            </a:r>
            <a:r>
              <a:rPr lang="en-US" sz="1200" dirty="0" smtClean="0">
                <a:latin typeface="Consolas" panose="020B0609020204030204" pitchFamily="49" charset="0"/>
              </a:rPr>
              <a:t>.</a:t>
            </a:r>
          </a:p>
          <a:p>
            <a:pPr algn="l"/>
            <a:r>
              <a:rPr lang="en-US" sz="1200" dirty="0" smtClean="0">
                <a:latin typeface="Consolas" panose="020B0609020204030204" pitchFamily="49" charset="0"/>
              </a:rPr>
              <a:t>Here </a:t>
            </a:r>
            <a:r>
              <a:rPr lang="en-US" sz="1200" dirty="0">
                <a:latin typeface="Consolas" panose="020B0609020204030204" pitchFamily="49" charset="0"/>
              </a:rPr>
              <a:t>I have created the </a:t>
            </a:r>
            <a:r>
              <a:rPr lang="en-US" sz="1200" dirty="0" smtClean="0">
                <a:latin typeface="Consolas" panose="020B0609020204030204" pitchFamily="49" charset="0"/>
              </a:rPr>
              <a:t>visualization </a:t>
            </a:r>
            <a:r>
              <a:rPr lang="en-US" sz="1200" dirty="0">
                <a:latin typeface="Consolas" panose="020B0609020204030204" pitchFamily="49" charset="0"/>
              </a:rPr>
              <a:t>of the transmission type as per the price, and I have rearranged the two axes, one normal and one with AVG </a:t>
            </a:r>
            <a:r>
              <a:rPr lang="en-US" sz="1200" dirty="0" err="1" smtClean="0">
                <a:latin typeface="Consolas" panose="020B0609020204030204" pitchFamily="49" charset="0"/>
              </a:rPr>
              <a:t>Msrp</a:t>
            </a:r>
            <a:endParaRPr lang="en-IN" sz="1200" dirty="0">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32" y="1351467"/>
            <a:ext cx="3706607" cy="31675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7095" y="2007703"/>
            <a:ext cx="1075539" cy="1867179"/>
          </a:xfrm>
          <a:prstGeom prst="rect">
            <a:avLst/>
          </a:prstGeom>
        </p:spPr>
      </p:pic>
    </p:spTree>
    <p:extLst>
      <p:ext uri="{BB962C8B-B14F-4D97-AF65-F5344CB8AC3E}">
        <p14:creationId xmlns:p14="http://schemas.microsoft.com/office/powerpoint/2010/main" val="1427872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510208" y="327465"/>
            <a:ext cx="8295861" cy="451754"/>
          </a:xfrm>
          <a:prstGeom prst="rect">
            <a:avLst/>
          </a:prstGeom>
        </p:spPr>
        <p:txBody>
          <a:bodyPr spcFirstLastPara="1" wrap="square" lIns="91425" tIns="91425" rIns="91425" bIns="91425" anchor="ctr" anchorCtr="0">
            <a:noAutofit/>
          </a:bodyPr>
          <a:lstStyle/>
          <a:p>
            <a:pPr lvl="0"/>
            <a:r>
              <a:rPr lang="en-US" sz="2000" dirty="0"/>
              <a:t>Fuel Efficiency Across Body Styles and Model Years:</a:t>
            </a:r>
            <a:endParaRPr sz="2000" dirty="0"/>
          </a:p>
        </p:txBody>
      </p:sp>
      <p:sp>
        <p:nvSpPr>
          <p:cNvPr id="43" name="Google Shape;911;p28"/>
          <p:cNvSpPr txBox="1"/>
          <p:nvPr/>
        </p:nvSpPr>
        <p:spPr>
          <a:xfrm>
            <a:off x="510208" y="1351467"/>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6042991" y="980661"/>
            <a:ext cx="2601280" cy="36973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200" dirty="0">
                <a:latin typeface="Consolas" panose="020B0609020204030204" pitchFamily="49" charset="0"/>
              </a:rPr>
              <a:t>The city and highway MPGs, which are used to calculate fuel efficiency, varied for various model years and body </a:t>
            </a:r>
            <a:r>
              <a:rPr lang="en-US" sz="1200" dirty="0" smtClean="0">
                <a:latin typeface="Consolas" panose="020B0609020204030204" pitchFamily="49" charset="0"/>
              </a:rPr>
              <a:t>types. Transmission </a:t>
            </a:r>
            <a:r>
              <a:rPr lang="en-US" sz="1200" dirty="0">
                <a:latin typeface="Consolas" panose="020B0609020204030204" pitchFamily="49" charset="0"/>
              </a:rPr>
              <a:t>with a </a:t>
            </a:r>
            <a:r>
              <a:rPr lang="en-US" sz="1200" dirty="0" smtClean="0">
                <a:latin typeface="Consolas" panose="020B0609020204030204" pitchFamily="49" charset="0"/>
              </a:rPr>
              <a:t>some what smaller the mean.</a:t>
            </a:r>
          </a:p>
          <a:p>
            <a:pPr algn="l"/>
            <a:endParaRPr lang="en-US" sz="1200" dirty="0">
              <a:latin typeface="Consolas" panose="020B0609020204030204" pitchFamily="49" charset="0"/>
            </a:endParaRPr>
          </a:p>
          <a:p>
            <a:pPr algn="l"/>
            <a:r>
              <a:rPr lang="en-US" sz="1200" dirty="0">
                <a:latin typeface="Consolas" panose="020B0609020204030204" pitchFamily="49" charset="0"/>
              </a:rPr>
              <a:t>There are fluctuations in fuel efficiency over the years, but</a:t>
            </a:r>
          </a:p>
          <a:p>
            <a:pPr algn="l"/>
            <a:r>
              <a:rPr lang="en-US" sz="1200" dirty="0">
                <a:latin typeface="Consolas" panose="020B0609020204030204" pitchFamily="49" charset="0"/>
              </a:rPr>
              <a:t>overall, there is a trend of improvement in city and highway</a:t>
            </a:r>
          </a:p>
          <a:p>
            <a:pPr algn="l"/>
            <a:r>
              <a:rPr lang="en-US" sz="1200" dirty="0">
                <a:latin typeface="Consolas" panose="020B0609020204030204" pitchFamily="49" charset="0"/>
              </a:rPr>
              <a:t>MPG.</a:t>
            </a:r>
            <a:endParaRPr lang="en-IN" sz="1200" dirty="0">
              <a:latin typeface="Consolas" panose="020B06090202040302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 y="980661"/>
            <a:ext cx="5280991" cy="2957183"/>
          </a:xfrm>
          <a:prstGeom prst="rect">
            <a:avLst/>
          </a:prstGeom>
        </p:spPr>
      </p:pic>
    </p:spTree>
    <p:extLst>
      <p:ext uri="{BB962C8B-B14F-4D97-AF65-F5344CB8AC3E}">
        <p14:creationId xmlns:p14="http://schemas.microsoft.com/office/powerpoint/2010/main" val="1870268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199" y="539499"/>
            <a:ext cx="8295861" cy="811967"/>
          </a:xfrm>
          <a:prstGeom prst="rect">
            <a:avLst/>
          </a:prstGeom>
        </p:spPr>
        <p:txBody>
          <a:bodyPr spcFirstLastPara="1" wrap="square" lIns="91425" tIns="91425" rIns="91425" bIns="91425" anchor="ctr" anchorCtr="0">
            <a:noAutofit/>
          </a:bodyPr>
          <a:lstStyle/>
          <a:p>
            <a:pPr lvl="0"/>
            <a:r>
              <a:rPr lang="en-US" sz="2000" dirty="0"/>
              <a:t>Car's horsepower, MPG, and price vary across different Brands</a:t>
            </a:r>
            <a:endParaRPr sz="2000" dirty="0"/>
          </a:p>
        </p:txBody>
      </p:sp>
      <p:sp>
        <p:nvSpPr>
          <p:cNvPr id="43" name="Google Shape;911;p28"/>
          <p:cNvSpPr txBox="1"/>
          <p:nvPr/>
        </p:nvSpPr>
        <p:spPr>
          <a:xfrm>
            <a:off x="510208" y="1351467"/>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7" name="Google Shape;1024;p30"/>
          <p:cNvSpPr txBox="1">
            <a:spLocks/>
          </p:cNvSpPr>
          <p:nvPr/>
        </p:nvSpPr>
        <p:spPr>
          <a:xfrm>
            <a:off x="4563062" y="1351465"/>
            <a:ext cx="4107712" cy="30689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endParaRPr lang="en-US" sz="1200" dirty="0" smtClean="0">
              <a:latin typeface="Consolas" panose="020B0609020204030204" pitchFamily="49" charset="0"/>
            </a:endParaRPr>
          </a:p>
          <a:p>
            <a:pPr algn="l"/>
            <a:endParaRPr lang="en-US" sz="1200" dirty="0">
              <a:latin typeface="Consolas" panose="020B0609020204030204" pitchFamily="49" charset="0"/>
            </a:endParaRPr>
          </a:p>
          <a:p>
            <a:pPr algn="l"/>
            <a:endParaRPr lang="en-US" sz="1200" dirty="0" smtClean="0">
              <a:latin typeface="Consolas" panose="020B0609020204030204" pitchFamily="49" charset="0"/>
            </a:endParaRPr>
          </a:p>
          <a:p>
            <a:pPr algn="l"/>
            <a:endParaRPr lang="en-US" sz="1200" dirty="0">
              <a:latin typeface="Consolas" panose="020B0609020204030204" pitchFamily="49" charset="0"/>
            </a:endParaRPr>
          </a:p>
          <a:p>
            <a:pPr algn="l"/>
            <a:endParaRPr lang="en-US" sz="1200" dirty="0" smtClean="0">
              <a:latin typeface="Consolas" panose="020B0609020204030204" pitchFamily="49" charset="0"/>
            </a:endParaRPr>
          </a:p>
          <a:p>
            <a:pPr algn="l"/>
            <a:r>
              <a:rPr lang="en-US" sz="1200" dirty="0">
                <a:latin typeface="Consolas" panose="020B0609020204030204" pitchFamily="49" charset="0"/>
              </a:rPr>
              <a:t>Different automobile brands have different engine horsepower, pricing, and city/highway MPG ratings.• "BMW," for example, strikes a mix between engine horsepower (</a:t>
            </a:r>
            <a:r>
              <a:rPr lang="en-US" sz="1200" dirty="0" smtClean="0">
                <a:latin typeface="Consolas" panose="020B0609020204030204" pitchFamily="49" charset="0"/>
              </a:rPr>
              <a:t>120k), </a:t>
            </a:r>
            <a:r>
              <a:rPr lang="en-US" sz="1200" dirty="0">
                <a:latin typeface="Consolas" panose="020B0609020204030204" pitchFamily="49" charset="0"/>
              </a:rPr>
              <a:t>city/highway MPG (111.40), and average cost of </a:t>
            </a:r>
            <a:r>
              <a:rPr lang="en-US" sz="1200" dirty="0" smtClean="0">
                <a:latin typeface="Consolas" panose="020B0609020204030204" pitchFamily="49" charset="0"/>
              </a:rPr>
              <a:t>2.05C. </a:t>
            </a:r>
            <a:endParaRPr lang="en-US" sz="1200" dirty="0">
              <a:latin typeface="Consolas" panose="020B0609020204030204" pitchFamily="49" charset="0"/>
            </a:endParaRPr>
          </a:p>
          <a:p>
            <a:pPr algn="l"/>
            <a:endParaRPr lang="en-US" sz="1200" dirty="0" smtClean="0">
              <a:latin typeface="Consolas" panose="020B0609020204030204" pitchFamily="49" charset="0"/>
            </a:endParaRPr>
          </a:p>
          <a:p>
            <a:pPr algn="l"/>
            <a:endParaRPr lang="en-US" sz="1200" dirty="0">
              <a:latin typeface="Consolas" panose="020B0609020204030204" pitchFamily="49" charset="0"/>
            </a:endParaRPr>
          </a:p>
          <a:p>
            <a:pPr algn="l"/>
            <a:endParaRPr lang="en-US" sz="1200" dirty="0" smtClean="0">
              <a:latin typeface="Consolas" panose="020B0609020204030204" pitchFamily="49" charset="0"/>
            </a:endParaRPr>
          </a:p>
          <a:p>
            <a:pPr algn="l"/>
            <a:endParaRPr lang="en-IN" sz="1200" dirty="0">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63" y="1351465"/>
            <a:ext cx="4453681" cy="3068957"/>
          </a:xfrm>
          <a:prstGeom prst="rect">
            <a:avLst/>
          </a:prstGeom>
        </p:spPr>
      </p:pic>
    </p:spTree>
    <p:extLst>
      <p:ext uri="{BB962C8B-B14F-4D97-AF65-F5344CB8AC3E}">
        <p14:creationId xmlns:p14="http://schemas.microsoft.com/office/powerpoint/2010/main" val="211508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28"/>
          <p:cNvSpPr txBox="1">
            <a:spLocks noGrp="1"/>
          </p:cNvSpPr>
          <p:nvPr>
            <p:ph type="title"/>
          </p:nvPr>
        </p:nvSpPr>
        <p:spPr>
          <a:xfrm>
            <a:off x="457200" y="711778"/>
            <a:ext cx="8229600" cy="320100"/>
          </a:xfrm>
          <a:prstGeom prst="rect">
            <a:avLst/>
          </a:prstGeom>
        </p:spPr>
        <p:txBody>
          <a:bodyPr spcFirstLastPara="1" wrap="square" lIns="91425" tIns="91425" rIns="91425" bIns="91425" anchor="ctr" anchorCtr="0">
            <a:noAutofit/>
          </a:bodyPr>
          <a:lstStyle/>
          <a:p>
            <a:pPr lvl="0"/>
            <a:r>
              <a:rPr lang="en-IN" dirty="0"/>
              <a:t>TABLE OF CONTENTS</a:t>
            </a:r>
            <a:endParaRPr dirty="0">
              <a:solidFill>
                <a:schemeClr val="dk1"/>
              </a:solidFill>
            </a:endParaRPr>
          </a:p>
        </p:txBody>
      </p:sp>
      <p:sp>
        <p:nvSpPr>
          <p:cNvPr id="917" name="Google Shape;917;p28"/>
          <p:cNvSpPr txBox="1"/>
          <p:nvPr/>
        </p:nvSpPr>
        <p:spPr>
          <a:xfrm>
            <a:off x="457200" y="1192284"/>
            <a:ext cx="8229600" cy="3412846"/>
          </a:xfrm>
          <a:prstGeom prst="rect">
            <a:avLst/>
          </a:prstGeom>
          <a:noFill/>
          <a:ln>
            <a:noFill/>
          </a:ln>
        </p:spPr>
        <p:txBody>
          <a:bodyPr spcFirstLastPara="1" wrap="square" lIns="91425" tIns="91425" rIns="91425" bIns="91425" anchor="ctr" anchorCtr="0">
            <a:noAutofit/>
          </a:bodyPr>
          <a:lstStyle/>
          <a:p>
            <a:pPr lvl="0" algn="ctr"/>
            <a:r>
              <a:rPr lang="en-US" sz="2000" dirty="0">
                <a:solidFill>
                  <a:schemeClr val="dk1"/>
                </a:solidFill>
                <a:latin typeface="Fira Sans Extra Condensed"/>
                <a:ea typeface="Fira Sans Extra Condensed"/>
                <a:cs typeface="Fira Sans Extra Condensed"/>
                <a:sym typeface="Fira Sans Extra Condensed"/>
              </a:rPr>
              <a:t>1. PROJECT DESCRIPTION</a:t>
            </a:r>
          </a:p>
          <a:p>
            <a:pPr lvl="0" algn="ctr"/>
            <a:r>
              <a:rPr lang="en-US" sz="2000" dirty="0">
                <a:solidFill>
                  <a:schemeClr val="dk1"/>
                </a:solidFill>
                <a:latin typeface="Fira Sans Extra Condensed"/>
                <a:ea typeface="Fira Sans Extra Condensed"/>
                <a:cs typeface="Fira Sans Extra Condensed"/>
                <a:sym typeface="Fira Sans Extra Condensed"/>
              </a:rPr>
              <a:t>2. TASK: ANALYSIS</a:t>
            </a:r>
          </a:p>
          <a:p>
            <a:pPr lvl="0" algn="ctr"/>
            <a:r>
              <a:rPr lang="en-US" sz="2000" dirty="0">
                <a:solidFill>
                  <a:schemeClr val="dk1"/>
                </a:solidFill>
                <a:latin typeface="Fira Sans Extra Condensed"/>
                <a:ea typeface="Fira Sans Extra Condensed"/>
                <a:cs typeface="Fira Sans Extra Condensed"/>
                <a:sym typeface="Fira Sans Extra Condensed"/>
              </a:rPr>
              <a:t>3. TASK: DASHBOARD</a:t>
            </a:r>
          </a:p>
          <a:p>
            <a:pPr lvl="0" algn="ctr"/>
            <a:r>
              <a:rPr lang="en-US" sz="2000" dirty="0">
                <a:solidFill>
                  <a:schemeClr val="dk1"/>
                </a:solidFill>
                <a:latin typeface="Fira Sans Extra Condensed"/>
                <a:ea typeface="Fira Sans Extra Condensed"/>
                <a:cs typeface="Fira Sans Extra Condensed"/>
                <a:sym typeface="Fira Sans Extra Condensed"/>
              </a:rPr>
              <a:t>4. TECH- STACK USED</a:t>
            </a:r>
          </a:p>
          <a:p>
            <a:pPr lvl="0" algn="ctr"/>
            <a:r>
              <a:rPr lang="en-US" sz="2000" dirty="0">
                <a:solidFill>
                  <a:schemeClr val="dk1"/>
                </a:solidFill>
                <a:latin typeface="Fira Sans Extra Condensed"/>
                <a:ea typeface="Fira Sans Extra Condensed"/>
                <a:cs typeface="Fira Sans Extra Condensed"/>
                <a:sym typeface="Fira Sans Extra Condensed"/>
              </a:rPr>
              <a:t>5. </a:t>
            </a:r>
            <a:r>
              <a:rPr lang="en-US" sz="2000" dirty="0" smtClean="0">
                <a:solidFill>
                  <a:schemeClr val="dk1"/>
                </a:solidFill>
                <a:latin typeface="Fira Sans Extra Condensed"/>
                <a:ea typeface="Fira Sans Extra Condensed"/>
                <a:cs typeface="Fira Sans Extra Condensed"/>
                <a:sym typeface="Fira Sans Extra Condensed"/>
              </a:rPr>
              <a:t>APPROACH</a:t>
            </a:r>
            <a:endParaRPr lang="en-US" sz="2000" dirty="0">
              <a:solidFill>
                <a:schemeClr val="dk1"/>
              </a:solidFill>
              <a:latin typeface="Fira Sans Extra Condensed"/>
              <a:ea typeface="Fira Sans Extra Condensed"/>
              <a:cs typeface="Fira Sans Extra Condensed"/>
              <a:sym typeface="Fira Sans Extra Condensed"/>
            </a:endParaRPr>
          </a:p>
          <a:p>
            <a:pPr lvl="0" algn="ctr"/>
            <a:r>
              <a:rPr lang="en-US" sz="2000" dirty="0">
                <a:solidFill>
                  <a:schemeClr val="dk1"/>
                </a:solidFill>
                <a:latin typeface="Fira Sans Extra Condensed"/>
                <a:ea typeface="Fira Sans Extra Condensed"/>
                <a:cs typeface="Fira Sans Extra Condensed"/>
                <a:sym typeface="Fira Sans Extra Condensed"/>
              </a:rPr>
              <a:t>6. INSIGHTS</a:t>
            </a:r>
          </a:p>
          <a:p>
            <a:pPr lvl="0" algn="ctr"/>
            <a:r>
              <a:rPr lang="en-US" sz="2000" dirty="0">
                <a:solidFill>
                  <a:schemeClr val="dk1"/>
                </a:solidFill>
                <a:latin typeface="Fira Sans Extra Condensed"/>
                <a:ea typeface="Fira Sans Extra Condensed"/>
                <a:cs typeface="Fira Sans Extra Condensed"/>
                <a:sym typeface="Fira Sans Extra Condensed"/>
              </a:rPr>
              <a:t>7. RESULT</a:t>
            </a:r>
          </a:p>
          <a:p>
            <a:pPr lvl="0" algn="ctr"/>
            <a:r>
              <a:rPr lang="en-US" sz="2000" dirty="0">
                <a:solidFill>
                  <a:schemeClr val="dk1"/>
                </a:solidFill>
                <a:latin typeface="Fira Sans Extra Condensed"/>
                <a:ea typeface="Fira Sans Extra Condensed"/>
                <a:cs typeface="Fira Sans Extra Condensed"/>
                <a:sym typeface="Fira Sans Extra Condensed"/>
              </a:rPr>
              <a:t>8. CONCLUSION</a:t>
            </a:r>
          </a:p>
          <a:p>
            <a:pPr lvl="0" algn="ctr"/>
            <a:r>
              <a:rPr lang="en-US" sz="2000" dirty="0">
                <a:solidFill>
                  <a:schemeClr val="dk1"/>
                </a:solidFill>
                <a:latin typeface="Fira Sans Extra Condensed"/>
                <a:ea typeface="Fira Sans Extra Condensed"/>
                <a:cs typeface="Fira Sans Extra Condensed"/>
                <a:sym typeface="Fira Sans Extra Condensed"/>
              </a:rPr>
              <a:t>9. DRIVE LINK</a:t>
            </a:r>
            <a:endParaRPr lang="en-IN" sz="2000" dirty="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90330" y="228074"/>
            <a:ext cx="8229600" cy="320100"/>
          </a:xfrm>
          <a:prstGeom prst="rect">
            <a:avLst/>
          </a:prstGeom>
        </p:spPr>
        <p:txBody>
          <a:bodyPr spcFirstLastPara="1" wrap="square" lIns="91425" tIns="91425" rIns="91425" bIns="91425" anchor="ctr" anchorCtr="0">
            <a:noAutofit/>
          </a:bodyPr>
          <a:lstStyle/>
          <a:p>
            <a:pPr lvl="0"/>
            <a:r>
              <a:rPr lang="en-IN" sz="2000" dirty="0" smtClean="0"/>
              <a:t>DASHBOARD</a:t>
            </a:r>
            <a:endParaRPr sz="2000"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5862"/>
            <a:ext cx="8898835" cy="4329450"/>
          </a:xfrm>
          <a:prstGeom prst="rect">
            <a:avLst/>
          </a:prstGeom>
        </p:spPr>
      </p:pic>
    </p:spTree>
    <p:extLst>
      <p:ext uri="{BB962C8B-B14F-4D97-AF65-F5344CB8AC3E}">
        <p14:creationId xmlns:p14="http://schemas.microsoft.com/office/powerpoint/2010/main" val="1070093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IN" dirty="0" smtClean="0"/>
              <a:t>CONCLUSION</a:t>
            </a:r>
            <a:endParaRPr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8" name="Google Shape;1024;p30"/>
          <p:cNvSpPr txBox="1">
            <a:spLocks/>
          </p:cNvSpPr>
          <p:nvPr/>
        </p:nvSpPr>
        <p:spPr>
          <a:xfrm>
            <a:off x="457200" y="871904"/>
            <a:ext cx="8229600" cy="38973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600" dirty="0">
                <a:latin typeface="Consolas" panose="020B0609020204030204" pitchFamily="49" charset="0"/>
              </a:rPr>
              <a:t>Numerous significant insights on car pricing, market segments, automotive characteristics, and fuel efficiency were found by </a:t>
            </a:r>
            <a:r>
              <a:rPr lang="en-US" sz="1600" dirty="0" err="1">
                <a:latin typeface="Consolas" panose="020B0609020204030204" pitchFamily="49" charset="0"/>
              </a:rPr>
              <a:t>analysing</a:t>
            </a:r>
            <a:r>
              <a:rPr lang="en-US" sz="1600" dirty="0">
                <a:latin typeface="Consolas" panose="020B0609020204030204" pitchFamily="49" charset="0"/>
              </a:rPr>
              <a:t> the car dataset. The findings allow for the important conclusions to be reached as follows</a:t>
            </a:r>
            <a:r>
              <a:rPr lang="en-US" sz="1600" dirty="0" smtClean="0">
                <a:latin typeface="Consolas" panose="020B0609020204030204" pitchFamily="49" charset="0"/>
              </a:rPr>
              <a:t>:</a:t>
            </a:r>
          </a:p>
          <a:p>
            <a:pPr algn="l"/>
            <a:r>
              <a:rPr lang="en-US" sz="1600" dirty="0" smtClean="0">
                <a:latin typeface="Consolas" panose="020B0609020204030204" pitchFamily="49" charset="0"/>
              </a:rPr>
              <a:t>• </a:t>
            </a:r>
            <a:r>
              <a:rPr lang="en-US" sz="1600" dirty="0">
                <a:latin typeface="Consolas" panose="020B0609020204030204" pitchFamily="49" charset="0"/>
              </a:rPr>
              <a:t>Brands and body styles have a big impact on car costs. The typical MSRP of some brands, such Rolls Royce, Maybach, and Bugatti, is greater than that of other brands. </a:t>
            </a:r>
            <a:endParaRPr lang="en-US" sz="1600" dirty="0" smtClean="0">
              <a:latin typeface="Consolas" panose="020B0609020204030204" pitchFamily="49" charset="0"/>
            </a:endParaRPr>
          </a:p>
          <a:p>
            <a:pPr algn="l"/>
            <a:r>
              <a:rPr lang="en-US" sz="1600" dirty="0" smtClean="0">
                <a:latin typeface="Consolas" panose="020B0609020204030204" pitchFamily="49" charset="0"/>
              </a:rPr>
              <a:t>• </a:t>
            </a:r>
            <a:r>
              <a:rPr lang="en-US" sz="1600" dirty="0">
                <a:latin typeface="Consolas" panose="020B0609020204030204" pitchFamily="49" charset="0"/>
              </a:rPr>
              <a:t>Engine power, expressed in horsepower (HP), is a key factor in deciding automobile costs</a:t>
            </a:r>
            <a:r>
              <a:rPr lang="en-US" sz="1600" dirty="0" smtClean="0">
                <a:latin typeface="Consolas" panose="020B0609020204030204" pitchFamily="49" charset="0"/>
              </a:rPr>
              <a:t>.</a:t>
            </a:r>
          </a:p>
          <a:p>
            <a:pPr algn="l"/>
            <a:r>
              <a:rPr lang="en-US" sz="1600" dirty="0" smtClean="0">
                <a:latin typeface="Consolas" panose="020B0609020204030204" pitchFamily="49" charset="0"/>
              </a:rPr>
              <a:t>• </a:t>
            </a:r>
            <a:r>
              <a:rPr lang="en-US" sz="1600" dirty="0">
                <a:latin typeface="Consolas" panose="020B0609020204030204" pitchFamily="49" charset="0"/>
              </a:rPr>
              <a:t>The choice of body shape also affects the price range of cars, with certain body types fetching higher prices. Higher horsepower vehicles often have higher average prices. This suggests that consumers are prepared to spend more for more powerful engines.</a:t>
            </a:r>
            <a:endParaRPr lang="en-IN" sz="1600" dirty="0">
              <a:latin typeface="Consolas" panose="020B0609020204030204" pitchFamily="49" charset="0"/>
            </a:endParaRPr>
          </a:p>
        </p:txBody>
      </p:sp>
    </p:spTree>
    <p:extLst>
      <p:ext uri="{BB962C8B-B14F-4D97-AF65-F5344CB8AC3E}">
        <p14:creationId xmlns:p14="http://schemas.microsoft.com/office/powerpoint/2010/main" val="1457605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IN" dirty="0" smtClean="0"/>
              <a:t>DRIVE LINK</a:t>
            </a:r>
            <a:endParaRPr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8" name="Google Shape;1024;p30"/>
          <p:cNvSpPr txBox="1">
            <a:spLocks/>
          </p:cNvSpPr>
          <p:nvPr/>
        </p:nvSpPr>
        <p:spPr>
          <a:xfrm>
            <a:off x="457200" y="885156"/>
            <a:ext cx="8229600" cy="38973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endParaRPr lang="en-US" sz="1800" b="1" dirty="0" smtClean="0">
              <a:latin typeface="Consolas" panose="020B0609020204030204" pitchFamily="49" charset="0"/>
            </a:endParaRPr>
          </a:p>
          <a:p>
            <a:pPr algn="l"/>
            <a:r>
              <a:rPr lang="en-US" sz="1400" b="1" dirty="0" smtClean="0">
                <a:latin typeface="Consolas" panose="020B0609020204030204" pitchFamily="49" charset="0"/>
              </a:rPr>
              <a:t>Link </a:t>
            </a:r>
            <a:r>
              <a:rPr lang="en-US" sz="1400" b="1" dirty="0">
                <a:latin typeface="Consolas" panose="020B0609020204030204" pitchFamily="49" charset="0"/>
              </a:rPr>
              <a:t>for </a:t>
            </a:r>
            <a:r>
              <a:rPr lang="en-US" sz="1400" b="1" dirty="0" smtClean="0">
                <a:latin typeface="Consolas" panose="020B0609020204030204" pitchFamily="49" charset="0"/>
              </a:rPr>
              <a:t>clean </a:t>
            </a:r>
            <a:r>
              <a:rPr lang="en-US" sz="1400" b="1" dirty="0" smtClean="0">
                <a:latin typeface="Consolas" panose="020B0609020204030204" pitchFamily="49" charset="0"/>
              </a:rPr>
              <a:t>dataset.csv</a:t>
            </a:r>
            <a:r>
              <a:rPr lang="en-US" sz="1400" b="1" dirty="0" smtClean="0">
                <a:latin typeface="Consolas" panose="020B0609020204030204" pitchFamily="49" charset="0"/>
              </a:rPr>
              <a:t>:</a:t>
            </a:r>
          </a:p>
          <a:p>
            <a:pPr algn="l"/>
            <a:r>
              <a:rPr lang="en-US" sz="1400" b="1" dirty="0">
                <a:latin typeface="Consolas" panose="020B0609020204030204" pitchFamily="49" charset="0"/>
              </a:rPr>
              <a:t>https://docs.google.com/spreadsheets/d/1NQs6b4bp7ZC3kab5dSnX5t9u1LqanEw-/edit?usp=share_link&amp;ouid=113119245928557471712&amp;rtpof=true&amp;sd=true</a:t>
            </a:r>
            <a:endParaRPr lang="en-US" sz="1400" b="1" dirty="0">
              <a:latin typeface="Consolas" panose="020B0609020204030204" pitchFamily="49" charset="0"/>
            </a:endParaRPr>
          </a:p>
          <a:p>
            <a:pPr algn="l"/>
            <a:endParaRPr lang="en-US" sz="1400" b="1" dirty="0" smtClean="0">
              <a:latin typeface="Consolas" panose="020B0609020204030204" pitchFamily="49" charset="0"/>
            </a:endParaRPr>
          </a:p>
          <a:p>
            <a:pPr algn="l"/>
            <a:r>
              <a:rPr lang="en-US" sz="1400" b="1" dirty="0" smtClean="0">
                <a:latin typeface="Consolas" panose="020B0609020204030204" pitchFamily="49" charset="0"/>
              </a:rPr>
              <a:t>Link </a:t>
            </a:r>
            <a:r>
              <a:rPr lang="en-US" sz="1400" b="1" dirty="0">
                <a:latin typeface="Consolas" panose="020B0609020204030204" pitchFamily="49" charset="0"/>
              </a:rPr>
              <a:t>for Python Code Script .</a:t>
            </a:r>
            <a:r>
              <a:rPr lang="en-US" sz="1400" b="1" dirty="0" err="1">
                <a:latin typeface="Consolas" panose="020B0609020204030204" pitchFamily="49" charset="0"/>
              </a:rPr>
              <a:t>ipynb</a:t>
            </a:r>
            <a:r>
              <a:rPr lang="en-US" sz="1400" b="1" dirty="0" smtClean="0">
                <a:latin typeface="Consolas" panose="020B0609020204030204" pitchFamily="49" charset="0"/>
              </a:rPr>
              <a:t>:</a:t>
            </a:r>
          </a:p>
          <a:p>
            <a:pPr algn="l"/>
            <a:r>
              <a:rPr lang="en-US" sz="1400" b="1" dirty="0">
                <a:latin typeface="Consolas" panose="020B0609020204030204" pitchFamily="49" charset="0"/>
                <a:hlinkClick r:id="rId3"/>
              </a:rPr>
              <a:t>https://docs.google.com/spreadsheets/d/1NQs6b4bp7ZC3kab5dSnX5t9u1LqanEw-/</a:t>
            </a:r>
            <a:r>
              <a:rPr lang="en-US" sz="1400" b="1" dirty="0" smtClean="0">
                <a:latin typeface="Consolas" panose="020B0609020204030204" pitchFamily="49" charset="0"/>
                <a:hlinkClick r:id="rId3"/>
              </a:rPr>
              <a:t>edit?usp=share_link&amp;ouid=113119245928557471712&amp;rtpof=true&amp;sd=true</a:t>
            </a:r>
            <a:endParaRPr lang="en-US" sz="1400" b="1" dirty="0" smtClean="0">
              <a:latin typeface="Consolas" panose="020B0609020204030204" pitchFamily="49" charset="0"/>
            </a:endParaRPr>
          </a:p>
          <a:p>
            <a:pPr algn="l"/>
            <a:endParaRPr lang="en-US" sz="1800" b="1" dirty="0">
              <a:latin typeface="Consolas" panose="020B0609020204030204" pitchFamily="49" charset="0"/>
            </a:endParaRPr>
          </a:p>
          <a:p>
            <a:pPr algn="l"/>
            <a:r>
              <a:rPr lang="en-US" sz="1400" b="1" dirty="0" smtClean="0">
                <a:latin typeface="Consolas" panose="020B0609020204030204" pitchFamily="49" charset="0"/>
              </a:rPr>
              <a:t>Link for Python Code PDF:</a:t>
            </a:r>
          </a:p>
          <a:p>
            <a:pPr algn="l"/>
            <a:r>
              <a:rPr lang="en-US" sz="1400" b="1" dirty="0" smtClean="0">
                <a:latin typeface="Consolas" panose="020B0609020204030204" pitchFamily="49" charset="0"/>
                <a:hlinkClick r:id="rId4"/>
              </a:rPr>
              <a:t>https://drive.google.com/file/d/169Fgd8jZxCsK2H-LXhewCf9XwUPFhk7I/view?usp=share_link</a:t>
            </a:r>
            <a:endParaRPr lang="en-US" sz="1400" b="1" dirty="0" smtClean="0">
              <a:latin typeface="Consolas" panose="020B0609020204030204" pitchFamily="49" charset="0"/>
            </a:endParaRPr>
          </a:p>
          <a:p>
            <a:pPr algn="l"/>
            <a:endParaRPr lang="en-US" sz="1400" b="1" dirty="0" smtClean="0">
              <a:latin typeface="Consolas" panose="020B0609020204030204" pitchFamily="49" charset="0"/>
            </a:endParaRPr>
          </a:p>
          <a:p>
            <a:pPr algn="l"/>
            <a:r>
              <a:rPr lang="en-US" sz="1400" b="1" dirty="0">
                <a:latin typeface="Consolas" panose="020B0609020204030204" pitchFamily="49" charset="0"/>
              </a:rPr>
              <a:t>Dashboard</a:t>
            </a:r>
            <a:r>
              <a:rPr lang="en-US" sz="1400" b="1" dirty="0" smtClean="0">
                <a:latin typeface="Consolas" panose="020B0609020204030204" pitchFamily="49" charset="0"/>
              </a:rPr>
              <a:t>: https</a:t>
            </a:r>
            <a:r>
              <a:rPr lang="en-US" sz="1400" b="1" dirty="0">
                <a:latin typeface="Consolas" panose="020B0609020204030204" pitchFamily="49" charset="0"/>
              </a:rPr>
              <a:t>://public.tableau.com/app/profile/anindya.das3408/viz/book1_16978205615450/Dashboard1?publish=yes</a:t>
            </a:r>
            <a:endParaRPr lang="en-US" sz="1400" b="1" dirty="0">
              <a:latin typeface="Consolas" panose="020B0609020204030204" pitchFamily="49" charset="0"/>
            </a:endParaRPr>
          </a:p>
          <a:p>
            <a:pPr algn="l"/>
            <a:endParaRPr lang="en-US" sz="1400" b="1" dirty="0">
              <a:latin typeface="Consolas" panose="020B0609020204030204" pitchFamily="49" charset="0"/>
            </a:endParaRPr>
          </a:p>
        </p:txBody>
      </p:sp>
    </p:spTree>
    <p:extLst>
      <p:ext uri="{BB962C8B-B14F-4D97-AF65-F5344CB8AC3E}">
        <p14:creationId xmlns:p14="http://schemas.microsoft.com/office/powerpoint/2010/main" val="2792384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304800" y="1908247"/>
            <a:ext cx="8222974" cy="1139754"/>
          </a:xfrm>
          <a:prstGeom prst="rect">
            <a:avLst/>
          </a:prstGeom>
        </p:spPr>
        <p:txBody>
          <a:bodyPr spcFirstLastPara="1" wrap="square" lIns="91425" tIns="91425" rIns="91425" bIns="91425" anchor="ctr" anchorCtr="0">
            <a:noAutofit/>
          </a:bodyPr>
          <a:lstStyle/>
          <a:p>
            <a:pPr lvl="0"/>
            <a:r>
              <a:rPr lang="en-IN" sz="5400" dirty="0" smtClean="0"/>
              <a:t>THANK YOU</a:t>
            </a:r>
            <a:endParaRPr sz="5400" dirty="0"/>
          </a:p>
        </p:txBody>
      </p:sp>
      <p:sp>
        <p:nvSpPr>
          <p:cNvPr id="43" name="Google Shape;911;p28"/>
          <p:cNvSpPr txBox="1"/>
          <p:nvPr/>
        </p:nvSpPr>
        <p:spPr>
          <a:xfrm>
            <a:off x="609600" y="1252075"/>
            <a:ext cx="4153786" cy="2641657"/>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p>
        </p:txBody>
      </p:sp>
      <p:sp>
        <p:nvSpPr>
          <p:cNvPr id="5" name="Google Shape;1370;p62"/>
          <p:cNvSpPr/>
          <p:nvPr/>
        </p:nvSpPr>
        <p:spPr>
          <a:xfrm>
            <a:off x="6149009" y="2988365"/>
            <a:ext cx="2994991" cy="2155135"/>
          </a:xfrm>
          <a:custGeom>
            <a:avLst/>
            <a:gdLst/>
            <a:ahLst/>
            <a:cxnLst/>
            <a:rect l="l" t="t" r="r" b="b"/>
            <a:pathLst>
              <a:path w="28604" h="19709" extrusionOk="0">
                <a:moveTo>
                  <a:pt x="16112" y="0"/>
                </a:moveTo>
                <a:cubicBezTo>
                  <a:pt x="15998" y="1042"/>
                  <a:pt x="15846" y="2072"/>
                  <a:pt x="15426" y="3063"/>
                </a:cubicBezTo>
                <a:cubicBezTo>
                  <a:pt x="14321" y="5668"/>
                  <a:pt x="11169" y="6214"/>
                  <a:pt x="8730" y="6824"/>
                </a:cubicBezTo>
                <a:cubicBezTo>
                  <a:pt x="6163" y="7472"/>
                  <a:pt x="3736" y="8336"/>
                  <a:pt x="2198" y="10623"/>
                </a:cubicBezTo>
                <a:cubicBezTo>
                  <a:pt x="483" y="13165"/>
                  <a:pt x="0" y="16913"/>
                  <a:pt x="1436" y="19709"/>
                </a:cubicBezTo>
                <a:lnTo>
                  <a:pt x="28603" y="19709"/>
                </a:lnTo>
                <a:lnTo>
                  <a:pt x="28603" y="13"/>
                </a:lnTo>
                <a:lnTo>
                  <a:pt x="16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66;p62"/>
          <p:cNvSpPr/>
          <p:nvPr/>
        </p:nvSpPr>
        <p:spPr>
          <a:xfrm rot="10800000" flipH="1">
            <a:off x="6600430" y="739190"/>
            <a:ext cx="2543570" cy="1738934"/>
          </a:xfrm>
          <a:custGeom>
            <a:avLst/>
            <a:gdLst/>
            <a:ahLst/>
            <a:cxnLst/>
            <a:rect l="l" t="t" r="r" b="b"/>
            <a:pathLst>
              <a:path w="44653" h="34449" extrusionOk="0">
                <a:moveTo>
                  <a:pt x="23140" y="1"/>
                </a:moveTo>
                <a:cubicBezTo>
                  <a:pt x="21945" y="1144"/>
                  <a:pt x="21056" y="2784"/>
                  <a:pt x="20725" y="4855"/>
                </a:cubicBezTo>
                <a:cubicBezTo>
                  <a:pt x="20421" y="6799"/>
                  <a:pt x="20014" y="9175"/>
                  <a:pt x="17866" y="9925"/>
                </a:cubicBezTo>
                <a:cubicBezTo>
                  <a:pt x="17405" y="10086"/>
                  <a:pt x="16963" y="10156"/>
                  <a:pt x="16535" y="10156"/>
                </a:cubicBezTo>
                <a:cubicBezTo>
                  <a:pt x="13492" y="10156"/>
                  <a:pt x="11192" y="6587"/>
                  <a:pt x="8173" y="6587"/>
                </a:cubicBezTo>
                <a:cubicBezTo>
                  <a:pt x="7464" y="6587"/>
                  <a:pt x="6716" y="6783"/>
                  <a:pt x="5909" y="7269"/>
                </a:cubicBezTo>
                <a:cubicBezTo>
                  <a:pt x="1" y="10827"/>
                  <a:pt x="2872" y="19683"/>
                  <a:pt x="6265" y="23978"/>
                </a:cubicBezTo>
                <a:cubicBezTo>
                  <a:pt x="7892" y="26037"/>
                  <a:pt x="10115" y="27549"/>
                  <a:pt x="12631" y="28311"/>
                </a:cubicBezTo>
                <a:cubicBezTo>
                  <a:pt x="15249" y="29112"/>
                  <a:pt x="18057" y="29125"/>
                  <a:pt x="20764" y="29226"/>
                </a:cubicBezTo>
                <a:cubicBezTo>
                  <a:pt x="23432" y="29315"/>
                  <a:pt x="25897" y="29544"/>
                  <a:pt x="28426" y="30497"/>
                </a:cubicBezTo>
                <a:cubicBezTo>
                  <a:pt x="30726" y="31348"/>
                  <a:pt x="32899" y="32860"/>
                  <a:pt x="34881" y="34372"/>
                </a:cubicBezTo>
                <a:lnTo>
                  <a:pt x="34982" y="34449"/>
                </a:lnTo>
                <a:lnTo>
                  <a:pt x="44652" y="34449"/>
                </a:lnTo>
                <a:lnTo>
                  <a:pt x="44652" y="18324"/>
                </a:lnTo>
                <a:cubicBezTo>
                  <a:pt x="40510" y="14791"/>
                  <a:pt x="35758" y="17765"/>
                  <a:pt x="31539" y="14741"/>
                </a:cubicBezTo>
                <a:cubicBezTo>
                  <a:pt x="29963" y="13610"/>
                  <a:pt x="29087" y="11793"/>
                  <a:pt x="28553" y="9976"/>
                </a:cubicBezTo>
                <a:cubicBezTo>
                  <a:pt x="28019" y="8158"/>
                  <a:pt x="27765" y="6227"/>
                  <a:pt x="27066" y="4461"/>
                </a:cubicBezTo>
                <a:cubicBezTo>
                  <a:pt x="26291" y="2593"/>
                  <a:pt x="24919" y="1030"/>
                  <a:pt x="23165" y="13"/>
                </a:cubicBezTo>
                <a:lnTo>
                  <a:pt x="23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24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29"/>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IN" dirty="0"/>
              <a:t>PROJECT DESCRIPTION</a:t>
            </a:r>
            <a:endParaRPr dirty="0"/>
          </a:p>
        </p:txBody>
      </p:sp>
      <p:sp>
        <p:nvSpPr>
          <p:cNvPr id="63" name="Google Shape;911;p28"/>
          <p:cNvSpPr txBox="1"/>
          <p:nvPr/>
        </p:nvSpPr>
        <p:spPr>
          <a:xfrm>
            <a:off x="457200" y="1105786"/>
            <a:ext cx="7999228" cy="4037714"/>
          </a:xfrm>
          <a:prstGeom prst="rect">
            <a:avLst/>
          </a:prstGeom>
          <a:noFill/>
          <a:ln>
            <a:noFill/>
          </a:ln>
        </p:spPr>
        <p:txBody>
          <a:bodyPr spcFirstLastPara="1" wrap="square" lIns="91425" tIns="91425" rIns="91425" bIns="91425" anchor="ctr" anchorCtr="0">
            <a:noAutofit/>
          </a:bodyPr>
          <a:lstStyle/>
          <a:p>
            <a:pPr lvl="0"/>
            <a:r>
              <a:rPr lang="en-US" sz="18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The automobile sector has grown quickly, </a:t>
            </a:r>
            <a:r>
              <a:rPr lang="en-US" sz="18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emphasizing </a:t>
            </a:r>
            <a:r>
              <a:rPr lang="en-US" sz="18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technical innovation, environmental sustainability, and fuel </a:t>
            </a:r>
            <a:r>
              <a:rPr lang="en-US" sz="18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efficiency. </a:t>
            </a:r>
          </a:p>
          <a:p>
            <a:pPr lvl="0"/>
            <a:r>
              <a:rPr lang="en-US" sz="18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It </a:t>
            </a:r>
            <a:r>
              <a:rPr lang="en-US" sz="18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is critical to comprehend the elements influencing demand for cars as customer tastes change and competition heats up. </a:t>
            </a:r>
            <a:endParaRPr lang="en-US" sz="18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r>
              <a:rPr lang="en-US" sz="18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Along </a:t>
            </a:r>
            <a:r>
              <a:rPr lang="en-US" sz="18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with alternative fuels like hydrogen and natural gas, electric and hybrid cars are growing in popularity. Conventional gasoline-powered vehicles continue to be popular, and many fuel kinds and grades are offered. Car manufacturers can examine the link between features, market categories, and price to uncover popular features and lucrative categories, which will help them improve pricing and product development </a:t>
            </a:r>
            <a:r>
              <a:rPr lang="en-US" sz="18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decisions. Regression </a:t>
            </a:r>
            <a:r>
              <a:rPr lang="en-US" sz="18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analysis and market segmentation are two data analysis approaches that businesses may employ to assist them create a pricing plan that balances profitability and customer demand while concentrating on product characteristics for future development. Over time, this strategy can improve profitability and competitiveness.</a:t>
            </a:r>
            <a:endParaRPr lang="en-US" sz="18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29"/>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IN" dirty="0" smtClean="0"/>
              <a:t>TASK</a:t>
            </a:r>
            <a:endParaRPr dirty="0"/>
          </a:p>
        </p:txBody>
      </p:sp>
      <p:sp>
        <p:nvSpPr>
          <p:cNvPr id="63" name="Google Shape;911;p28"/>
          <p:cNvSpPr txBox="1"/>
          <p:nvPr/>
        </p:nvSpPr>
        <p:spPr>
          <a:xfrm>
            <a:off x="457200" y="1013791"/>
            <a:ext cx="8282763" cy="3735418"/>
          </a:xfrm>
          <a:prstGeom prst="rect">
            <a:avLst/>
          </a:prstGeom>
          <a:noFill/>
          <a:ln>
            <a:noFill/>
          </a:ln>
        </p:spPr>
        <p:txBody>
          <a:bodyPr spcFirstLastPara="1" wrap="square" lIns="91425" tIns="91425" rIns="91425" bIns="91425" anchor="ctr" anchorCtr="0">
            <a:noAutofit/>
          </a:bodyPr>
          <a:lstStyle/>
          <a:p>
            <a:endParaRPr lang="en-US" sz="1600" dirty="0">
              <a:solidFill>
                <a:schemeClr val="dk1"/>
              </a:solidFill>
              <a:latin typeface="Arial Narrow" panose="020B0606020202030204" pitchFamily="34" charset="0"/>
              <a:ea typeface="Fira Sans Extra Condensed"/>
              <a:cs typeface="Dubai Light" panose="020B0303030403030204" pitchFamily="34" charset="-78"/>
            </a:endParaRP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A 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1: How does the popularity of a car model vary across different market categories?</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A 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2: What is the relationship between a car's engine power and its price?</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A 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3: Which car features are most important in determining a car's price?</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A 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4: How does the average price of a car vary across different manufacturers?</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A 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5: What is the relationship between fuel efficiency and the number of cylinders in a car's</a:t>
            </a:r>
          </a:p>
          <a:p>
            <a:r>
              <a:rPr lang="en-US" sz="1600" dirty="0">
                <a:solidFill>
                  <a:schemeClr val="dk1"/>
                </a:solidFill>
                <a:latin typeface="Arial Narrow" panose="020B0606020202030204" pitchFamily="34" charset="0"/>
                <a:ea typeface="Fira Sans Extra Condensed"/>
                <a:cs typeface="Dubai Light" panose="020B0303030403030204" pitchFamily="34" charset="-78"/>
              </a:rPr>
              <a:t>engine?</a:t>
            </a:r>
          </a:p>
          <a:p>
            <a:endParaRPr lang="en-US" sz="1600" dirty="0">
              <a:solidFill>
                <a:schemeClr val="dk1"/>
              </a:solidFill>
              <a:latin typeface="Arial Narrow" panose="020B0606020202030204" pitchFamily="34" charset="0"/>
              <a:ea typeface="Fira Sans Extra Condensed"/>
              <a:cs typeface="Dubai Light" panose="020B0303030403030204" pitchFamily="34" charset="-78"/>
            </a:endParaRPr>
          </a:p>
          <a:p>
            <a:r>
              <a:rPr lang="en-US" sz="1600" b="1" dirty="0">
                <a:solidFill>
                  <a:schemeClr val="dk1"/>
                </a:solidFill>
                <a:latin typeface="Arial Narrow" panose="020B0606020202030204" pitchFamily="34" charset="0"/>
                <a:ea typeface="Fira Sans Extra Condensed"/>
                <a:cs typeface="Dubai Light" panose="020B0303030403030204" pitchFamily="34" charset="-78"/>
              </a:rPr>
              <a:t>TASK: DASHBOARD</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1: How does the distribution of car prices vary by brand and body style?</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2: Which car brands have the highest and lowest average MSRPs, and how does this vary by</a:t>
            </a:r>
          </a:p>
          <a:p>
            <a:r>
              <a:rPr lang="en-US" sz="1600" dirty="0">
                <a:solidFill>
                  <a:schemeClr val="dk1"/>
                </a:solidFill>
                <a:latin typeface="Arial Narrow" panose="020B0606020202030204" pitchFamily="34" charset="0"/>
                <a:ea typeface="Fira Sans Extra Condensed"/>
                <a:cs typeface="Dubai Light" panose="020B0303030403030204" pitchFamily="34" charset="-78"/>
              </a:rPr>
              <a:t>body style?</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3: How do the different feature such as transmission type affect the MSRP, and how does this</a:t>
            </a:r>
          </a:p>
          <a:p>
            <a:r>
              <a:rPr lang="en-US" sz="1600" dirty="0">
                <a:solidFill>
                  <a:schemeClr val="dk1"/>
                </a:solidFill>
                <a:latin typeface="Arial Narrow" panose="020B0606020202030204" pitchFamily="34" charset="0"/>
                <a:ea typeface="Fira Sans Extra Condensed"/>
                <a:cs typeface="Dubai Light" panose="020B0303030403030204" pitchFamily="34" charset="-78"/>
              </a:rPr>
              <a:t>vary by body style?</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4: How does the fuel efficiency of cars vary across different body styles and model years?</a:t>
            </a:r>
          </a:p>
          <a:p>
            <a:r>
              <a:rPr lang="en-US" sz="1600" dirty="0" smtClean="0">
                <a:solidFill>
                  <a:schemeClr val="dk1"/>
                </a:solidFill>
                <a:latin typeface="Arial Narrow" panose="020B0606020202030204" pitchFamily="34" charset="0"/>
                <a:ea typeface="Fira Sans Extra Condensed"/>
                <a:cs typeface="Dubai Light" panose="020B0303030403030204" pitchFamily="34" charset="-78"/>
              </a:rPr>
              <a:t>Task- </a:t>
            </a:r>
            <a:r>
              <a:rPr lang="en-US" sz="1600" dirty="0">
                <a:solidFill>
                  <a:schemeClr val="dk1"/>
                </a:solidFill>
                <a:latin typeface="Arial Narrow" panose="020B0606020202030204" pitchFamily="34" charset="0"/>
                <a:ea typeface="Fira Sans Extra Condensed"/>
                <a:cs typeface="Dubai Light" panose="020B0303030403030204" pitchFamily="34" charset="-78"/>
              </a:rPr>
              <a:t>5: How does the car's horsepower, MPG, and price vary across different Brands?</a:t>
            </a:r>
            <a:r>
              <a:rPr lang="en-US" sz="1600" dirty="0">
                <a:solidFill>
                  <a:schemeClr val="dk1"/>
                </a:solidFill>
                <a:latin typeface="Arial Narrow" panose="020B0606020202030204" pitchFamily="34" charset="0"/>
                <a:ea typeface="Fira Sans Extra Condensed"/>
                <a:cs typeface="Dubai Light" panose="020B0303030403030204" pitchFamily="34" charset="-78"/>
              </a:rPr>
              <a:t/>
            </a:r>
            <a:br>
              <a:rPr lang="en-US" sz="1600" dirty="0">
                <a:solidFill>
                  <a:schemeClr val="dk1"/>
                </a:solidFill>
                <a:latin typeface="Arial Narrow" panose="020B0606020202030204" pitchFamily="34" charset="0"/>
                <a:ea typeface="Fira Sans Extra Condensed"/>
                <a:cs typeface="Dubai Light" panose="020B0303030403030204" pitchFamily="34" charset="-78"/>
              </a:rPr>
            </a:br>
            <a:endParaRPr lang="en-US" sz="1600" dirty="0">
              <a:solidFill>
                <a:schemeClr val="dk1"/>
              </a:solidFill>
              <a:latin typeface="Arial Narrow" panose="020B0606020202030204" pitchFamily="34" charset="0"/>
              <a:ea typeface="Fira Sans Extra Condensed"/>
              <a:cs typeface="Dubai Light" panose="020B0303030403030204" pitchFamily="34" charset="-78"/>
            </a:endParaRPr>
          </a:p>
        </p:txBody>
      </p:sp>
    </p:spTree>
    <p:extLst>
      <p:ext uri="{BB962C8B-B14F-4D97-AF65-F5344CB8AC3E}">
        <p14:creationId xmlns:p14="http://schemas.microsoft.com/office/powerpoint/2010/main" val="2937591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29"/>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IN" dirty="0" smtClean="0"/>
              <a:t>TOOLS USED</a:t>
            </a:r>
            <a:endParaRPr dirty="0"/>
          </a:p>
        </p:txBody>
      </p:sp>
      <p:sp>
        <p:nvSpPr>
          <p:cNvPr id="63" name="Google Shape;911;p28"/>
          <p:cNvSpPr txBox="1"/>
          <p:nvPr/>
        </p:nvSpPr>
        <p:spPr>
          <a:xfrm>
            <a:off x="457200" y="1079339"/>
            <a:ext cx="8282763" cy="3669870"/>
          </a:xfrm>
          <a:prstGeom prst="rect">
            <a:avLst/>
          </a:prstGeom>
          <a:noFill/>
          <a:ln>
            <a:noFill/>
          </a:ln>
        </p:spPr>
        <p:txBody>
          <a:bodyPr spcFirstLastPara="1" wrap="square" lIns="91425" tIns="91425" rIns="91425" bIns="91425" anchor="ctr" anchorCtr="0">
            <a:noAutofit/>
          </a:bodyPr>
          <a:lstStyle/>
          <a:p>
            <a:endParaRPr lang="en-US" sz="1600" dirty="0">
              <a:solidFill>
                <a:schemeClr val="dk1"/>
              </a:solidFill>
              <a:latin typeface="Arial Narrow" panose="020B0606020202030204" pitchFamily="34" charset="0"/>
              <a:ea typeface="Fira Sans Extra Condensed"/>
              <a:cs typeface="Dubai Light" panose="020B0303030403030204" pitchFamily="34"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44" y="1164400"/>
            <a:ext cx="707144" cy="7071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143" y="3500412"/>
            <a:ext cx="773405" cy="77340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143" y="1960984"/>
            <a:ext cx="678508" cy="678508"/>
          </a:xfrm>
          <a:prstGeom prst="rect">
            <a:avLst/>
          </a:prstGeom>
        </p:spPr>
      </p:pic>
      <p:sp>
        <p:nvSpPr>
          <p:cNvPr id="7" name="Google Shape;959;p29"/>
          <p:cNvSpPr txBox="1">
            <a:spLocks/>
          </p:cNvSpPr>
          <p:nvPr/>
        </p:nvSpPr>
        <p:spPr>
          <a:xfrm>
            <a:off x="2136325" y="1273684"/>
            <a:ext cx="5139069" cy="4751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r>
              <a:rPr lang="en-IN" sz="1200" dirty="0" smtClean="0"/>
              <a:t>Jupyter Notebook: USING FOR CLEANING AND VISUALIZATION</a:t>
            </a:r>
            <a:endParaRPr lang="en-IN" sz="1200" dirty="0"/>
          </a:p>
        </p:txBody>
      </p:sp>
      <p:sp>
        <p:nvSpPr>
          <p:cNvPr id="8" name="Google Shape;959;p29"/>
          <p:cNvSpPr txBox="1">
            <a:spLocks/>
          </p:cNvSpPr>
          <p:nvPr/>
        </p:nvSpPr>
        <p:spPr>
          <a:xfrm>
            <a:off x="1955570" y="3718212"/>
            <a:ext cx="5500577" cy="6057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r>
              <a:rPr lang="en-US" sz="1200" dirty="0"/>
              <a:t>MICROSOFT POWERPOINT (VERSION: MICROSOFT </a:t>
            </a:r>
            <a:r>
              <a:rPr lang="en-US" sz="1200" dirty="0" smtClean="0"/>
              <a:t>2016): </a:t>
            </a:r>
            <a:r>
              <a:rPr lang="en-US" sz="1200" dirty="0"/>
              <a:t>FOR</a:t>
            </a:r>
          </a:p>
          <a:p>
            <a:endParaRPr lang="en-US" sz="1200" dirty="0"/>
          </a:p>
          <a:p>
            <a:r>
              <a:rPr lang="en-US" sz="1200" dirty="0"/>
              <a:t>CREATING THE REPORT</a:t>
            </a:r>
            <a:endParaRPr lang="en-IN" sz="1200" dirty="0"/>
          </a:p>
        </p:txBody>
      </p:sp>
      <p:sp>
        <p:nvSpPr>
          <p:cNvPr id="9" name="Google Shape;959;p29"/>
          <p:cNvSpPr txBox="1">
            <a:spLocks/>
          </p:cNvSpPr>
          <p:nvPr/>
        </p:nvSpPr>
        <p:spPr>
          <a:xfrm>
            <a:off x="1720651" y="2039858"/>
            <a:ext cx="513907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r>
              <a:rPr lang="en-IN" sz="1200" dirty="0" smtClean="0"/>
              <a:t>EXCEL: FOR </a:t>
            </a:r>
            <a:r>
              <a:rPr lang="en-IN" sz="1200" dirty="0"/>
              <a:t>VISUALIZATION</a:t>
            </a:r>
          </a:p>
        </p:txBody>
      </p:sp>
      <p:sp>
        <p:nvSpPr>
          <p:cNvPr id="10" name="Google Shape;1372;p62"/>
          <p:cNvSpPr/>
          <p:nvPr/>
        </p:nvSpPr>
        <p:spPr>
          <a:xfrm>
            <a:off x="-1" y="3711386"/>
            <a:ext cx="2388781" cy="1432113"/>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764" y="2787217"/>
            <a:ext cx="609524" cy="609524"/>
          </a:xfrm>
          <a:prstGeom prst="rect">
            <a:avLst/>
          </a:prstGeom>
        </p:spPr>
      </p:pic>
      <p:sp>
        <p:nvSpPr>
          <p:cNvPr id="12" name="Google Shape;959;p29"/>
          <p:cNvSpPr txBox="1">
            <a:spLocks/>
          </p:cNvSpPr>
          <p:nvPr/>
        </p:nvSpPr>
        <p:spPr>
          <a:xfrm>
            <a:off x="1749288" y="2931929"/>
            <a:ext cx="513907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r>
              <a:rPr lang="en-IN" sz="1200" dirty="0" smtClean="0"/>
              <a:t>TABLEAU :FOR DASHBOARD</a:t>
            </a:r>
            <a:endParaRPr lang="en-IN" sz="1200" dirty="0"/>
          </a:p>
        </p:txBody>
      </p:sp>
    </p:spTree>
    <p:extLst>
      <p:ext uri="{BB962C8B-B14F-4D97-AF65-F5344CB8AC3E}">
        <p14:creationId xmlns:p14="http://schemas.microsoft.com/office/powerpoint/2010/main" val="89377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IN" dirty="0"/>
              <a:t>APPROACH</a:t>
            </a:r>
            <a:endParaRPr dirty="0"/>
          </a:p>
        </p:txBody>
      </p:sp>
      <p:sp>
        <p:nvSpPr>
          <p:cNvPr id="43" name="Google Shape;911;p28"/>
          <p:cNvSpPr txBox="1"/>
          <p:nvPr/>
        </p:nvSpPr>
        <p:spPr>
          <a:xfrm>
            <a:off x="818707" y="1587887"/>
            <a:ext cx="7999228" cy="4647314"/>
          </a:xfrm>
          <a:prstGeom prst="rect">
            <a:avLst/>
          </a:prstGeom>
          <a:noFill/>
          <a:ln>
            <a:noFill/>
          </a:ln>
        </p:spPr>
        <p:txBody>
          <a:bodyPr spcFirstLastPara="1" wrap="square" lIns="91425" tIns="91425" rIns="91425" bIns="91425" anchor="ctr" anchorCtr="0">
            <a:noAutofit/>
          </a:bodyPr>
          <a:lstStyle/>
          <a:p>
            <a:pPr lvl="0"/>
            <a:r>
              <a:rPr lang="en-US" sz="3000" dirty="0">
                <a:solidFill>
                  <a:schemeClr val="dk1"/>
                </a:solidFill>
                <a:latin typeface="Fira Sans Extra Condensed SemiBold"/>
                <a:ea typeface="Fira Sans Extra Condensed SemiBold"/>
                <a:cs typeface="Fira Sans Extra Condensed SemiBold"/>
                <a:sym typeface="Fira Sans Extra Condensed"/>
              </a:rPr>
              <a:t>1.Data Collection and Familiarization</a:t>
            </a:r>
          </a:p>
          <a:p>
            <a:pPr lvl="0"/>
            <a:r>
              <a:rPr lang="en-US" sz="3000" dirty="0">
                <a:solidFill>
                  <a:schemeClr val="dk1"/>
                </a:solidFill>
                <a:latin typeface="Fira Sans Extra Condensed SemiBold"/>
                <a:ea typeface="Fira Sans Extra Condensed SemiBold"/>
                <a:cs typeface="Fira Sans Extra Condensed SemiBold"/>
                <a:sym typeface="Fira Sans Extra Condensed"/>
              </a:rPr>
              <a:t>2.Data Cleaning and Preparation</a:t>
            </a:r>
          </a:p>
          <a:p>
            <a:pPr lvl="0"/>
            <a:r>
              <a:rPr lang="en-US" sz="3000" dirty="0">
                <a:solidFill>
                  <a:schemeClr val="dk1"/>
                </a:solidFill>
                <a:latin typeface="Fira Sans Extra Condensed SemiBold"/>
                <a:ea typeface="Fira Sans Extra Condensed SemiBold"/>
                <a:cs typeface="Fira Sans Extra Condensed SemiBold"/>
                <a:sym typeface="Fira Sans Extra Condensed"/>
              </a:rPr>
              <a:t>3.Data Analysis</a:t>
            </a:r>
          </a:p>
          <a:p>
            <a:pPr lvl="0"/>
            <a:r>
              <a:rPr lang="en-US" sz="3000" dirty="0">
                <a:solidFill>
                  <a:schemeClr val="dk1"/>
                </a:solidFill>
                <a:latin typeface="Fira Sans Extra Condensed SemiBold"/>
                <a:ea typeface="Fira Sans Extra Condensed SemiBold"/>
                <a:cs typeface="Fira Sans Extra Condensed SemiBold"/>
                <a:sym typeface="Fira Sans Extra Condensed"/>
              </a:rPr>
              <a:t>4.Building the Interactive Dashboard</a:t>
            </a:r>
          </a:p>
          <a:p>
            <a:pPr lvl="0"/>
            <a:r>
              <a:rPr lang="en-US" sz="3000" dirty="0">
                <a:solidFill>
                  <a:schemeClr val="dk1"/>
                </a:solidFill>
                <a:latin typeface="Fira Sans Extra Condensed SemiBold"/>
                <a:ea typeface="Fira Sans Extra Condensed SemiBold"/>
                <a:cs typeface="Fira Sans Extra Condensed SemiBold"/>
                <a:sym typeface="Fira Sans Extra Condensed"/>
              </a:rPr>
              <a:t>5.Project Report</a:t>
            </a:r>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p:txBody>
      </p:sp>
      <p:sp>
        <p:nvSpPr>
          <p:cNvPr id="44" name="Google Shape;1367;p62"/>
          <p:cNvSpPr/>
          <p:nvPr/>
        </p:nvSpPr>
        <p:spPr>
          <a:xfrm rot="10800000">
            <a:off x="6117264" y="0"/>
            <a:ext cx="3026735" cy="2736112"/>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5">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71;p62"/>
          <p:cNvSpPr/>
          <p:nvPr/>
        </p:nvSpPr>
        <p:spPr>
          <a:xfrm>
            <a:off x="6492949" y="2736112"/>
            <a:ext cx="2651051" cy="2407388"/>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p>
            <a:pPr lvl="0"/>
            <a:r>
              <a:rPr lang="en-IN" dirty="0"/>
              <a:t>APPROACH</a:t>
            </a:r>
            <a:endParaRPr dirty="0"/>
          </a:p>
        </p:txBody>
      </p:sp>
      <p:sp>
        <p:nvSpPr>
          <p:cNvPr id="43" name="Google Shape;911;p28"/>
          <p:cNvSpPr txBox="1"/>
          <p:nvPr/>
        </p:nvSpPr>
        <p:spPr>
          <a:xfrm>
            <a:off x="457200" y="1006549"/>
            <a:ext cx="7999228" cy="4774905"/>
          </a:xfrm>
          <a:prstGeom prst="rect">
            <a:avLst/>
          </a:prstGeom>
          <a:noFill/>
          <a:ln>
            <a:noFill/>
          </a:ln>
        </p:spPr>
        <p:txBody>
          <a:bodyPr spcFirstLastPara="1" wrap="square" lIns="91425" tIns="91425" rIns="91425" bIns="91425" anchor="ctr" anchorCtr="0">
            <a:noAutofit/>
          </a:bodyPr>
          <a:lstStyle/>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marL="228600" lvl="0" indent="-228600">
              <a:buAutoNum type="arabicPeriod"/>
            </a:pPr>
            <a:r>
              <a:rPr lang="en-US" b="1"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Data </a:t>
            </a:r>
            <a:r>
              <a:rPr lang="en-US" b="1"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Gathering and </a:t>
            </a:r>
            <a:r>
              <a:rPr lang="en-US" b="1"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Familiarization: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Downloading the given dataset marked the beginning of the research.• Next, in order to fully comprehend the goals and specifications, I began by carefully reviewing the project specifics that had been supplied</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t>
            </a:r>
          </a:p>
          <a:p>
            <a:pPr marL="228600" lvl="0" indent="-228600">
              <a:buAutoNum type="arabicPeriod"/>
            </a:pPr>
            <a:r>
              <a:rPr lang="en-US" b="1"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Data </a:t>
            </a:r>
            <a:r>
              <a:rPr lang="en-US" b="1"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Preparation and Cleaning: </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Excel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was used to do data cleaning on the dataset.• To guarantee ease of analysis, data types were adjusted, missing values were handled, and additional formatting was completed</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t>
            </a:r>
          </a:p>
          <a:p>
            <a:pPr marL="228600" lvl="0" indent="-228600">
              <a:buAutoNum type="arabicPeriod"/>
            </a:pPr>
            <a:r>
              <a:rPr lang="en-US" b="1"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Data </a:t>
            </a:r>
            <a:r>
              <a:rPr lang="en-US" b="1"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Analysis: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To get an understanding of how automotive attributes affect pricing and profitability, the dataset was </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analyzed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at the beginning of the process.• To </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summaries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and aggregate the data and provide a clearer understanding of the correlations between various variables, pivot tables were made.• To determine which factors had the highest correlation with the price of an automobile, regression analysis was done.• </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Visualizations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using graphics, including bar charts and scatterplots, line charts, and bubble charts, were used </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top resent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the findings</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t>
            </a:r>
          </a:p>
          <a:p>
            <a:pPr marL="228600" lvl="0" indent="-228600">
              <a:buAutoNum type="arabicPeriod"/>
            </a:pPr>
            <a:r>
              <a:rPr lang="en-US" b="1"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Creating </a:t>
            </a:r>
            <a:r>
              <a:rPr lang="en-US" b="1"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the Interactive Dashboard: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An interactive dashboard that allowed users to explore the data and extract insights was built using </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Tableau.•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The dashboard was enhanced with slicers and filters to make it more interactive</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To create an educational dashboard, visual aids including scatter plots, line charts, and stacked column charts were employed</a:t>
            </a:r>
            <a:r>
              <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a:t>
            </a:r>
          </a:p>
          <a:p>
            <a:pPr marL="228600" lvl="0" indent="-228600">
              <a:buAutoNum type="arabicPeriod"/>
            </a:pPr>
            <a:r>
              <a:rPr lang="en-US" b="1"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rPr>
              <a:t>Project </a:t>
            </a:r>
            <a:r>
              <a:rPr lang="en-US" b="1"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Report</a:t>
            </a:r>
            <a:r>
              <a:rPr lang="en-US" dirty="0">
                <a:solidFill>
                  <a:schemeClr val="dk1"/>
                </a:solidFill>
                <a:latin typeface="Arial Narrow" panose="020B0606020202030204" pitchFamily="34" charset="0"/>
                <a:ea typeface="Fira Sans Extra Condensed"/>
                <a:cs typeface="Dubai Light" panose="020B0303030403030204" pitchFamily="34" charset="-78"/>
                <a:sym typeface="Fira Sans Extra Condensed"/>
              </a:rPr>
              <a:t>: Following the completion of the dashboard and data analysis, a project report was created.• This report includes a thorough discussion of the project and was created using Power Point.</a:t>
            </a:r>
            <a:endParaRPr lang="en-US"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p:txBody>
      </p:sp>
    </p:spTree>
    <p:extLst>
      <p:ext uri="{BB962C8B-B14F-4D97-AF65-F5344CB8AC3E}">
        <p14:creationId xmlns:p14="http://schemas.microsoft.com/office/powerpoint/2010/main" val="1676823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414670" y="2148561"/>
            <a:ext cx="8229600" cy="320100"/>
          </a:xfrm>
          <a:prstGeom prst="rect">
            <a:avLst/>
          </a:prstGeom>
        </p:spPr>
        <p:txBody>
          <a:bodyPr spcFirstLastPara="1" wrap="square" lIns="91425" tIns="91425" rIns="91425" bIns="91425" anchor="ctr" anchorCtr="0">
            <a:noAutofit/>
          </a:bodyPr>
          <a:lstStyle/>
          <a:p>
            <a:pPr lvl="0"/>
            <a:r>
              <a:rPr lang="en-IN" dirty="0" smtClean="0"/>
              <a:t>INSIGHT AND RESULT</a:t>
            </a:r>
            <a:endParaRPr dirty="0"/>
          </a:p>
        </p:txBody>
      </p:sp>
      <p:grpSp>
        <p:nvGrpSpPr>
          <p:cNvPr id="4" name="Google Shape;9778;p75"/>
          <p:cNvGrpSpPr/>
          <p:nvPr/>
        </p:nvGrpSpPr>
        <p:grpSpPr>
          <a:xfrm>
            <a:off x="8073656" y="506601"/>
            <a:ext cx="737191" cy="733864"/>
            <a:chOff x="4126815" y="2760704"/>
            <a:chExt cx="380393" cy="363118"/>
          </a:xfrm>
        </p:grpSpPr>
        <p:sp>
          <p:nvSpPr>
            <p:cNvPr id="5" name="Google Shape;9779;p75"/>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80;p75"/>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81;p75"/>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2;p75"/>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0295;p76"/>
          <p:cNvSpPr/>
          <p:nvPr/>
        </p:nvSpPr>
        <p:spPr>
          <a:xfrm>
            <a:off x="8170844" y="1598178"/>
            <a:ext cx="523988" cy="443273"/>
          </a:xfrm>
          <a:custGeom>
            <a:avLst/>
            <a:gdLst/>
            <a:ahLst/>
            <a:cxnLst/>
            <a:rect l="l" t="t" r="r" b="b"/>
            <a:pathLst>
              <a:path w="11253" h="11201" extrusionOk="0">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03;p77"/>
          <p:cNvSpPr/>
          <p:nvPr/>
        </p:nvSpPr>
        <p:spPr>
          <a:xfrm>
            <a:off x="8170844" y="2575771"/>
            <a:ext cx="566384" cy="564378"/>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3296;p81"/>
          <p:cNvGrpSpPr/>
          <p:nvPr/>
        </p:nvGrpSpPr>
        <p:grpSpPr>
          <a:xfrm>
            <a:off x="8170844" y="3925332"/>
            <a:ext cx="566384" cy="497812"/>
            <a:chOff x="4206763" y="2450951"/>
            <a:chExt cx="322151" cy="322374"/>
          </a:xfrm>
        </p:grpSpPr>
        <p:sp>
          <p:nvSpPr>
            <p:cNvPr id="12" name="Google Shape;13297;p81"/>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98;p81"/>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69;p62"/>
          <p:cNvSpPr/>
          <p:nvPr/>
        </p:nvSpPr>
        <p:spPr>
          <a:xfrm flipH="1">
            <a:off x="-1" y="0"/>
            <a:ext cx="2977116" cy="3430772"/>
          </a:xfrm>
          <a:custGeom>
            <a:avLst/>
            <a:gdLst/>
            <a:ahLst/>
            <a:cxnLst/>
            <a:rect l="l" t="t" r="r" b="b"/>
            <a:pathLst>
              <a:path w="35262" h="28617" extrusionOk="0">
                <a:moveTo>
                  <a:pt x="0" y="1"/>
                </a:moveTo>
                <a:cubicBezTo>
                  <a:pt x="369" y="1703"/>
                  <a:pt x="1207" y="3279"/>
                  <a:pt x="2402" y="4537"/>
                </a:cubicBezTo>
                <a:cubicBezTo>
                  <a:pt x="3876" y="6087"/>
                  <a:pt x="5871" y="6939"/>
                  <a:pt x="7828" y="7676"/>
                </a:cubicBezTo>
                <a:cubicBezTo>
                  <a:pt x="9848" y="8451"/>
                  <a:pt x="11894" y="9175"/>
                  <a:pt x="13762" y="10280"/>
                </a:cubicBezTo>
                <a:lnTo>
                  <a:pt x="13787" y="10293"/>
                </a:lnTo>
                <a:cubicBezTo>
                  <a:pt x="15541" y="11310"/>
                  <a:pt x="16913" y="12873"/>
                  <a:pt x="17675" y="14740"/>
                </a:cubicBezTo>
                <a:cubicBezTo>
                  <a:pt x="18387" y="16519"/>
                  <a:pt x="18641" y="18438"/>
                  <a:pt x="19175" y="20255"/>
                </a:cubicBezTo>
                <a:cubicBezTo>
                  <a:pt x="19696" y="22085"/>
                  <a:pt x="20585" y="23889"/>
                  <a:pt x="22161" y="25020"/>
                </a:cubicBezTo>
                <a:cubicBezTo>
                  <a:pt x="26380" y="28044"/>
                  <a:pt x="31132" y="25071"/>
                  <a:pt x="35262" y="28616"/>
                </a:cubicBezTo>
                <a:lnTo>
                  <a:pt x="35262" y="1"/>
                </a:lnTo>
                <a:close/>
              </a:path>
            </a:pathLst>
          </a:custGeom>
          <a:solidFill>
            <a:schemeClr val="accent5">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982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0"/>
          <p:cNvSpPr txBox="1">
            <a:spLocks noGrp="1"/>
          </p:cNvSpPr>
          <p:nvPr>
            <p:ph type="title"/>
          </p:nvPr>
        </p:nvSpPr>
        <p:spPr>
          <a:xfrm>
            <a:off x="304800" y="235610"/>
            <a:ext cx="8295860" cy="619155"/>
          </a:xfrm>
          <a:prstGeom prst="rect">
            <a:avLst/>
          </a:prstGeom>
        </p:spPr>
        <p:txBody>
          <a:bodyPr spcFirstLastPara="1" wrap="square" lIns="91425" tIns="91425" rIns="91425" bIns="91425" anchor="ctr" anchorCtr="0">
            <a:noAutofit/>
          </a:bodyPr>
          <a:lstStyle/>
          <a:p>
            <a:pPr lvl="0"/>
            <a:r>
              <a:rPr lang="en-US" sz="1800" dirty="0"/>
              <a:t/>
            </a:r>
            <a:br>
              <a:rPr lang="en-US" sz="1800" dirty="0"/>
            </a:br>
            <a:r>
              <a:rPr lang="en-US" sz="2000" dirty="0" smtClean="0"/>
              <a:t>Task- </a:t>
            </a:r>
            <a:r>
              <a:rPr lang="en-US" sz="2000" dirty="0"/>
              <a:t>1: How does the popularity of a car model vary across</a:t>
            </a:r>
            <a:r>
              <a:rPr lang="en-US" dirty="0"/>
              <a:t/>
            </a:r>
            <a:br>
              <a:rPr lang="en-US" dirty="0"/>
            </a:br>
            <a:endParaRPr dirty="0"/>
          </a:p>
        </p:txBody>
      </p:sp>
      <p:sp>
        <p:nvSpPr>
          <p:cNvPr id="43" name="Google Shape;911;p28"/>
          <p:cNvSpPr txBox="1"/>
          <p:nvPr/>
        </p:nvSpPr>
        <p:spPr>
          <a:xfrm>
            <a:off x="1017182" y="1273340"/>
            <a:ext cx="4873409" cy="2752856"/>
          </a:xfrm>
          <a:prstGeom prst="rect">
            <a:avLst/>
          </a:prstGeom>
          <a:noFill/>
          <a:ln>
            <a:noFill/>
          </a:ln>
        </p:spPr>
        <p:txBody>
          <a:bodyPr spcFirstLastPara="1" wrap="square" lIns="91425" tIns="91425" rIns="91425" bIns="91425" anchor="ctr" anchorCtr="0">
            <a:noAutofit/>
          </a:bodyPr>
          <a:lstStyle/>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smtClean="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a:p>
            <a:pPr lvl="0"/>
            <a:endParaRPr lang="en-US" sz="1600" dirty="0">
              <a:solidFill>
                <a:schemeClr val="dk1"/>
              </a:solidFill>
              <a:latin typeface="Arial Narrow" panose="020B0606020202030204" pitchFamily="34" charset="0"/>
              <a:ea typeface="Fira Sans Extra Condensed"/>
              <a:cs typeface="Dubai Light" panose="020B0303030403030204" pitchFamily="34" charset="-78"/>
              <a:sym typeface="Fira Sans Extra Condensed"/>
            </a:endParaRPr>
          </a:p>
        </p:txBody>
      </p:sp>
      <p:graphicFrame>
        <p:nvGraphicFramePr>
          <p:cNvPr id="5" name="Chart 4"/>
          <p:cNvGraphicFramePr>
            <a:graphicFrameLocks/>
          </p:cNvGraphicFramePr>
          <p:nvPr>
            <p:extLst>
              <p:ext uri="{D42A27DB-BD31-4B8C-83A1-F6EECF244321}">
                <p14:modId xmlns:p14="http://schemas.microsoft.com/office/powerpoint/2010/main" val="2559837660"/>
              </p:ext>
            </p:extLst>
          </p:nvPr>
        </p:nvGraphicFramePr>
        <p:xfrm>
          <a:off x="410817" y="1066800"/>
          <a:ext cx="5287617" cy="3011805"/>
        </p:xfrm>
        <a:graphic>
          <a:graphicData uri="http://schemas.openxmlformats.org/drawingml/2006/chart">
            <c:chart xmlns:c="http://schemas.openxmlformats.org/drawingml/2006/chart" xmlns:r="http://schemas.openxmlformats.org/officeDocument/2006/relationships" r:id="rId3"/>
          </a:graphicData>
        </a:graphic>
      </p:graphicFrame>
      <p:sp>
        <p:nvSpPr>
          <p:cNvPr id="6" name="Google Shape;1024;p30"/>
          <p:cNvSpPr txBox="1">
            <a:spLocks/>
          </p:cNvSpPr>
          <p:nvPr/>
        </p:nvSpPr>
        <p:spPr>
          <a:xfrm>
            <a:off x="5387009" y="702365"/>
            <a:ext cx="3564834" cy="37948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6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2pPr>
            <a:lvl3pPr marR="0" lvl="2"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3pPr>
            <a:lvl4pPr marR="0" lvl="3"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4pPr>
            <a:lvl5pPr marR="0" lvl="4"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5pPr>
            <a:lvl6pPr marR="0" lvl="5"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6pPr>
            <a:lvl7pPr marR="0" lvl="6"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7pPr>
            <a:lvl8pPr marR="0" lvl="7"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8pPr>
            <a:lvl9pPr marR="0" lvl="8" algn="ctr" rtl="0">
              <a:lnSpc>
                <a:spcPct val="100000"/>
              </a:lnSpc>
              <a:spcBef>
                <a:spcPts val="0"/>
              </a:spcBef>
              <a:spcAft>
                <a:spcPts val="0"/>
              </a:spcAft>
              <a:buClr>
                <a:schemeClr val="accent4"/>
              </a:buClr>
              <a:buSzPts val="3300"/>
              <a:buFont typeface="Abel"/>
              <a:buNone/>
              <a:defRPr sz="3300" b="0" i="0" u="none" strike="noStrike" cap="none">
                <a:solidFill>
                  <a:schemeClr val="accent4"/>
                </a:solidFill>
                <a:latin typeface="Abel"/>
                <a:ea typeface="Abel"/>
                <a:cs typeface="Abel"/>
                <a:sym typeface="Abel"/>
              </a:defRPr>
            </a:lvl9pPr>
          </a:lstStyle>
          <a:p>
            <a:pPr algn="l"/>
            <a:r>
              <a:rPr lang="en-US" sz="1800" dirty="0"/>
              <a:t/>
            </a:r>
            <a:br>
              <a:rPr lang="en-US" sz="1800" dirty="0"/>
            </a:br>
            <a:r>
              <a:rPr lang="en-US" sz="1200" dirty="0">
                <a:latin typeface="Consolas" panose="020B0609020204030204" pitchFamily="49" charset="0"/>
                <a:sym typeface="Arial"/>
              </a:rPr>
              <a:t>Popularity </a:t>
            </a:r>
            <a:r>
              <a:rPr lang="en-US" sz="1200" dirty="0">
                <a:latin typeface="Consolas" panose="020B0609020204030204" pitchFamily="49" charset="0"/>
                <a:sym typeface="Arial"/>
              </a:rPr>
              <a:t>by Market Category</a:t>
            </a:r>
            <a:r>
              <a:rPr lang="en-US" sz="1200" dirty="0">
                <a:latin typeface="Consolas" panose="020B0609020204030204" pitchFamily="49" charset="0"/>
                <a:sym typeface="Arial"/>
              </a:rPr>
              <a:t>:</a:t>
            </a:r>
          </a:p>
          <a:p>
            <a:pPr algn="l"/>
            <a:r>
              <a:rPr lang="en-US" sz="1200" dirty="0">
                <a:latin typeface="Consolas" panose="020B0609020204030204" pitchFamily="49" charset="0"/>
                <a:sym typeface="Arial"/>
              </a:rPr>
              <a:t>With </a:t>
            </a:r>
            <a:r>
              <a:rPr lang="en-US" sz="1200" dirty="0">
                <a:latin typeface="Consolas" panose="020B0609020204030204" pitchFamily="49" charset="0"/>
                <a:sym typeface="Arial"/>
              </a:rPr>
              <a:t>19,33,488 models, the "Flex Fuel" market category is the most popular. With a popularity of 16,86,521 it is closely followed by the market category "Crossover."• </a:t>
            </a:r>
            <a:endParaRPr lang="en-US" sz="1200" dirty="0">
              <a:latin typeface="Consolas" panose="020B0609020204030204" pitchFamily="49" charset="0"/>
              <a:sym typeface="Arial"/>
            </a:endParaRPr>
          </a:p>
          <a:p>
            <a:pPr algn="l"/>
            <a:endParaRPr lang="en-US" sz="1200" dirty="0">
              <a:latin typeface="Consolas" panose="020B0609020204030204" pitchFamily="49" charset="0"/>
              <a:sym typeface="Arial"/>
            </a:endParaRPr>
          </a:p>
          <a:p>
            <a:pPr algn="l"/>
            <a:r>
              <a:rPr lang="en-US" sz="1200" dirty="0">
                <a:latin typeface="Consolas" panose="020B0609020204030204" pitchFamily="49" charset="0"/>
                <a:sym typeface="Arial"/>
              </a:rPr>
              <a:t>There </a:t>
            </a:r>
            <a:r>
              <a:rPr lang="en-US" sz="1200" dirty="0">
                <a:latin typeface="Consolas" panose="020B0609020204030204" pitchFamily="49" charset="0"/>
                <a:sym typeface="Arial"/>
              </a:rPr>
              <a:t>are more models available for "Crossover" than for "Flex Fuel," despite the fact that "Flex Fuel" is a more popular market segment</a:t>
            </a:r>
            <a:r>
              <a:rPr lang="en-US" sz="1200" dirty="0">
                <a:latin typeface="Consolas" panose="020B0609020204030204" pitchFamily="49" charset="0"/>
                <a:sym typeface="Arial"/>
              </a:rPr>
              <a:t>.</a:t>
            </a:r>
          </a:p>
          <a:p>
            <a:pPr algn="l"/>
            <a:endParaRPr lang="en-US" sz="1200" dirty="0">
              <a:latin typeface="Consolas" panose="020B0609020204030204" pitchFamily="49" charset="0"/>
              <a:sym typeface="Arial"/>
            </a:endParaRPr>
          </a:p>
          <a:p>
            <a:pPr algn="l"/>
            <a:r>
              <a:rPr lang="en-US" sz="1200" dirty="0">
                <a:latin typeface="Consolas" panose="020B0609020204030204" pitchFamily="49" charset="0"/>
                <a:sym typeface="Arial"/>
              </a:rPr>
              <a:t>* </a:t>
            </a:r>
            <a:r>
              <a:rPr lang="en-US" sz="1200" dirty="0">
                <a:latin typeface="Consolas" panose="020B0609020204030204" pitchFamily="49" charset="0"/>
                <a:sym typeface="Arial"/>
              </a:rPr>
              <a:t>Although they are less popular than other market categories, "luxury," "performance," and "performance" nevertheless have a sizable number of vehicles available.</a:t>
            </a:r>
            <a:r>
              <a:rPr lang="en-US" sz="1200" dirty="0">
                <a:latin typeface="Consolas" panose="020B0609020204030204" pitchFamily="49" charset="0"/>
                <a:sym typeface="Arial"/>
              </a:rPr>
              <a:t/>
            </a:r>
            <a:br>
              <a:rPr lang="en-US" sz="1200" dirty="0">
                <a:latin typeface="Consolas" panose="020B0609020204030204" pitchFamily="49" charset="0"/>
                <a:sym typeface="Arial"/>
              </a:rPr>
            </a:br>
            <a:endParaRPr lang="en-US" sz="1200" dirty="0">
              <a:latin typeface="Consolas" panose="020B0609020204030204" pitchFamily="49" charset="0"/>
              <a:sym typeface="Arial"/>
            </a:endParaRPr>
          </a:p>
        </p:txBody>
      </p:sp>
    </p:spTree>
    <p:extLst>
      <p:ext uri="{BB962C8B-B14F-4D97-AF65-F5344CB8AC3E}">
        <p14:creationId xmlns:p14="http://schemas.microsoft.com/office/powerpoint/2010/main" val="1680298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nking Infographics by Slidesgo">
  <a:themeElements>
    <a:clrScheme name="Simple Light">
      <a:dk1>
        <a:srgbClr val="000000"/>
      </a:dk1>
      <a:lt1>
        <a:srgbClr val="FFFFFF"/>
      </a:lt1>
      <a:dk2>
        <a:srgbClr val="698CE0"/>
      </a:dk2>
      <a:lt2>
        <a:srgbClr val="9AB8FF"/>
      </a:lt2>
      <a:accent1>
        <a:srgbClr val="FCDC9F"/>
      </a:accent1>
      <a:accent2>
        <a:srgbClr val="0B294E"/>
      </a:accent2>
      <a:accent3>
        <a:srgbClr val="72A2DD"/>
      </a:accent3>
      <a:accent4>
        <a:srgbClr val="3A68A2"/>
      </a:accent4>
      <a:accent5>
        <a:srgbClr val="D5E7FD"/>
      </a:accent5>
      <a:accent6>
        <a:srgbClr val="243B74"/>
      </a:accent6>
      <a:hlink>
        <a:srgbClr val="0B2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613</TotalTime>
  <Words>1653</Words>
  <Application>Microsoft Office PowerPoint</Application>
  <PresentationFormat>On-screen Show (16:9)</PresentationFormat>
  <Paragraphs>302</Paragraphs>
  <Slides>23</Slides>
  <Notes>23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Dubai Light</vt:lpstr>
      <vt:lpstr>Rubik</vt:lpstr>
      <vt:lpstr>Consolas</vt:lpstr>
      <vt:lpstr>Abel</vt:lpstr>
      <vt:lpstr>Fira Sans Extra Condensed SemiBold</vt:lpstr>
      <vt:lpstr>Roboto Condensed</vt:lpstr>
      <vt:lpstr>Montserrat</vt:lpstr>
      <vt:lpstr>Anaheim</vt:lpstr>
      <vt:lpstr>Rubik Medium</vt:lpstr>
      <vt:lpstr>Changa One</vt:lpstr>
      <vt:lpstr>Fira Sans Extra Condensed</vt:lpstr>
      <vt:lpstr>Roboto</vt:lpstr>
      <vt:lpstr>Arial Narrow</vt:lpstr>
      <vt:lpstr>Arial</vt:lpstr>
      <vt:lpstr>Banking Infographics by Slidesgo</vt:lpstr>
      <vt:lpstr>Impact of Car Features on Price and Profitability  </vt:lpstr>
      <vt:lpstr>TABLE OF CONTENTS</vt:lpstr>
      <vt:lpstr>PROJECT DESCRIPTION</vt:lpstr>
      <vt:lpstr>TASK</vt:lpstr>
      <vt:lpstr>TOOLS USED</vt:lpstr>
      <vt:lpstr>APPROACH</vt:lpstr>
      <vt:lpstr>APPROACH</vt:lpstr>
      <vt:lpstr>INSIGHT AND RESULT</vt:lpstr>
      <vt:lpstr> Task- 1: How does the popularity of a car model vary across </vt:lpstr>
      <vt:lpstr> Task- 2: What is the relationship between a car's engine power and its price?</vt:lpstr>
      <vt:lpstr>Which car features are most important in determining a car's price?</vt:lpstr>
      <vt:lpstr>Task- 4: How does the average price of a car vary across different manufacturers?</vt:lpstr>
      <vt:lpstr>5. Relation between Cylinders and Highway MPG:</vt:lpstr>
      <vt:lpstr>DASHBOARD TASKS</vt:lpstr>
      <vt:lpstr>D_Task- 1: How does the distribution of car prices vary by brand and body style?</vt:lpstr>
      <vt:lpstr>7. Average MSRP by car brands have the highest and lowest average MSRP as per body style:</vt:lpstr>
      <vt:lpstr>Impact of Transmission Type on MSRP by Body Style:</vt:lpstr>
      <vt:lpstr>Fuel Efficiency Across Body Styles and Model Years:</vt:lpstr>
      <vt:lpstr>Car's horsepower, MPG, and price vary across different Brands</vt:lpstr>
      <vt:lpstr>DASHBOARD</vt:lpstr>
      <vt:lpstr>CONCLUSION</vt:lpstr>
      <vt:lpstr>DRIVE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ANINDYA DAS</dc:creator>
  <cp:lastModifiedBy>ANINDYA DAS</cp:lastModifiedBy>
  <cp:revision>36</cp:revision>
  <dcterms:modified xsi:type="dcterms:W3CDTF">2023-10-22T08:12:22Z</dcterms:modified>
</cp:coreProperties>
</file>