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3" r:id="rId6"/>
    <p:sldId id="264" r:id="rId7"/>
    <p:sldId id="266" r:id="rId8"/>
    <p:sldId id="267" r:id="rId9"/>
    <p:sldId id="313" r:id="rId10"/>
    <p:sldId id="269" r:id="rId11"/>
    <p:sldId id="275" r:id="rId12"/>
    <p:sldId id="276" r:id="rId13"/>
    <p:sldId id="314" r:id="rId14"/>
  </p:sldIdLst>
  <p:sldSz cx="9144000" cy="5143500" type="screen16x9"/>
  <p:notesSz cx="6858000" cy="9144000"/>
  <p:embeddedFontLst>
    <p:embeddedFont>
      <p:font typeface="Segoe UI Variable Text Semibold" pitchFamily="2" charset="0"/>
      <p:bold r:id="rId16"/>
    </p:embeddedFont>
    <p:embeddedFont>
      <p:font typeface="Bebas Neue" panose="020B0604020202020204" charset="0"/>
      <p:regular r:id="rId17"/>
    </p:embeddedFont>
    <p:embeddedFont>
      <p:font typeface="Arim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F7FD72-93C7-49FD-A0D6-A7ABE771B5FA}">
  <a:tblStyle styleId="{C2F7FD72-93C7-49FD-A0D6-A7ABE771B5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f5e6061853_0_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f5e6061853_0_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f61a32cbe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f61a32cbe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f5e77e6543_0_1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f5e77e6543_0_1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f5e77e6543_0_1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f5e77e6543_0_1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687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5e77e6543_0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5e77e6543_0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f5e77e6543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f5e77e6543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f5e77e6543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f5e77e6543_0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f5e77e6543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f5e77e6543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f61a32cbe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f61a32cbe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85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 idx="2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3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 idx="4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5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7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8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6" name="Google Shape;126;p1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3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 hasCustomPrompt="1"/>
          </p:nvPr>
        </p:nvSpPr>
        <p:spPr>
          <a:xfrm>
            <a:off x="1146851" y="2167525"/>
            <a:ext cx="11271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1"/>
          </p:nvPr>
        </p:nvSpPr>
        <p:spPr>
          <a:xfrm>
            <a:off x="714350" y="3611525"/>
            <a:ext cx="19287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 idx="2" hasCustomPrompt="1"/>
          </p:nvPr>
        </p:nvSpPr>
        <p:spPr>
          <a:xfrm>
            <a:off x="3075717" y="2950750"/>
            <a:ext cx="11271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3"/>
          </p:nvPr>
        </p:nvSpPr>
        <p:spPr>
          <a:xfrm>
            <a:off x="2643217" y="1480100"/>
            <a:ext cx="19287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4" hasCustomPrompt="1"/>
          </p:nvPr>
        </p:nvSpPr>
        <p:spPr>
          <a:xfrm>
            <a:off x="5004584" y="2167525"/>
            <a:ext cx="11271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5"/>
          </p:nvPr>
        </p:nvSpPr>
        <p:spPr>
          <a:xfrm>
            <a:off x="4572083" y="3611525"/>
            <a:ext cx="19287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 idx="6" hasCustomPrompt="1"/>
          </p:nvPr>
        </p:nvSpPr>
        <p:spPr>
          <a:xfrm>
            <a:off x="6933451" y="2950750"/>
            <a:ext cx="11271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7"/>
          </p:nvPr>
        </p:nvSpPr>
        <p:spPr>
          <a:xfrm>
            <a:off x="6500950" y="1480100"/>
            <a:ext cx="19287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title" idx="8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0" name="Google Shape;160;p2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5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2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82" name="Google Shape;82;p1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2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3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2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3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4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5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2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4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7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8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9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3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14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5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8" r:id="rId11"/>
    <p:sldLayoutId id="2147483669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slide" Target="slide1.xml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1.xml"/><Relationship Id="rId4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1.xml"/><Relationship Id="rId4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1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slide" Target="slide1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slide" Target="slide1.xml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a12HyveTdDPTaJufa_3f8jvGvUfM4-VPG6WS_nSil6I/copy#gid=1766853635" TargetMode="External"/><Relationship Id="rId7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765537" y="3326254"/>
            <a:ext cx="4372551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714300" y="1079003"/>
            <a:ext cx="5365404" cy="18801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600" dirty="0" smtClean="0">
                <a:solidFill>
                  <a:schemeClr val="lt2"/>
                </a:solidFill>
              </a:rPr>
              <a:t>                                                                           ANALYSIS PROCESS</a:t>
            </a:r>
            <a:r>
              <a:rPr lang="en" sz="3600" dirty="0" smtClean="0"/>
              <a:t> </a:t>
            </a:r>
            <a:r>
              <a:rPr lang="en-US" sz="3200" b="1" dirty="0"/>
              <a:t>Application in Real Life Scenario Case Study / PPT</a:t>
            </a:r>
            <a:r>
              <a:rPr lang="en-US" sz="2800" dirty="0"/>
              <a:t/>
            </a:r>
            <a:br>
              <a:rPr lang="en-US" sz="2800" dirty="0"/>
            </a:br>
            <a:endParaRPr sz="1050" b="1" dirty="0"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4189400" cy="2140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sz="1400" dirty="0" smtClean="0"/>
              <a:t>FINDING THE </a:t>
            </a:r>
            <a:r>
              <a:rPr lang="en-IN" sz="1400" dirty="0"/>
              <a:t>BEST RESTURANT FOR DINNER </a:t>
            </a:r>
            <a:endParaRPr sz="1400" dirty="0"/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847729" y="1250948"/>
            <a:ext cx="931201" cy="43118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 smtClean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DATA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46" name="Google Shape;246;p34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7" name="Google Shape;247;p34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34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9" name="Google Shape;249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0" name="Google Shape;250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34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2" name="Google Shape;322;p34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7"/>
          <p:cNvSpPr txBox="1">
            <a:spLocks noGrp="1"/>
          </p:cNvSpPr>
          <p:nvPr>
            <p:ph type="title"/>
          </p:nvPr>
        </p:nvSpPr>
        <p:spPr>
          <a:xfrm>
            <a:off x="846260" y="2501578"/>
            <a:ext cx="3688639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Real-time Dashboard</a:t>
            </a:r>
            <a:endParaRPr dirty="0"/>
          </a:p>
        </p:txBody>
      </p:sp>
      <p:sp>
        <p:nvSpPr>
          <p:cNvPr id="1084" name="Google Shape;1084;p47"/>
          <p:cNvSpPr txBox="1">
            <a:spLocks noGrp="1"/>
          </p:cNvSpPr>
          <p:nvPr>
            <p:ph type="subTitle" idx="1"/>
          </p:nvPr>
        </p:nvSpPr>
        <p:spPr>
          <a:xfrm>
            <a:off x="1505123" y="3124259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Showcase a dashboard with the best restaurants and their distinguishing characteristics.</a:t>
            </a:r>
            <a:endParaRPr dirty="0"/>
          </a:p>
        </p:txBody>
      </p:sp>
      <p:cxnSp>
        <p:nvCxnSpPr>
          <p:cNvPr id="1085" name="Google Shape;1085;p47"/>
          <p:cNvCxnSpPr/>
          <p:nvPr/>
        </p:nvCxnSpPr>
        <p:spPr>
          <a:xfrm>
            <a:off x="1505605" y="310505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6" name="Google Shape;1086;p47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SHARE</a:t>
            </a:r>
            <a:endParaRPr dirty="0"/>
          </a:p>
        </p:txBody>
      </p:sp>
      <p:sp>
        <p:nvSpPr>
          <p:cNvPr id="1087" name="Google Shape;1087;p47"/>
          <p:cNvSpPr/>
          <p:nvPr/>
        </p:nvSpPr>
        <p:spPr>
          <a:xfrm>
            <a:off x="2160533" y="158000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47"/>
          <p:cNvSpPr txBox="1">
            <a:spLocks noGrp="1"/>
          </p:cNvSpPr>
          <p:nvPr>
            <p:ph type="title" idx="4"/>
          </p:nvPr>
        </p:nvSpPr>
        <p:spPr>
          <a:xfrm>
            <a:off x="5106693" y="2504738"/>
            <a:ext cx="3426947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Making Decisions Together</a:t>
            </a:r>
            <a:endParaRPr dirty="0"/>
          </a:p>
        </p:txBody>
      </p:sp>
      <p:sp>
        <p:nvSpPr>
          <p:cNvPr id="1091" name="Google Shape;1091;p47"/>
          <p:cNvSpPr txBox="1">
            <a:spLocks noGrp="1"/>
          </p:cNvSpPr>
          <p:nvPr>
            <p:ph type="subTitle" idx="5"/>
          </p:nvPr>
        </p:nvSpPr>
        <p:spPr>
          <a:xfrm>
            <a:off x="5720404" y="3132143"/>
            <a:ext cx="2199526" cy="1123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Permit people to instantly vote and comment on their preferred eateries</a:t>
            </a:r>
            <a:r>
              <a:rPr lang="en-US" dirty="0" smtClean="0"/>
              <a:t>.</a:t>
            </a:r>
          </a:p>
          <a:p>
            <a:pPr marL="0" lvl="0" indent="0"/>
            <a:endParaRPr dirty="0"/>
          </a:p>
        </p:txBody>
      </p:sp>
      <p:cxnSp>
        <p:nvCxnSpPr>
          <p:cNvPr id="1094" name="Google Shape;1094;p47"/>
          <p:cNvCxnSpPr/>
          <p:nvPr/>
        </p:nvCxnSpPr>
        <p:spPr>
          <a:xfrm>
            <a:off x="5704903" y="3111829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5" name="Google Shape;1095;p47"/>
          <p:cNvSpPr/>
          <p:nvPr/>
        </p:nvSpPr>
        <p:spPr>
          <a:xfrm>
            <a:off x="6304873" y="1607189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47"/>
          <p:cNvSpPr/>
          <p:nvPr/>
        </p:nvSpPr>
        <p:spPr>
          <a:xfrm>
            <a:off x="8330113" y="16670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47"/>
          <p:cNvSpPr/>
          <p:nvPr/>
        </p:nvSpPr>
        <p:spPr>
          <a:xfrm rot="-1685758">
            <a:off x="7763353" y="131997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47"/>
          <p:cNvSpPr/>
          <p:nvPr/>
        </p:nvSpPr>
        <p:spPr>
          <a:xfrm rot="7201932">
            <a:off x="8122562" y="76651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47"/>
          <p:cNvSpPr/>
          <p:nvPr/>
        </p:nvSpPr>
        <p:spPr>
          <a:xfrm>
            <a:off x="6822013" y="815985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47"/>
          <p:cNvSpPr/>
          <p:nvPr/>
        </p:nvSpPr>
        <p:spPr>
          <a:xfrm>
            <a:off x="2209601" y="42536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124" name="Google Shape;1124;p47"/>
          <p:cNvSpPr/>
          <p:nvPr/>
        </p:nvSpPr>
        <p:spPr>
          <a:xfrm>
            <a:off x="6333513" y="12051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5" name="Google Shape;1125;p4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6" name="Google Shape;1126;p4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7" name="Google Shape;1127;p4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28" name="Google Shape;1128;p47"/>
          <p:cNvSpPr/>
          <p:nvPr/>
        </p:nvSpPr>
        <p:spPr>
          <a:xfrm>
            <a:off x="722238" y="4116706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7"/>
          <p:cNvSpPr/>
          <p:nvPr/>
        </p:nvSpPr>
        <p:spPr>
          <a:xfrm rot="-1685758">
            <a:off x="1243591" y="43843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47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3" name="Google Shape;1133;p47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34" name="Google Shape;1134;p47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35" name="Google Shape;1135;p4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136" name="Google Shape;1136;p4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47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7"/>
          <p:cNvSpPr/>
          <p:nvPr/>
        </p:nvSpPr>
        <p:spPr>
          <a:xfrm>
            <a:off x="1725013" y="4088406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2420;p69"/>
          <p:cNvGrpSpPr/>
          <p:nvPr/>
        </p:nvGrpSpPr>
        <p:grpSpPr>
          <a:xfrm>
            <a:off x="2361308" y="1774850"/>
            <a:ext cx="438354" cy="438779"/>
            <a:chOff x="1926899" y="1172049"/>
            <a:chExt cx="437304" cy="437728"/>
          </a:xfrm>
          <a:solidFill>
            <a:schemeClr val="bg1">
              <a:lumMod val="75000"/>
            </a:schemeClr>
          </a:solidFill>
        </p:grpSpPr>
        <p:sp>
          <p:nvSpPr>
            <p:cNvPr id="69" name="Google Shape;2421;p69"/>
            <p:cNvSpPr/>
            <p:nvPr/>
          </p:nvSpPr>
          <p:spPr>
            <a:xfrm>
              <a:off x="1969562" y="1309881"/>
              <a:ext cx="351977" cy="197330"/>
            </a:xfrm>
            <a:custGeom>
              <a:avLst/>
              <a:gdLst/>
              <a:ahLst/>
              <a:cxnLst/>
              <a:rect l="l" t="t" r="r" b="b"/>
              <a:pathLst>
                <a:path w="17416" h="9764" extrusionOk="0">
                  <a:moveTo>
                    <a:pt x="7185" y="1848"/>
                  </a:moveTo>
                  <a:cubicBezTo>
                    <a:pt x="7530" y="1848"/>
                    <a:pt x="7815" y="2132"/>
                    <a:pt x="7815" y="2477"/>
                  </a:cubicBezTo>
                  <a:cubicBezTo>
                    <a:pt x="7815" y="2842"/>
                    <a:pt x="7530" y="3126"/>
                    <a:pt x="7185" y="3126"/>
                  </a:cubicBezTo>
                  <a:lnTo>
                    <a:pt x="4242" y="3126"/>
                  </a:lnTo>
                  <a:cubicBezTo>
                    <a:pt x="3897" y="3126"/>
                    <a:pt x="3613" y="2842"/>
                    <a:pt x="3613" y="2477"/>
                  </a:cubicBezTo>
                  <a:cubicBezTo>
                    <a:pt x="3613" y="2132"/>
                    <a:pt x="3897" y="1848"/>
                    <a:pt x="4242" y="1848"/>
                  </a:cubicBezTo>
                  <a:close/>
                  <a:moveTo>
                    <a:pt x="12747" y="1807"/>
                  </a:moveTo>
                  <a:cubicBezTo>
                    <a:pt x="13112" y="1807"/>
                    <a:pt x="13417" y="2111"/>
                    <a:pt x="13417" y="2477"/>
                  </a:cubicBezTo>
                  <a:cubicBezTo>
                    <a:pt x="13417" y="2862"/>
                    <a:pt x="13112" y="3147"/>
                    <a:pt x="12747" y="3147"/>
                  </a:cubicBezTo>
                  <a:cubicBezTo>
                    <a:pt x="12382" y="3147"/>
                    <a:pt x="12077" y="2862"/>
                    <a:pt x="12077" y="2477"/>
                  </a:cubicBezTo>
                  <a:cubicBezTo>
                    <a:pt x="12077" y="2111"/>
                    <a:pt x="12382" y="1807"/>
                    <a:pt x="12747" y="1807"/>
                  </a:cubicBezTo>
                  <a:close/>
                  <a:moveTo>
                    <a:pt x="1624" y="1"/>
                  </a:moveTo>
                  <a:cubicBezTo>
                    <a:pt x="1543" y="183"/>
                    <a:pt x="1502" y="386"/>
                    <a:pt x="1502" y="609"/>
                  </a:cubicBezTo>
                  <a:lnTo>
                    <a:pt x="1502" y="3512"/>
                  </a:lnTo>
                  <a:cubicBezTo>
                    <a:pt x="1502" y="4344"/>
                    <a:pt x="2172" y="5014"/>
                    <a:pt x="3004" y="5014"/>
                  </a:cubicBezTo>
                  <a:lnTo>
                    <a:pt x="8079" y="5014"/>
                  </a:lnTo>
                  <a:lnTo>
                    <a:pt x="8079" y="7186"/>
                  </a:lnTo>
                  <a:lnTo>
                    <a:pt x="629" y="7186"/>
                  </a:lnTo>
                  <a:cubicBezTo>
                    <a:pt x="284" y="7186"/>
                    <a:pt x="0" y="7470"/>
                    <a:pt x="0" y="7815"/>
                  </a:cubicBezTo>
                  <a:lnTo>
                    <a:pt x="0" y="9764"/>
                  </a:lnTo>
                  <a:lnTo>
                    <a:pt x="1258" y="9764"/>
                  </a:lnTo>
                  <a:lnTo>
                    <a:pt x="1258" y="8444"/>
                  </a:lnTo>
                  <a:lnTo>
                    <a:pt x="8079" y="8444"/>
                  </a:lnTo>
                  <a:lnTo>
                    <a:pt x="8079" y="9764"/>
                  </a:lnTo>
                  <a:lnTo>
                    <a:pt x="9337" y="9764"/>
                  </a:lnTo>
                  <a:lnTo>
                    <a:pt x="9337" y="8444"/>
                  </a:lnTo>
                  <a:lnTo>
                    <a:pt x="16157" y="8444"/>
                  </a:lnTo>
                  <a:lnTo>
                    <a:pt x="16157" y="9764"/>
                  </a:lnTo>
                  <a:lnTo>
                    <a:pt x="17415" y="9764"/>
                  </a:lnTo>
                  <a:lnTo>
                    <a:pt x="17415" y="7815"/>
                  </a:lnTo>
                  <a:cubicBezTo>
                    <a:pt x="17415" y="7470"/>
                    <a:pt x="17131" y="7186"/>
                    <a:pt x="16786" y="7186"/>
                  </a:cubicBezTo>
                  <a:lnTo>
                    <a:pt x="9337" y="7186"/>
                  </a:lnTo>
                  <a:lnTo>
                    <a:pt x="9337" y="5014"/>
                  </a:lnTo>
                  <a:lnTo>
                    <a:pt x="14411" y="5014"/>
                  </a:lnTo>
                  <a:cubicBezTo>
                    <a:pt x="15244" y="5014"/>
                    <a:pt x="15913" y="4344"/>
                    <a:pt x="15913" y="3512"/>
                  </a:cubicBezTo>
                  <a:lnTo>
                    <a:pt x="15913" y="609"/>
                  </a:lnTo>
                  <a:cubicBezTo>
                    <a:pt x="15913" y="386"/>
                    <a:pt x="15873" y="183"/>
                    <a:pt x="15792" y="1"/>
                  </a:cubicBezTo>
                  <a:cubicBezTo>
                    <a:pt x="15386" y="244"/>
                    <a:pt x="14919" y="366"/>
                    <a:pt x="14411" y="366"/>
                  </a:cubicBezTo>
                  <a:lnTo>
                    <a:pt x="3004" y="366"/>
                  </a:lnTo>
                  <a:cubicBezTo>
                    <a:pt x="2497" y="366"/>
                    <a:pt x="2030" y="244"/>
                    <a:pt x="16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22;p69"/>
            <p:cNvSpPr/>
            <p:nvPr/>
          </p:nvSpPr>
          <p:spPr>
            <a:xfrm>
              <a:off x="1926899" y="1532636"/>
              <a:ext cx="110771" cy="77142"/>
            </a:xfrm>
            <a:custGeom>
              <a:avLst/>
              <a:gdLst/>
              <a:ahLst/>
              <a:cxnLst/>
              <a:rect l="l" t="t" r="r" b="b"/>
              <a:pathLst>
                <a:path w="5481" h="3817" extrusionOk="0">
                  <a:moveTo>
                    <a:pt x="629" y="0"/>
                  </a:moveTo>
                  <a:cubicBezTo>
                    <a:pt x="284" y="0"/>
                    <a:pt x="0" y="284"/>
                    <a:pt x="0" y="650"/>
                  </a:cubicBezTo>
                  <a:lnTo>
                    <a:pt x="0" y="3187"/>
                  </a:lnTo>
                  <a:cubicBezTo>
                    <a:pt x="0" y="3532"/>
                    <a:pt x="284" y="3816"/>
                    <a:pt x="629" y="3816"/>
                  </a:cubicBezTo>
                  <a:lnTo>
                    <a:pt x="4851" y="3816"/>
                  </a:lnTo>
                  <a:cubicBezTo>
                    <a:pt x="5196" y="3816"/>
                    <a:pt x="5480" y="3532"/>
                    <a:pt x="5480" y="3187"/>
                  </a:cubicBezTo>
                  <a:lnTo>
                    <a:pt x="5480" y="650"/>
                  </a:lnTo>
                  <a:cubicBezTo>
                    <a:pt x="5480" y="284"/>
                    <a:pt x="5196" y="0"/>
                    <a:pt x="48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23;p69"/>
            <p:cNvSpPr/>
            <p:nvPr/>
          </p:nvSpPr>
          <p:spPr>
            <a:xfrm>
              <a:off x="2253008" y="1532636"/>
              <a:ext cx="111195" cy="77142"/>
            </a:xfrm>
            <a:custGeom>
              <a:avLst/>
              <a:gdLst/>
              <a:ahLst/>
              <a:cxnLst/>
              <a:rect l="l" t="t" r="r" b="b"/>
              <a:pathLst>
                <a:path w="5502" h="3817" extrusionOk="0">
                  <a:moveTo>
                    <a:pt x="650" y="0"/>
                  </a:moveTo>
                  <a:cubicBezTo>
                    <a:pt x="285" y="0"/>
                    <a:pt x="1" y="284"/>
                    <a:pt x="1" y="650"/>
                  </a:cubicBezTo>
                  <a:lnTo>
                    <a:pt x="1" y="3187"/>
                  </a:lnTo>
                  <a:cubicBezTo>
                    <a:pt x="1" y="3532"/>
                    <a:pt x="285" y="3816"/>
                    <a:pt x="650" y="3816"/>
                  </a:cubicBezTo>
                  <a:lnTo>
                    <a:pt x="4872" y="3816"/>
                  </a:lnTo>
                  <a:cubicBezTo>
                    <a:pt x="5217" y="3816"/>
                    <a:pt x="5501" y="3532"/>
                    <a:pt x="5501" y="3187"/>
                  </a:cubicBezTo>
                  <a:lnTo>
                    <a:pt x="5501" y="650"/>
                  </a:lnTo>
                  <a:cubicBezTo>
                    <a:pt x="5501" y="284"/>
                    <a:pt x="5217" y="0"/>
                    <a:pt x="48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24;p69"/>
            <p:cNvSpPr/>
            <p:nvPr/>
          </p:nvSpPr>
          <p:spPr>
            <a:xfrm>
              <a:off x="2089751" y="1532636"/>
              <a:ext cx="111175" cy="77142"/>
            </a:xfrm>
            <a:custGeom>
              <a:avLst/>
              <a:gdLst/>
              <a:ahLst/>
              <a:cxnLst/>
              <a:rect l="l" t="t" r="r" b="b"/>
              <a:pathLst>
                <a:path w="5501" h="3817" extrusionOk="0">
                  <a:moveTo>
                    <a:pt x="650" y="0"/>
                  </a:moveTo>
                  <a:cubicBezTo>
                    <a:pt x="284" y="0"/>
                    <a:pt x="0" y="284"/>
                    <a:pt x="0" y="650"/>
                  </a:cubicBezTo>
                  <a:lnTo>
                    <a:pt x="0" y="3187"/>
                  </a:lnTo>
                  <a:cubicBezTo>
                    <a:pt x="0" y="3532"/>
                    <a:pt x="284" y="3816"/>
                    <a:pt x="650" y="3816"/>
                  </a:cubicBezTo>
                  <a:lnTo>
                    <a:pt x="4872" y="3816"/>
                  </a:lnTo>
                  <a:cubicBezTo>
                    <a:pt x="5217" y="3816"/>
                    <a:pt x="5501" y="3532"/>
                    <a:pt x="5501" y="3187"/>
                  </a:cubicBezTo>
                  <a:lnTo>
                    <a:pt x="5501" y="650"/>
                  </a:lnTo>
                  <a:cubicBezTo>
                    <a:pt x="5501" y="284"/>
                    <a:pt x="5217" y="0"/>
                    <a:pt x="48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25;p69"/>
            <p:cNvSpPr/>
            <p:nvPr/>
          </p:nvSpPr>
          <p:spPr>
            <a:xfrm>
              <a:off x="1999918" y="1172049"/>
              <a:ext cx="291267" cy="119805"/>
            </a:xfrm>
            <a:custGeom>
              <a:avLst/>
              <a:gdLst/>
              <a:ahLst/>
              <a:cxnLst/>
              <a:rect l="l" t="t" r="r" b="b"/>
              <a:pathLst>
                <a:path w="14412" h="5928" extrusionOk="0">
                  <a:moveTo>
                    <a:pt x="5683" y="2335"/>
                  </a:moveTo>
                  <a:cubicBezTo>
                    <a:pt x="6028" y="2335"/>
                    <a:pt x="6313" y="2619"/>
                    <a:pt x="6313" y="2964"/>
                  </a:cubicBezTo>
                  <a:cubicBezTo>
                    <a:pt x="6313" y="3309"/>
                    <a:pt x="6028" y="3593"/>
                    <a:pt x="5683" y="3593"/>
                  </a:cubicBezTo>
                  <a:lnTo>
                    <a:pt x="2740" y="3593"/>
                  </a:lnTo>
                  <a:cubicBezTo>
                    <a:pt x="2395" y="3593"/>
                    <a:pt x="2111" y="3309"/>
                    <a:pt x="2111" y="2964"/>
                  </a:cubicBezTo>
                  <a:cubicBezTo>
                    <a:pt x="2111" y="2619"/>
                    <a:pt x="2395" y="2335"/>
                    <a:pt x="2740" y="2335"/>
                  </a:cubicBezTo>
                  <a:close/>
                  <a:moveTo>
                    <a:pt x="11245" y="2294"/>
                  </a:moveTo>
                  <a:cubicBezTo>
                    <a:pt x="11610" y="2294"/>
                    <a:pt x="11915" y="2599"/>
                    <a:pt x="11915" y="2964"/>
                  </a:cubicBezTo>
                  <a:cubicBezTo>
                    <a:pt x="11915" y="3329"/>
                    <a:pt x="11610" y="3634"/>
                    <a:pt x="11245" y="3634"/>
                  </a:cubicBezTo>
                  <a:cubicBezTo>
                    <a:pt x="10880" y="3634"/>
                    <a:pt x="10575" y="3329"/>
                    <a:pt x="10575" y="2964"/>
                  </a:cubicBezTo>
                  <a:cubicBezTo>
                    <a:pt x="10575" y="2599"/>
                    <a:pt x="10880" y="2294"/>
                    <a:pt x="11245" y="2294"/>
                  </a:cubicBezTo>
                  <a:close/>
                  <a:moveTo>
                    <a:pt x="1502" y="1"/>
                  </a:moveTo>
                  <a:cubicBezTo>
                    <a:pt x="670" y="1"/>
                    <a:pt x="0" y="670"/>
                    <a:pt x="0" y="1503"/>
                  </a:cubicBezTo>
                  <a:lnTo>
                    <a:pt x="0" y="4405"/>
                  </a:lnTo>
                  <a:cubicBezTo>
                    <a:pt x="0" y="5237"/>
                    <a:pt x="670" y="5927"/>
                    <a:pt x="1502" y="5927"/>
                  </a:cubicBezTo>
                  <a:lnTo>
                    <a:pt x="12909" y="5927"/>
                  </a:lnTo>
                  <a:cubicBezTo>
                    <a:pt x="13742" y="5927"/>
                    <a:pt x="14411" y="5237"/>
                    <a:pt x="14411" y="4405"/>
                  </a:cubicBezTo>
                  <a:lnTo>
                    <a:pt x="14411" y="1503"/>
                  </a:lnTo>
                  <a:cubicBezTo>
                    <a:pt x="14411" y="670"/>
                    <a:pt x="13742" y="1"/>
                    <a:pt x="129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10338;p89"/>
          <p:cNvGrpSpPr/>
          <p:nvPr/>
        </p:nvGrpSpPr>
        <p:grpSpPr>
          <a:xfrm>
            <a:off x="6531605" y="1857541"/>
            <a:ext cx="423079" cy="419659"/>
            <a:chOff x="-2310650" y="3958175"/>
            <a:chExt cx="293825" cy="291450"/>
          </a:xfrm>
          <a:solidFill>
            <a:schemeClr val="bg1">
              <a:lumMod val="75000"/>
            </a:schemeClr>
          </a:solidFill>
        </p:grpSpPr>
        <p:sp>
          <p:nvSpPr>
            <p:cNvPr id="75" name="Google Shape;10339;p89"/>
            <p:cNvSpPr/>
            <p:nvPr/>
          </p:nvSpPr>
          <p:spPr>
            <a:xfrm>
              <a:off x="-2310650" y="3958175"/>
              <a:ext cx="185925" cy="118950"/>
            </a:xfrm>
            <a:custGeom>
              <a:avLst/>
              <a:gdLst/>
              <a:ahLst/>
              <a:cxnLst/>
              <a:rect l="l" t="t" r="r" b="b"/>
              <a:pathLst>
                <a:path w="7437" h="4758" extrusionOk="0">
                  <a:moveTo>
                    <a:pt x="1009" y="1"/>
                  </a:moveTo>
                  <a:cubicBezTo>
                    <a:pt x="474" y="1"/>
                    <a:pt x="1" y="474"/>
                    <a:pt x="1" y="1009"/>
                  </a:cubicBezTo>
                  <a:lnTo>
                    <a:pt x="1" y="2395"/>
                  </a:lnTo>
                  <a:cubicBezTo>
                    <a:pt x="1" y="2931"/>
                    <a:pt x="474" y="3372"/>
                    <a:pt x="1009" y="3372"/>
                  </a:cubicBezTo>
                  <a:lnTo>
                    <a:pt x="1356" y="3372"/>
                  </a:lnTo>
                  <a:lnTo>
                    <a:pt x="1356" y="4412"/>
                  </a:lnTo>
                  <a:cubicBezTo>
                    <a:pt x="1356" y="4618"/>
                    <a:pt x="1518" y="4757"/>
                    <a:pt x="1692" y="4757"/>
                  </a:cubicBezTo>
                  <a:cubicBezTo>
                    <a:pt x="1784" y="4757"/>
                    <a:pt x="1878" y="4719"/>
                    <a:pt x="1954" y="4632"/>
                  </a:cubicBezTo>
                  <a:lnTo>
                    <a:pt x="3214" y="3372"/>
                  </a:lnTo>
                  <a:lnTo>
                    <a:pt x="3403" y="3372"/>
                  </a:lnTo>
                  <a:lnTo>
                    <a:pt x="3403" y="2364"/>
                  </a:lnTo>
                  <a:cubicBezTo>
                    <a:pt x="3403" y="1419"/>
                    <a:pt x="4160" y="663"/>
                    <a:pt x="5105" y="663"/>
                  </a:cubicBezTo>
                  <a:lnTo>
                    <a:pt x="7436" y="663"/>
                  </a:lnTo>
                  <a:cubicBezTo>
                    <a:pt x="7279" y="253"/>
                    <a:pt x="6932" y="1"/>
                    <a:pt x="64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340;p89"/>
            <p:cNvSpPr/>
            <p:nvPr/>
          </p:nvSpPr>
          <p:spPr>
            <a:xfrm>
              <a:off x="-2309075" y="3992050"/>
              <a:ext cx="292250" cy="257575"/>
            </a:xfrm>
            <a:custGeom>
              <a:avLst/>
              <a:gdLst/>
              <a:ahLst/>
              <a:cxnLst/>
              <a:rect l="l" t="t" r="r" b="b"/>
              <a:pathLst>
                <a:path w="11690" h="10303" extrusionOk="0">
                  <a:moveTo>
                    <a:pt x="5042" y="1"/>
                  </a:moveTo>
                  <a:cubicBezTo>
                    <a:pt x="4506" y="1"/>
                    <a:pt x="4034" y="473"/>
                    <a:pt x="4034" y="1040"/>
                  </a:cubicBezTo>
                  <a:lnTo>
                    <a:pt x="4034" y="2395"/>
                  </a:lnTo>
                  <a:cubicBezTo>
                    <a:pt x="4034" y="2962"/>
                    <a:pt x="4506" y="3435"/>
                    <a:pt x="5042" y="3435"/>
                  </a:cubicBezTo>
                  <a:lnTo>
                    <a:pt x="6964" y="3435"/>
                  </a:lnTo>
                  <a:lnTo>
                    <a:pt x="7814" y="4254"/>
                  </a:lnTo>
                  <a:cubicBezTo>
                    <a:pt x="7216" y="4537"/>
                    <a:pt x="6775" y="5136"/>
                    <a:pt x="6775" y="5829"/>
                  </a:cubicBezTo>
                  <a:cubicBezTo>
                    <a:pt x="6775" y="6270"/>
                    <a:pt x="6932" y="6680"/>
                    <a:pt x="7216" y="6932"/>
                  </a:cubicBezTo>
                  <a:cubicBezTo>
                    <a:pt x="6585" y="7089"/>
                    <a:pt x="6081" y="7499"/>
                    <a:pt x="5766" y="8034"/>
                  </a:cubicBezTo>
                  <a:cubicBezTo>
                    <a:pt x="5451" y="7499"/>
                    <a:pt x="4916" y="7089"/>
                    <a:pt x="4286" y="6932"/>
                  </a:cubicBezTo>
                  <a:cubicBezTo>
                    <a:pt x="4569" y="6617"/>
                    <a:pt x="4727" y="6270"/>
                    <a:pt x="4727" y="5829"/>
                  </a:cubicBezTo>
                  <a:cubicBezTo>
                    <a:pt x="4727" y="4884"/>
                    <a:pt x="3971" y="4159"/>
                    <a:pt x="3025" y="4159"/>
                  </a:cubicBezTo>
                  <a:cubicBezTo>
                    <a:pt x="2080" y="4159"/>
                    <a:pt x="1356" y="4884"/>
                    <a:pt x="1356" y="5829"/>
                  </a:cubicBezTo>
                  <a:cubicBezTo>
                    <a:pt x="1356" y="6270"/>
                    <a:pt x="1513" y="6680"/>
                    <a:pt x="1765" y="6932"/>
                  </a:cubicBezTo>
                  <a:cubicBezTo>
                    <a:pt x="757" y="7215"/>
                    <a:pt x="1" y="8129"/>
                    <a:pt x="1" y="9263"/>
                  </a:cubicBezTo>
                  <a:lnTo>
                    <a:pt x="1" y="9925"/>
                  </a:lnTo>
                  <a:cubicBezTo>
                    <a:pt x="1" y="10145"/>
                    <a:pt x="158" y="10303"/>
                    <a:pt x="348" y="10303"/>
                  </a:cubicBezTo>
                  <a:lnTo>
                    <a:pt x="11343" y="10303"/>
                  </a:lnTo>
                  <a:cubicBezTo>
                    <a:pt x="11532" y="10303"/>
                    <a:pt x="11689" y="10145"/>
                    <a:pt x="11689" y="9925"/>
                  </a:cubicBezTo>
                  <a:lnTo>
                    <a:pt x="11689" y="9263"/>
                  </a:lnTo>
                  <a:cubicBezTo>
                    <a:pt x="11689" y="8160"/>
                    <a:pt x="10965" y="7215"/>
                    <a:pt x="9925" y="6932"/>
                  </a:cubicBezTo>
                  <a:cubicBezTo>
                    <a:pt x="10209" y="6617"/>
                    <a:pt x="10366" y="6270"/>
                    <a:pt x="10366" y="5829"/>
                  </a:cubicBezTo>
                  <a:cubicBezTo>
                    <a:pt x="10366" y="5010"/>
                    <a:pt x="9767" y="4317"/>
                    <a:pt x="8980" y="4159"/>
                  </a:cubicBezTo>
                  <a:lnTo>
                    <a:pt x="8980" y="3435"/>
                  </a:lnTo>
                  <a:lnTo>
                    <a:pt x="10555" y="3435"/>
                  </a:lnTo>
                  <a:cubicBezTo>
                    <a:pt x="11122" y="3435"/>
                    <a:pt x="11595" y="2962"/>
                    <a:pt x="11595" y="2395"/>
                  </a:cubicBezTo>
                  <a:lnTo>
                    <a:pt x="11595" y="1040"/>
                  </a:lnTo>
                  <a:cubicBezTo>
                    <a:pt x="11595" y="473"/>
                    <a:pt x="11122" y="1"/>
                    <a:pt x="105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53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ACT</a:t>
            </a:r>
            <a:endParaRPr dirty="0"/>
          </a:p>
        </p:txBody>
      </p:sp>
      <p:sp>
        <p:nvSpPr>
          <p:cNvPr id="1393" name="Google Shape;1393;p53"/>
          <p:cNvSpPr/>
          <p:nvPr/>
        </p:nvSpPr>
        <p:spPr>
          <a:xfrm rot="7201932">
            <a:off x="7983100" y="90001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53"/>
          <p:cNvSpPr/>
          <p:nvPr/>
        </p:nvSpPr>
        <p:spPr>
          <a:xfrm>
            <a:off x="7511800" y="12215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53"/>
          <p:cNvSpPr/>
          <p:nvPr/>
        </p:nvSpPr>
        <p:spPr>
          <a:xfrm>
            <a:off x="425551" y="346813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53"/>
          <p:cNvSpPr/>
          <p:nvPr/>
        </p:nvSpPr>
        <p:spPr>
          <a:xfrm rot="-1685758">
            <a:off x="644091" y="3943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53"/>
          <p:cNvSpPr/>
          <p:nvPr/>
        </p:nvSpPr>
        <p:spPr>
          <a:xfrm>
            <a:off x="317714" y="41854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53"/>
          <p:cNvSpPr/>
          <p:nvPr/>
        </p:nvSpPr>
        <p:spPr>
          <a:xfrm>
            <a:off x="6719976" y="74959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53"/>
          <p:cNvSpPr/>
          <p:nvPr/>
        </p:nvSpPr>
        <p:spPr>
          <a:xfrm>
            <a:off x="457963" y="282988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53"/>
          <p:cNvSpPr/>
          <p:nvPr/>
        </p:nvSpPr>
        <p:spPr>
          <a:xfrm>
            <a:off x="8579737" y="1921547"/>
            <a:ext cx="80874" cy="81760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53"/>
          <p:cNvSpPr/>
          <p:nvPr/>
        </p:nvSpPr>
        <p:spPr>
          <a:xfrm>
            <a:off x="8550051" y="13300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53"/>
          <p:cNvSpPr/>
          <p:nvPr/>
        </p:nvSpPr>
        <p:spPr>
          <a:xfrm rot="-1685758">
            <a:off x="8399928" y="7741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53"/>
          <p:cNvSpPr txBox="1"/>
          <p:nvPr/>
        </p:nvSpPr>
        <p:spPr>
          <a:xfrm>
            <a:off x="1241633" y="1469153"/>
            <a:ext cx="306101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700" dirty="0" smtClean="0">
                <a:solidFill>
                  <a:schemeClr val="dk1"/>
                </a:solidFill>
                <a:latin typeface="Bebas Neue"/>
                <a:ea typeface="Bebas Neue"/>
                <a:cs typeface="Bebas Neue"/>
              </a:rPr>
              <a:t>                      Final Decision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5" name="Google Shape;1415;p53"/>
          <p:cNvSpPr txBox="1"/>
          <p:nvPr/>
        </p:nvSpPr>
        <p:spPr>
          <a:xfrm>
            <a:off x="1517930" y="2044186"/>
            <a:ext cx="2699651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Choose the restaurant with the most votes and the best overall fit based on user reviews.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16" name="Google Shape;1416;p53"/>
          <p:cNvSpPr txBox="1"/>
          <p:nvPr/>
        </p:nvSpPr>
        <p:spPr>
          <a:xfrm>
            <a:off x="5068186" y="1446812"/>
            <a:ext cx="2796814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</a:rPr>
              <a:t>Reservation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21" name="Google Shape;1421;p53"/>
          <p:cNvSpPr txBox="1"/>
          <p:nvPr/>
        </p:nvSpPr>
        <p:spPr>
          <a:xfrm>
            <a:off x="5068186" y="2044186"/>
            <a:ext cx="2847629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chemeClr val="dk1"/>
                </a:solidFill>
                <a:latin typeface="Arimo"/>
                <a:ea typeface="Arimo"/>
                <a:cs typeface="Arimo"/>
              </a:rPr>
              <a:t>make </a:t>
            </a: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</a:rPr>
              <a:t>a real-time reservation directly from the platform</a:t>
            </a:r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26" name="Google Shape;1426;p53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53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53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29" name="Google Shape;1429;p53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30" name="Google Shape;1430;p53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431" name="Google Shape;1431;p5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432" name="Google Shape;1432;p5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1" name="Google Shape;1441;p53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415;p53"/>
          <p:cNvSpPr txBox="1"/>
          <p:nvPr/>
        </p:nvSpPr>
        <p:spPr>
          <a:xfrm>
            <a:off x="3207997" y="3340842"/>
            <a:ext cx="2728005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Arimo"/>
                <a:ea typeface="Arimo"/>
                <a:cs typeface="Arimo"/>
              </a:rPr>
              <a:t>At last, enjoy the </a:t>
            </a:r>
            <a:r>
              <a:rPr lang="en-US" dirty="0" smtClean="0">
                <a:solidFill>
                  <a:schemeClr val="dk1"/>
                </a:solidFill>
                <a:latin typeface="Arimo"/>
                <a:ea typeface="Arimo"/>
                <a:cs typeface="Arimo"/>
              </a:rPr>
              <a:t>Dinner</a:t>
            </a:r>
            <a:r>
              <a:rPr lang="en-US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5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67" name="Google Shape;1467;p54"/>
          <p:cNvSpPr txBox="1">
            <a:spLocks noGrp="1"/>
          </p:cNvSpPr>
          <p:nvPr>
            <p:ph type="title" idx="8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/>
              <a:t>Conclusion</a:t>
            </a:r>
            <a:endParaRPr dirty="0"/>
          </a:p>
        </p:txBody>
      </p:sp>
      <p:sp>
        <p:nvSpPr>
          <p:cNvPr id="1468" name="Google Shape;1468;p54"/>
          <p:cNvSpPr/>
          <p:nvPr/>
        </p:nvSpPr>
        <p:spPr>
          <a:xfrm>
            <a:off x="5838413" y="8302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1" name="Google Shape;1471;p54"/>
          <p:cNvSpPr/>
          <p:nvPr/>
        </p:nvSpPr>
        <p:spPr>
          <a:xfrm>
            <a:off x="7572988" y="10078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54"/>
          <p:cNvSpPr/>
          <p:nvPr/>
        </p:nvSpPr>
        <p:spPr>
          <a:xfrm>
            <a:off x="8181374" y="9270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3" name="Google Shape;1473;p54"/>
          <p:cNvGrpSpPr/>
          <p:nvPr/>
        </p:nvGrpSpPr>
        <p:grpSpPr>
          <a:xfrm>
            <a:off x="6692735" y="694927"/>
            <a:ext cx="695830" cy="243805"/>
            <a:chOff x="2271950" y="2722775"/>
            <a:chExt cx="575875" cy="201775"/>
          </a:xfrm>
        </p:grpSpPr>
        <p:sp>
          <p:nvSpPr>
            <p:cNvPr id="1474" name="Google Shape;1474;p5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1" name="Google Shape;1481;p54"/>
          <p:cNvSpPr/>
          <p:nvPr/>
        </p:nvSpPr>
        <p:spPr>
          <a:xfrm rot="-1685758">
            <a:off x="6382628" y="10851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54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54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54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85" name="Google Shape;1485;p54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86" name="Google Shape;1486;p54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487" name="Google Shape;1487;p5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488" name="Google Shape;1488;p5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7" name="Google Shape;1497;p54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ubtitle 3"/>
          <p:cNvSpPr>
            <a:spLocks noGrp="1"/>
          </p:cNvSpPr>
          <p:nvPr>
            <p:ph type="subTitle" idx="3"/>
          </p:nvPr>
        </p:nvSpPr>
        <p:spPr>
          <a:xfrm>
            <a:off x="510363" y="1278057"/>
            <a:ext cx="4111256" cy="997310"/>
          </a:xfrm>
        </p:spPr>
        <p:txBody>
          <a:bodyPr/>
          <a:lstStyle/>
          <a:p>
            <a:r>
              <a:rPr lang="en-US" sz="2400" b="1" dirty="0" smtClean="0"/>
              <a:t>1</a:t>
            </a:r>
            <a:r>
              <a:rPr lang="en-US" sz="2400" dirty="0" smtClean="0"/>
              <a:t> </a:t>
            </a:r>
            <a:r>
              <a:rPr lang="en-US" dirty="0" smtClean="0"/>
              <a:t>Describe </a:t>
            </a:r>
            <a:r>
              <a:rPr lang="en-US" dirty="0"/>
              <a:t>how real-time data analytics </a:t>
            </a:r>
            <a:r>
              <a:rPr lang="en-US" dirty="0" smtClean="0"/>
              <a:t>helped you </a:t>
            </a:r>
            <a:r>
              <a:rPr lang="en-US" dirty="0"/>
              <a:t>choose the ideal place for dinner.</a:t>
            </a:r>
            <a:endParaRPr lang="en-IN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7"/>
          </p:nvPr>
        </p:nvSpPr>
        <p:spPr>
          <a:xfrm>
            <a:off x="4718501" y="1405474"/>
            <a:ext cx="3948468" cy="676460"/>
          </a:xfrm>
        </p:spPr>
        <p:txBody>
          <a:bodyPr/>
          <a:lstStyle/>
          <a:p>
            <a:r>
              <a:rPr lang="en-US" sz="2400" b="1" dirty="0" smtClean="0"/>
              <a:t>2</a:t>
            </a:r>
            <a:r>
              <a:rPr lang="en-US" sz="2400" dirty="0" smtClean="0"/>
              <a:t> </a:t>
            </a:r>
            <a:r>
              <a:rPr lang="en-US" dirty="0" smtClean="0"/>
              <a:t>Stress </a:t>
            </a:r>
            <a:r>
              <a:rPr lang="en-US" dirty="0"/>
              <a:t>the effectiveness and practicality of making decisions in real time.</a:t>
            </a:r>
            <a:endParaRPr lang="en-IN" dirty="0"/>
          </a:p>
        </p:txBody>
      </p:sp>
      <p:grpSp>
        <p:nvGrpSpPr>
          <p:cNvPr id="93" name="Google Shape;6168;p79"/>
          <p:cNvGrpSpPr/>
          <p:nvPr/>
        </p:nvGrpSpPr>
        <p:grpSpPr>
          <a:xfrm>
            <a:off x="1517930" y="2713919"/>
            <a:ext cx="6595484" cy="1399340"/>
            <a:chOff x="1247650" y="2075423"/>
            <a:chExt cx="6756484" cy="1557238"/>
          </a:xfr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94" name="Google Shape;6169;p79"/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170;p79"/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171;p79"/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97" name="Google Shape;6172;p79"/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173;p79"/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174;p79"/>
            <p:cNvSpPr/>
            <p:nvPr/>
          </p:nvSpPr>
          <p:spPr>
            <a:xfrm>
              <a:off x="1247650" y="2333447"/>
              <a:ext cx="6756484" cy="886309"/>
            </a:xfrm>
            <a:custGeom>
              <a:avLst/>
              <a:gdLst>
                <a:gd name="connsiteX0" fmla="*/ 290009 w 290009"/>
                <a:gd name="connsiteY0" fmla="*/ 0 h 38043"/>
                <a:gd name="connsiteX1" fmla="*/ 269256 w 290009"/>
                <a:gd name="connsiteY1" fmla="*/ 38043 h 38043"/>
                <a:gd name="connsiteX2" fmla="*/ 233095 w 290009"/>
                <a:gd name="connsiteY2" fmla="*/ 38043 h 38043"/>
                <a:gd name="connsiteX3" fmla="*/ 215067 w 290009"/>
                <a:gd name="connsiteY3" fmla="*/ 7086 h 38043"/>
                <a:gd name="connsiteX4" fmla="*/ 179426 w 290009"/>
                <a:gd name="connsiteY4" fmla="*/ 7086 h 38043"/>
                <a:gd name="connsiteX5" fmla="*/ 161606 w 290009"/>
                <a:gd name="connsiteY5" fmla="*/ 37952 h 38043"/>
                <a:gd name="connsiteX6" fmla="*/ 125718 w 290009"/>
                <a:gd name="connsiteY6" fmla="*/ 38043 h 38043"/>
                <a:gd name="connsiteX7" fmla="*/ 107651 w 290009"/>
                <a:gd name="connsiteY7" fmla="*/ 6734 h 38043"/>
                <a:gd name="connsiteX8" fmla="*/ 71490 w 290009"/>
                <a:gd name="connsiteY8" fmla="*/ 6734 h 38043"/>
                <a:gd name="connsiteX9" fmla="*/ 53669 w 290009"/>
                <a:gd name="connsiteY9" fmla="*/ 37809 h 38043"/>
                <a:gd name="connsiteX10" fmla="*/ 18042 w 290009"/>
                <a:gd name="connsiteY10" fmla="*/ 37809 h 38043"/>
                <a:gd name="connsiteX11" fmla="*/ 0 w 290009"/>
                <a:gd name="connsiteY11" fmla="*/ 6852 h 3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0009" h="38043" fill="none" extrusionOk="0">
                  <a:moveTo>
                    <a:pt x="290009" y="0"/>
                  </a:moveTo>
                  <a:lnTo>
                    <a:pt x="269256" y="38043"/>
                  </a:lnTo>
                  <a:lnTo>
                    <a:pt x="233095" y="38043"/>
                  </a:lnTo>
                  <a:lnTo>
                    <a:pt x="215067" y="7086"/>
                  </a:lnTo>
                  <a:lnTo>
                    <a:pt x="179426" y="7086"/>
                  </a:lnTo>
                  <a:lnTo>
                    <a:pt x="161606" y="37952"/>
                  </a:lnTo>
                  <a:lnTo>
                    <a:pt x="125718" y="38043"/>
                  </a:lnTo>
                  <a:lnTo>
                    <a:pt x="107651" y="6734"/>
                  </a:lnTo>
                  <a:lnTo>
                    <a:pt x="71490" y="6734"/>
                  </a:lnTo>
                  <a:lnTo>
                    <a:pt x="53669" y="37809"/>
                  </a:lnTo>
                  <a:lnTo>
                    <a:pt x="18042" y="37809"/>
                  </a:lnTo>
                  <a:lnTo>
                    <a:pt x="0" y="6852"/>
                  </a:lnTo>
                </a:path>
              </a:pathLst>
            </a:custGeom>
            <a:grpFill/>
            <a:ln w="19050" cap="flat" cmpd="sng">
              <a:solidFill>
                <a:srgbClr val="869FB2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510;p38"/>
          <p:cNvSpPr txBox="1">
            <a:spLocks noGrp="1"/>
          </p:cNvSpPr>
          <p:nvPr>
            <p:ph type="title" idx="3"/>
          </p:nvPr>
        </p:nvSpPr>
        <p:spPr>
          <a:xfrm>
            <a:off x="2004237" y="2343088"/>
            <a:ext cx="777246" cy="356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 smtClean="0"/>
              <a:t>PLAN</a:t>
            </a:r>
            <a:endParaRPr sz="1200" b="1" dirty="0"/>
          </a:p>
        </p:txBody>
      </p:sp>
      <p:sp>
        <p:nvSpPr>
          <p:cNvPr id="108" name="Google Shape;510;p38"/>
          <p:cNvSpPr txBox="1">
            <a:spLocks noGrp="1"/>
          </p:cNvSpPr>
          <p:nvPr>
            <p:ph type="title" idx="3"/>
          </p:nvPr>
        </p:nvSpPr>
        <p:spPr>
          <a:xfrm>
            <a:off x="3089738" y="4111573"/>
            <a:ext cx="964248" cy="356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 smtClean="0"/>
              <a:t>PREPARE</a:t>
            </a:r>
            <a:endParaRPr sz="1200" b="1" dirty="0"/>
          </a:p>
        </p:txBody>
      </p:sp>
      <p:sp>
        <p:nvSpPr>
          <p:cNvPr id="109" name="Google Shape;510;p38"/>
          <p:cNvSpPr txBox="1">
            <a:spLocks noGrp="1"/>
          </p:cNvSpPr>
          <p:nvPr>
            <p:ph type="title" idx="3"/>
          </p:nvPr>
        </p:nvSpPr>
        <p:spPr>
          <a:xfrm>
            <a:off x="4343108" y="2335582"/>
            <a:ext cx="964248" cy="356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 smtClean="0"/>
              <a:t>PROCESS</a:t>
            </a:r>
            <a:endParaRPr sz="1200" b="1" dirty="0"/>
          </a:p>
        </p:txBody>
      </p:sp>
      <p:sp>
        <p:nvSpPr>
          <p:cNvPr id="111" name="Google Shape;510;p38"/>
          <p:cNvSpPr txBox="1">
            <a:spLocks noGrp="1"/>
          </p:cNvSpPr>
          <p:nvPr>
            <p:ph type="title" idx="3"/>
          </p:nvPr>
        </p:nvSpPr>
        <p:spPr>
          <a:xfrm>
            <a:off x="5514803" y="4109772"/>
            <a:ext cx="964248" cy="356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 smtClean="0"/>
              <a:t>ANALYZE</a:t>
            </a:r>
            <a:endParaRPr sz="1200" b="1" dirty="0"/>
          </a:p>
        </p:txBody>
      </p:sp>
      <p:sp>
        <p:nvSpPr>
          <p:cNvPr id="112" name="Google Shape;510;p38"/>
          <p:cNvSpPr txBox="1">
            <a:spLocks noGrp="1"/>
          </p:cNvSpPr>
          <p:nvPr>
            <p:ph type="title" idx="3"/>
          </p:nvPr>
        </p:nvSpPr>
        <p:spPr>
          <a:xfrm>
            <a:off x="6868981" y="2335582"/>
            <a:ext cx="964248" cy="356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 smtClean="0"/>
              <a:t>SHARE</a:t>
            </a:r>
            <a:endParaRPr sz="1200" b="1" dirty="0"/>
          </a:p>
        </p:txBody>
      </p:sp>
      <p:sp>
        <p:nvSpPr>
          <p:cNvPr id="113" name="Google Shape;510;p38"/>
          <p:cNvSpPr txBox="1">
            <a:spLocks noGrp="1"/>
          </p:cNvSpPr>
          <p:nvPr>
            <p:ph type="title" idx="3"/>
          </p:nvPr>
        </p:nvSpPr>
        <p:spPr>
          <a:xfrm>
            <a:off x="8221797" y="2722401"/>
            <a:ext cx="964248" cy="356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 smtClean="0"/>
              <a:t>ACT</a:t>
            </a:r>
            <a:endParaRPr sz="1200" b="1" dirty="0"/>
          </a:p>
        </p:txBody>
      </p:sp>
      <p:sp>
        <p:nvSpPr>
          <p:cNvPr id="114" name="Google Shape;510;p38"/>
          <p:cNvSpPr txBox="1">
            <a:spLocks noGrp="1"/>
          </p:cNvSpPr>
          <p:nvPr>
            <p:ph type="title" idx="3"/>
          </p:nvPr>
        </p:nvSpPr>
        <p:spPr>
          <a:xfrm>
            <a:off x="200225" y="2900676"/>
            <a:ext cx="1444449" cy="356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 smtClean="0"/>
              <a:t>INTRODUCTION</a:t>
            </a:r>
            <a:endParaRPr sz="12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5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67" name="Google Shape;1467;p54"/>
          <p:cNvSpPr txBox="1">
            <a:spLocks noGrp="1"/>
          </p:cNvSpPr>
          <p:nvPr>
            <p:ph type="title" idx="8"/>
          </p:nvPr>
        </p:nvSpPr>
        <p:spPr>
          <a:xfrm>
            <a:off x="714300" y="553450"/>
            <a:ext cx="7715400" cy="946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6600" dirty="0"/>
              <a:t>THANKS!</a:t>
            </a:r>
            <a:endParaRPr sz="6600" dirty="0"/>
          </a:p>
        </p:txBody>
      </p:sp>
      <p:sp>
        <p:nvSpPr>
          <p:cNvPr id="1468" name="Google Shape;1468;p54"/>
          <p:cNvSpPr/>
          <p:nvPr/>
        </p:nvSpPr>
        <p:spPr>
          <a:xfrm>
            <a:off x="5838413" y="8302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1" name="Google Shape;1471;p54"/>
          <p:cNvSpPr/>
          <p:nvPr/>
        </p:nvSpPr>
        <p:spPr>
          <a:xfrm>
            <a:off x="7572988" y="10078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54"/>
          <p:cNvSpPr/>
          <p:nvPr/>
        </p:nvSpPr>
        <p:spPr>
          <a:xfrm>
            <a:off x="8181374" y="9270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3" name="Google Shape;1473;p54"/>
          <p:cNvGrpSpPr/>
          <p:nvPr/>
        </p:nvGrpSpPr>
        <p:grpSpPr>
          <a:xfrm>
            <a:off x="6692735" y="694927"/>
            <a:ext cx="695830" cy="243805"/>
            <a:chOff x="2271950" y="2722775"/>
            <a:chExt cx="575875" cy="201775"/>
          </a:xfrm>
        </p:grpSpPr>
        <p:sp>
          <p:nvSpPr>
            <p:cNvPr id="1474" name="Google Shape;1474;p5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3" name="Google Shape;1483;p54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54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85" name="Google Shape;1485;p54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86" name="Google Shape;1486;p54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487" name="Google Shape;1487;p5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488" name="Google Shape;1488;p5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7" name="Google Shape;1497;p54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2274;p68"/>
          <p:cNvGrpSpPr/>
          <p:nvPr/>
        </p:nvGrpSpPr>
        <p:grpSpPr>
          <a:xfrm>
            <a:off x="5419191" y="718476"/>
            <a:ext cx="3369676" cy="3605166"/>
            <a:chOff x="5419191" y="718476"/>
            <a:chExt cx="3369676" cy="3605166"/>
          </a:xfrm>
        </p:grpSpPr>
        <p:grpSp>
          <p:nvGrpSpPr>
            <p:cNvPr id="56" name="Google Shape;2275;p68"/>
            <p:cNvGrpSpPr/>
            <p:nvPr/>
          </p:nvGrpSpPr>
          <p:grpSpPr>
            <a:xfrm flipH="1">
              <a:off x="7684431" y="3475491"/>
              <a:ext cx="953591" cy="334099"/>
              <a:chOff x="2271950" y="2722775"/>
              <a:chExt cx="575875" cy="201775"/>
            </a:xfrm>
          </p:grpSpPr>
          <p:sp>
            <p:nvSpPr>
              <p:cNvPr id="89" name="Google Shape;2276;p68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277;p68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278;p68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279;p68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280;p68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" name="Google Shape;2281;p68"/>
            <p:cNvSpPr/>
            <p:nvPr/>
          </p:nvSpPr>
          <p:spPr>
            <a:xfrm>
              <a:off x="6442058" y="3748623"/>
              <a:ext cx="517858" cy="49154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2282;p68"/>
            <p:cNvGrpSpPr/>
            <p:nvPr/>
          </p:nvGrpSpPr>
          <p:grpSpPr>
            <a:xfrm flipH="1">
              <a:off x="5419191" y="1974291"/>
              <a:ext cx="858975" cy="300968"/>
              <a:chOff x="2271950" y="2722775"/>
              <a:chExt cx="575875" cy="201775"/>
            </a:xfrm>
          </p:grpSpPr>
          <p:sp>
            <p:nvSpPr>
              <p:cNvPr id="84" name="Google Shape;2283;p68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284;p68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285;p68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286;p68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287;p68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2288;p68"/>
            <p:cNvGrpSpPr/>
            <p:nvPr/>
          </p:nvGrpSpPr>
          <p:grpSpPr>
            <a:xfrm>
              <a:off x="7039690" y="2776447"/>
              <a:ext cx="1068760" cy="1547196"/>
              <a:chOff x="-1602050" y="2114015"/>
              <a:chExt cx="1213397" cy="1756580"/>
            </a:xfrm>
          </p:grpSpPr>
          <p:sp>
            <p:nvSpPr>
              <p:cNvPr id="78" name="Google Shape;2289;p68"/>
              <p:cNvSpPr/>
              <p:nvPr/>
            </p:nvSpPr>
            <p:spPr>
              <a:xfrm>
                <a:off x="-1558850" y="2221743"/>
                <a:ext cx="1102450" cy="1102450"/>
              </a:xfrm>
              <a:custGeom>
                <a:avLst/>
                <a:gdLst/>
                <a:ahLst/>
                <a:cxnLst/>
                <a:rect l="l" t="t" r="r" b="b"/>
                <a:pathLst>
                  <a:path w="30446" h="30446" extrusionOk="0">
                    <a:moveTo>
                      <a:pt x="26455" y="7981"/>
                    </a:moveTo>
                    <a:cubicBezTo>
                      <a:pt x="30446" y="14199"/>
                      <a:pt x="28664" y="22465"/>
                      <a:pt x="22465" y="26455"/>
                    </a:cubicBezTo>
                    <a:cubicBezTo>
                      <a:pt x="16247" y="30445"/>
                      <a:pt x="7982" y="28646"/>
                      <a:pt x="3991" y="22447"/>
                    </a:cubicBezTo>
                    <a:cubicBezTo>
                      <a:pt x="1" y="16247"/>
                      <a:pt x="1800" y="7981"/>
                      <a:pt x="7999" y="3991"/>
                    </a:cubicBezTo>
                    <a:cubicBezTo>
                      <a:pt x="14199" y="1"/>
                      <a:pt x="22465" y="1782"/>
                      <a:pt x="26455" y="79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290;p68"/>
              <p:cNvSpPr/>
              <p:nvPr/>
            </p:nvSpPr>
            <p:spPr>
              <a:xfrm>
                <a:off x="-805409" y="3226126"/>
                <a:ext cx="163235" cy="217405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6004" extrusionOk="0">
                    <a:moveTo>
                      <a:pt x="1" y="1016"/>
                    </a:moveTo>
                    <a:lnTo>
                      <a:pt x="2050" y="1"/>
                    </a:lnTo>
                    <a:lnTo>
                      <a:pt x="4508" y="5006"/>
                    </a:lnTo>
                    <a:lnTo>
                      <a:pt x="2477" y="60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291;p68"/>
              <p:cNvSpPr/>
              <p:nvPr/>
            </p:nvSpPr>
            <p:spPr>
              <a:xfrm>
                <a:off x="-780243" y="3350619"/>
                <a:ext cx="382559" cy="519976"/>
              </a:xfrm>
              <a:custGeom>
                <a:avLst/>
                <a:gdLst/>
                <a:ahLst/>
                <a:cxnLst/>
                <a:rect l="l" t="t" r="r" b="b"/>
                <a:pathLst>
                  <a:path w="10565" h="14360" extrusionOk="0">
                    <a:moveTo>
                      <a:pt x="1426" y="1266"/>
                    </a:moveTo>
                    <a:lnTo>
                      <a:pt x="2994" y="500"/>
                    </a:lnTo>
                    <a:cubicBezTo>
                      <a:pt x="3973" y="1"/>
                      <a:pt x="5185" y="410"/>
                      <a:pt x="5666" y="1408"/>
                    </a:cubicBezTo>
                    <a:lnTo>
                      <a:pt x="9977" y="10119"/>
                    </a:lnTo>
                    <a:cubicBezTo>
                      <a:pt x="10565" y="11313"/>
                      <a:pt x="10084" y="12774"/>
                      <a:pt x="8872" y="13361"/>
                    </a:cubicBezTo>
                    <a:lnTo>
                      <a:pt x="8053" y="13771"/>
                    </a:lnTo>
                    <a:cubicBezTo>
                      <a:pt x="6859" y="14359"/>
                      <a:pt x="5398" y="13878"/>
                      <a:pt x="4811" y="12667"/>
                    </a:cubicBezTo>
                    <a:lnTo>
                      <a:pt x="500" y="3956"/>
                    </a:lnTo>
                    <a:cubicBezTo>
                      <a:pt x="1" y="2958"/>
                      <a:pt x="410" y="1747"/>
                      <a:pt x="1426" y="12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292;p68"/>
              <p:cNvSpPr/>
              <p:nvPr/>
            </p:nvSpPr>
            <p:spPr>
              <a:xfrm>
                <a:off x="-1602050" y="2114015"/>
                <a:ext cx="1213397" cy="128176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35398" extrusionOk="0">
                    <a:moveTo>
                      <a:pt x="9282" y="3902"/>
                    </a:moveTo>
                    <a:cubicBezTo>
                      <a:pt x="3492" y="6770"/>
                      <a:pt x="0" y="12827"/>
                      <a:pt x="428" y="19258"/>
                    </a:cubicBezTo>
                    <a:cubicBezTo>
                      <a:pt x="855" y="25707"/>
                      <a:pt x="5113" y="31247"/>
                      <a:pt x="11223" y="33331"/>
                    </a:cubicBezTo>
                    <a:cubicBezTo>
                      <a:pt x="17334" y="35398"/>
                      <a:pt x="24103" y="33581"/>
                      <a:pt x="28343" y="28735"/>
                    </a:cubicBezTo>
                    <a:cubicBezTo>
                      <a:pt x="32600" y="23872"/>
                      <a:pt x="33509" y="16942"/>
                      <a:pt x="30659" y="11152"/>
                    </a:cubicBezTo>
                    <a:cubicBezTo>
                      <a:pt x="26757" y="3243"/>
                      <a:pt x="17191" y="1"/>
                      <a:pt x="9282" y="3902"/>
                    </a:cubicBezTo>
                    <a:close/>
                    <a:moveTo>
                      <a:pt x="21467" y="28593"/>
                    </a:moveTo>
                    <a:cubicBezTo>
                      <a:pt x="17262" y="30677"/>
                      <a:pt x="12221" y="30018"/>
                      <a:pt x="8711" y="26918"/>
                    </a:cubicBezTo>
                    <a:cubicBezTo>
                      <a:pt x="5184" y="23836"/>
                      <a:pt x="3866" y="18937"/>
                      <a:pt x="5380" y="14502"/>
                    </a:cubicBezTo>
                    <a:cubicBezTo>
                      <a:pt x="6877" y="10066"/>
                      <a:pt x="10903" y="6966"/>
                      <a:pt x="15570" y="6663"/>
                    </a:cubicBezTo>
                    <a:cubicBezTo>
                      <a:pt x="20255" y="6360"/>
                      <a:pt x="24655" y="8890"/>
                      <a:pt x="26722" y="13094"/>
                    </a:cubicBezTo>
                    <a:cubicBezTo>
                      <a:pt x="29554" y="18830"/>
                      <a:pt x="27203" y="25760"/>
                      <a:pt x="21467" y="2859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293;p68"/>
              <p:cNvSpPr/>
              <p:nvPr/>
            </p:nvSpPr>
            <p:spPr>
              <a:xfrm>
                <a:off x="-1131163" y="2548148"/>
                <a:ext cx="221316" cy="221279"/>
              </a:xfrm>
              <a:custGeom>
                <a:avLst/>
                <a:gdLst/>
                <a:ahLst/>
                <a:cxnLst/>
                <a:rect l="l" t="t" r="r" b="b"/>
                <a:pathLst>
                  <a:path w="6112" h="6111" fill="none" extrusionOk="0">
                    <a:moveTo>
                      <a:pt x="3047" y="6111"/>
                    </a:moveTo>
                    <a:lnTo>
                      <a:pt x="3047" y="6111"/>
                    </a:lnTo>
                    <a:cubicBezTo>
                      <a:pt x="1372" y="6093"/>
                      <a:pt x="1" y="4739"/>
                      <a:pt x="1" y="3047"/>
                    </a:cubicBezTo>
                    <a:lnTo>
                      <a:pt x="1" y="3047"/>
                    </a:lnTo>
                    <a:cubicBezTo>
                      <a:pt x="1" y="1372"/>
                      <a:pt x="1372" y="1"/>
                      <a:pt x="3047" y="1"/>
                    </a:cubicBezTo>
                    <a:lnTo>
                      <a:pt x="3047" y="1"/>
                    </a:lnTo>
                    <a:cubicBezTo>
                      <a:pt x="4739" y="1"/>
                      <a:pt x="6093" y="1372"/>
                      <a:pt x="6111" y="3047"/>
                    </a:cubicBezTo>
                    <a:lnTo>
                      <a:pt x="6111" y="3047"/>
                    </a:lnTo>
                    <a:cubicBezTo>
                      <a:pt x="6093" y="4739"/>
                      <a:pt x="4739" y="6093"/>
                      <a:pt x="3047" y="61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294;p68"/>
              <p:cNvSpPr/>
              <p:nvPr/>
            </p:nvSpPr>
            <p:spPr>
              <a:xfrm>
                <a:off x="-1259531" y="2811981"/>
                <a:ext cx="476741" cy="120036"/>
              </a:xfrm>
              <a:custGeom>
                <a:avLst/>
                <a:gdLst/>
                <a:ahLst/>
                <a:cxnLst/>
                <a:rect l="l" t="t" r="r" b="b"/>
                <a:pathLst>
                  <a:path w="13166" h="3315" fill="none" extrusionOk="0">
                    <a:moveTo>
                      <a:pt x="13165" y="3314"/>
                    </a:moveTo>
                    <a:cubicBezTo>
                      <a:pt x="13165" y="1479"/>
                      <a:pt x="11687" y="1"/>
                      <a:pt x="9870" y="1"/>
                    </a:cubicBezTo>
                    <a:lnTo>
                      <a:pt x="3314" y="1"/>
                    </a:lnTo>
                    <a:cubicBezTo>
                      <a:pt x="1497" y="1"/>
                      <a:pt x="18" y="1479"/>
                      <a:pt x="1" y="331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" name="Google Shape;2295;p68"/>
            <p:cNvSpPr/>
            <p:nvPr/>
          </p:nvSpPr>
          <p:spPr>
            <a:xfrm flipH="1">
              <a:off x="6399344" y="3172643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96;p68"/>
            <p:cNvSpPr/>
            <p:nvPr/>
          </p:nvSpPr>
          <p:spPr>
            <a:xfrm flipH="1">
              <a:off x="7316613" y="16273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297;p68"/>
            <p:cNvSpPr/>
            <p:nvPr/>
          </p:nvSpPr>
          <p:spPr>
            <a:xfrm flipH="1">
              <a:off x="5741973" y="283426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298;p68"/>
            <p:cNvSpPr/>
            <p:nvPr/>
          </p:nvSpPr>
          <p:spPr>
            <a:xfrm flipH="1">
              <a:off x="8681040" y="107770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299;p68"/>
            <p:cNvSpPr/>
            <p:nvPr/>
          </p:nvSpPr>
          <p:spPr>
            <a:xfrm flipH="1">
              <a:off x="5778570" y="35724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00;p68"/>
            <p:cNvSpPr/>
            <p:nvPr/>
          </p:nvSpPr>
          <p:spPr>
            <a:xfrm flipH="1">
              <a:off x="5557224" y="1262628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01;p68"/>
            <p:cNvSpPr/>
            <p:nvPr/>
          </p:nvSpPr>
          <p:spPr>
            <a:xfrm rot="1685758" flipH="1">
              <a:off x="6889728" y="28447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02;p68"/>
            <p:cNvSpPr/>
            <p:nvPr/>
          </p:nvSpPr>
          <p:spPr>
            <a:xfrm flipH="1">
              <a:off x="7997824" y="2239615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03;p68"/>
            <p:cNvSpPr/>
            <p:nvPr/>
          </p:nvSpPr>
          <p:spPr>
            <a:xfrm>
              <a:off x="7369100" y="2199275"/>
              <a:ext cx="315325" cy="29930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04;p68"/>
            <p:cNvSpPr/>
            <p:nvPr/>
          </p:nvSpPr>
          <p:spPr>
            <a:xfrm flipH="1">
              <a:off x="6539588" y="895263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05;p68"/>
            <p:cNvSpPr/>
            <p:nvPr/>
          </p:nvSpPr>
          <p:spPr>
            <a:xfrm flipH="1">
              <a:off x="7121719" y="126263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" name="Google Shape;2306;p68"/>
            <p:cNvGrpSpPr/>
            <p:nvPr/>
          </p:nvGrpSpPr>
          <p:grpSpPr>
            <a:xfrm>
              <a:off x="5994591" y="1496066"/>
              <a:ext cx="1068791" cy="1338198"/>
              <a:chOff x="3443324" y="1093103"/>
              <a:chExt cx="2097725" cy="2626492"/>
            </a:xfrm>
          </p:grpSpPr>
          <p:sp>
            <p:nvSpPr>
              <p:cNvPr id="74" name="Google Shape;2307;p68"/>
              <p:cNvSpPr/>
              <p:nvPr/>
            </p:nvSpPr>
            <p:spPr>
              <a:xfrm>
                <a:off x="3640350" y="1827963"/>
                <a:ext cx="1704900" cy="17049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308;p68"/>
              <p:cNvSpPr/>
              <p:nvPr/>
            </p:nvSpPr>
            <p:spPr>
              <a:xfrm>
                <a:off x="3443324" y="1093103"/>
                <a:ext cx="2097725" cy="2626492"/>
              </a:xfrm>
              <a:custGeom>
                <a:avLst/>
                <a:gdLst/>
                <a:ahLst/>
                <a:cxnLst/>
                <a:rect l="l" t="t" r="r" b="b"/>
                <a:pathLst>
                  <a:path w="15410" h="19294" extrusionOk="0">
                    <a:moveTo>
                      <a:pt x="8569" y="4383"/>
                    </a:moveTo>
                    <a:lnTo>
                      <a:pt x="8569" y="1728"/>
                    </a:lnTo>
                    <a:lnTo>
                      <a:pt x="10885" y="1728"/>
                    </a:lnTo>
                    <a:cubicBezTo>
                      <a:pt x="12043" y="1728"/>
                      <a:pt x="12043" y="0"/>
                      <a:pt x="10885" y="0"/>
                    </a:cubicBezTo>
                    <a:lnTo>
                      <a:pt x="4543" y="0"/>
                    </a:lnTo>
                    <a:cubicBezTo>
                      <a:pt x="3385" y="0"/>
                      <a:pt x="3385" y="1728"/>
                      <a:pt x="4543" y="1728"/>
                    </a:cubicBezTo>
                    <a:lnTo>
                      <a:pt x="6841" y="1728"/>
                    </a:lnTo>
                    <a:lnTo>
                      <a:pt x="6841" y="4383"/>
                    </a:lnTo>
                    <a:cubicBezTo>
                      <a:pt x="2904" y="4828"/>
                      <a:pt x="0" y="8284"/>
                      <a:pt x="232" y="12239"/>
                    </a:cubicBezTo>
                    <a:cubicBezTo>
                      <a:pt x="464" y="16211"/>
                      <a:pt x="3741" y="19293"/>
                      <a:pt x="7714" y="19293"/>
                    </a:cubicBezTo>
                    <a:cubicBezTo>
                      <a:pt x="11687" y="19293"/>
                      <a:pt x="14964" y="16211"/>
                      <a:pt x="15196" y="12239"/>
                    </a:cubicBezTo>
                    <a:cubicBezTo>
                      <a:pt x="15410" y="8284"/>
                      <a:pt x="12524" y="4828"/>
                      <a:pt x="8569" y="4383"/>
                    </a:cubicBezTo>
                    <a:close/>
                    <a:moveTo>
                      <a:pt x="7714" y="17565"/>
                    </a:moveTo>
                    <a:cubicBezTo>
                      <a:pt x="2583" y="17565"/>
                      <a:pt x="0" y="11366"/>
                      <a:pt x="3635" y="7732"/>
                    </a:cubicBezTo>
                    <a:cubicBezTo>
                      <a:pt x="7269" y="4098"/>
                      <a:pt x="13468" y="6681"/>
                      <a:pt x="13468" y="11811"/>
                    </a:cubicBezTo>
                    <a:cubicBezTo>
                      <a:pt x="13468" y="14982"/>
                      <a:pt x="10885" y="17565"/>
                      <a:pt x="7714" y="1756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309;p68"/>
              <p:cNvSpPr/>
              <p:nvPr/>
            </p:nvSpPr>
            <p:spPr>
              <a:xfrm>
                <a:off x="4345468" y="2562726"/>
                <a:ext cx="666889" cy="235369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1729" fill="none" extrusionOk="0">
                    <a:moveTo>
                      <a:pt x="3741" y="0"/>
                    </a:moveTo>
                    <a:lnTo>
                      <a:pt x="1158" y="0"/>
                    </a:lnTo>
                    <a:cubicBezTo>
                      <a:pt x="0" y="0"/>
                      <a:pt x="0" y="1728"/>
                      <a:pt x="1158" y="1728"/>
                    </a:cubicBezTo>
                    <a:lnTo>
                      <a:pt x="3741" y="1728"/>
                    </a:lnTo>
                    <a:cubicBezTo>
                      <a:pt x="4899" y="1728"/>
                      <a:pt x="4899" y="0"/>
                      <a:pt x="3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5800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310;p68"/>
              <p:cNvSpPr/>
              <p:nvPr/>
            </p:nvSpPr>
            <p:spPr>
              <a:xfrm>
                <a:off x="4370903" y="2215908"/>
                <a:ext cx="243804" cy="588762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4325" extrusionOk="0">
                    <a:moveTo>
                      <a:pt x="898" y="0"/>
                    </a:moveTo>
                    <a:cubicBezTo>
                      <a:pt x="450" y="0"/>
                      <a:pt x="0" y="303"/>
                      <a:pt x="27" y="909"/>
                    </a:cubicBezTo>
                    <a:lnTo>
                      <a:pt x="27" y="3510"/>
                    </a:lnTo>
                    <a:cubicBezTo>
                      <a:pt x="54" y="4053"/>
                      <a:pt x="472" y="4325"/>
                      <a:pt x="891" y="4325"/>
                    </a:cubicBezTo>
                    <a:cubicBezTo>
                      <a:pt x="1310" y="4325"/>
                      <a:pt x="1728" y="4053"/>
                      <a:pt x="1755" y="3510"/>
                    </a:cubicBezTo>
                    <a:lnTo>
                      <a:pt x="1755" y="909"/>
                    </a:lnTo>
                    <a:cubicBezTo>
                      <a:pt x="1791" y="303"/>
                      <a:pt x="1345" y="0"/>
                      <a:pt x="89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" name="Google Shape;2311;p68"/>
            <p:cNvSpPr/>
            <p:nvPr/>
          </p:nvSpPr>
          <p:spPr>
            <a:xfrm rot="7198898">
              <a:off x="7705699" y="8475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12;p68"/>
            <p:cNvSpPr/>
            <p:nvPr/>
          </p:nvSpPr>
          <p:spPr>
            <a:xfrm rot="7201932">
              <a:off x="8143687" y="1509265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6811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>
            <a:spLocks noGrp="1"/>
          </p:cNvSpPr>
          <p:nvPr>
            <p:ph type="subTitle" idx="1"/>
          </p:nvPr>
        </p:nvSpPr>
        <p:spPr>
          <a:xfrm>
            <a:off x="2944506" y="2819988"/>
            <a:ext cx="3259900" cy="1414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This is Anindya Das and I am presenting here the </a:t>
            </a:r>
            <a:r>
              <a:rPr lang="en-IN" b="1" dirty="0" smtClean="0"/>
              <a:t>data analysis process for finding restaurant for dinner</a:t>
            </a:r>
          </a:p>
        </p:txBody>
      </p:sp>
      <p:sp>
        <p:nvSpPr>
          <p:cNvPr id="398" name="Google Shape;398;p37"/>
          <p:cNvSpPr txBox="1">
            <a:spLocks noGrp="1"/>
          </p:cNvSpPr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WHOA!</a:t>
            </a:r>
            <a:endParaRPr dirty="0"/>
          </a:p>
        </p:txBody>
      </p:sp>
      <p:sp>
        <p:nvSpPr>
          <p:cNvPr id="399" name="Google Shape;399;p3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400" name="Google Shape;400;p37"/>
          <p:cNvGrpSpPr/>
          <p:nvPr/>
        </p:nvGrpSpPr>
        <p:grpSpPr>
          <a:xfrm>
            <a:off x="2308150" y="1262488"/>
            <a:ext cx="65475" cy="397950"/>
            <a:chOff x="2551425" y="1409425"/>
            <a:chExt cx="65475" cy="397950"/>
          </a:xfrm>
        </p:grpSpPr>
        <p:sp>
          <p:nvSpPr>
            <p:cNvPr id="401" name="Google Shape;401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7"/>
          <p:cNvGrpSpPr/>
          <p:nvPr/>
        </p:nvGrpSpPr>
        <p:grpSpPr>
          <a:xfrm>
            <a:off x="714300" y="922363"/>
            <a:ext cx="472550" cy="202200"/>
            <a:chOff x="1441900" y="2926313"/>
            <a:chExt cx="472550" cy="202200"/>
          </a:xfrm>
        </p:grpSpPr>
        <p:sp>
          <p:nvSpPr>
            <p:cNvPr id="412" name="Google Shape;412;p37"/>
            <p:cNvSpPr/>
            <p:nvPr/>
          </p:nvSpPr>
          <p:spPr>
            <a:xfrm>
              <a:off x="1441900" y="2926313"/>
              <a:ext cx="285500" cy="202200"/>
            </a:xfrm>
            <a:custGeom>
              <a:avLst/>
              <a:gdLst/>
              <a:ahLst/>
              <a:cxnLst/>
              <a:rect l="l" t="t" r="r" b="b"/>
              <a:pathLst>
                <a:path w="11420" h="8088" fill="none" extrusionOk="0">
                  <a:moveTo>
                    <a:pt x="11420" y="0"/>
                  </a:moveTo>
                  <a:cubicBezTo>
                    <a:pt x="9140" y="0"/>
                    <a:pt x="7180" y="1639"/>
                    <a:pt x="6753" y="3884"/>
                  </a:cubicBezTo>
                  <a:cubicBezTo>
                    <a:pt x="5025" y="3403"/>
                    <a:pt x="3243" y="4436"/>
                    <a:pt x="2780" y="6164"/>
                  </a:cubicBezTo>
                  <a:cubicBezTo>
                    <a:pt x="1462" y="5594"/>
                    <a:pt x="1" y="6645"/>
                    <a:pt x="126" y="8088"/>
                  </a:cubicBezTo>
                  <a:lnTo>
                    <a:pt x="2994" y="808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1752325" y="2926313"/>
              <a:ext cx="35650" cy="13375"/>
            </a:xfrm>
            <a:custGeom>
              <a:avLst/>
              <a:gdLst/>
              <a:ahLst/>
              <a:cxnLst/>
              <a:rect l="l" t="t" r="r" b="b"/>
              <a:pathLst>
                <a:path w="1426" h="535" fill="none" extrusionOk="0">
                  <a:moveTo>
                    <a:pt x="0" y="0"/>
                  </a:moveTo>
                  <a:cubicBezTo>
                    <a:pt x="0" y="0"/>
                    <a:pt x="998" y="107"/>
                    <a:pt x="1426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1540325" y="3127613"/>
              <a:ext cx="248100" cy="25"/>
            </a:xfrm>
            <a:custGeom>
              <a:avLst/>
              <a:gdLst/>
              <a:ahLst/>
              <a:cxnLst/>
              <a:rect l="l" t="t" r="r" b="b"/>
              <a:pathLst>
                <a:path w="9924" h="1" fill="none" extrusionOk="0">
                  <a:moveTo>
                    <a:pt x="1" y="0"/>
                  </a:moveTo>
                  <a:lnTo>
                    <a:pt x="992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540325" y="3040313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586" y="1"/>
                  </a:moveTo>
                  <a:cubicBezTo>
                    <a:pt x="1586" y="1"/>
                    <a:pt x="428" y="108"/>
                    <a:pt x="1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1829375" y="3002013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0" y="357"/>
                  </a:moveTo>
                  <a:cubicBezTo>
                    <a:pt x="0" y="357"/>
                    <a:pt x="2102" y="1"/>
                    <a:pt x="3403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7"/>
          <p:cNvGrpSpPr/>
          <p:nvPr/>
        </p:nvGrpSpPr>
        <p:grpSpPr>
          <a:xfrm>
            <a:off x="1093400" y="1043938"/>
            <a:ext cx="1043050" cy="1488400"/>
            <a:chOff x="910475" y="761863"/>
            <a:chExt cx="1043050" cy="1488400"/>
          </a:xfrm>
        </p:grpSpPr>
        <p:sp>
          <p:nvSpPr>
            <p:cNvPr id="418" name="Google Shape;418;p37"/>
            <p:cNvSpPr/>
            <p:nvPr/>
          </p:nvSpPr>
          <p:spPr>
            <a:xfrm>
              <a:off x="910475" y="761863"/>
              <a:ext cx="1043050" cy="1488400"/>
            </a:xfrm>
            <a:custGeom>
              <a:avLst/>
              <a:gdLst/>
              <a:ahLst/>
              <a:cxnLst/>
              <a:rect l="l" t="t" r="r" b="b"/>
              <a:pathLst>
                <a:path w="41722" h="59536" fill="none" extrusionOk="0">
                  <a:moveTo>
                    <a:pt x="41722" y="8159"/>
                  </a:moveTo>
                  <a:lnTo>
                    <a:pt x="41722" y="57914"/>
                  </a:lnTo>
                  <a:cubicBezTo>
                    <a:pt x="41722" y="58805"/>
                    <a:pt x="40991" y="59536"/>
                    <a:pt x="40101" y="59536"/>
                  </a:cubicBezTo>
                  <a:lnTo>
                    <a:pt x="1622" y="59536"/>
                  </a:lnTo>
                  <a:cubicBezTo>
                    <a:pt x="731" y="59536"/>
                    <a:pt x="1" y="58805"/>
                    <a:pt x="1" y="57914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22" y="0"/>
                  </a:cubicBezTo>
                  <a:lnTo>
                    <a:pt x="325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1723250" y="761863"/>
              <a:ext cx="224500" cy="206225"/>
            </a:xfrm>
            <a:custGeom>
              <a:avLst/>
              <a:gdLst/>
              <a:ahLst/>
              <a:cxnLst/>
              <a:rect l="l" t="t" r="r" b="b"/>
              <a:pathLst>
                <a:path w="8980" h="8249" fill="none" extrusionOk="0">
                  <a:moveTo>
                    <a:pt x="1" y="0"/>
                  </a:moveTo>
                  <a:lnTo>
                    <a:pt x="1" y="6645"/>
                  </a:lnTo>
                  <a:cubicBezTo>
                    <a:pt x="1" y="7518"/>
                    <a:pt x="713" y="8248"/>
                    <a:pt x="1604" y="8248"/>
                  </a:cubicBezTo>
                  <a:lnTo>
                    <a:pt x="8979" y="8248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1051650" y="10624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1051650" y="11626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1051650" y="1262888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1051650" y="13630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1051650" y="14632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1051650" y="15634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1051650" y="1663713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1051650" y="1782613"/>
              <a:ext cx="315350" cy="22300"/>
            </a:xfrm>
            <a:custGeom>
              <a:avLst/>
              <a:gdLst/>
              <a:ahLst/>
              <a:cxnLst/>
              <a:rect l="l" t="t" r="r" b="b"/>
              <a:pathLst>
                <a:path w="12614" h="892" fill="none" extrusionOk="0">
                  <a:moveTo>
                    <a:pt x="1" y="1"/>
                  </a:moveTo>
                  <a:lnTo>
                    <a:pt x="12613" y="1"/>
                  </a:lnTo>
                  <a:lnTo>
                    <a:pt x="12613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1051650" y="1990163"/>
              <a:ext cx="393275" cy="0"/>
            </a:xfrm>
            <a:custGeom>
              <a:avLst/>
              <a:gdLst/>
              <a:ahLst/>
              <a:cxnLst/>
              <a:rect l="l" t="t" r="r" b="b"/>
              <a:pathLst>
                <a:path w="15731" fill="none" extrusionOk="0">
                  <a:moveTo>
                    <a:pt x="1" y="0"/>
                  </a:moveTo>
                  <a:lnTo>
                    <a:pt x="15731" y="0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7"/>
          <p:cNvGrpSpPr/>
          <p:nvPr/>
        </p:nvGrpSpPr>
        <p:grpSpPr>
          <a:xfrm>
            <a:off x="1701625" y="2135638"/>
            <a:ext cx="875600" cy="1088925"/>
            <a:chOff x="5962175" y="478150"/>
            <a:chExt cx="875600" cy="1088925"/>
          </a:xfrm>
        </p:grpSpPr>
        <p:sp>
          <p:nvSpPr>
            <p:cNvPr id="430" name="Google Shape;430;p37"/>
            <p:cNvSpPr/>
            <p:nvPr/>
          </p:nvSpPr>
          <p:spPr>
            <a:xfrm>
              <a:off x="6095350" y="582825"/>
              <a:ext cx="504600" cy="504600"/>
            </a:xfrm>
            <a:custGeom>
              <a:avLst/>
              <a:gdLst/>
              <a:ahLst/>
              <a:cxnLst/>
              <a:rect l="l" t="t" r="r" b="b"/>
              <a:pathLst>
                <a:path w="20184" h="20184" extrusionOk="0">
                  <a:moveTo>
                    <a:pt x="10083" y="0"/>
                  </a:moveTo>
                  <a:lnTo>
                    <a:pt x="10083" y="0"/>
                  </a:lnTo>
                  <a:cubicBezTo>
                    <a:pt x="15659" y="18"/>
                    <a:pt x="20166" y="4525"/>
                    <a:pt x="20184" y="10101"/>
                  </a:cubicBezTo>
                  <a:lnTo>
                    <a:pt x="20184" y="10101"/>
                  </a:lnTo>
                  <a:cubicBezTo>
                    <a:pt x="20166" y="15659"/>
                    <a:pt x="15659" y="20166"/>
                    <a:pt x="10083" y="20184"/>
                  </a:cubicBezTo>
                  <a:lnTo>
                    <a:pt x="10083" y="20184"/>
                  </a:lnTo>
                  <a:cubicBezTo>
                    <a:pt x="4525" y="20166"/>
                    <a:pt x="0" y="15659"/>
                    <a:pt x="0" y="10101"/>
                  </a:cubicBezTo>
                  <a:lnTo>
                    <a:pt x="0" y="10101"/>
                  </a:lnTo>
                  <a:cubicBezTo>
                    <a:pt x="0" y="4525"/>
                    <a:pt x="4525" y="18"/>
                    <a:pt x="100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6501075" y="1086075"/>
              <a:ext cx="145650" cy="186625"/>
            </a:xfrm>
            <a:custGeom>
              <a:avLst/>
              <a:gdLst/>
              <a:ahLst/>
              <a:cxnLst/>
              <a:rect l="l" t="t" r="r" b="b"/>
              <a:pathLst>
                <a:path w="5826" h="7465" extrusionOk="0">
                  <a:moveTo>
                    <a:pt x="0" y="1176"/>
                  </a:moveTo>
                  <a:lnTo>
                    <a:pt x="1888" y="0"/>
                  </a:lnTo>
                  <a:lnTo>
                    <a:pt x="5825" y="6289"/>
                  </a:lnTo>
                  <a:lnTo>
                    <a:pt x="3937" y="74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5962175" y="478150"/>
              <a:ext cx="742450" cy="742000"/>
            </a:xfrm>
            <a:custGeom>
              <a:avLst/>
              <a:gdLst/>
              <a:ahLst/>
              <a:cxnLst/>
              <a:rect l="l" t="t" r="r" b="b"/>
              <a:pathLst>
                <a:path w="29698" h="29680" extrusionOk="0">
                  <a:moveTo>
                    <a:pt x="15410" y="1"/>
                  </a:moveTo>
                  <a:cubicBezTo>
                    <a:pt x="9638" y="1"/>
                    <a:pt x="4419" y="3475"/>
                    <a:pt x="2210" y="8819"/>
                  </a:cubicBezTo>
                  <a:cubicBezTo>
                    <a:pt x="1" y="14146"/>
                    <a:pt x="1230" y="20291"/>
                    <a:pt x="5309" y="24371"/>
                  </a:cubicBezTo>
                  <a:cubicBezTo>
                    <a:pt x="9389" y="28468"/>
                    <a:pt x="15535" y="29680"/>
                    <a:pt x="20879" y="27471"/>
                  </a:cubicBezTo>
                  <a:cubicBezTo>
                    <a:pt x="26206" y="25262"/>
                    <a:pt x="29697" y="20060"/>
                    <a:pt x="29697" y="14288"/>
                  </a:cubicBezTo>
                  <a:cubicBezTo>
                    <a:pt x="29697" y="6396"/>
                    <a:pt x="23302" y="1"/>
                    <a:pt x="15410" y="1"/>
                  </a:cubicBezTo>
                  <a:close/>
                  <a:moveTo>
                    <a:pt x="15410" y="24068"/>
                  </a:moveTo>
                  <a:cubicBezTo>
                    <a:pt x="11455" y="24068"/>
                    <a:pt x="7875" y="21681"/>
                    <a:pt x="6360" y="18029"/>
                  </a:cubicBezTo>
                  <a:cubicBezTo>
                    <a:pt x="4846" y="14359"/>
                    <a:pt x="5684" y="10155"/>
                    <a:pt x="8480" y="7358"/>
                  </a:cubicBezTo>
                  <a:cubicBezTo>
                    <a:pt x="11277" y="4544"/>
                    <a:pt x="15499" y="3706"/>
                    <a:pt x="19151" y="5221"/>
                  </a:cubicBezTo>
                  <a:cubicBezTo>
                    <a:pt x="22821" y="6735"/>
                    <a:pt x="25208" y="10315"/>
                    <a:pt x="25208" y="14270"/>
                  </a:cubicBezTo>
                  <a:cubicBezTo>
                    <a:pt x="25208" y="19686"/>
                    <a:pt x="20826" y="24068"/>
                    <a:pt x="15410" y="240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6581675" y="1224575"/>
              <a:ext cx="256100" cy="342500"/>
            </a:xfrm>
            <a:custGeom>
              <a:avLst/>
              <a:gdLst/>
              <a:ahLst/>
              <a:cxnLst/>
              <a:rect l="l" t="t" r="r" b="b"/>
              <a:pathLst>
                <a:path w="10244" h="13700" extrusionOk="0">
                  <a:moveTo>
                    <a:pt x="9086" y="13148"/>
                  </a:moveTo>
                  <a:lnTo>
                    <a:pt x="9086" y="13148"/>
                  </a:lnTo>
                  <a:cubicBezTo>
                    <a:pt x="8177" y="13700"/>
                    <a:pt x="6984" y="13433"/>
                    <a:pt x="6414" y="12542"/>
                  </a:cubicBezTo>
                  <a:lnTo>
                    <a:pt x="571" y="3243"/>
                  </a:lnTo>
                  <a:cubicBezTo>
                    <a:pt x="1" y="2334"/>
                    <a:pt x="286" y="1141"/>
                    <a:pt x="1194" y="571"/>
                  </a:cubicBezTo>
                  <a:lnTo>
                    <a:pt x="1194" y="571"/>
                  </a:lnTo>
                  <a:cubicBezTo>
                    <a:pt x="2085" y="1"/>
                    <a:pt x="3278" y="286"/>
                    <a:pt x="3848" y="1176"/>
                  </a:cubicBezTo>
                  <a:lnTo>
                    <a:pt x="9692" y="10476"/>
                  </a:lnTo>
                  <a:cubicBezTo>
                    <a:pt x="10244" y="11384"/>
                    <a:pt x="9977" y="12578"/>
                    <a:pt x="9086" y="1314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6203125" y="760525"/>
              <a:ext cx="320675" cy="185725"/>
            </a:xfrm>
            <a:custGeom>
              <a:avLst/>
              <a:gdLst/>
              <a:ahLst/>
              <a:cxnLst/>
              <a:rect l="l" t="t" r="r" b="b"/>
              <a:pathLst>
                <a:path w="12827" h="7429" extrusionOk="0">
                  <a:moveTo>
                    <a:pt x="0" y="4525"/>
                  </a:moveTo>
                  <a:lnTo>
                    <a:pt x="2494" y="7429"/>
                  </a:lnTo>
                  <a:cubicBezTo>
                    <a:pt x="2494" y="7429"/>
                    <a:pt x="5558" y="1782"/>
                    <a:pt x="12827" y="0"/>
                  </a:cubicBezTo>
                  <a:cubicBezTo>
                    <a:pt x="12827" y="0"/>
                    <a:pt x="6039" y="89"/>
                    <a:pt x="2334" y="6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7"/>
          <p:cNvGrpSpPr/>
          <p:nvPr/>
        </p:nvGrpSpPr>
        <p:grpSpPr>
          <a:xfrm>
            <a:off x="7701156" y="1589321"/>
            <a:ext cx="612965" cy="612965"/>
            <a:chOff x="5208200" y="980975"/>
            <a:chExt cx="440475" cy="440475"/>
          </a:xfrm>
        </p:grpSpPr>
        <p:sp>
          <p:nvSpPr>
            <p:cNvPr id="436" name="Google Shape;436;p37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37"/>
          <p:cNvSpPr/>
          <p:nvPr/>
        </p:nvSpPr>
        <p:spPr>
          <a:xfrm>
            <a:off x="830238" y="31402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/>
          <p:nvPr/>
        </p:nvSpPr>
        <p:spPr>
          <a:xfrm>
            <a:off x="1287513" y="2770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7"/>
          <p:cNvSpPr/>
          <p:nvPr/>
        </p:nvSpPr>
        <p:spPr>
          <a:xfrm>
            <a:off x="2039913" y="74261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7"/>
          <p:cNvSpPr/>
          <p:nvPr/>
        </p:nvSpPr>
        <p:spPr>
          <a:xfrm rot="-1685758">
            <a:off x="724953" y="2780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37"/>
          <p:cNvGrpSpPr/>
          <p:nvPr/>
        </p:nvGrpSpPr>
        <p:grpSpPr>
          <a:xfrm>
            <a:off x="6522182" y="1124566"/>
            <a:ext cx="953591" cy="334099"/>
            <a:chOff x="2271950" y="2722775"/>
            <a:chExt cx="575875" cy="201775"/>
          </a:xfrm>
        </p:grpSpPr>
        <p:sp>
          <p:nvSpPr>
            <p:cNvPr id="443" name="Google Shape;443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37"/>
          <p:cNvGrpSpPr/>
          <p:nvPr/>
        </p:nvGrpSpPr>
        <p:grpSpPr>
          <a:xfrm>
            <a:off x="7618297" y="3712639"/>
            <a:ext cx="695830" cy="243805"/>
            <a:chOff x="2271950" y="2722775"/>
            <a:chExt cx="575875" cy="201775"/>
          </a:xfrm>
        </p:grpSpPr>
        <p:sp>
          <p:nvSpPr>
            <p:cNvPr id="449" name="Google Shape;449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37"/>
          <p:cNvSpPr/>
          <p:nvPr/>
        </p:nvSpPr>
        <p:spPr>
          <a:xfrm>
            <a:off x="2039926" y="390146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7"/>
          <p:cNvSpPr/>
          <p:nvPr/>
        </p:nvSpPr>
        <p:spPr>
          <a:xfrm>
            <a:off x="2810726" y="803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012013" y="41742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7"/>
          <p:cNvSpPr/>
          <p:nvPr/>
        </p:nvSpPr>
        <p:spPr>
          <a:xfrm rot="7201932">
            <a:off x="1637012" y="3349078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7140551" y="34274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7"/>
          <p:cNvSpPr/>
          <p:nvPr/>
        </p:nvSpPr>
        <p:spPr>
          <a:xfrm rot="7198898">
            <a:off x="7188899" y="21191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7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7"/>
          <p:cNvSpPr/>
          <p:nvPr/>
        </p:nvSpPr>
        <p:spPr>
          <a:xfrm rot="7198898">
            <a:off x="838849" y="36362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7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6647613" y="8564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7"/>
          <p:cNvGrpSpPr/>
          <p:nvPr/>
        </p:nvGrpSpPr>
        <p:grpSpPr>
          <a:xfrm rot="5400000">
            <a:off x="7461288" y="4014463"/>
            <a:ext cx="65475" cy="397950"/>
            <a:chOff x="2551425" y="1409425"/>
            <a:chExt cx="65475" cy="397950"/>
          </a:xfrm>
        </p:grpSpPr>
        <p:sp>
          <p:nvSpPr>
            <p:cNvPr id="465" name="Google Shape;465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8021301" y="7426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7"/>
          <p:cNvSpPr/>
          <p:nvPr/>
        </p:nvSpPr>
        <p:spPr>
          <a:xfrm>
            <a:off x="6661124" y="25315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7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0" name="Google Shape;480;p37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1" name="Google Shape;481;p37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82" name="Google Shape;482;p3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83" name="Google Shape;483;p3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37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3" name="Google Shape;493;p37"/>
          <p:cNvCxnSpPr/>
          <p:nvPr/>
        </p:nvCxnSpPr>
        <p:spPr>
          <a:xfrm>
            <a:off x="3185561" y="2770463"/>
            <a:ext cx="277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498;p38"/>
          <p:cNvSpPr/>
          <p:nvPr/>
        </p:nvSpPr>
        <p:spPr>
          <a:xfrm>
            <a:off x="4837867" y="1189194"/>
            <a:ext cx="351421" cy="375913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8"/>
          <p:cNvSpPr/>
          <p:nvPr/>
        </p:nvSpPr>
        <p:spPr>
          <a:xfrm>
            <a:off x="2831679" y="1233876"/>
            <a:ext cx="351421" cy="375913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9" name="Google Shape;499;p38"/>
          <p:cNvCxnSpPr/>
          <p:nvPr/>
        </p:nvCxnSpPr>
        <p:spPr>
          <a:xfrm>
            <a:off x="3230692" y="1567480"/>
            <a:ext cx="1185282" cy="1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38"/>
          <p:cNvSpPr/>
          <p:nvPr/>
        </p:nvSpPr>
        <p:spPr>
          <a:xfrm>
            <a:off x="910063" y="1258569"/>
            <a:ext cx="327936" cy="36954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/>
              <a:t>Slide</a:t>
            </a:r>
            <a:r>
              <a:rPr lang="en-IN" b="1" dirty="0" smtClean="0"/>
              <a:t> </a:t>
            </a:r>
            <a:r>
              <a:rPr lang="en" dirty="0" smtClean="0"/>
              <a:t>CONTENT</a:t>
            </a:r>
            <a:endParaRPr dirty="0"/>
          </a:p>
        </p:txBody>
      </p:sp>
      <p:sp>
        <p:nvSpPr>
          <p:cNvPr id="506" name="Google Shape;506;p38"/>
          <p:cNvSpPr txBox="1">
            <a:spLocks noGrp="1"/>
          </p:cNvSpPr>
          <p:nvPr>
            <p:ph type="title"/>
          </p:nvPr>
        </p:nvSpPr>
        <p:spPr>
          <a:xfrm>
            <a:off x="1220908" y="1206893"/>
            <a:ext cx="1340996" cy="418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Introduction</a:t>
            </a:r>
            <a:endParaRPr sz="2000" dirty="0"/>
          </a:p>
        </p:txBody>
      </p:sp>
      <p:sp>
        <p:nvSpPr>
          <p:cNvPr id="507" name="Google Shape;507;p38"/>
          <p:cNvSpPr txBox="1">
            <a:spLocks noGrp="1"/>
          </p:cNvSpPr>
          <p:nvPr>
            <p:ph type="subTitle" idx="1"/>
          </p:nvPr>
        </p:nvSpPr>
        <p:spPr>
          <a:xfrm>
            <a:off x="1183450" y="1597497"/>
            <a:ext cx="1688805" cy="688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 smtClean="0"/>
              <a:t>Scenario and Goal</a:t>
            </a:r>
            <a:endParaRPr dirty="0"/>
          </a:p>
        </p:txBody>
      </p:sp>
      <p:sp>
        <p:nvSpPr>
          <p:cNvPr id="508" name="Google Shape;508;p38"/>
          <p:cNvSpPr txBox="1">
            <a:spLocks noGrp="1"/>
          </p:cNvSpPr>
          <p:nvPr>
            <p:ph type="title" idx="2"/>
          </p:nvPr>
        </p:nvSpPr>
        <p:spPr>
          <a:xfrm>
            <a:off x="814480" y="1330190"/>
            <a:ext cx="502012" cy="2673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01</a:t>
            </a:r>
            <a:endParaRPr sz="2000" dirty="0"/>
          </a:p>
        </p:txBody>
      </p:sp>
      <p:cxnSp>
        <p:nvCxnSpPr>
          <p:cNvPr id="509" name="Google Shape;509;p38"/>
          <p:cNvCxnSpPr/>
          <p:nvPr/>
        </p:nvCxnSpPr>
        <p:spPr>
          <a:xfrm flipV="1">
            <a:off x="1220908" y="1568755"/>
            <a:ext cx="1057381" cy="458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0" name="Google Shape;510;p38"/>
          <p:cNvSpPr txBox="1">
            <a:spLocks noGrp="1"/>
          </p:cNvSpPr>
          <p:nvPr>
            <p:ph type="title" idx="3"/>
          </p:nvPr>
        </p:nvSpPr>
        <p:spPr>
          <a:xfrm>
            <a:off x="3180214" y="1197886"/>
            <a:ext cx="2831700" cy="359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plan</a:t>
            </a:r>
            <a:endParaRPr sz="2000" dirty="0"/>
          </a:p>
        </p:txBody>
      </p:sp>
      <p:sp>
        <p:nvSpPr>
          <p:cNvPr id="511" name="Google Shape;511;p38"/>
          <p:cNvSpPr txBox="1">
            <a:spLocks noGrp="1"/>
          </p:cNvSpPr>
          <p:nvPr>
            <p:ph type="subTitle" idx="4"/>
          </p:nvPr>
        </p:nvSpPr>
        <p:spPr>
          <a:xfrm>
            <a:off x="3069022" y="1593340"/>
            <a:ext cx="1686612" cy="626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/>
              <a:t>Identify data </a:t>
            </a:r>
            <a:r>
              <a:rPr lang="en-IN" dirty="0" smtClean="0"/>
              <a:t>sources  and  </a:t>
            </a:r>
            <a:r>
              <a:rPr lang="en-IN" dirty="0"/>
              <a:t>Set goals</a:t>
            </a:r>
            <a:endParaRPr dirty="0"/>
          </a:p>
        </p:txBody>
      </p:sp>
      <p:sp>
        <p:nvSpPr>
          <p:cNvPr id="512" name="Google Shape;512;p38"/>
          <p:cNvSpPr txBox="1">
            <a:spLocks noGrp="1"/>
          </p:cNvSpPr>
          <p:nvPr>
            <p:ph type="title" idx="5"/>
          </p:nvPr>
        </p:nvSpPr>
        <p:spPr>
          <a:xfrm>
            <a:off x="4702385" y="1195430"/>
            <a:ext cx="606829" cy="3826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03</a:t>
            </a:r>
            <a:endParaRPr sz="2000" dirty="0"/>
          </a:p>
        </p:txBody>
      </p:sp>
      <p:sp>
        <p:nvSpPr>
          <p:cNvPr id="519" name="Google Shape;519;p3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8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3" name="Google Shape;523;p38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4" name="Google Shape;524;p38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25" name="Google Shape;525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26" name="Google Shape;526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8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6240506" y="733092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 rot="-1685758">
            <a:off x="8157103" y="15712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8291229" y="2689056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8116751" y="32552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 rot="-1685758">
            <a:off x="7659553" y="31307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1167876" y="30611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 rot="-1685758">
            <a:off x="933116" y="2782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06061" y="13904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10;p38"/>
          <p:cNvSpPr txBox="1">
            <a:spLocks/>
          </p:cNvSpPr>
          <p:nvPr/>
        </p:nvSpPr>
        <p:spPr>
          <a:xfrm>
            <a:off x="5194678" y="1184626"/>
            <a:ext cx="1186075" cy="35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sz="2000" dirty="0"/>
              <a:t>PREPARE</a:t>
            </a:r>
            <a:endParaRPr lang="en-IN" sz="1200" dirty="0"/>
          </a:p>
        </p:txBody>
      </p:sp>
      <p:cxnSp>
        <p:nvCxnSpPr>
          <p:cNvPr id="61" name="Google Shape;499;p38"/>
          <p:cNvCxnSpPr/>
          <p:nvPr/>
        </p:nvCxnSpPr>
        <p:spPr>
          <a:xfrm>
            <a:off x="5195471" y="1563196"/>
            <a:ext cx="1185282" cy="1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499;p38"/>
          <p:cNvCxnSpPr/>
          <p:nvPr/>
        </p:nvCxnSpPr>
        <p:spPr>
          <a:xfrm>
            <a:off x="7097082" y="1567698"/>
            <a:ext cx="1185282" cy="1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499;p38"/>
          <p:cNvCxnSpPr/>
          <p:nvPr/>
        </p:nvCxnSpPr>
        <p:spPr>
          <a:xfrm>
            <a:off x="1237999" y="2846243"/>
            <a:ext cx="1185282" cy="1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499;p38"/>
          <p:cNvCxnSpPr/>
          <p:nvPr/>
        </p:nvCxnSpPr>
        <p:spPr>
          <a:xfrm>
            <a:off x="5169485" y="2935049"/>
            <a:ext cx="1185282" cy="1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499;p38"/>
          <p:cNvCxnSpPr/>
          <p:nvPr/>
        </p:nvCxnSpPr>
        <p:spPr>
          <a:xfrm>
            <a:off x="7238917" y="3283219"/>
            <a:ext cx="1185282" cy="1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499;p38"/>
          <p:cNvCxnSpPr/>
          <p:nvPr/>
        </p:nvCxnSpPr>
        <p:spPr>
          <a:xfrm>
            <a:off x="3123283" y="2913972"/>
            <a:ext cx="1185282" cy="1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511;p38"/>
          <p:cNvSpPr txBox="1">
            <a:spLocks/>
          </p:cNvSpPr>
          <p:nvPr/>
        </p:nvSpPr>
        <p:spPr>
          <a:xfrm>
            <a:off x="5030289" y="1609789"/>
            <a:ext cx="1686612" cy="62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en-IN" dirty="0"/>
              <a:t>Data </a:t>
            </a:r>
            <a:r>
              <a:rPr lang="en-IN" dirty="0" smtClean="0"/>
              <a:t>Collection and  Data Cleaning </a:t>
            </a:r>
            <a:endParaRPr lang="en-US" dirty="0"/>
          </a:p>
        </p:txBody>
      </p:sp>
      <p:sp>
        <p:nvSpPr>
          <p:cNvPr id="72" name="Google Shape;512;p38"/>
          <p:cNvSpPr txBox="1">
            <a:spLocks/>
          </p:cNvSpPr>
          <p:nvPr/>
        </p:nvSpPr>
        <p:spPr>
          <a:xfrm>
            <a:off x="2709283" y="1244401"/>
            <a:ext cx="606829" cy="382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2000" dirty="0" smtClean="0"/>
              <a:t>02</a:t>
            </a:r>
            <a:endParaRPr lang="en" sz="2000" dirty="0"/>
          </a:p>
        </p:txBody>
      </p:sp>
      <p:sp>
        <p:nvSpPr>
          <p:cNvPr id="73" name="Google Shape;504;p38"/>
          <p:cNvSpPr/>
          <p:nvPr/>
        </p:nvSpPr>
        <p:spPr>
          <a:xfrm>
            <a:off x="6803757" y="1198912"/>
            <a:ext cx="327936" cy="36954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510;p38"/>
          <p:cNvSpPr txBox="1">
            <a:spLocks/>
          </p:cNvSpPr>
          <p:nvPr/>
        </p:nvSpPr>
        <p:spPr>
          <a:xfrm>
            <a:off x="7062525" y="1159150"/>
            <a:ext cx="1186075" cy="35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sz="2000" dirty="0"/>
              <a:t>PROCESS</a:t>
            </a:r>
            <a:endParaRPr lang="en-IN" sz="1200" dirty="0"/>
          </a:p>
        </p:txBody>
      </p:sp>
      <p:sp>
        <p:nvSpPr>
          <p:cNvPr id="75" name="Google Shape;512;p38"/>
          <p:cNvSpPr txBox="1">
            <a:spLocks/>
          </p:cNvSpPr>
          <p:nvPr/>
        </p:nvSpPr>
        <p:spPr>
          <a:xfrm>
            <a:off x="6744877" y="1235622"/>
            <a:ext cx="484548" cy="34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2000" dirty="0" smtClean="0"/>
              <a:t>04</a:t>
            </a:r>
            <a:endParaRPr lang="en" sz="2000" dirty="0"/>
          </a:p>
        </p:txBody>
      </p:sp>
      <p:sp>
        <p:nvSpPr>
          <p:cNvPr id="77" name="Google Shape;511;p38"/>
          <p:cNvSpPr txBox="1">
            <a:spLocks/>
          </p:cNvSpPr>
          <p:nvPr/>
        </p:nvSpPr>
        <p:spPr>
          <a:xfrm>
            <a:off x="6928959" y="1604348"/>
            <a:ext cx="1945975" cy="62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en-IN" dirty="0"/>
              <a:t>Real-time Data </a:t>
            </a:r>
            <a:r>
              <a:rPr lang="en-IN" dirty="0" smtClean="0"/>
              <a:t>Processing</a:t>
            </a:r>
            <a:r>
              <a:rPr lang="en-IN" dirty="0"/>
              <a:t> </a:t>
            </a:r>
            <a:r>
              <a:rPr lang="en-IN" dirty="0" smtClean="0"/>
              <a:t>and </a:t>
            </a:r>
            <a:r>
              <a:rPr lang="en-IN" dirty="0"/>
              <a:t>Filtering and Ranking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78" name="Google Shape;504;p38"/>
          <p:cNvSpPr/>
          <p:nvPr/>
        </p:nvSpPr>
        <p:spPr>
          <a:xfrm>
            <a:off x="900097" y="2579658"/>
            <a:ext cx="327936" cy="36954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504;p38"/>
          <p:cNvSpPr/>
          <p:nvPr/>
        </p:nvSpPr>
        <p:spPr>
          <a:xfrm>
            <a:off x="2826156" y="2583725"/>
            <a:ext cx="327936" cy="36954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504;p38"/>
          <p:cNvSpPr/>
          <p:nvPr/>
        </p:nvSpPr>
        <p:spPr>
          <a:xfrm>
            <a:off x="6805587" y="2935686"/>
            <a:ext cx="327936" cy="36954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504;p38"/>
          <p:cNvSpPr/>
          <p:nvPr/>
        </p:nvSpPr>
        <p:spPr>
          <a:xfrm>
            <a:off x="4855140" y="2612030"/>
            <a:ext cx="327936" cy="369546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512;p38"/>
          <p:cNvSpPr txBox="1">
            <a:spLocks/>
          </p:cNvSpPr>
          <p:nvPr/>
        </p:nvSpPr>
        <p:spPr>
          <a:xfrm>
            <a:off x="2744051" y="2625542"/>
            <a:ext cx="484548" cy="34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2000" dirty="0" smtClean="0"/>
              <a:t>06</a:t>
            </a:r>
            <a:endParaRPr lang="en" sz="2000" dirty="0"/>
          </a:p>
        </p:txBody>
      </p:sp>
      <p:sp>
        <p:nvSpPr>
          <p:cNvPr id="84" name="Google Shape;512;p38"/>
          <p:cNvSpPr txBox="1">
            <a:spLocks/>
          </p:cNvSpPr>
          <p:nvPr/>
        </p:nvSpPr>
        <p:spPr>
          <a:xfrm>
            <a:off x="6725428" y="2962710"/>
            <a:ext cx="484548" cy="34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2000" dirty="0" smtClean="0"/>
              <a:t>08</a:t>
            </a:r>
            <a:endParaRPr lang="en" sz="2000" dirty="0"/>
          </a:p>
        </p:txBody>
      </p:sp>
      <p:sp>
        <p:nvSpPr>
          <p:cNvPr id="85" name="Google Shape;512;p38"/>
          <p:cNvSpPr txBox="1">
            <a:spLocks/>
          </p:cNvSpPr>
          <p:nvPr/>
        </p:nvSpPr>
        <p:spPr>
          <a:xfrm>
            <a:off x="820086" y="2600260"/>
            <a:ext cx="484548" cy="34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2000" dirty="0" smtClean="0"/>
              <a:t>05</a:t>
            </a:r>
            <a:endParaRPr lang="en" sz="2000" dirty="0"/>
          </a:p>
        </p:txBody>
      </p:sp>
      <p:sp>
        <p:nvSpPr>
          <p:cNvPr id="86" name="Google Shape;512;p38"/>
          <p:cNvSpPr txBox="1">
            <a:spLocks/>
          </p:cNvSpPr>
          <p:nvPr/>
        </p:nvSpPr>
        <p:spPr>
          <a:xfrm>
            <a:off x="4771303" y="2658881"/>
            <a:ext cx="484548" cy="34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2000" dirty="0" smtClean="0"/>
              <a:t>07</a:t>
            </a:r>
            <a:endParaRPr lang="en" sz="2000" dirty="0"/>
          </a:p>
        </p:txBody>
      </p:sp>
      <p:sp>
        <p:nvSpPr>
          <p:cNvPr id="87" name="Google Shape;506;p38"/>
          <p:cNvSpPr txBox="1">
            <a:spLocks/>
          </p:cNvSpPr>
          <p:nvPr/>
        </p:nvSpPr>
        <p:spPr>
          <a:xfrm>
            <a:off x="1191633" y="2496615"/>
            <a:ext cx="951973" cy="41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sz="2000" dirty="0"/>
              <a:t>ANALYZE</a:t>
            </a:r>
            <a:endParaRPr lang="en-IN" sz="1200" dirty="0"/>
          </a:p>
        </p:txBody>
      </p:sp>
      <p:sp>
        <p:nvSpPr>
          <p:cNvPr id="94" name="Google Shape;511;p38"/>
          <p:cNvSpPr txBox="1">
            <a:spLocks/>
          </p:cNvSpPr>
          <p:nvPr/>
        </p:nvSpPr>
        <p:spPr>
          <a:xfrm>
            <a:off x="1138645" y="3046412"/>
            <a:ext cx="1686612" cy="62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en-IN" dirty="0"/>
              <a:t>Interactive </a:t>
            </a:r>
            <a:r>
              <a:rPr lang="en-IN" dirty="0" smtClean="0"/>
              <a:t>Map and Ratings and reviews</a:t>
            </a:r>
            <a:endParaRPr lang="en-US" dirty="0"/>
          </a:p>
        </p:txBody>
      </p:sp>
      <p:sp>
        <p:nvSpPr>
          <p:cNvPr id="95" name="Google Shape;506;p38"/>
          <p:cNvSpPr txBox="1">
            <a:spLocks/>
          </p:cNvSpPr>
          <p:nvPr/>
        </p:nvSpPr>
        <p:spPr>
          <a:xfrm>
            <a:off x="3132320" y="2544938"/>
            <a:ext cx="932743" cy="41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sz="2000" dirty="0"/>
              <a:t>SHARE</a:t>
            </a:r>
            <a:endParaRPr lang="en-IN" sz="1200" dirty="0"/>
          </a:p>
        </p:txBody>
      </p:sp>
      <p:sp>
        <p:nvSpPr>
          <p:cNvPr id="96" name="Google Shape;511;p38"/>
          <p:cNvSpPr txBox="1">
            <a:spLocks/>
          </p:cNvSpPr>
          <p:nvPr/>
        </p:nvSpPr>
        <p:spPr>
          <a:xfrm>
            <a:off x="3007388" y="3019598"/>
            <a:ext cx="1909297" cy="62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en-IN" dirty="0"/>
              <a:t>Real-time </a:t>
            </a:r>
            <a:r>
              <a:rPr lang="en-IN" dirty="0" smtClean="0"/>
              <a:t>Dashboard and </a:t>
            </a:r>
            <a:r>
              <a:rPr lang="en-IN" dirty="0"/>
              <a:t>Collaborative Decision</a:t>
            </a:r>
            <a:endParaRPr lang="en-US" dirty="0"/>
          </a:p>
        </p:txBody>
      </p:sp>
      <p:sp>
        <p:nvSpPr>
          <p:cNvPr id="97" name="Google Shape;506;p38"/>
          <p:cNvSpPr txBox="1">
            <a:spLocks/>
          </p:cNvSpPr>
          <p:nvPr/>
        </p:nvSpPr>
        <p:spPr>
          <a:xfrm>
            <a:off x="5163979" y="2562944"/>
            <a:ext cx="754208" cy="41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sz="2000" dirty="0"/>
              <a:t>ACT</a:t>
            </a:r>
            <a:endParaRPr lang="en-IN" sz="1200" dirty="0"/>
          </a:p>
        </p:txBody>
      </p:sp>
      <p:sp>
        <p:nvSpPr>
          <p:cNvPr id="98" name="Google Shape;511;p38"/>
          <p:cNvSpPr txBox="1">
            <a:spLocks/>
          </p:cNvSpPr>
          <p:nvPr/>
        </p:nvSpPr>
        <p:spPr>
          <a:xfrm>
            <a:off x="5058265" y="3010668"/>
            <a:ext cx="1686612" cy="62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en-IN" dirty="0"/>
              <a:t>Final </a:t>
            </a:r>
            <a:r>
              <a:rPr lang="en-IN" dirty="0" smtClean="0"/>
              <a:t>Decision and </a:t>
            </a:r>
          </a:p>
          <a:p>
            <a:pPr marL="0" indent="0"/>
            <a:r>
              <a:rPr lang="en-IN" dirty="0" smtClean="0"/>
              <a:t>Reservation</a:t>
            </a:r>
            <a:endParaRPr lang="en-US" dirty="0"/>
          </a:p>
        </p:txBody>
      </p:sp>
      <p:sp>
        <p:nvSpPr>
          <p:cNvPr id="99" name="Google Shape;511;p38"/>
          <p:cNvSpPr txBox="1">
            <a:spLocks/>
          </p:cNvSpPr>
          <p:nvPr/>
        </p:nvSpPr>
        <p:spPr>
          <a:xfrm>
            <a:off x="7273445" y="3956892"/>
            <a:ext cx="1686612" cy="62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100" name="Google Shape;506;p38"/>
          <p:cNvSpPr txBox="1">
            <a:spLocks/>
          </p:cNvSpPr>
          <p:nvPr/>
        </p:nvSpPr>
        <p:spPr>
          <a:xfrm>
            <a:off x="7092047" y="2818268"/>
            <a:ext cx="1614588" cy="41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sz="2800" dirty="0"/>
              <a:t>Conclusion</a:t>
            </a:r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511407" cy="1800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 smtClean="0"/>
              <a:t>Scenario</a:t>
            </a:r>
            <a:r>
              <a:rPr lang="en-US" sz="1800" dirty="0"/>
              <a:t>: </a:t>
            </a:r>
            <a:r>
              <a:rPr lang="en-US" sz="1800" dirty="0" smtClean="0"/>
              <a:t>Me </a:t>
            </a:r>
            <a:r>
              <a:rPr lang="en-US" sz="1800" dirty="0"/>
              <a:t>and </a:t>
            </a:r>
            <a:r>
              <a:rPr lang="en-US" sz="1800" dirty="0" smtClean="0"/>
              <a:t>my </a:t>
            </a:r>
            <a:r>
              <a:rPr lang="en-US" sz="1800" dirty="0"/>
              <a:t>friends are looking for a great restaurant for </a:t>
            </a:r>
            <a:r>
              <a:rPr lang="en-US" sz="1800" dirty="0" smtClean="0"/>
              <a:t>dinner.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Goal</a:t>
            </a:r>
            <a:r>
              <a:rPr lang="en-US" sz="1800" dirty="0" smtClean="0"/>
              <a:t>: Utilize real-time data analytics to find the perfect restaurant that matches our preferences and needs.</a:t>
            </a:r>
            <a:endParaRPr lang="en-US" sz="1800" dirty="0"/>
          </a:p>
        </p:txBody>
      </p:sp>
      <p:sp>
        <p:nvSpPr>
          <p:cNvPr id="557" name="Google Shape;557;p39"/>
          <p:cNvSpPr/>
          <p:nvPr/>
        </p:nvSpPr>
        <p:spPr>
          <a:xfrm>
            <a:off x="4651513" y="16458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5694800" y="41483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 rot="-1685758">
            <a:off x="4258316" y="967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9"/>
          <p:cNvGrpSpPr/>
          <p:nvPr/>
        </p:nvGrpSpPr>
        <p:grpSpPr>
          <a:xfrm>
            <a:off x="706057" y="956975"/>
            <a:ext cx="3107245" cy="3299166"/>
            <a:chOff x="299357" y="956975"/>
            <a:chExt cx="3107245" cy="3299166"/>
          </a:xfrm>
        </p:grpSpPr>
        <p:grpSp>
          <p:nvGrpSpPr>
            <p:cNvPr id="561" name="Google Shape;561;p39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39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573" name="Google Shape;573;p39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88" fill="none" extrusionOk="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535" fill="none" extrusionOk="0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1" fill="none" extrusionOk="0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9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579" name="Google Shape;579;p39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39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9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597" name="Google Shape;597;p39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999" extrusionOk="0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16622" extrusionOk="0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" name="Google Shape;599;p39"/>
            <p:cNvSpPr/>
            <p:nvPr/>
          </p:nvSpPr>
          <p:spPr>
            <a:xfrm>
              <a:off x="1280188" y="310604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592388" y="2738300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585538" y="100415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39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604" name="Google Shape;604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39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610" name="Google Shape;610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9"/>
            <p:cNvSpPr/>
            <p:nvPr/>
          </p:nvSpPr>
          <p:spPr>
            <a:xfrm>
              <a:off x="505976" y="24083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007526" y="1135838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170038" y="2791388"/>
              <a:ext cx="107827" cy="108491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175901" y="3987622"/>
              <a:ext cx="213431" cy="213401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9"/>
          <p:cNvSpPr/>
          <p:nvPr/>
        </p:nvSpPr>
        <p:spPr>
          <a:xfrm rot="-1685758">
            <a:off x="4132391" y="3763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623" name="Google Shape;623;p39"/>
          <p:cNvCxnSpPr/>
          <p:nvPr/>
        </p:nvCxnSpPr>
        <p:spPr>
          <a:xfrm>
            <a:off x="4600575" y="2314563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3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9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7" name="Google Shape;627;p39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8" name="Google Shape;628;p39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29" name="Google Shape;62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30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9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1"/>
          <p:cNvSpPr txBox="1">
            <a:spLocks noGrp="1"/>
          </p:cNvSpPr>
          <p:nvPr>
            <p:ph type="title"/>
          </p:nvPr>
        </p:nvSpPr>
        <p:spPr>
          <a:xfrm>
            <a:off x="1785563" y="1239176"/>
            <a:ext cx="2487537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400" dirty="0"/>
              <a:t>Describe the issue</a:t>
            </a:r>
            <a:endParaRPr sz="2400" dirty="0"/>
          </a:p>
        </p:txBody>
      </p:sp>
      <p:sp>
        <p:nvSpPr>
          <p:cNvPr id="688" name="Google Shape;688;p41"/>
          <p:cNvSpPr txBox="1">
            <a:spLocks noGrp="1"/>
          </p:cNvSpPr>
          <p:nvPr>
            <p:ph type="subTitle" idx="1"/>
          </p:nvPr>
        </p:nvSpPr>
        <p:spPr>
          <a:xfrm>
            <a:off x="1794985" y="1799847"/>
            <a:ext cx="3191678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hlink"/>
              </a:buClr>
              <a:buSzPts val="1100"/>
            </a:pPr>
            <a:r>
              <a:rPr lang="en-US" dirty="0"/>
              <a:t>Find a restaurant that meets </a:t>
            </a:r>
            <a:r>
              <a:rPr lang="en-US" dirty="0" smtClean="0"/>
              <a:t>specified </a:t>
            </a:r>
            <a:r>
              <a:rPr lang="en-US" dirty="0"/>
              <a:t>requirements (cuisine, location, atmosphere, and pricing range).</a:t>
            </a:r>
            <a:endParaRPr dirty="0"/>
          </a:p>
        </p:txBody>
      </p:sp>
      <p:sp>
        <p:nvSpPr>
          <p:cNvPr id="689" name="Google Shape;689;p41"/>
          <p:cNvSpPr txBox="1">
            <a:spLocks noGrp="1"/>
          </p:cNvSpPr>
          <p:nvPr>
            <p:ph type="title" idx="2"/>
          </p:nvPr>
        </p:nvSpPr>
        <p:spPr>
          <a:xfrm>
            <a:off x="5160261" y="2868947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400" dirty="0"/>
              <a:t>Set goals</a:t>
            </a:r>
            <a:endParaRPr sz="2400" dirty="0"/>
          </a:p>
        </p:txBody>
      </p:sp>
      <p:sp>
        <p:nvSpPr>
          <p:cNvPr id="690" name="Google Shape;690;p41"/>
          <p:cNvSpPr txBox="1">
            <a:spLocks noGrp="1"/>
          </p:cNvSpPr>
          <p:nvPr>
            <p:ph type="subTitle" idx="3"/>
          </p:nvPr>
        </p:nvSpPr>
        <p:spPr>
          <a:xfrm>
            <a:off x="5013697" y="3312347"/>
            <a:ext cx="2542865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hlink"/>
              </a:buClr>
              <a:buSzPts val="1100"/>
            </a:pPr>
            <a:r>
              <a:rPr lang="en-US" dirty="0"/>
              <a:t>Select the ideal restaurant that meets the interests and </a:t>
            </a:r>
            <a:r>
              <a:rPr lang="en-US" dirty="0" smtClean="0"/>
              <a:t>dietary needs of the party.</a:t>
            </a:r>
            <a:endParaRPr dirty="0"/>
          </a:p>
        </p:txBody>
      </p:sp>
      <p:sp>
        <p:nvSpPr>
          <p:cNvPr id="691" name="Google Shape;691;p41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PLAN</a:t>
            </a:r>
            <a:endParaRPr dirty="0"/>
          </a:p>
        </p:txBody>
      </p:sp>
      <p:cxnSp>
        <p:nvCxnSpPr>
          <p:cNvPr id="692" name="Google Shape;692;p41"/>
          <p:cNvCxnSpPr/>
          <p:nvPr/>
        </p:nvCxnSpPr>
        <p:spPr>
          <a:xfrm>
            <a:off x="1855786" y="1722155"/>
            <a:ext cx="205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41"/>
          <p:cNvSpPr/>
          <p:nvPr/>
        </p:nvSpPr>
        <p:spPr>
          <a:xfrm>
            <a:off x="750617" y="1422437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1"/>
          <p:cNvSpPr/>
          <p:nvPr/>
        </p:nvSpPr>
        <p:spPr>
          <a:xfrm>
            <a:off x="7582048" y="283503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5" name="Google Shape;695;p41"/>
          <p:cNvCxnSpPr/>
          <p:nvPr/>
        </p:nvCxnSpPr>
        <p:spPr>
          <a:xfrm>
            <a:off x="5238111" y="3333284"/>
            <a:ext cx="207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6" name="Google Shape;696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97" name="Google Shape;697;p41"/>
          <p:cNvSpPr/>
          <p:nvPr/>
        </p:nvSpPr>
        <p:spPr>
          <a:xfrm rot="7198710">
            <a:off x="-9443" y="3827713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41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99" name="Google Shape;699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41"/>
          <p:cNvSpPr/>
          <p:nvPr/>
        </p:nvSpPr>
        <p:spPr>
          <a:xfrm>
            <a:off x="4130021" y="845983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41"/>
          <p:cNvSpPr/>
          <p:nvPr/>
        </p:nvSpPr>
        <p:spPr>
          <a:xfrm>
            <a:off x="209546" y="149046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1"/>
          <p:cNvSpPr/>
          <p:nvPr/>
        </p:nvSpPr>
        <p:spPr>
          <a:xfrm>
            <a:off x="5239075" y="1543894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1"/>
          <p:cNvSpPr/>
          <p:nvPr/>
        </p:nvSpPr>
        <p:spPr>
          <a:xfrm>
            <a:off x="7873188" y="16520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1"/>
          <p:cNvSpPr/>
          <p:nvPr/>
        </p:nvSpPr>
        <p:spPr>
          <a:xfrm>
            <a:off x="6836438" y="1006378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8084327" y="19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1"/>
          <p:cNvSpPr/>
          <p:nvPr/>
        </p:nvSpPr>
        <p:spPr>
          <a:xfrm>
            <a:off x="6968534" y="2060671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1"/>
          <p:cNvSpPr/>
          <p:nvPr/>
        </p:nvSpPr>
        <p:spPr>
          <a:xfrm rot="-1685758">
            <a:off x="5073979" y="4330971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7253088" y="7068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 rot="-1685758">
            <a:off x="5822966" y="826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6236062" y="1367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1"/>
          <p:cNvSpPr/>
          <p:nvPr/>
        </p:nvSpPr>
        <p:spPr>
          <a:xfrm>
            <a:off x="8460099" y="3984841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41"/>
          <p:cNvSpPr/>
          <p:nvPr/>
        </p:nvSpPr>
        <p:spPr>
          <a:xfrm rot="7201932">
            <a:off x="1199737" y="405171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41"/>
          <p:cNvSpPr/>
          <p:nvPr/>
        </p:nvSpPr>
        <p:spPr>
          <a:xfrm>
            <a:off x="2963578" y="4401617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41"/>
          <p:cNvGrpSpPr/>
          <p:nvPr/>
        </p:nvGrpSpPr>
        <p:grpSpPr>
          <a:xfrm>
            <a:off x="975133" y="1641282"/>
            <a:ext cx="438779" cy="438761"/>
            <a:chOff x="1322641" y="3567702"/>
            <a:chExt cx="437728" cy="437710"/>
          </a:xfrm>
          <a:solidFill>
            <a:schemeClr val="bg1">
              <a:lumMod val="75000"/>
            </a:schemeClr>
          </a:solidFill>
        </p:grpSpPr>
        <p:sp>
          <p:nvSpPr>
            <p:cNvPr id="720" name="Google Shape;720;p41"/>
            <p:cNvSpPr/>
            <p:nvPr/>
          </p:nvSpPr>
          <p:spPr>
            <a:xfrm>
              <a:off x="1331674" y="3567702"/>
              <a:ext cx="198967" cy="43088"/>
            </a:xfrm>
            <a:custGeom>
              <a:avLst/>
              <a:gdLst/>
              <a:ahLst/>
              <a:cxnLst/>
              <a:rect l="l" t="t" r="r" b="b"/>
              <a:pathLst>
                <a:path w="9845" h="2132" extrusionOk="0">
                  <a:moveTo>
                    <a:pt x="650" y="0"/>
                  </a:moveTo>
                  <a:cubicBezTo>
                    <a:pt x="284" y="0"/>
                    <a:pt x="0" y="285"/>
                    <a:pt x="0" y="650"/>
                  </a:cubicBezTo>
                  <a:lnTo>
                    <a:pt x="0" y="2132"/>
                  </a:lnTo>
                  <a:lnTo>
                    <a:pt x="9845" y="2132"/>
                  </a:lnTo>
                  <a:lnTo>
                    <a:pt x="8708" y="305"/>
                  </a:lnTo>
                  <a:cubicBezTo>
                    <a:pt x="8586" y="122"/>
                    <a:pt x="8383" y="0"/>
                    <a:pt x="816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1396063" y="3720308"/>
              <a:ext cx="81244" cy="81648"/>
            </a:xfrm>
            <a:custGeom>
              <a:avLst/>
              <a:gdLst/>
              <a:ahLst/>
              <a:cxnLst/>
              <a:rect l="l" t="t" r="r" b="b"/>
              <a:pathLst>
                <a:path w="4020" h="4040" extrusionOk="0">
                  <a:moveTo>
                    <a:pt x="1" y="0"/>
                  </a:moveTo>
                  <a:lnTo>
                    <a:pt x="1" y="4039"/>
                  </a:lnTo>
                  <a:lnTo>
                    <a:pt x="4020" y="4039"/>
                  </a:lnTo>
                  <a:lnTo>
                    <a:pt x="402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1322641" y="3636216"/>
              <a:ext cx="437728" cy="369196"/>
            </a:xfrm>
            <a:custGeom>
              <a:avLst/>
              <a:gdLst/>
              <a:ahLst/>
              <a:cxnLst/>
              <a:rect l="l" t="t" r="r" b="b"/>
              <a:pathLst>
                <a:path w="21659" h="18268" extrusionOk="0">
                  <a:moveTo>
                    <a:pt x="18959" y="4283"/>
                  </a:moveTo>
                  <a:cubicBezTo>
                    <a:pt x="19304" y="4283"/>
                    <a:pt x="19588" y="4567"/>
                    <a:pt x="19588" y="4912"/>
                  </a:cubicBezTo>
                  <a:cubicBezTo>
                    <a:pt x="19588" y="5257"/>
                    <a:pt x="19304" y="5541"/>
                    <a:pt x="18959" y="5541"/>
                  </a:cubicBezTo>
                  <a:lnTo>
                    <a:pt x="13093" y="5541"/>
                  </a:lnTo>
                  <a:cubicBezTo>
                    <a:pt x="12727" y="5541"/>
                    <a:pt x="12443" y="5257"/>
                    <a:pt x="12443" y="4912"/>
                  </a:cubicBezTo>
                  <a:cubicBezTo>
                    <a:pt x="12443" y="4567"/>
                    <a:pt x="12727" y="4283"/>
                    <a:pt x="13093" y="4283"/>
                  </a:cubicBezTo>
                  <a:close/>
                  <a:moveTo>
                    <a:pt x="18959" y="6820"/>
                  </a:moveTo>
                  <a:cubicBezTo>
                    <a:pt x="19304" y="6820"/>
                    <a:pt x="19588" y="7104"/>
                    <a:pt x="19588" y="7449"/>
                  </a:cubicBezTo>
                  <a:cubicBezTo>
                    <a:pt x="19588" y="7794"/>
                    <a:pt x="19304" y="8079"/>
                    <a:pt x="18959" y="8079"/>
                  </a:cubicBezTo>
                  <a:lnTo>
                    <a:pt x="13093" y="8079"/>
                  </a:lnTo>
                  <a:cubicBezTo>
                    <a:pt x="12727" y="8079"/>
                    <a:pt x="12443" y="7794"/>
                    <a:pt x="12443" y="7449"/>
                  </a:cubicBezTo>
                  <a:cubicBezTo>
                    <a:pt x="12443" y="7104"/>
                    <a:pt x="12727" y="6820"/>
                    <a:pt x="13093" y="6820"/>
                  </a:cubicBezTo>
                  <a:close/>
                  <a:moveTo>
                    <a:pt x="8363" y="2903"/>
                  </a:moveTo>
                  <a:cubicBezTo>
                    <a:pt x="8668" y="2903"/>
                    <a:pt x="8932" y="3146"/>
                    <a:pt x="8932" y="3471"/>
                  </a:cubicBezTo>
                  <a:lnTo>
                    <a:pt x="8932" y="8890"/>
                  </a:lnTo>
                  <a:cubicBezTo>
                    <a:pt x="8932" y="9215"/>
                    <a:pt x="8668" y="9459"/>
                    <a:pt x="8363" y="9459"/>
                  </a:cubicBezTo>
                  <a:lnTo>
                    <a:pt x="2924" y="9459"/>
                  </a:lnTo>
                  <a:cubicBezTo>
                    <a:pt x="2619" y="9459"/>
                    <a:pt x="2355" y="9215"/>
                    <a:pt x="2355" y="8890"/>
                  </a:cubicBezTo>
                  <a:lnTo>
                    <a:pt x="2355" y="3471"/>
                  </a:lnTo>
                  <a:cubicBezTo>
                    <a:pt x="2355" y="3146"/>
                    <a:pt x="2619" y="2903"/>
                    <a:pt x="2924" y="2903"/>
                  </a:cubicBezTo>
                  <a:close/>
                  <a:moveTo>
                    <a:pt x="447" y="0"/>
                  </a:moveTo>
                  <a:lnTo>
                    <a:pt x="447" y="11712"/>
                  </a:lnTo>
                  <a:cubicBezTo>
                    <a:pt x="447" y="12077"/>
                    <a:pt x="731" y="12361"/>
                    <a:pt x="1097" y="12361"/>
                  </a:cubicBezTo>
                  <a:lnTo>
                    <a:pt x="10190" y="12361"/>
                  </a:lnTo>
                  <a:lnTo>
                    <a:pt x="10190" y="14574"/>
                  </a:lnTo>
                  <a:cubicBezTo>
                    <a:pt x="9662" y="14777"/>
                    <a:pt x="9236" y="15203"/>
                    <a:pt x="9033" y="15731"/>
                  </a:cubicBezTo>
                  <a:lnTo>
                    <a:pt x="3695" y="15731"/>
                  </a:lnTo>
                  <a:cubicBezTo>
                    <a:pt x="3431" y="15000"/>
                    <a:pt x="2741" y="14472"/>
                    <a:pt x="1909" y="14472"/>
                  </a:cubicBezTo>
                  <a:cubicBezTo>
                    <a:pt x="853" y="14472"/>
                    <a:pt x="1" y="15325"/>
                    <a:pt x="1" y="16360"/>
                  </a:cubicBezTo>
                  <a:cubicBezTo>
                    <a:pt x="1" y="17415"/>
                    <a:pt x="853" y="18268"/>
                    <a:pt x="1909" y="18268"/>
                  </a:cubicBezTo>
                  <a:cubicBezTo>
                    <a:pt x="2741" y="18268"/>
                    <a:pt x="3431" y="17740"/>
                    <a:pt x="3695" y="17010"/>
                  </a:cubicBezTo>
                  <a:lnTo>
                    <a:pt x="9033" y="17010"/>
                  </a:lnTo>
                  <a:cubicBezTo>
                    <a:pt x="9297" y="17740"/>
                    <a:pt x="10007" y="18268"/>
                    <a:pt x="10840" y="18268"/>
                  </a:cubicBezTo>
                  <a:cubicBezTo>
                    <a:pt x="11652" y="18268"/>
                    <a:pt x="12362" y="17740"/>
                    <a:pt x="12626" y="17010"/>
                  </a:cubicBezTo>
                  <a:lnTo>
                    <a:pt x="17964" y="17010"/>
                  </a:lnTo>
                  <a:cubicBezTo>
                    <a:pt x="18228" y="17740"/>
                    <a:pt x="18918" y="18268"/>
                    <a:pt x="19750" y="18268"/>
                  </a:cubicBezTo>
                  <a:cubicBezTo>
                    <a:pt x="20806" y="18268"/>
                    <a:pt x="21658" y="17415"/>
                    <a:pt x="21658" y="16360"/>
                  </a:cubicBezTo>
                  <a:cubicBezTo>
                    <a:pt x="21658" y="15325"/>
                    <a:pt x="20806" y="14472"/>
                    <a:pt x="19750" y="14472"/>
                  </a:cubicBezTo>
                  <a:cubicBezTo>
                    <a:pt x="18918" y="14472"/>
                    <a:pt x="18228" y="15000"/>
                    <a:pt x="17964" y="15731"/>
                  </a:cubicBezTo>
                  <a:lnTo>
                    <a:pt x="12626" y="15731"/>
                  </a:lnTo>
                  <a:cubicBezTo>
                    <a:pt x="12443" y="15203"/>
                    <a:pt x="11997" y="14777"/>
                    <a:pt x="11469" y="14574"/>
                  </a:cubicBezTo>
                  <a:lnTo>
                    <a:pt x="11469" y="12361"/>
                  </a:lnTo>
                  <a:lnTo>
                    <a:pt x="20582" y="12361"/>
                  </a:lnTo>
                  <a:cubicBezTo>
                    <a:pt x="20928" y="12361"/>
                    <a:pt x="21212" y="12077"/>
                    <a:pt x="21212" y="11712"/>
                  </a:cubicBezTo>
                  <a:lnTo>
                    <a:pt x="21212" y="629"/>
                  </a:lnTo>
                  <a:cubicBezTo>
                    <a:pt x="21212" y="284"/>
                    <a:pt x="20928" y="0"/>
                    <a:pt x="2058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41"/>
          <p:cNvGrpSpPr/>
          <p:nvPr/>
        </p:nvGrpSpPr>
        <p:grpSpPr>
          <a:xfrm>
            <a:off x="7813437" y="3117054"/>
            <a:ext cx="438779" cy="344395"/>
            <a:chOff x="4946475" y="3016009"/>
            <a:chExt cx="437728" cy="343570"/>
          </a:xfrm>
          <a:solidFill>
            <a:schemeClr val="bg1">
              <a:lumMod val="75000"/>
            </a:schemeClr>
          </a:solidFill>
        </p:grpSpPr>
        <p:sp>
          <p:nvSpPr>
            <p:cNvPr id="724" name="Google Shape;724;p41"/>
            <p:cNvSpPr/>
            <p:nvPr/>
          </p:nvSpPr>
          <p:spPr>
            <a:xfrm>
              <a:off x="4946475" y="3274798"/>
              <a:ext cx="221946" cy="84781"/>
            </a:xfrm>
            <a:custGeom>
              <a:avLst/>
              <a:gdLst/>
              <a:ahLst/>
              <a:cxnLst/>
              <a:rect l="l" t="t" r="r" b="b"/>
              <a:pathLst>
                <a:path w="10982" h="4195" extrusionOk="0">
                  <a:moveTo>
                    <a:pt x="1" y="1"/>
                  </a:moveTo>
                  <a:lnTo>
                    <a:pt x="1" y="2031"/>
                  </a:lnTo>
                  <a:cubicBezTo>
                    <a:pt x="1" y="2538"/>
                    <a:pt x="326" y="3228"/>
                    <a:pt x="1868" y="3715"/>
                  </a:cubicBezTo>
                  <a:cubicBezTo>
                    <a:pt x="2871" y="4033"/>
                    <a:pt x="4183" y="4195"/>
                    <a:pt x="5500" y="4195"/>
                  </a:cubicBezTo>
                  <a:cubicBezTo>
                    <a:pt x="6796" y="4195"/>
                    <a:pt x="8098" y="4038"/>
                    <a:pt x="9115" y="3715"/>
                  </a:cubicBezTo>
                  <a:cubicBezTo>
                    <a:pt x="10657" y="3228"/>
                    <a:pt x="10982" y="2538"/>
                    <a:pt x="10982" y="2031"/>
                  </a:cubicBezTo>
                  <a:lnTo>
                    <a:pt x="10982" y="1"/>
                  </a:lnTo>
                  <a:cubicBezTo>
                    <a:pt x="10576" y="285"/>
                    <a:pt x="10089" y="508"/>
                    <a:pt x="9500" y="691"/>
                  </a:cubicBezTo>
                  <a:cubicBezTo>
                    <a:pt x="8364" y="1046"/>
                    <a:pt x="6927" y="1224"/>
                    <a:pt x="5491" y="1224"/>
                  </a:cubicBezTo>
                  <a:cubicBezTo>
                    <a:pt x="4055" y="1224"/>
                    <a:pt x="2619" y="1046"/>
                    <a:pt x="1483" y="691"/>
                  </a:cubicBezTo>
                  <a:cubicBezTo>
                    <a:pt x="894" y="508"/>
                    <a:pt x="407" y="285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4946475" y="3189492"/>
              <a:ext cx="221946" cy="84458"/>
            </a:xfrm>
            <a:custGeom>
              <a:avLst/>
              <a:gdLst/>
              <a:ahLst/>
              <a:cxnLst/>
              <a:rect l="l" t="t" r="r" b="b"/>
              <a:pathLst>
                <a:path w="10982" h="4179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37"/>
                    <a:pt x="326" y="3227"/>
                    <a:pt x="1868" y="3715"/>
                  </a:cubicBezTo>
                  <a:cubicBezTo>
                    <a:pt x="2871" y="4021"/>
                    <a:pt x="4183" y="4179"/>
                    <a:pt x="5501" y="4179"/>
                  </a:cubicBezTo>
                  <a:cubicBezTo>
                    <a:pt x="6797" y="4179"/>
                    <a:pt x="8098" y="4027"/>
                    <a:pt x="9115" y="3715"/>
                  </a:cubicBezTo>
                  <a:cubicBezTo>
                    <a:pt x="10657" y="3227"/>
                    <a:pt x="10982" y="2537"/>
                    <a:pt x="10982" y="2030"/>
                  </a:cubicBezTo>
                  <a:lnTo>
                    <a:pt x="10982" y="0"/>
                  </a:lnTo>
                  <a:cubicBezTo>
                    <a:pt x="10576" y="284"/>
                    <a:pt x="10089" y="508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508"/>
                    <a:pt x="407" y="28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4946475" y="3104165"/>
              <a:ext cx="221946" cy="84357"/>
            </a:xfrm>
            <a:custGeom>
              <a:avLst/>
              <a:gdLst/>
              <a:ahLst/>
              <a:cxnLst/>
              <a:rect l="l" t="t" r="r" b="b"/>
              <a:pathLst>
                <a:path w="10982" h="4174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17"/>
                    <a:pt x="326" y="3227"/>
                    <a:pt x="1868" y="3694"/>
                  </a:cubicBezTo>
                  <a:cubicBezTo>
                    <a:pt x="2871" y="4011"/>
                    <a:pt x="4183" y="4174"/>
                    <a:pt x="5500" y="4174"/>
                  </a:cubicBezTo>
                  <a:cubicBezTo>
                    <a:pt x="6796" y="4174"/>
                    <a:pt x="8098" y="4017"/>
                    <a:pt x="9115" y="3694"/>
                  </a:cubicBezTo>
                  <a:cubicBezTo>
                    <a:pt x="10657" y="3227"/>
                    <a:pt x="10982" y="2517"/>
                    <a:pt x="10982" y="2030"/>
                  </a:cubicBezTo>
                  <a:lnTo>
                    <a:pt x="10982" y="0"/>
                  </a:lnTo>
                  <a:cubicBezTo>
                    <a:pt x="10576" y="264"/>
                    <a:pt x="10089" y="487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487"/>
                    <a:pt x="407" y="26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4946475" y="3016009"/>
              <a:ext cx="221946" cy="87186"/>
            </a:xfrm>
            <a:custGeom>
              <a:avLst/>
              <a:gdLst/>
              <a:ahLst/>
              <a:cxnLst/>
              <a:rect l="l" t="t" r="r" b="b"/>
              <a:pathLst>
                <a:path w="10982" h="4314" extrusionOk="0">
                  <a:moveTo>
                    <a:pt x="5482" y="1"/>
                  </a:moveTo>
                  <a:cubicBezTo>
                    <a:pt x="4186" y="1"/>
                    <a:pt x="2885" y="153"/>
                    <a:pt x="1868" y="465"/>
                  </a:cubicBezTo>
                  <a:cubicBezTo>
                    <a:pt x="326" y="952"/>
                    <a:pt x="1" y="1663"/>
                    <a:pt x="1" y="2150"/>
                  </a:cubicBezTo>
                  <a:cubicBezTo>
                    <a:pt x="1" y="2657"/>
                    <a:pt x="326" y="3347"/>
                    <a:pt x="1868" y="3834"/>
                  </a:cubicBezTo>
                  <a:cubicBezTo>
                    <a:pt x="2871" y="4152"/>
                    <a:pt x="4183" y="4314"/>
                    <a:pt x="5500" y="4314"/>
                  </a:cubicBezTo>
                  <a:cubicBezTo>
                    <a:pt x="6796" y="4314"/>
                    <a:pt x="8098" y="4157"/>
                    <a:pt x="9115" y="3834"/>
                  </a:cubicBezTo>
                  <a:cubicBezTo>
                    <a:pt x="10657" y="3347"/>
                    <a:pt x="10982" y="2657"/>
                    <a:pt x="10982" y="2150"/>
                  </a:cubicBezTo>
                  <a:cubicBezTo>
                    <a:pt x="10982" y="1663"/>
                    <a:pt x="10657" y="952"/>
                    <a:pt x="9115" y="465"/>
                  </a:cubicBezTo>
                  <a:cubicBezTo>
                    <a:pt x="8112" y="158"/>
                    <a:pt x="6800" y="1"/>
                    <a:pt x="54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5193846" y="3045496"/>
              <a:ext cx="190358" cy="258870"/>
            </a:xfrm>
            <a:custGeom>
              <a:avLst/>
              <a:gdLst/>
              <a:ahLst/>
              <a:cxnLst/>
              <a:rect l="l" t="t" r="r" b="b"/>
              <a:pathLst>
                <a:path w="9419" h="12809" extrusionOk="0">
                  <a:moveTo>
                    <a:pt x="4709" y="1279"/>
                  </a:moveTo>
                  <a:cubicBezTo>
                    <a:pt x="6049" y="1279"/>
                    <a:pt x="7145" y="2375"/>
                    <a:pt x="7145" y="3715"/>
                  </a:cubicBezTo>
                  <a:lnTo>
                    <a:pt x="7145" y="5400"/>
                  </a:lnTo>
                  <a:lnTo>
                    <a:pt x="2274" y="5400"/>
                  </a:lnTo>
                  <a:lnTo>
                    <a:pt x="2274" y="3715"/>
                  </a:lnTo>
                  <a:cubicBezTo>
                    <a:pt x="2274" y="2375"/>
                    <a:pt x="3370" y="1279"/>
                    <a:pt x="4709" y="1279"/>
                  </a:cubicBezTo>
                  <a:close/>
                  <a:moveTo>
                    <a:pt x="3410" y="8566"/>
                  </a:moveTo>
                  <a:cubicBezTo>
                    <a:pt x="3715" y="8566"/>
                    <a:pt x="3958" y="8810"/>
                    <a:pt x="3958" y="9094"/>
                  </a:cubicBezTo>
                  <a:cubicBezTo>
                    <a:pt x="3958" y="9398"/>
                    <a:pt x="3715" y="9642"/>
                    <a:pt x="3410" y="9642"/>
                  </a:cubicBezTo>
                  <a:cubicBezTo>
                    <a:pt x="3126" y="9642"/>
                    <a:pt x="2883" y="9398"/>
                    <a:pt x="2883" y="9094"/>
                  </a:cubicBezTo>
                  <a:cubicBezTo>
                    <a:pt x="2883" y="8810"/>
                    <a:pt x="3126" y="8566"/>
                    <a:pt x="3410" y="8566"/>
                  </a:cubicBezTo>
                  <a:close/>
                  <a:moveTo>
                    <a:pt x="6009" y="8566"/>
                  </a:moveTo>
                  <a:cubicBezTo>
                    <a:pt x="6293" y="8566"/>
                    <a:pt x="6536" y="8810"/>
                    <a:pt x="6536" y="9094"/>
                  </a:cubicBezTo>
                  <a:cubicBezTo>
                    <a:pt x="6536" y="9398"/>
                    <a:pt x="6293" y="9642"/>
                    <a:pt x="6009" y="9642"/>
                  </a:cubicBezTo>
                  <a:cubicBezTo>
                    <a:pt x="5704" y="9642"/>
                    <a:pt x="5460" y="9398"/>
                    <a:pt x="5460" y="9094"/>
                  </a:cubicBezTo>
                  <a:cubicBezTo>
                    <a:pt x="5460" y="8810"/>
                    <a:pt x="5704" y="8566"/>
                    <a:pt x="6009" y="8566"/>
                  </a:cubicBezTo>
                  <a:close/>
                  <a:moveTo>
                    <a:pt x="4709" y="1"/>
                  </a:moveTo>
                  <a:cubicBezTo>
                    <a:pt x="2659" y="1"/>
                    <a:pt x="995" y="1665"/>
                    <a:pt x="995" y="3715"/>
                  </a:cubicBezTo>
                  <a:lnTo>
                    <a:pt x="995" y="5400"/>
                  </a:lnTo>
                  <a:lnTo>
                    <a:pt x="650" y="5400"/>
                  </a:lnTo>
                  <a:cubicBezTo>
                    <a:pt x="285" y="5400"/>
                    <a:pt x="0" y="5684"/>
                    <a:pt x="0" y="6029"/>
                  </a:cubicBezTo>
                  <a:lnTo>
                    <a:pt x="0" y="12179"/>
                  </a:lnTo>
                  <a:cubicBezTo>
                    <a:pt x="0" y="12524"/>
                    <a:pt x="285" y="12808"/>
                    <a:pt x="650" y="12808"/>
                  </a:cubicBezTo>
                  <a:lnTo>
                    <a:pt x="8769" y="12808"/>
                  </a:lnTo>
                  <a:cubicBezTo>
                    <a:pt x="9134" y="12808"/>
                    <a:pt x="9419" y="12524"/>
                    <a:pt x="9419" y="12179"/>
                  </a:cubicBezTo>
                  <a:lnTo>
                    <a:pt x="9419" y="6029"/>
                  </a:lnTo>
                  <a:cubicBezTo>
                    <a:pt x="9419" y="5684"/>
                    <a:pt x="9134" y="5400"/>
                    <a:pt x="8769" y="5400"/>
                  </a:cubicBezTo>
                  <a:lnTo>
                    <a:pt x="8424" y="5400"/>
                  </a:lnTo>
                  <a:lnTo>
                    <a:pt x="8424" y="3715"/>
                  </a:lnTo>
                  <a:cubicBezTo>
                    <a:pt x="8424" y="1665"/>
                    <a:pt x="6760" y="1"/>
                    <a:pt x="47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1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2" name="Google Shape;732;p41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3" name="Google Shape;733;p41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88;p41"/>
          <p:cNvSpPr txBox="1">
            <a:spLocks/>
          </p:cNvSpPr>
          <p:nvPr/>
        </p:nvSpPr>
        <p:spPr>
          <a:xfrm>
            <a:off x="1745150" y="3312347"/>
            <a:ext cx="3191678" cy="7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>
              <a:buClr>
                <a:schemeClr val="hlink"/>
              </a:buClr>
              <a:buSzPts val="1100"/>
            </a:pPr>
            <a:r>
              <a:rPr lang="en-US" dirty="0" smtClean="0"/>
              <a:t>Restaurants </a:t>
            </a:r>
            <a:r>
              <a:rPr lang="en" dirty="0" smtClean="0"/>
              <a:t>websites</a:t>
            </a:r>
            <a:r>
              <a:rPr lang="en-US" dirty="0" smtClean="0"/>
              <a:t>,review </a:t>
            </a:r>
            <a:r>
              <a:rPr lang="en-US" dirty="0"/>
              <a:t>sites online, and location-based services</a:t>
            </a:r>
            <a:r>
              <a:rPr lang="en-US" dirty="0" smtClean="0"/>
              <a:t>.</a:t>
            </a:r>
          </a:p>
          <a:p>
            <a:pPr marL="0" indent="0">
              <a:buClr>
                <a:schemeClr val="hlink"/>
              </a:buClr>
              <a:buSzPts val="1100"/>
            </a:pPr>
            <a:r>
              <a:rPr lang="en-US" dirty="0" smtClean="0"/>
              <a:t>(Google reviews , Social Media)</a:t>
            </a:r>
            <a:endParaRPr lang="en-US" dirty="0"/>
          </a:p>
        </p:txBody>
      </p:sp>
      <p:sp>
        <p:nvSpPr>
          <p:cNvPr id="61" name="Google Shape;687;p41"/>
          <p:cNvSpPr txBox="1">
            <a:spLocks/>
          </p:cNvSpPr>
          <p:nvPr/>
        </p:nvSpPr>
        <p:spPr>
          <a:xfrm>
            <a:off x="1773724" y="2859322"/>
            <a:ext cx="3102291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27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sz="2400" dirty="0"/>
              <a:t>Determine the data </a:t>
            </a:r>
            <a:r>
              <a:rPr lang="en-IN" sz="2400" dirty="0" smtClean="0"/>
              <a:t>sources</a:t>
            </a:r>
            <a:endParaRPr lang="en-IN" sz="2400" dirty="0"/>
          </a:p>
        </p:txBody>
      </p:sp>
      <p:cxnSp>
        <p:nvCxnSpPr>
          <p:cNvPr id="62" name="Google Shape;692;p41"/>
          <p:cNvCxnSpPr/>
          <p:nvPr/>
        </p:nvCxnSpPr>
        <p:spPr>
          <a:xfrm>
            <a:off x="1855786" y="3317292"/>
            <a:ext cx="205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93;p41"/>
          <p:cNvSpPr/>
          <p:nvPr/>
        </p:nvSpPr>
        <p:spPr>
          <a:xfrm>
            <a:off x="722744" y="3011494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bg1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03" y="3261443"/>
            <a:ext cx="635123" cy="445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693;p41"/>
          <p:cNvSpPr/>
          <p:nvPr/>
        </p:nvSpPr>
        <p:spPr>
          <a:xfrm>
            <a:off x="6039805" y="2143392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693;p41"/>
          <p:cNvSpPr/>
          <p:nvPr/>
        </p:nvSpPr>
        <p:spPr>
          <a:xfrm>
            <a:off x="3120528" y="1266940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2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PREPARE</a:t>
            </a:r>
            <a:endParaRPr dirty="0"/>
          </a:p>
        </p:txBody>
      </p:sp>
      <p:sp>
        <p:nvSpPr>
          <p:cNvPr id="753" name="Google Shape;753;p42"/>
          <p:cNvSpPr txBox="1">
            <a:spLocks noGrp="1"/>
          </p:cNvSpPr>
          <p:nvPr>
            <p:ph type="title" idx="2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Data Collection</a:t>
            </a:r>
            <a:endParaRPr dirty="0"/>
          </a:p>
        </p:txBody>
      </p:sp>
      <p:sp>
        <p:nvSpPr>
          <p:cNvPr id="754" name="Google Shape;754;p42"/>
          <p:cNvSpPr txBox="1">
            <a:spLocks noGrp="1"/>
          </p:cNvSpPr>
          <p:nvPr>
            <p:ph type="subTitle" idx="3"/>
          </p:nvPr>
        </p:nvSpPr>
        <p:spPr>
          <a:xfrm>
            <a:off x="602512" y="2122313"/>
            <a:ext cx="2364338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Gather current information on the menus, reviews, locations, and costs of restaurants.</a:t>
            </a:r>
            <a:endParaRPr dirty="0"/>
          </a:p>
        </p:txBody>
      </p:sp>
      <p:cxnSp>
        <p:nvCxnSpPr>
          <p:cNvPr id="757" name="Google Shape;757;p42"/>
          <p:cNvCxnSpPr/>
          <p:nvPr/>
        </p:nvCxnSpPr>
        <p:spPr>
          <a:xfrm>
            <a:off x="758400" y="2102925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9" name="Google Shape;759;p4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60" name="Google Shape;760;p42"/>
          <p:cNvSpPr txBox="1">
            <a:spLocks noGrp="1"/>
          </p:cNvSpPr>
          <p:nvPr>
            <p:ph type="title" idx="7"/>
          </p:nvPr>
        </p:nvSpPr>
        <p:spPr>
          <a:xfrm>
            <a:off x="6318274" y="3180592"/>
            <a:ext cx="2744884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Data Pre-processing</a:t>
            </a:r>
            <a:endParaRPr dirty="0"/>
          </a:p>
        </p:txBody>
      </p:sp>
      <p:sp>
        <p:nvSpPr>
          <p:cNvPr id="761" name="Google Shape;761;p42"/>
          <p:cNvSpPr txBox="1">
            <a:spLocks noGrp="1"/>
          </p:cNvSpPr>
          <p:nvPr>
            <p:ph type="subTitle" idx="8"/>
          </p:nvPr>
        </p:nvSpPr>
        <p:spPr>
          <a:xfrm>
            <a:off x="6630750" y="3745550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Organize the data for efficient analysis.</a:t>
            </a:r>
            <a:endParaRPr dirty="0"/>
          </a:p>
        </p:txBody>
      </p:sp>
      <p:cxnSp>
        <p:nvCxnSpPr>
          <p:cNvPr id="762" name="Google Shape;762;p42"/>
          <p:cNvCxnSpPr/>
          <p:nvPr/>
        </p:nvCxnSpPr>
        <p:spPr>
          <a:xfrm>
            <a:off x="6652800" y="3745550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3" name="Google Shape;763;p42"/>
          <p:cNvSpPr txBox="1">
            <a:spLocks noGrp="1"/>
          </p:cNvSpPr>
          <p:nvPr>
            <p:ph type="title" idx="9"/>
          </p:nvPr>
        </p:nvSpPr>
        <p:spPr>
          <a:xfrm>
            <a:off x="3589783" y="231086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Data Cleaning</a:t>
            </a:r>
            <a:endParaRPr dirty="0"/>
          </a:p>
        </p:txBody>
      </p:sp>
      <p:sp>
        <p:nvSpPr>
          <p:cNvPr id="764" name="Google Shape;764;p42"/>
          <p:cNvSpPr txBox="1">
            <a:spLocks noGrp="1"/>
          </p:cNvSpPr>
          <p:nvPr>
            <p:ph type="subTitle" idx="13"/>
          </p:nvPr>
        </p:nvSpPr>
        <p:spPr>
          <a:xfrm>
            <a:off x="3554444" y="2845327"/>
            <a:ext cx="2330174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Verify data correctness and eliminate any unnecessary or redundant information.</a:t>
            </a:r>
            <a:endParaRPr dirty="0"/>
          </a:p>
        </p:txBody>
      </p:sp>
      <p:cxnSp>
        <p:nvCxnSpPr>
          <p:cNvPr id="767" name="Google Shape;767;p42"/>
          <p:cNvCxnSpPr/>
          <p:nvPr/>
        </p:nvCxnSpPr>
        <p:spPr>
          <a:xfrm>
            <a:off x="3581635" y="2845327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9" name="Google Shape;769;p4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2" name="Google Shape;772;p42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3" name="Google Shape;773;p42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74" name="Google Shape;774;p4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75" name="Google Shape;775;p4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42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2"/>
          <p:cNvSpPr/>
          <p:nvPr/>
        </p:nvSpPr>
        <p:spPr>
          <a:xfrm>
            <a:off x="6997163" y="100667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2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2"/>
          <p:cNvSpPr/>
          <p:nvPr/>
        </p:nvSpPr>
        <p:spPr>
          <a:xfrm>
            <a:off x="6424164" y="8020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2"/>
          <p:cNvSpPr/>
          <p:nvPr/>
        </p:nvSpPr>
        <p:spPr>
          <a:xfrm rot="-1685758" flipH="1">
            <a:off x="7497281" y="1523860"/>
            <a:ext cx="279205" cy="294950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2"/>
          <p:cNvSpPr/>
          <p:nvPr/>
        </p:nvSpPr>
        <p:spPr>
          <a:xfrm>
            <a:off x="7556037" y="7229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2"/>
          <p:cNvSpPr/>
          <p:nvPr/>
        </p:nvSpPr>
        <p:spPr>
          <a:xfrm>
            <a:off x="8297713" y="13352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8235;p85"/>
          <p:cNvGrpSpPr/>
          <p:nvPr/>
        </p:nvGrpSpPr>
        <p:grpSpPr>
          <a:xfrm>
            <a:off x="3309200" y="1456361"/>
            <a:ext cx="499199" cy="497609"/>
            <a:chOff x="-60988625" y="3740800"/>
            <a:chExt cx="316650" cy="310350"/>
          </a:xfrm>
          <a:solidFill>
            <a:schemeClr val="bg1">
              <a:lumMod val="75000"/>
            </a:schemeClr>
          </a:solidFill>
        </p:grpSpPr>
        <p:sp>
          <p:nvSpPr>
            <p:cNvPr id="65" name="Google Shape;8236;p85"/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237;p85"/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238;p85"/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2431;p69"/>
          <p:cNvGrpSpPr/>
          <p:nvPr/>
        </p:nvGrpSpPr>
        <p:grpSpPr>
          <a:xfrm>
            <a:off x="6210633" y="2310921"/>
            <a:ext cx="534888" cy="571543"/>
            <a:chOff x="1926899" y="1770972"/>
            <a:chExt cx="438941" cy="437829"/>
          </a:xfrm>
          <a:solidFill>
            <a:schemeClr val="bg1">
              <a:lumMod val="75000"/>
            </a:schemeClr>
          </a:solidFill>
        </p:grpSpPr>
        <p:sp>
          <p:nvSpPr>
            <p:cNvPr id="70" name="Google Shape;2432;p69"/>
            <p:cNvSpPr/>
            <p:nvPr/>
          </p:nvSpPr>
          <p:spPr>
            <a:xfrm>
              <a:off x="1926899" y="1770972"/>
              <a:ext cx="244096" cy="243672"/>
            </a:xfrm>
            <a:custGeom>
              <a:avLst/>
              <a:gdLst/>
              <a:ahLst/>
              <a:cxnLst/>
              <a:rect l="l" t="t" r="r" b="b"/>
              <a:pathLst>
                <a:path w="12078" h="12057" extrusionOk="0">
                  <a:moveTo>
                    <a:pt x="6028" y="4100"/>
                  </a:moveTo>
                  <a:cubicBezTo>
                    <a:pt x="7104" y="4100"/>
                    <a:pt x="7957" y="4973"/>
                    <a:pt x="7957" y="6028"/>
                  </a:cubicBezTo>
                  <a:cubicBezTo>
                    <a:pt x="7957" y="7084"/>
                    <a:pt x="7104" y="7936"/>
                    <a:pt x="6028" y="7936"/>
                  </a:cubicBezTo>
                  <a:cubicBezTo>
                    <a:pt x="4973" y="7936"/>
                    <a:pt x="4121" y="7084"/>
                    <a:pt x="4121" y="6028"/>
                  </a:cubicBezTo>
                  <a:cubicBezTo>
                    <a:pt x="4121" y="4973"/>
                    <a:pt x="4973" y="4100"/>
                    <a:pt x="6028" y="4100"/>
                  </a:cubicBezTo>
                  <a:close/>
                  <a:moveTo>
                    <a:pt x="5034" y="0"/>
                  </a:moveTo>
                  <a:cubicBezTo>
                    <a:pt x="4709" y="0"/>
                    <a:pt x="4425" y="244"/>
                    <a:pt x="4384" y="568"/>
                  </a:cubicBezTo>
                  <a:lnTo>
                    <a:pt x="4263" y="1766"/>
                  </a:lnTo>
                  <a:lnTo>
                    <a:pt x="3309" y="1015"/>
                  </a:lnTo>
                  <a:cubicBezTo>
                    <a:pt x="3196" y="921"/>
                    <a:pt x="3056" y="875"/>
                    <a:pt x="2915" y="875"/>
                  </a:cubicBezTo>
                  <a:cubicBezTo>
                    <a:pt x="2752" y="875"/>
                    <a:pt x="2587" y="936"/>
                    <a:pt x="2456" y="1055"/>
                  </a:cubicBezTo>
                  <a:lnTo>
                    <a:pt x="1035" y="2497"/>
                  </a:lnTo>
                  <a:cubicBezTo>
                    <a:pt x="812" y="2720"/>
                    <a:pt x="792" y="3085"/>
                    <a:pt x="995" y="3329"/>
                  </a:cubicBezTo>
                  <a:lnTo>
                    <a:pt x="1746" y="4263"/>
                  </a:lnTo>
                  <a:lnTo>
                    <a:pt x="548" y="4384"/>
                  </a:lnTo>
                  <a:cubicBezTo>
                    <a:pt x="244" y="4425"/>
                    <a:pt x="0" y="4689"/>
                    <a:pt x="0" y="5014"/>
                  </a:cubicBezTo>
                  <a:lnTo>
                    <a:pt x="0" y="7023"/>
                  </a:lnTo>
                  <a:cubicBezTo>
                    <a:pt x="0" y="7348"/>
                    <a:pt x="244" y="7632"/>
                    <a:pt x="548" y="7673"/>
                  </a:cubicBezTo>
                  <a:lnTo>
                    <a:pt x="1766" y="7794"/>
                  </a:lnTo>
                  <a:lnTo>
                    <a:pt x="1015" y="8748"/>
                  </a:lnTo>
                  <a:cubicBezTo>
                    <a:pt x="812" y="8992"/>
                    <a:pt x="832" y="9357"/>
                    <a:pt x="1056" y="9580"/>
                  </a:cubicBezTo>
                  <a:lnTo>
                    <a:pt x="2497" y="11001"/>
                  </a:lnTo>
                  <a:cubicBezTo>
                    <a:pt x="2616" y="11121"/>
                    <a:pt x="2777" y="11182"/>
                    <a:pt x="2937" y="11182"/>
                  </a:cubicBezTo>
                  <a:cubicBezTo>
                    <a:pt x="3076" y="11182"/>
                    <a:pt x="3216" y="11136"/>
                    <a:pt x="3329" y="11042"/>
                  </a:cubicBezTo>
                  <a:lnTo>
                    <a:pt x="4263" y="10311"/>
                  </a:lnTo>
                  <a:lnTo>
                    <a:pt x="4384" y="11488"/>
                  </a:lnTo>
                  <a:cubicBezTo>
                    <a:pt x="4425" y="11813"/>
                    <a:pt x="4709" y="12057"/>
                    <a:pt x="5034" y="12057"/>
                  </a:cubicBezTo>
                  <a:lnTo>
                    <a:pt x="7043" y="12057"/>
                  </a:lnTo>
                  <a:cubicBezTo>
                    <a:pt x="7368" y="12057"/>
                    <a:pt x="7652" y="11813"/>
                    <a:pt x="7673" y="11488"/>
                  </a:cubicBezTo>
                  <a:lnTo>
                    <a:pt x="7815" y="10291"/>
                  </a:lnTo>
                  <a:lnTo>
                    <a:pt x="8769" y="11042"/>
                  </a:lnTo>
                  <a:cubicBezTo>
                    <a:pt x="8879" y="11134"/>
                    <a:pt x="9015" y="11180"/>
                    <a:pt x="9152" y="11180"/>
                  </a:cubicBezTo>
                  <a:cubicBezTo>
                    <a:pt x="9315" y="11180"/>
                    <a:pt x="9479" y="11114"/>
                    <a:pt x="9601" y="10981"/>
                  </a:cubicBezTo>
                  <a:lnTo>
                    <a:pt x="11042" y="9560"/>
                  </a:lnTo>
                  <a:cubicBezTo>
                    <a:pt x="11265" y="9337"/>
                    <a:pt x="11286" y="8972"/>
                    <a:pt x="11083" y="8708"/>
                  </a:cubicBezTo>
                  <a:lnTo>
                    <a:pt x="10332" y="7794"/>
                  </a:lnTo>
                  <a:lnTo>
                    <a:pt x="11509" y="7673"/>
                  </a:lnTo>
                  <a:cubicBezTo>
                    <a:pt x="11834" y="7632"/>
                    <a:pt x="12077" y="7348"/>
                    <a:pt x="12077" y="7023"/>
                  </a:cubicBezTo>
                  <a:lnTo>
                    <a:pt x="12077" y="5014"/>
                  </a:lnTo>
                  <a:cubicBezTo>
                    <a:pt x="12077" y="4689"/>
                    <a:pt x="11834" y="4425"/>
                    <a:pt x="11509" y="4384"/>
                  </a:cubicBezTo>
                  <a:lnTo>
                    <a:pt x="10311" y="4263"/>
                  </a:lnTo>
                  <a:lnTo>
                    <a:pt x="11062" y="3309"/>
                  </a:lnTo>
                  <a:cubicBezTo>
                    <a:pt x="11265" y="3065"/>
                    <a:pt x="11245" y="2700"/>
                    <a:pt x="11022" y="2476"/>
                  </a:cubicBezTo>
                  <a:lnTo>
                    <a:pt x="9581" y="1055"/>
                  </a:lnTo>
                  <a:cubicBezTo>
                    <a:pt x="9459" y="923"/>
                    <a:pt x="9295" y="856"/>
                    <a:pt x="9128" y="856"/>
                  </a:cubicBezTo>
                  <a:cubicBezTo>
                    <a:pt x="8989" y="856"/>
                    <a:pt x="8848" y="902"/>
                    <a:pt x="8728" y="995"/>
                  </a:cubicBezTo>
                  <a:lnTo>
                    <a:pt x="7815" y="1746"/>
                  </a:lnTo>
                  <a:lnTo>
                    <a:pt x="7673" y="568"/>
                  </a:lnTo>
                  <a:cubicBezTo>
                    <a:pt x="7652" y="244"/>
                    <a:pt x="7368" y="0"/>
                    <a:pt x="70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33;p69"/>
            <p:cNvSpPr/>
            <p:nvPr/>
          </p:nvSpPr>
          <p:spPr>
            <a:xfrm>
              <a:off x="2121339" y="1968141"/>
              <a:ext cx="244501" cy="240661"/>
            </a:xfrm>
            <a:custGeom>
              <a:avLst/>
              <a:gdLst/>
              <a:ahLst/>
              <a:cxnLst/>
              <a:rect l="l" t="t" r="r" b="b"/>
              <a:pathLst>
                <a:path w="12098" h="11908" extrusionOk="0">
                  <a:moveTo>
                    <a:pt x="6048" y="4042"/>
                  </a:moveTo>
                  <a:cubicBezTo>
                    <a:pt x="6797" y="4042"/>
                    <a:pt x="7508" y="4488"/>
                    <a:pt x="7815" y="5224"/>
                  </a:cubicBezTo>
                  <a:cubicBezTo>
                    <a:pt x="8221" y="6198"/>
                    <a:pt x="7754" y="7294"/>
                    <a:pt x="6780" y="7700"/>
                  </a:cubicBezTo>
                  <a:cubicBezTo>
                    <a:pt x="6541" y="7801"/>
                    <a:pt x="6291" y="7850"/>
                    <a:pt x="6044" y="7850"/>
                  </a:cubicBezTo>
                  <a:cubicBezTo>
                    <a:pt x="5303" y="7850"/>
                    <a:pt x="4587" y="7416"/>
                    <a:pt x="4283" y="6685"/>
                  </a:cubicBezTo>
                  <a:cubicBezTo>
                    <a:pt x="3877" y="5711"/>
                    <a:pt x="4344" y="4594"/>
                    <a:pt x="5318" y="4188"/>
                  </a:cubicBezTo>
                  <a:cubicBezTo>
                    <a:pt x="5557" y="4089"/>
                    <a:pt x="5804" y="4042"/>
                    <a:pt x="6048" y="4042"/>
                  </a:cubicBezTo>
                  <a:close/>
                  <a:moveTo>
                    <a:pt x="7146" y="1"/>
                  </a:moveTo>
                  <a:cubicBezTo>
                    <a:pt x="6918" y="1"/>
                    <a:pt x="6702" y="122"/>
                    <a:pt x="6597" y="332"/>
                  </a:cubicBezTo>
                  <a:lnTo>
                    <a:pt x="6029" y="1347"/>
                  </a:lnTo>
                  <a:lnTo>
                    <a:pt x="5460" y="332"/>
                  </a:lnTo>
                  <a:cubicBezTo>
                    <a:pt x="5358" y="127"/>
                    <a:pt x="5150" y="17"/>
                    <a:pt x="4928" y="17"/>
                  </a:cubicBezTo>
                  <a:cubicBezTo>
                    <a:pt x="4842" y="17"/>
                    <a:pt x="4754" y="34"/>
                    <a:pt x="4669" y="68"/>
                  </a:cubicBezTo>
                  <a:lnTo>
                    <a:pt x="2822" y="819"/>
                  </a:lnTo>
                  <a:cubicBezTo>
                    <a:pt x="2517" y="961"/>
                    <a:pt x="2355" y="1286"/>
                    <a:pt x="2456" y="1590"/>
                  </a:cubicBezTo>
                  <a:lnTo>
                    <a:pt x="2781" y="2727"/>
                  </a:lnTo>
                  <a:lnTo>
                    <a:pt x="2781" y="2727"/>
                  </a:lnTo>
                  <a:lnTo>
                    <a:pt x="1644" y="2402"/>
                  </a:lnTo>
                  <a:cubicBezTo>
                    <a:pt x="1587" y="2387"/>
                    <a:pt x="1530" y="2380"/>
                    <a:pt x="1473" y="2380"/>
                  </a:cubicBezTo>
                  <a:cubicBezTo>
                    <a:pt x="1226" y="2380"/>
                    <a:pt x="992" y="2520"/>
                    <a:pt x="893" y="2768"/>
                  </a:cubicBezTo>
                  <a:lnTo>
                    <a:pt x="122" y="4615"/>
                  </a:lnTo>
                  <a:cubicBezTo>
                    <a:pt x="0" y="4919"/>
                    <a:pt x="122" y="5264"/>
                    <a:pt x="406" y="5406"/>
                  </a:cubicBezTo>
                  <a:lnTo>
                    <a:pt x="1441" y="5975"/>
                  </a:lnTo>
                  <a:lnTo>
                    <a:pt x="406" y="6523"/>
                  </a:lnTo>
                  <a:cubicBezTo>
                    <a:pt x="122" y="6685"/>
                    <a:pt x="20" y="7030"/>
                    <a:pt x="142" y="7335"/>
                  </a:cubicBezTo>
                  <a:lnTo>
                    <a:pt x="914" y="9161"/>
                  </a:lnTo>
                  <a:cubicBezTo>
                    <a:pt x="1011" y="9404"/>
                    <a:pt x="1237" y="9557"/>
                    <a:pt x="1480" y="9557"/>
                  </a:cubicBezTo>
                  <a:cubicBezTo>
                    <a:pt x="1541" y="9557"/>
                    <a:pt x="1603" y="9547"/>
                    <a:pt x="1665" y="9527"/>
                  </a:cubicBezTo>
                  <a:lnTo>
                    <a:pt x="2801" y="9202"/>
                  </a:lnTo>
                  <a:lnTo>
                    <a:pt x="2476" y="10339"/>
                  </a:lnTo>
                  <a:cubicBezTo>
                    <a:pt x="2395" y="10643"/>
                    <a:pt x="2558" y="10968"/>
                    <a:pt x="2862" y="11090"/>
                  </a:cubicBezTo>
                  <a:lnTo>
                    <a:pt x="4709" y="11861"/>
                  </a:lnTo>
                  <a:cubicBezTo>
                    <a:pt x="4789" y="11893"/>
                    <a:pt x="4871" y="11908"/>
                    <a:pt x="4952" y="11908"/>
                  </a:cubicBezTo>
                  <a:cubicBezTo>
                    <a:pt x="5180" y="11908"/>
                    <a:pt x="5396" y="11787"/>
                    <a:pt x="5501" y="11577"/>
                  </a:cubicBezTo>
                  <a:lnTo>
                    <a:pt x="6069" y="10542"/>
                  </a:lnTo>
                  <a:lnTo>
                    <a:pt x="6637" y="11556"/>
                  </a:lnTo>
                  <a:cubicBezTo>
                    <a:pt x="6742" y="11766"/>
                    <a:pt x="6958" y="11888"/>
                    <a:pt x="7186" y="11888"/>
                  </a:cubicBezTo>
                  <a:cubicBezTo>
                    <a:pt x="7267" y="11888"/>
                    <a:pt x="7350" y="11872"/>
                    <a:pt x="7429" y="11841"/>
                  </a:cubicBezTo>
                  <a:lnTo>
                    <a:pt x="9276" y="11069"/>
                  </a:lnTo>
                  <a:cubicBezTo>
                    <a:pt x="9581" y="10948"/>
                    <a:pt x="9743" y="10623"/>
                    <a:pt x="9642" y="10318"/>
                  </a:cubicBezTo>
                  <a:lnTo>
                    <a:pt x="9317" y="9182"/>
                  </a:lnTo>
                  <a:lnTo>
                    <a:pt x="10453" y="9506"/>
                  </a:lnTo>
                  <a:cubicBezTo>
                    <a:pt x="10507" y="9521"/>
                    <a:pt x="10561" y="9527"/>
                    <a:pt x="10615" y="9527"/>
                  </a:cubicBezTo>
                  <a:cubicBezTo>
                    <a:pt x="10871" y="9527"/>
                    <a:pt x="11124" y="9376"/>
                    <a:pt x="11225" y="9141"/>
                  </a:cubicBezTo>
                  <a:lnTo>
                    <a:pt x="11976" y="7294"/>
                  </a:lnTo>
                  <a:cubicBezTo>
                    <a:pt x="12098" y="6990"/>
                    <a:pt x="11976" y="6644"/>
                    <a:pt x="11692" y="6482"/>
                  </a:cubicBezTo>
                  <a:lnTo>
                    <a:pt x="10677" y="5934"/>
                  </a:lnTo>
                  <a:lnTo>
                    <a:pt x="11692" y="5366"/>
                  </a:lnTo>
                  <a:cubicBezTo>
                    <a:pt x="11976" y="5224"/>
                    <a:pt x="12098" y="4879"/>
                    <a:pt x="11955" y="4574"/>
                  </a:cubicBezTo>
                  <a:lnTo>
                    <a:pt x="11184" y="2727"/>
                  </a:lnTo>
                  <a:cubicBezTo>
                    <a:pt x="11084" y="2492"/>
                    <a:pt x="10845" y="2341"/>
                    <a:pt x="10593" y="2341"/>
                  </a:cubicBezTo>
                  <a:cubicBezTo>
                    <a:pt x="10540" y="2341"/>
                    <a:pt x="10486" y="2348"/>
                    <a:pt x="10433" y="2362"/>
                  </a:cubicBezTo>
                  <a:lnTo>
                    <a:pt x="9296" y="2707"/>
                  </a:lnTo>
                  <a:lnTo>
                    <a:pt x="9621" y="1570"/>
                  </a:lnTo>
                  <a:cubicBezTo>
                    <a:pt x="9702" y="1245"/>
                    <a:pt x="9540" y="921"/>
                    <a:pt x="9236" y="799"/>
                  </a:cubicBezTo>
                  <a:lnTo>
                    <a:pt x="7389" y="48"/>
                  </a:lnTo>
                  <a:cubicBezTo>
                    <a:pt x="7309" y="16"/>
                    <a:pt x="7227" y="1"/>
                    <a:pt x="71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34;p69"/>
            <p:cNvSpPr/>
            <p:nvPr/>
          </p:nvSpPr>
          <p:spPr>
            <a:xfrm>
              <a:off x="2195591" y="1809573"/>
              <a:ext cx="110771" cy="125908"/>
            </a:xfrm>
            <a:custGeom>
              <a:avLst/>
              <a:gdLst/>
              <a:ahLst/>
              <a:cxnLst/>
              <a:rect l="l" t="t" r="r" b="b"/>
              <a:pathLst>
                <a:path w="5481" h="6230" extrusionOk="0">
                  <a:moveTo>
                    <a:pt x="1654" y="0"/>
                  </a:moveTo>
                  <a:cubicBezTo>
                    <a:pt x="1455" y="0"/>
                    <a:pt x="1259" y="90"/>
                    <a:pt x="1137" y="262"/>
                  </a:cubicBezTo>
                  <a:lnTo>
                    <a:pt x="183" y="1541"/>
                  </a:lnTo>
                  <a:cubicBezTo>
                    <a:pt x="0" y="1784"/>
                    <a:pt x="20" y="2129"/>
                    <a:pt x="244" y="2353"/>
                  </a:cubicBezTo>
                  <a:lnTo>
                    <a:pt x="1279" y="3388"/>
                  </a:lnTo>
                  <a:cubicBezTo>
                    <a:pt x="1411" y="3520"/>
                    <a:pt x="1578" y="3586"/>
                    <a:pt x="1743" y="3586"/>
                  </a:cubicBezTo>
                  <a:cubicBezTo>
                    <a:pt x="1908" y="3586"/>
                    <a:pt x="2070" y="3520"/>
                    <a:pt x="2192" y="3388"/>
                  </a:cubicBezTo>
                  <a:cubicBezTo>
                    <a:pt x="2436" y="3144"/>
                    <a:pt x="2436" y="2738"/>
                    <a:pt x="2192" y="2495"/>
                  </a:cubicBezTo>
                  <a:lnTo>
                    <a:pt x="2070" y="2393"/>
                  </a:lnTo>
                  <a:lnTo>
                    <a:pt x="2070" y="2393"/>
                  </a:lnTo>
                  <a:cubicBezTo>
                    <a:pt x="2517" y="2454"/>
                    <a:pt x="2943" y="2677"/>
                    <a:pt x="3288" y="3002"/>
                  </a:cubicBezTo>
                  <a:cubicBezTo>
                    <a:pt x="3917" y="3631"/>
                    <a:pt x="4100" y="4545"/>
                    <a:pt x="3796" y="5357"/>
                  </a:cubicBezTo>
                  <a:cubicBezTo>
                    <a:pt x="3674" y="5681"/>
                    <a:pt x="3836" y="6047"/>
                    <a:pt x="4161" y="6189"/>
                  </a:cubicBezTo>
                  <a:cubicBezTo>
                    <a:pt x="4234" y="6216"/>
                    <a:pt x="4309" y="6229"/>
                    <a:pt x="4383" y="6229"/>
                  </a:cubicBezTo>
                  <a:cubicBezTo>
                    <a:pt x="4638" y="6229"/>
                    <a:pt x="4879" y="6075"/>
                    <a:pt x="4973" y="5823"/>
                  </a:cubicBezTo>
                  <a:cubicBezTo>
                    <a:pt x="5480" y="4524"/>
                    <a:pt x="5156" y="3083"/>
                    <a:pt x="4181" y="2109"/>
                  </a:cubicBezTo>
                  <a:cubicBezTo>
                    <a:pt x="3613" y="1541"/>
                    <a:pt x="2862" y="1196"/>
                    <a:pt x="2091" y="1114"/>
                  </a:cubicBezTo>
                  <a:lnTo>
                    <a:pt x="2152" y="1013"/>
                  </a:lnTo>
                  <a:cubicBezTo>
                    <a:pt x="2375" y="729"/>
                    <a:pt x="2314" y="323"/>
                    <a:pt x="2030" y="120"/>
                  </a:cubicBezTo>
                  <a:cubicBezTo>
                    <a:pt x="1917" y="39"/>
                    <a:pt x="1785" y="0"/>
                    <a:pt x="16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35;p69"/>
            <p:cNvSpPr/>
            <p:nvPr/>
          </p:nvSpPr>
          <p:spPr>
            <a:xfrm>
              <a:off x="1988418" y="2037603"/>
              <a:ext cx="110791" cy="125827"/>
            </a:xfrm>
            <a:custGeom>
              <a:avLst/>
              <a:gdLst/>
              <a:ahLst/>
              <a:cxnLst/>
              <a:rect l="l" t="t" r="r" b="b"/>
              <a:pathLst>
                <a:path w="5482" h="6226" extrusionOk="0">
                  <a:moveTo>
                    <a:pt x="1087" y="1"/>
                  </a:moveTo>
                  <a:cubicBezTo>
                    <a:pt x="823" y="1"/>
                    <a:pt x="582" y="155"/>
                    <a:pt x="488" y="406"/>
                  </a:cubicBezTo>
                  <a:cubicBezTo>
                    <a:pt x="1" y="1685"/>
                    <a:pt x="305" y="3147"/>
                    <a:pt x="1279" y="4101"/>
                  </a:cubicBezTo>
                  <a:cubicBezTo>
                    <a:pt x="1868" y="4689"/>
                    <a:pt x="2619" y="5034"/>
                    <a:pt x="3390" y="5115"/>
                  </a:cubicBezTo>
                  <a:lnTo>
                    <a:pt x="3309" y="5217"/>
                  </a:lnTo>
                  <a:cubicBezTo>
                    <a:pt x="3106" y="5481"/>
                    <a:pt x="3167" y="5887"/>
                    <a:pt x="3451" y="6090"/>
                  </a:cubicBezTo>
                  <a:cubicBezTo>
                    <a:pt x="3568" y="6181"/>
                    <a:pt x="3702" y="6225"/>
                    <a:pt x="3835" y="6225"/>
                  </a:cubicBezTo>
                  <a:cubicBezTo>
                    <a:pt x="4025" y="6225"/>
                    <a:pt x="4213" y="6135"/>
                    <a:pt x="4344" y="5968"/>
                  </a:cubicBezTo>
                  <a:lnTo>
                    <a:pt x="5298" y="4689"/>
                  </a:lnTo>
                  <a:cubicBezTo>
                    <a:pt x="5481" y="4425"/>
                    <a:pt x="5441" y="4080"/>
                    <a:pt x="5238" y="3857"/>
                  </a:cubicBezTo>
                  <a:lnTo>
                    <a:pt x="4182" y="2822"/>
                  </a:lnTo>
                  <a:cubicBezTo>
                    <a:pt x="4060" y="2700"/>
                    <a:pt x="3898" y="2639"/>
                    <a:pt x="3736" y="2639"/>
                  </a:cubicBezTo>
                  <a:cubicBezTo>
                    <a:pt x="3573" y="2639"/>
                    <a:pt x="3411" y="2700"/>
                    <a:pt x="3289" y="2822"/>
                  </a:cubicBezTo>
                  <a:cubicBezTo>
                    <a:pt x="3045" y="3065"/>
                    <a:pt x="3045" y="3471"/>
                    <a:pt x="3289" y="3715"/>
                  </a:cubicBezTo>
                  <a:lnTo>
                    <a:pt x="3411" y="3837"/>
                  </a:lnTo>
                  <a:cubicBezTo>
                    <a:pt x="2944" y="3756"/>
                    <a:pt x="2518" y="3553"/>
                    <a:pt x="2193" y="3207"/>
                  </a:cubicBezTo>
                  <a:cubicBezTo>
                    <a:pt x="1564" y="2599"/>
                    <a:pt x="1361" y="1665"/>
                    <a:pt x="1685" y="853"/>
                  </a:cubicBezTo>
                  <a:cubicBezTo>
                    <a:pt x="1807" y="528"/>
                    <a:pt x="1645" y="163"/>
                    <a:pt x="1320" y="41"/>
                  </a:cubicBezTo>
                  <a:cubicBezTo>
                    <a:pt x="1242" y="14"/>
                    <a:pt x="1164" y="1"/>
                    <a:pt x="10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4"/>
          <p:cNvSpPr txBox="1">
            <a:spLocks noGrp="1"/>
          </p:cNvSpPr>
          <p:nvPr>
            <p:ph type="title"/>
          </p:nvPr>
        </p:nvSpPr>
        <p:spPr>
          <a:xfrm>
            <a:off x="1334796" y="2484688"/>
            <a:ext cx="3380939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Real-time Data Processing</a:t>
            </a:r>
            <a:endParaRPr dirty="0"/>
          </a:p>
        </p:txBody>
      </p:sp>
      <p:sp>
        <p:nvSpPr>
          <p:cNvPr id="898" name="Google Shape;898;p44"/>
          <p:cNvSpPr txBox="1">
            <a:spLocks noGrp="1"/>
          </p:cNvSpPr>
          <p:nvPr>
            <p:ph type="subTitle" idx="1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hlink"/>
              </a:buClr>
              <a:buSzPts val="1100"/>
            </a:pPr>
            <a:r>
              <a:rPr lang="en-US" dirty="0"/>
              <a:t>Real-time restaurant data handling may be done by using stream processing.</a:t>
            </a:r>
            <a:endParaRPr dirty="0"/>
          </a:p>
        </p:txBody>
      </p:sp>
      <p:sp>
        <p:nvSpPr>
          <p:cNvPr id="899" name="Google Shape;899;p44"/>
          <p:cNvSpPr txBox="1">
            <a:spLocks noGrp="1"/>
          </p:cNvSpPr>
          <p:nvPr>
            <p:ph type="title" idx="2"/>
          </p:nvPr>
        </p:nvSpPr>
        <p:spPr>
          <a:xfrm>
            <a:off x="4999425" y="2484688"/>
            <a:ext cx="2856252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Filtering and </a:t>
            </a:r>
            <a:r>
              <a:rPr lang="en-IN" dirty="0" smtClean="0"/>
              <a:t>Ranking</a:t>
            </a:r>
            <a:endParaRPr dirty="0"/>
          </a:p>
        </p:txBody>
      </p:sp>
      <p:sp>
        <p:nvSpPr>
          <p:cNvPr id="900" name="Google Shape;900;p44"/>
          <p:cNvSpPr txBox="1">
            <a:spLocks noGrp="1"/>
          </p:cNvSpPr>
          <p:nvPr>
            <p:ph type="subTitle" idx="3"/>
          </p:nvPr>
        </p:nvSpPr>
        <p:spPr>
          <a:xfrm>
            <a:off x="5275035" y="3131503"/>
            <a:ext cx="2372179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hlink"/>
              </a:buClr>
              <a:buSzPts val="1100"/>
            </a:pPr>
            <a:r>
              <a:rPr lang="en-US" dirty="0"/>
              <a:t>Set priorities restaurants according to preferences by using filters and ranking algorithms.</a:t>
            </a:r>
            <a:endParaRPr dirty="0"/>
          </a:p>
        </p:txBody>
      </p:sp>
      <p:sp>
        <p:nvSpPr>
          <p:cNvPr id="901" name="Google Shape;901;p44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/>
              <a:t>PROCESS</a:t>
            </a:r>
            <a:endParaRPr dirty="0"/>
          </a:p>
        </p:txBody>
      </p:sp>
      <p:cxnSp>
        <p:nvCxnSpPr>
          <p:cNvPr id="902" name="Google Shape;902;p44"/>
          <p:cNvCxnSpPr/>
          <p:nvPr/>
        </p:nvCxnSpPr>
        <p:spPr>
          <a:xfrm>
            <a:off x="1936125" y="311211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3" name="Google Shape;903;p44"/>
          <p:cNvSpPr/>
          <p:nvPr/>
        </p:nvSpPr>
        <p:spPr>
          <a:xfrm>
            <a:off x="2591053" y="1521051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4"/>
          <p:cNvSpPr/>
          <p:nvPr/>
        </p:nvSpPr>
        <p:spPr>
          <a:xfrm>
            <a:off x="5889313" y="1573250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5" name="Google Shape;905;p44"/>
          <p:cNvCxnSpPr/>
          <p:nvPr/>
        </p:nvCxnSpPr>
        <p:spPr>
          <a:xfrm>
            <a:off x="5388285" y="3131503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8" name="Google Shape;938;p4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39" name="Google Shape;939;p44"/>
          <p:cNvSpPr/>
          <p:nvPr/>
        </p:nvSpPr>
        <p:spPr>
          <a:xfrm rot="7198710">
            <a:off x="7805611" y="1453101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" name="Google Shape;940;p44"/>
          <p:cNvGrpSpPr/>
          <p:nvPr/>
        </p:nvGrpSpPr>
        <p:grpSpPr>
          <a:xfrm>
            <a:off x="753963" y="1568891"/>
            <a:ext cx="858975" cy="300968"/>
            <a:chOff x="2271950" y="2722775"/>
            <a:chExt cx="575875" cy="201775"/>
          </a:xfrm>
        </p:grpSpPr>
        <p:sp>
          <p:nvSpPr>
            <p:cNvPr id="941" name="Google Shape;941;p4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946;p44"/>
          <p:cNvGrpSpPr/>
          <p:nvPr/>
        </p:nvGrpSpPr>
        <p:grpSpPr>
          <a:xfrm>
            <a:off x="7476119" y="4027241"/>
            <a:ext cx="953591" cy="334099"/>
            <a:chOff x="2271950" y="2722775"/>
            <a:chExt cx="575875" cy="201775"/>
          </a:xfrm>
        </p:grpSpPr>
        <p:sp>
          <p:nvSpPr>
            <p:cNvPr id="947" name="Google Shape;947;p44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44"/>
          <p:cNvSpPr/>
          <p:nvPr/>
        </p:nvSpPr>
        <p:spPr>
          <a:xfrm>
            <a:off x="7435413" y="12637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44"/>
          <p:cNvSpPr/>
          <p:nvPr/>
        </p:nvSpPr>
        <p:spPr>
          <a:xfrm>
            <a:off x="706050" y="244052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44"/>
          <p:cNvSpPr/>
          <p:nvPr/>
        </p:nvSpPr>
        <p:spPr>
          <a:xfrm>
            <a:off x="8124513" y="259905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4"/>
          <p:cNvSpPr/>
          <p:nvPr/>
        </p:nvSpPr>
        <p:spPr>
          <a:xfrm>
            <a:off x="7899000" y="305821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44"/>
          <p:cNvSpPr/>
          <p:nvPr/>
        </p:nvSpPr>
        <p:spPr>
          <a:xfrm>
            <a:off x="8264738" y="37527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44"/>
          <p:cNvSpPr/>
          <p:nvPr/>
        </p:nvSpPr>
        <p:spPr>
          <a:xfrm>
            <a:off x="715522" y="3166040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4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44"/>
          <p:cNvSpPr/>
          <p:nvPr/>
        </p:nvSpPr>
        <p:spPr>
          <a:xfrm>
            <a:off x="1336614" y="41400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4"/>
          <p:cNvSpPr/>
          <p:nvPr/>
        </p:nvSpPr>
        <p:spPr>
          <a:xfrm rot="-1685758">
            <a:off x="1455528" y="22900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4"/>
          <p:cNvSpPr/>
          <p:nvPr/>
        </p:nvSpPr>
        <p:spPr>
          <a:xfrm>
            <a:off x="6994438" y="7489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4"/>
          <p:cNvSpPr/>
          <p:nvPr/>
        </p:nvSpPr>
        <p:spPr>
          <a:xfrm rot="-1685758">
            <a:off x="4929228" y="19626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4"/>
          <p:cNvSpPr/>
          <p:nvPr/>
        </p:nvSpPr>
        <p:spPr>
          <a:xfrm>
            <a:off x="4675312" y="8158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4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4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44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7" name="Google Shape;967;p44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68" name="Google Shape;968;p44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69" name="Google Shape;969;p4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970" name="Google Shape;970;p4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9" name="Google Shape;979;p44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2607;p69"/>
          <p:cNvGrpSpPr/>
          <p:nvPr/>
        </p:nvGrpSpPr>
        <p:grpSpPr>
          <a:xfrm>
            <a:off x="2827742" y="1749864"/>
            <a:ext cx="438759" cy="438759"/>
            <a:chOff x="5550330" y="1770972"/>
            <a:chExt cx="437708" cy="437708"/>
          </a:xfrm>
          <a:solidFill>
            <a:schemeClr val="bg1">
              <a:lumMod val="75000"/>
            </a:schemeClr>
          </a:solidFill>
        </p:grpSpPr>
        <p:sp>
          <p:nvSpPr>
            <p:cNvPr id="86" name="Google Shape;2608;p69"/>
            <p:cNvSpPr/>
            <p:nvPr/>
          </p:nvSpPr>
          <p:spPr>
            <a:xfrm>
              <a:off x="5550330" y="1770972"/>
              <a:ext cx="94765" cy="94765"/>
            </a:xfrm>
            <a:custGeom>
              <a:avLst/>
              <a:gdLst/>
              <a:ahLst/>
              <a:cxnLst/>
              <a:rect l="l" t="t" r="r" b="b"/>
              <a:pathLst>
                <a:path w="4689" h="4689" extrusionOk="0">
                  <a:moveTo>
                    <a:pt x="4689" y="0"/>
                  </a:moveTo>
                  <a:cubicBezTo>
                    <a:pt x="4526" y="0"/>
                    <a:pt x="4364" y="81"/>
                    <a:pt x="4242" y="183"/>
                  </a:cubicBezTo>
                  <a:lnTo>
                    <a:pt x="203" y="4242"/>
                  </a:lnTo>
                  <a:cubicBezTo>
                    <a:pt x="61" y="4364"/>
                    <a:pt x="0" y="4526"/>
                    <a:pt x="0" y="4689"/>
                  </a:cubicBezTo>
                  <a:lnTo>
                    <a:pt x="4689" y="4689"/>
                  </a:lnTo>
                  <a:lnTo>
                    <a:pt x="46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09;p69"/>
            <p:cNvSpPr/>
            <p:nvPr/>
          </p:nvSpPr>
          <p:spPr>
            <a:xfrm>
              <a:off x="5550330" y="1770972"/>
              <a:ext cx="322026" cy="437708"/>
            </a:xfrm>
            <a:custGeom>
              <a:avLst/>
              <a:gdLst/>
              <a:ahLst/>
              <a:cxnLst/>
              <a:rect l="l" t="t" r="r" b="b"/>
              <a:pathLst>
                <a:path w="15934" h="21658" extrusionOk="0">
                  <a:moveTo>
                    <a:pt x="5785" y="7226"/>
                  </a:moveTo>
                  <a:cubicBezTo>
                    <a:pt x="6130" y="7226"/>
                    <a:pt x="6414" y="7510"/>
                    <a:pt x="6414" y="7855"/>
                  </a:cubicBezTo>
                  <a:cubicBezTo>
                    <a:pt x="6414" y="8221"/>
                    <a:pt x="6130" y="8505"/>
                    <a:pt x="5785" y="8505"/>
                  </a:cubicBezTo>
                  <a:lnTo>
                    <a:pt x="1928" y="8505"/>
                  </a:lnTo>
                  <a:cubicBezTo>
                    <a:pt x="1583" y="8505"/>
                    <a:pt x="1299" y="8221"/>
                    <a:pt x="1299" y="7855"/>
                  </a:cubicBezTo>
                  <a:cubicBezTo>
                    <a:pt x="1299" y="7510"/>
                    <a:pt x="1583" y="7226"/>
                    <a:pt x="1928" y="7226"/>
                  </a:cubicBezTo>
                  <a:close/>
                  <a:moveTo>
                    <a:pt x="5785" y="9763"/>
                  </a:moveTo>
                  <a:cubicBezTo>
                    <a:pt x="6130" y="9763"/>
                    <a:pt x="6414" y="10047"/>
                    <a:pt x="6414" y="10392"/>
                  </a:cubicBezTo>
                  <a:cubicBezTo>
                    <a:pt x="6414" y="10758"/>
                    <a:pt x="6130" y="11042"/>
                    <a:pt x="5785" y="11042"/>
                  </a:cubicBezTo>
                  <a:lnTo>
                    <a:pt x="1928" y="11042"/>
                  </a:lnTo>
                  <a:cubicBezTo>
                    <a:pt x="1583" y="11042"/>
                    <a:pt x="1299" y="10758"/>
                    <a:pt x="1299" y="10392"/>
                  </a:cubicBezTo>
                  <a:cubicBezTo>
                    <a:pt x="1299" y="10047"/>
                    <a:pt x="1583" y="9763"/>
                    <a:pt x="1928" y="9763"/>
                  </a:cubicBezTo>
                  <a:close/>
                  <a:moveTo>
                    <a:pt x="5785" y="12300"/>
                  </a:moveTo>
                  <a:cubicBezTo>
                    <a:pt x="6130" y="12300"/>
                    <a:pt x="6414" y="12585"/>
                    <a:pt x="6414" y="12930"/>
                  </a:cubicBezTo>
                  <a:cubicBezTo>
                    <a:pt x="6414" y="13295"/>
                    <a:pt x="6130" y="13579"/>
                    <a:pt x="5785" y="13579"/>
                  </a:cubicBezTo>
                  <a:lnTo>
                    <a:pt x="1928" y="13579"/>
                  </a:lnTo>
                  <a:cubicBezTo>
                    <a:pt x="1583" y="13579"/>
                    <a:pt x="1299" y="13295"/>
                    <a:pt x="1299" y="12930"/>
                  </a:cubicBezTo>
                  <a:cubicBezTo>
                    <a:pt x="1299" y="12585"/>
                    <a:pt x="1583" y="12300"/>
                    <a:pt x="1928" y="12300"/>
                  </a:cubicBezTo>
                  <a:close/>
                  <a:moveTo>
                    <a:pt x="5785" y="14838"/>
                  </a:moveTo>
                  <a:cubicBezTo>
                    <a:pt x="6130" y="14838"/>
                    <a:pt x="6414" y="15122"/>
                    <a:pt x="6414" y="15467"/>
                  </a:cubicBezTo>
                  <a:cubicBezTo>
                    <a:pt x="6414" y="15832"/>
                    <a:pt x="6130" y="16116"/>
                    <a:pt x="5785" y="16116"/>
                  </a:cubicBezTo>
                  <a:lnTo>
                    <a:pt x="1928" y="16116"/>
                  </a:lnTo>
                  <a:cubicBezTo>
                    <a:pt x="1583" y="16116"/>
                    <a:pt x="1299" y="15832"/>
                    <a:pt x="1299" y="15467"/>
                  </a:cubicBezTo>
                  <a:cubicBezTo>
                    <a:pt x="1299" y="15122"/>
                    <a:pt x="1583" y="14838"/>
                    <a:pt x="1928" y="14838"/>
                  </a:cubicBezTo>
                  <a:close/>
                  <a:moveTo>
                    <a:pt x="5785" y="17375"/>
                  </a:moveTo>
                  <a:cubicBezTo>
                    <a:pt x="6130" y="17375"/>
                    <a:pt x="6414" y="17659"/>
                    <a:pt x="6414" y="18024"/>
                  </a:cubicBezTo>
                  <a:cubicBezTo>
                    <a:pt x="6414" y="18369"/>
                    <a:pt x="6130" y="18654"/>
                    <a:pt x="5785" y="18654"/>
                  </a:cubicBezTo>
                  <a:lnTo>
                    <a:pt x="1928" y="18654"/>
                  </a:lnTo>
                  <a:cubicBezTo>
                    <a:pt x="1583" y="18654"/>
                    <a:pt x="1299" y="18369"/>
                    <a:pt x="1299" y="18024"/>
                  </a:cubicBezTo>
                  <a:cubicBezTo>
                    <a:pt x="1299" y="17659"/>
                    <a:pt x="1583" y="17375"/>
                    <a:pt x="1928" y="17375"/>
                  </a:cubicBezTo>
                  <a:close/>
                  <a:moveTo>
                    <a:pt x="5968" y="0"/>
                  </a:moveTo>
                  <a:lnTo>
                    <a:pt x="5968" y="5318"/>
                  </a:lnTo>
                  <a:cubicBezTo>
                    <a:pt x="5968" y="5683"/>
                    <a:pt x="5683" y="5968"/>
                    <a:pt x="5318" y="5968"/>
                  </a:cubicBezTo>
                  <a:lnTo>
                    <a:pt x="0" y="5968"/>
                  </a:lnTo>
                  <a:lnTo>
                    <a:pt x="0" y="21028"/>
                  </a:lnTo>
                  <a:cubicBezTo>
                    <a:pt x="0" y="21373"/>
                    <a:pt x="284" y="21658"/>
                    <a:pt x="629" y="21658"/>
                  </a:cubicBezTo>
                  <a:lnTo>
                    <a:pt x="15284" y="21658"/>
                  </a:lnTo>
                  <a:cubicBezTo>
                    <a:pt x="15650" y="21658"/>
                    <a:pt x="15934" y="21373"/>
                    <a:pt x="15934" y="21028"/>
                  </a:cubicBezTo>
                  <a:lnTo>
                    <a:pt x="15934" y="18471"/>
                  </a:lnTo>
                  <a:lnTo>
                    <a:pt x="14229" y="18471"/>
                  </a:lnTo>
                  <a:cubicBezTo>
                    <a:pt x="13498" y="18471"/>
                    <a:pt x="12869" y="18065"/>
                    <a:pt x="12544" y="17476"/>
                  </a:cubicBezTo>
                  <a:cubicBezTo>
                    <a:pt x="12382" y="17517"/>
                    <a:pt x="12199" y="17557"/>
                    <a:pt x="12016" y="17557"/>
                  </a:cubicBezTo>
                  <a:cubicBezTo>
                    <a:pt x="11509" y="17557"/>
                    <a:pt x="11022" y="17354"/>
                    <a:pt x="10656" y="16989"/>
                  </a:cubicBezTo>
                  <a:lnTo>
                    <a:pt x="9154" y="15487"/>
                  </a:lnTo>
                  <a:cubicBezTo>
                    <a:pt x="8627" y="14980"/>
                    <a:pt x="8464" y="14229"/>
                    <a:pt x="8667" y="13579"/>
                  </a:cubicBezTo>
                  <a:cubicBezTo>
                    <a:pt x="8058" y="13254"/>
                    <a:pt x="7652" y="12625"/>
                    <a:pt x="7652" y="11894"/>
                  </a:cubicBezTo>
                  <a:lnTo>
                    <a:pt x="7652" y="9763"/>
                  </a:lnTo>
                  <a:cubicBezTo>
                    <a:pt x="7652" y="9032"/>
                    <a:pt x="8058" y="8403"/>
                    <a:pt x="8647" y="8078"/>
                  </a:cubicBezTo>
                  <a:cubicBezTo>
                    <a:pt x="8464" y="7429"/>
                    <a:pt x="8627" y="6719"/>
                    <a:pt x="9134" y="6211"/>
                  </a:cubicBezTo>
                  <a:lnTo>
                    <a:pt x="10636" y="4689"/>
                  </a:lnTo>
                  <a:cubicBezTo>
                    <a:pt x="11001" y="4323"/>
                    <a:pt x="11468" y="4120"/>
                    <a:pt x="11996" y="4120"/>
                  </a:cubicBezTo>
                  <a:cubicBezTo>
                    <a:pt x="12179" y="4120"/>
                    <a:pt x="12361" y="4161"/>
                    <a:pt x="12544" y="4202"/>
                  </a:cubicBezTo>
                  <a:cubicBezTo>
                    <a:pt x="12869" y="3593"/>
                    <a:pt x="13498" y="3187"/>
                    <a:pt x="14229" y="3187"/>
                  </a:cubicBezTo>
                  <a:lnTo>
                    <a:pt x="15934" y="3187"/>
                  </a:lnTo>
                  <a:lnTo>
                    <a:pt x="15934" y="629"/>
                  </a:lnTo>
                  <a:cubicBezTo>
                    <a:pt x="15934" y="284"/>
                    <a:pt x="15650" y="0"/>
                    <a:pt x="152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10;p69"/>
            <p:cNvSpPr/>
            <p:nvPr/>
          </p:nvSpPr>
          <p:spPr>
            <a:xfrm>
              <a:off x="5730825" y="1861210"/>
              <a:ext cx="257213" cy="257233"/>
            </a:xfrm>
            <a:custGeom>
              <a:avLst/>
              <a:gdLst/>
              <a:ahLst/>
              <a:cxnLst/>
              <a:rect l="l" t="t" r="r" b="b"/>
              <a:pathLst>
                <a:path w="12727" h="12728" extrusionOk="0">
                  <a:moveTo>
                    <a:pt x="6353" y="3979"/>
                  </a:moveTo>
                  <a:cubicBezTo>
                    <a:pt x="7673" y="3979"/>
                    <a:pt x="8748" y="5055"/>
                    <a:pt x="8748" y="6374"/>
                  </a:cubicBezTo>
                  <a:cubicBezTo>
                    <a:pt x="8748" y="7673"/>
                    <a:pt x="7673" y="8749"/>
                    <a:pt x="6353" y="8749"/>
                  </a:cubicBezTo>
                  <a:cubicBezTo>
                    <a:pt x="5054" y="8749"/>
                    <a:pt x="3978" y="7673"/>
                    <a:pt x="3978" y="6374"/>
                  </a:cubicBezTo>
                  <a:cubicBezTo>
                    <a:pt x="3978" y="5055"/>
                    <a:pt x="5054" y="3979"/>
                    <a:pt x="6353" y="3979"/>
                  </a:cubicBezTo>
                  <a:close/>
                  <a:moveTo>
                    <a:pt x="5298" y="0"/>
                  </a:moveTo>
                  <a:cubicBezTo>
                    <a:pt x="4973" y="0"/>
                    <a:pt x="4689" y="244"/>
                    <a:pt x="4648" y="569"/>
                  </a:cubicBezTo>
                  <a:lnTo>
                    <a:pt x="4506" y="1908"/>
                  </a:lnTo>
                  <a:lnTo>
                    <a:pt x="3451" y="1076"/>
                  </a:lnTo>
                  <a:cubicBezTo>
                    <a:pt x="3338" y="982"/>
                    <a:pt x="3198" y="936"/>
                    <a:pt x="3057" y="936"/>
                  </a:cubicBezTo>
                  <a:cubicBezTo>
                    <a:pt x="2894" y="936"/>
                    <a:pt x="2729" y="997"/>
                    <a:pt x="2598" y="1117"/>
                  </a:cubicBezTo>
                  <a:lnTo>
                    <a:pt x="1096" y="2639"/>
                  </a:lnTo>
                  <a:cubicBezTo>
                    <a:pt x="873" y="2862"/>
                    <a:pt x="853" y="3228"/>
                    <a:pt x="1055" y="3471"/>
                  </a:cubicBezTo>
                  <a:lnTo>
                    <a:pt x="1888" y="4507"/>
                  </a:lnTo>
                  <a:lnTo>
                    <a:pt x="568" y="4669"/>
                  </a:lnTo>
                  <a:cubicBezTo>
                    <a:pt x="244" y="4689"/>
                    <a:pt x="0" y="4973"/>
                    <a:pt x="0" y="5298"/>
                  </a:cubicBezTo>
                  <a:lnTo>
                    <a:pt x="0" y="7429"/>
                  </a:lnTo>
                  <a:cubicBezTo>
                    <a:pt x="0" y="7754"/>
                    <a:pt x="244" y="8038"/>
                    <a:pt x="568" y="8059"/>
                  </a:cubicBezTo>
                  <a:lnTo>
                    <a:pt x="1908" y="8221"/>
                  </a:lnTo>
                  <a:lnTo>
                    <a:pt x="1055" y="9276"/>
                  </a:lnTo>
                  <a:cubicBezTo>
                    <a:pt x="853" y="9520"/>
                    <a:pt x="873" y="9885"/>
                    <a:pt x="1116" y="10129"/>
                  </a:cubicBezTo>
                  <a:lnTo>
                    <a:pt x="2639" y="11631"/>
                  </a:lnTo>
                  <a:cubicBezTo>
                    <a:pt x="2758" y="11751"/>
                    <a:pt x="2919" y="11812"/>
                    <a:pt x="3079" y="11812"/>
                  </a:cubicBezTo>
                  <a:cubicBezTo>
                    <a:pt x="3218" y="11812"/>
                    <a:pt x="3358" y="11766"/>
                    <a:pt x="3471" y="11672"/>
                  </a:cubicBezTo>
                  <a:lnTo>
                    <a:pt x="4506" y="10839"/>
                  </a:lnTo>
                  <a:lnTo>
                    <a:pt x="4648" y="12159"/>
                  </a:lnTo>
                  <a:cubicBezTo>
                    <a:pt x="4689" y="12484"/>
                    <a:pt x="4973" y="12727"/>
                    <a:pt x="5298" y="12727"/>
                  </a:cubicBezTo>
                  <a:lnTo>
                    <a:pt x="7429" y="12727"/>
                  </a:lnTo>
                  <a:cubicBezTo>
                    <a:pt x="7754" y="12727"/>
                    <a:pt x="8018" y="12484"/>
                    <a:pt x="8058" y="12159"/>
                  </a:cubicBezTo>
                  <a:lnTo>
                    <a:pt x="8221" y="10819"/>
                  </a:lnTo>
                  <a:lnTo>
                    <a:pt x="9276" y="11672"/>
                  </a:lnTo>
                  <a:cubicBezTo>
                    <a:pt x="9386" y="11754"/>
                    <a:pt x="9520" y="11795"/>
                    <a:pt x="9655" y="11795"/>
                  </a:cubicBezTo>
                  <a:cubicBezTo>
                    <a:pt x="9820" y="11795"/>
                    <a:pt x="9985" y="11734"/>
                    <a:pt x="10108" y="11611"/>
                  </a:cubicBezTo>
                  <a:lnTo>
                    <a:pt x="11631" y="10088"/>
                  </a:lnTo>
                  <a:cubicBezTo>
                    <a:pt x="11854" y="9865"/>
                    <a:pt x="11874" y="9500"/>
                    <a:pt x="11671" y="9256"/>
                  </a:cubicBezTo>
                  <a:lnTo>
                    <a:pt x="10839" y="8221"/>
                  </a:lnTo>
                  <a:lnTo>
                    <a:pt x="12158" y="8059"/>
                  </a:lnTo>
                  <a:cubicBezTo>
                    <a:pt x="12483" y="8038"/>
                    <a:pt x="12727" y="7754"/>
                    <a:pt x="12727" y="7429"/>
                  </a:cubicBezTo>
                  <a:lnTo>
                    <a:pt x="12727" y="5298"/>
                  </a:lnTo>
                  <a:cubicBezTo>
                    <a:pt x="12727" y="4973"/>
                    <a:pt x="12483" y="4689"/>
                    <a:pt x="12158" y="4669"/>
                  </a:cubicBezTo>
                  <a:lnTo>
                    <a:pt x="10819" y="4507"/>
                  </a:lnTo>
                  <a:lnTo>
                    <a:pt x="11651" y="3451"/>
                  </a:lnTo>
                  <a:cubicBezTo>
                    <a:pt x="11854" y="3208"/>
                    <a:pt x="11834" y="2842"/>
                    <a:pt x="11610" y="2619"/>
                  </a:cubicBezTo>
                  <a:lnTo>
                    <a:pt x="10088" y="1097"/>
                  </a:lnTo>
                  <a:cubicBezTo>
                    <a:pt x="9968" y="977"/>
                    <a:pt x="9808" y="916"/>
                    <a:pt x="9647" y="916"/>
                  </a:cubicBezTo>
                  <a:cubicBezTo>
                    <a:pt x="9508" y="916"/>
                    <a:pt x="9369" y="962"/>
                    <a:pt x="9256" y="1056"/>
                  </a:cubicBezTo>
                  <a:lnTo>
                    <a:pt x="8200" y="1888"/>
                  </a:lnTo>
                  <a:lnTo>
                    <a:pt x="8058" y="569"/>
                  </a:lnTo>
                  <a:cubicBezTo>
                    <a:pt x="8018" y="244"/>
                    <a:pt x="7754" y="0"/>
                    <a:pt x="74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2362;p69"/>
          <p:cNvGrpSpPr/>
          <p:nvPr/>
        </p:nvGrpSpPr>
        <p:grpSpPr>
          <a:xfrm>
            <a:off x="6089162" y="1737547"/>
            <a:ext cx="476845" cy="506818"/>
            <a:chOff x="726183" y="1770972"/>
            <a:chExt cx="422955" cy="437708"/>
          </a:xfrm>
          <a:solidFill>
            <a:schemeClr val="bg1">
              <a:lumMod val="75000"/>
            </a:schemeClr>
          </a:solidFill>
        </p:grpSpPr>
        <p:sp>
          <p:nvSpPr>
            <p:cNvPr id="90" name="Google Shape;2363;p69"/>
            <p:cNvSpPr/>
            <p:nvPr/>
          </p:nvSpPr>
          <p:spPr>
            <a:xfrm>
              <a:off x="726183" y="1834957"/>
              <a:ext cx="422955" cy="373723"/>
            </a:xfrm>
            <a:custGeom>
              <a:avLst/>
              <a:gdLst/>
              <a:ahLst/>
              <a:cxnLst/>
              <a:rect l="l" t="t" r="r" b="b"/>
              <a:pathLst>
                <a:path w="20928" h="18492" extrusionOk="0">
                  <a:moveTo>
                    <a:pt x="630" y="0"/>
                  </a:moveTo>
                  <a:cubicBezTo>
                    <a:pt x="285" y="0"/>
                    <a:pt x="1" y="285"/>
                    <a:pt x="1" y="650"/>
                  </a:cubicBezTo>
                  <a:lnTo>
                    <a:pt x="1" y="17862"/>
                  </a:lnTo>
                  <a:cubicBezTo>
                    <a:pt x="1" y="18207"/>
                    <a:pt x="285" y="18492"/>
                    <a:pt x="630" y="18492"/>
                  </a:cubicBezTo>
                  <a:lnTo>
                    <a:pt x="20299" y="18492"/>
                  </a:lnTo>
                  <a:cubicBezTo>
                    <a:pt x="20644" y="18492"/>
                    <a:pt x="20928" y="18207"/>
                    <a:pt x="20928" y="17862"/>
                  </a:cubicBezTo>
                  <a:cubicBezTo>
                    <a:pt x="20928" y="17497"/>
                    <a:pt x="20644" y="17213"/>
                    <a:pt x="20299" y="17213"/>
                  </a:cubicBezTo>
                  <a:lnTo>
                    <a:pt x="19649" y="17213"/>
                  </a:lnTo>
                  <a:lnTo>
                    <a:pt x="19649" y="3593"/>
                  </a:lnTo>
                  <a:cubicBezTo>
                    <a:pt x="19649" y="3370"/>
                    <a:pt x="19466" y="3187"/>
                    <a:pt x="19243" y="3187"/>
                  </a:cubicBezTo>
                  <a:lnTo>
                    <a:pt x="18066" y="3187"/>
                  </a:lnTo>
                  <a:cubicBezTo>
                    <a:pt x="17843" y="3187"/>
                    <a:pt x="17640" y="3370"/>
                    <a:pt x="17640" y="3593"/>
                  </a:cubicBezTo>
                  <a:lnTo>
                    <a:pt x="17640" y="17213"/>
                  </a:lnTo>
                  <a:lnTo>
                    <a:pt x="16381" y="17213"/>
                  </a:lnTo>
                  <a:lnTo>
                    <a:pt x="16381" y="8728"/>
                  </a:lnTo>
                  <a:cubicBezTo>
                    <a:pt x="16381" y="8485"/>
                    <a:pt x="16198" y="8302"/>
                    <a:pt x="15955" y="8302"/>
                  </a:cubicBezTo>
                  <a:lnTo>
                    <a:pt x="14798" y="8302"/>
                  </a:lnTo>
                  <a:cubicBezTo>
                    <a:pt x="14554" y="8302"/>
                    <a:pt x="14372" y="8485"/>
                    <a:pt x="14372" y="8728"/>
                  </a:cubicBezTo>
                  <a:lnTo>
                    <a:pt x="14372" y="17213"/>
                  </a:lnTo>
                  <a:lnTo>
                    <a:pt x="13113" y="17213"/>
                  </a:lnTo>
                  <a:lnTo>
                    <a:pt x="13113" y="12280"/>
                  </a:lnTo>
                  <a:cubicBezTo>
                    <a:pt x="13113" y="12037"/>
                    <a:pt x="12910" y="11854"/>
                    <a:pt x="12687" y="11854"/>
                  </a:cubicBezTo>
                  <a:lnTo>
                    <a:pt x="11510" y="11854"/>
                  </a:lnTo>
                  <a:cubicBezTo>
                    <a:pt x="11286" y="11854"/>
                    <a:pt x="11104" y="12037"/>
                    <a:pt x="11104" y="12280"/>
                  </a:cubicBezTo>
                  <a:lnTo>
                    <a:pt x="11104" y="17213"/>
                  </a:lnTo>
                  <a:lnTo>
                    <a:pt x="9825" y="17213"/>
                  </a:lnTo>
                  <a:lnTo>
                    <a:pt x="9825" y="8668"/>
                  </a:lnTo>
                  <a:cubicBezTo>
                    <a:pt x="9825" y="8444"/>
                    <a:pt x="9642" y="8262"/>
                    <a:pt x="9399" y="8262"/>
                  </a:cubicBezTo>
                  <a:lnTo>
                    <a:pt x="8242" y="8262"/>
                  </a:lnTo>
                  <a:cubicBezTo>
                    <a:pt x="7998" y="8262"/>
                    <a:pt x="7816" y="8444"/>
                    <a:pt x="7816" y="8668"/>
                  </a:cubicBezTo>
                  <a:lnTo>
                    <a:pt x="7816" y="17213"/>
                  </a:lnTo>
                  <a:lnTo>
                    <a:pt x="6557" y="17213"/>
                  </a:lnTo>
                  <a:lnTo>
                    <a:pt x="6557" y="12280"/>
                  </a:lnTo>
                  <a:cubicBezTo>
                    <a:pt x="6557" y="12037"/>
                    <a:pt x="6354" y="11854"/>
                    <a:pt x="6131" y="11854"/>
                  </a:cubicBezTo>
                  <a:lnTo>
                    <a:pt x="4974" y="11854"/>
                  </a:lnTo>
                  <a:cubicBezTo>
                    <a:pt x="4730" y="11854"/>
                    <a:pt x="4548" y="12037"/>
                    <a:pt x="4548" y="12280"/>
                  </a:cubicBezTo>
                  <a:lnTo>
                    <a:pt x="4548" y="17213"/>
                  </a:lnTo>
                  <a:lnTo>
                    <a:pt x="3269" y="17213"/>
                  </a:lnTo>
                  <a:lnTo>
                    <a:pt x="3269" y="15508"/>
                  </a:lnTo>
                  <a:cubicBezTo>
                    <a:pt x="3269" y="15285"/>
                    <a:pt x="3086" y="15082"/>
                    <a:pt x="2863" y="15082"/>
                  </a:cubicBezTo>
                  <a:lnTo>
                    <a:pt x="1259" y="15082"/>
                  </a:lnTo>
                  <a:lnTo>
                    <a:pt x="1259" y="650"/>
                  </a:lnTo>
                  <a:cubicBezTo>
                    <a:pt x="1259" y="285"/>
                    <a:pt x="975" y="0"/>
                    <a:pt x="6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64;p69"/>
            <p:cNvSpPr/>
            <p:nvPr/>
          </p:nvSpPr>
          <p:spPr>
            <a:xfrm>
              <a:off x="775818" y="1770972"/>
              <a:ext cx="342964" cy="191571"/>
            </a:xfrm>
            <a:custGeom>
              <a:avLst/>
              <a:gdLst/>
              <a:ahLst/>
              <a:cxnLst/>
              <a:rect l="l" t="t" r="r" b="b"/>
              <a:pathLst>
                <a:path w="16970" h="9479" extrusionOk="0">
                  <a:moveTo>
                    <a:pt x="14250" y="0"/>
                  </a:moveTo>
                  <a:cubicBezTo>
                    <a:pt x="13905" y="0"/>
                    <a:pt x="13621" y="284"/>
                    <a:pt x="13621" y="629"/>
                  </a:cubicBezTo>
                  <a:cubicBezTo>
                    <a:pt x="13621" y="995"/>
                    <a:pt x="13905" y="1279"/>
                    <a:pt x="14250" y="1279"/>
                  </a:cubicBezTo>
                  <a:lnTo>
                    <a:pt x="14798" y="1279"/>
                  </a:lnTo>
                  <a:lnTo>
                    <a:pt x="9033" y="7023"/>
                  </a:lnTo>
                  <a:lnTo>
                    <a:pt x="5360" y="4100"/>
                  </a:lnTo>
                  <a:cubicBezTo>
                    <a:pt x="5237" y="4006"/>
                    <a:pt x="5093" y="3960"/>
                    <a:pt x="4951" y="3960"/>
                  </a:cubicBezTo>
                  <a:cubicBezTo>
                    <a:pt x="4787" y="3960"/>
                    <a:pt x="4627" y="4021"/>
                    <a:pt x="4507" y="4141"/>
                  </a:cubicBezTo>
                  <a:lnTo>
                    <a:pt x="245" y="8403"/>
                  </a:lnTo>
                  <a:cubicBezTo>
                    <a:pt x="1" y="8647"/>
                    <a:pt x="1" y="9053"/>
                    <a:pt x="245" y="9296"/>
                  </a:cubicBezTo>
                  <a:cubicBezTo>
                    <a:pt x="366" y="9418"/>
                    <a:pt x="529" y="9479"/>
                    <a:pt x="691" y="9479"/>
                  </a:cubicBezTo>
                  <a:cubicBezTo>
                    <a:pt x="853" y="9479"/>
                    <a:pt x="1016" y="9418"/>
                    <a:pt x="1138" y="9296"/>
                  </a:cubicBezTo>
                  <a:lnTo>
                    <a:pt x="4994" y="5440"/>
                  </a:lnTo>
                  <a:lnTo>
                    <a:pt x="8688" y="8383"/>
                  </a:lnTo>
                  <a:cubicBezTo>
                    <a:pt x="8808" y="8475"/>
                    <a:pt x="8949" y="8521"/>
                    <a:pt x="9088" y="8521"/>
                  </a:cubicBezTo>
                  <a:cubicBezTo>
                    <a:pt x="9255" y="8521"/>
                    <a:pt x="9419" y="8455"/>
                    <a:pt x="9541" y="8322"/>
                  </a:cubicBezTo>
                  <a:lnTo>
                    <a:pt x="15691" y="2172"/>
                  </a:lnTo>
                  <a:lnTo>
                    <a:pt x="15691" y="2720"/>
                  </a:lnTo>
                  <a:cubicBezTo>
                    <a:pt x="15691" y="3065"/>
                    <a:pt x="15975" y="3349"/>
                    <a:pt x="16341" y="3349"/>
                  </a:cubicBezTo>
                  <a:cubicBezTo>
                    <a:pt x="16686" y="3349"/>
                    <a:pt x="16970" y="3065"/>
                    <a:pt x="16970" y="2720"/>
                  </a:cubicBezTo>
                  <a:lnTo>
                    <a:pt x="16970" y="629"/>
                  </a:lnTo>
                  <a:cubicBezTo>
                    <a:pt x="16970" y="284"/>
                    <a:pt x="16686" y="0"/>
                    <a:pt x="163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5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/>
              <a:t>ANALYZE</a:t>
            </a:r>
            <a:endParaRPr dirty="0"/>
          </a:p>
        </p:txBody>
      </p:sp>
      <p:sp>
        <p:nvSpPr>
          <p:cNvPr id="994" name="Google Shape;994;p4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21" name="Google Shape;1021;p4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24" name="Google Shape;1024;p45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25" name="Google Shape;1025;p45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026" name="Google Shape;1026;p4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027" name="Google Shape;1027;p4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45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45"/>
          <p:cNvSpPr/>
          <p:nvPr/>
        </p:nvSpPr>
        <p:spPr>
          <a:xfrm>
            <a:off x="8354788" y="13617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45"/>
          <p:cNvSpPr/>
          <p:nvPr/>
        </p:nvSpPr>
        <p:spPr>
          <a:xfrm rot="-1685758">
            <a:off x="7716228" y="7205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45"/>
          <p:cNvSpPr/>
          <p:nvPr/>
        </p:nvSpPr>
        <p:spPr>
          <a:xfrm rot="7201932">
            <a:off x="6176837" y="6712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45"/>
          <p:cNvSpPr/>
          <p:nvPr/>
        </p:nvSpPr>
        <p:spPr>
          <a:xfrm>
            <a:off x="8088151" y="7496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45"/>
          <p:cNvSpPr/>
          <p:nvPr/>
        </p:nvSpPr>
        <p:spPr>
          <a:xfrm>
            <a:off x="6001713" y="11099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2" name="Google Shape;1042;p45"/>
          <p:cNvGrpSpPr/>
          <p:nvPr/>
        </p:nvGrpSpPr>
        <p:grpSpPr>
          <a:xfrm>
            <a:off x="7155735" y="987714"/>
            <a:ext cx="695830" cy="243805"/>
            <a:chOff x="2271950" y="2722775"/>
            <a:chExt cx="575875" cy="201775"/>
          </a:xfrm>
        </p:grpSpPr>
        <p:sp>
          <p:nvSpPr>
            <p:cNvPr id="1043" name="Google Shape;1043;p45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45"/>
          <p:cNvSpPr/>
          <p:nvPr/>
        </p:nvSpPr>
        <p:spPr>
          <a:xfrm>
            <a:off x="6895600" y="749606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97;p43"/>
          <p:cNvGrpSpPr/>
          <p:nvPr/>
        </p:nvGrpSpPr>
        <p:grpSpPr>
          <a:xfrm>
            <a:off x="581246" y="1597875"/>
            <a:ext cx="3225209" cy="1797455"/>
            <a:chOff x="233350" y="949250"/>
            <a:chExt cx="7137300" cy="3802300"/>
          </a:xfrm>
        </p:grpSpPr>
        <p:sp>
          <p:nvSpPr>
            <p:cNvPr id="76" name="Google Shape;798;p43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99;p43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00;p43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01;p43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2;p43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03;p43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04;p43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05;p43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06;p43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07;p43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08;p43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09;p43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10;p43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11;p43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812;p43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813;p43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814;p43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815;p43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816;p43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817;p43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818;p43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819;p43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820;p43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21;p43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22;p43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23;p43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24;p43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25;p43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26;p43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27;p43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28;p43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29;p43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30;p43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831;p43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832;p43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33;p43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34;p43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35;p43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836;p43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37;p43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38;p43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39;p43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40;p43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41;p43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42;p43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43;p43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44;p43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45;p43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46;p43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47;p43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48;p43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849;p43"/>
          <p:cNvSpPr/>
          <p:nvPr/>
        </p:nvSpPr>
        <p:spPr>
          <a:xfrm>
            <a:off x="2394098" y="1511952"/>
            <a:ext cx="416976" cy="412795"/>
          </a:xfrm>
          <a:prstGeom prst="ellipse">
            <a:avLst/>
          </a:prstGeom>
          <a:gradFill>
            <a:gsLst>
              <a:gs pos="0">
                <a:schemeClr val="accent1">
                  <a:alpha val="59820"/>
                </a:schemeClr>
              </a:gs>
              <a:gs pos="100000">
                <a:schemeClr val="lt2">
                  <a:alpha val="5982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850;p43"/>
          <p:cNvSpPr/>
          <p:nvPr/>
        </p:nvSpPr>
        <p:spPr>
          <a:xfrm>
            <a:off x="1448113" y="2844149"/>
            <a:ext cx="270588" cy="271765"/>
          </a:xfrm>
          <a:prstGeom prst="ellipse">
            <a:avLst/>
          </a:prstGeom>
          <a:gradFill>
            <a:gsLst>
              <a:gs pos="0">
                <a:schemeClr val="accent1">
                  <a:alpha val="59820"/>
                </a:schemeClr>
              </a:gs>
              <a:gs pos="100000">
                <a:schemeClr val="lt2">
                  <a:alpha val="5982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855;p43"/>
          <p:cNvSpPr/>
          <p:nvPr/>
        </p:nvSpPr>
        <p:spPr>
          <a:xfrm>
            <a:off x="3000317" y="2840003"/>
            <a:ext cx="436874" cy="418648"/>
          </a:xfrm>
          <a:prstGeom prst="ellipse">
            <a:avLst/>
          </a:prstGeom>
          <a:gradFill>
            <a:gsLst>
              <a:gs pos="0">
                <a:schemeClr val="accent2">
                  <a:alpha val="50449"/>
                </a:schemeClr>
              </a:gs>
              <a:gs pos="100000">
                <a:schemeClr val="dk2">
                  <a:alpha val="50449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856;p43"/>
          <p:cNvSpPr/>
          <p:nvPr/>
        </p:nvSpPr>
        <p:spPr>
          <a:xfrm>
            <a:off x="2189402" y="3065983"/>
            <a:ext cx="140100" cy="140100"/>
          </a:xfrm>
          <a:prstGeom prst="ellipse">
            <a:avLst/>
          </a:prstGeom>
          <a:gradFill>
            <a:gsLst>
              <a:gs pos="0">
                <a:schemeClr val="accent2">
                  <a:alpha val="50449"/>
                </a:schemeClr>
              </a:gs>
              <a:gs pos="100000">
                <a:schemeClr val="dk2">
                  <a:alpha val="50449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881;p43"/>
          <p:cNvSpPr/>
          <p:nvPr/>
        </p:nvSpPr>
        <p:spPr>
          <a:xfrm>
            <a:off x="1993542" y="2574581"/>
            <a:ext cx="214800" cy="214800"/>
          </a:xfrm>
          <a:prstGeom prst="ellipse">
            <a:avLst/>
          </a:prstGeom>
          <a:gradFill>
            <a:gsLst>
              <a:gs pos="0">
                <a:schemeClr val="accent2">
                  <a:alpha val="50449"/>
                </a:schemeClr>
              </a:gs>
              <a:gs pos="100000">
                <a:schemeClr val="dk2">
                  <a:alpha val="50449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880;p43"/>
          <p:cNvSpPr/>
          <p:nvPr/>
        </p:nvSpPr>
        <p:spPr>
          <a:xfrm>
            <a:off x="1337299" y="2034215"/>
            <a:ext cx="140100" cy="140100"/>
          </a:xfrm>
          <a:prstGeom prst="ellipse">
            <a:avLst/>
          </a:prstGeom>
          <a:gradFill>
            <a:gsLst>
              <a:gs pos="0">
                <a:schemeClr val="accent1">
                  <a:alpha val="59820"/>
                </a:schemeClr>
              </a:gs>
              <a:gs pos="100000">
                <a:schemeClr val="lt2">
                  <a:alpha val="5982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850;p43"/>
          <p:cNvSpPr/>
          <p:nvPr/>
        </p:nvSpPr>
        <p:spPr>
          <a:xfrm>
            <a:off x="1276907" y="1676060"/>
            <a:ext cx="300900" cy="300900"/>
          </a:xfrm>
          <a:prstGeom prst="ellipse">
            <a:avLst/>
          </a:prstGeom>
          <a:gradFill>
            <a:gsLst>
              <a:gs pos="0">
                <a:schemeClr val="accent1">
                  <a:alpha val="59820"/>
                </a:schemeClr>
              </a:gs>
              <a:gs pos="100000">
                <a:schemeClr val="lt2">
                  <a:alpha val="5982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879;p43"/>
          <p:cNvSpPr/>
          <p:nvPr/>
        </p:nvSpPr>
        <p:spPr>
          <a:xfrm>
            <a:off x="1993053" y="2113995"/>
            <a:ext cx="300900" cy="300900"/>
          </a:xfrm>
          <a:prstGeom prst="ellipse">
            <a:avLst/>
          </a:prstGeom>
          <a:gradFill>
            <a:gsLst>
              <a:gs pos="0">
                <a:schemeClr val="accent1">
                  <a:alpha val="59820"/>
                </a:schemeClr>
              </a:gs>
              <a:gs pos="100000">
                <a:schemeClr val="lt2">
                  <a:alpha val="5982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3873646" y="1407707"/>
            <a:ext cx="47670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D1D5DB"/>
                </a:solidFill>
                <a:latin typeface="Segoe UI Variable Text Semibold" pitchFamily="2" charset="0"/>
              </a:rPr>
              <a:t>Filtering restaurants by location and cuisine and displaying them on a map</a:t>
            </a:r>
            <a:endParaRPr lang="en-IN" sz="1800" dirty="0">
              <a:latin typeface="Segoe UI Variable Text Semibold" pitchFamily="2" charset="0"/>
            </a:endParaRPr>
          </a:p>
        </p:txBody>
      </p:sp>
      <p:sp>
        <p:nvSpPr>
          <p:cNvPr id="190" name="Google Shape;859;p43"/>
          <p:cNvSpPr/>
          <p:nvPr/>
        </p:nvSpPr>
        <p:spPr>
          <a:xfrm>
            <a:off x="7624730" y="1992482"/>
            <a:ext cx="762000" cy="762000"/>
          </a:xfrm>
          <a:prstGeom prst="ellipse">
            <a:avLst/>
          </a:prstGeom>
          <a:gradFill>
            <a:gsLst>
              <a:gs pos="0">
                <a:schemeClr val="accent1">
                  <a:alpha val="59820"/>
                </a:schemeClr>
              </a:gs>
              <a:gs pos="100000">
                <a:schemeClr val="lt2">
                  <a:alpha val="5982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70%</a:t>
            </a:r>
            <a:endParaRPr sz="20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1" name="Google Shape;862;p43"/>
          <p:cNvSpPr/>
          <p:nvPr/>
        </p:nvSpPr>
        <p:spPr>
          <a:xfrm>
            <a:off x="7667699" y="2959997"/>
            <a:ext cx="762000" cy="762000"/>
          </a:xfrm>
          <a:prstGeom prst="ellipse">
            <a:avLst/>
          </a:prstGeom>
          <a:gradFill>
            <a:gsLst>
              <a:gs pos="0">
                <a:schemeClr val="accent2">
                  <a:alpha val="59820"/>
                </a:schemeClr>
              </a:gs>
              <a:gs pos="100000">
                <a:schemeClr val="dk2">
                  <a:alpha val="5982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30%</a:t>
            </a:r>
            <a:endParaRPr sz="20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2" name="Google Shape;857;p43"/>
          <p:cNvSpPr txBox="1"/>
          <p:nvPr/>
        </p:nvSpPr>
        <p:spPr>
          <a:xfrm>
            <a:off x="5257371" y="2298810"/>
            <a:ext cx="2197841" cy="35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Good rated restaurant</a:t>
            </a:r>
            <a:endParaRPr sz="24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3" name="Google Shape;857;p43"/>
          <p:cNvSpPr txBox="1"/>
          <p:nvPr/>
        </p:nvSpPr>
        <p:spPr>
          <a:xfrm>
            <a:off x="5263880" y="3250050"/>
            <a:ext cx="2197841" cy="35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Bad</a:t>
            </a:r>
            <a:r>
              <a:rPr lang="en-IN" sz="2400" dirty="0" smtClean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rated restaurant</a:t>
            </a:r>
            <a:endParaRPr sz="24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4" name="Google Shape;855;p43"/>
          <p:cNvSpPr/>
          <p:nvPr/>
        </p:nvSpPr>
        <p:spPr>
          <a:xfrm>
            <a:off x="3173828" y="2297641"/>
            <a:ext cx="329381" cy="386859"/>
          </a:xfrm>
          <a:prstGeom prst="ellipse">
            <a:avLst/>
          </a:prstGeom>
          <a:gradFill>
            <a:gsLst>
              <a:gs pos="0">
                <a:schemeClr val="accent2">
                  <a:alpha val="50449"/>
                </a:schemeClr>
              </a:gs>
              <a:gs pos="100000">
                <a:schemeClr val="dk2">
                  <a:alpha val="50449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879;p43"/>
          <p:cNvSpPr/>
          <p:nvPr/>
        </p:nvSpPr>
        <p:spPr>
          <a:xfrm>
            <a:off x="970790" y="2472820"/>
            <a:ext cx="300900" cy="300900"/>
          </a:xfrm>
          <a:prstGeom prst="ellipse">
            <a:avLst/>
          </a:prstGeom>
          <a:gradFill>
            <a:gsLst>
              <a:gs pos="0">
                <a:schemeClr val="accent1">
                  <a:alpha val="59820"/>
                </a:schemeClr>
              </a:gs>
              <a:gs pos="100000">
                <a:schemeClr val="lt2">
                  <a:alpha val="5982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8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Price Range Comparison</a:t>
            </a:r>
            <a:endParaRPr dirty="0"/>
          </a:p>
        </p:txBody>
      </p:sp>
      <p:sp>
        <p:nvSpPr>
          <p:cNvPr id="1152" name="Google Shape;1152;p4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153" name="Google Shape;1153;p48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9049" y="1286907"/>
            <a:ext cx="2697651" cy="28113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48"/>
          <p:cNvSpPr txBox="1"/>
          <p:nvPr/>
        </p:nvSpPr>
        <p:spPr>
          <a:xfrm>
            <a:off x="522013" y="1390604"/>
            <a:ext cx="1991833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IN" sz="3200" dirty="0">
                <a:solidFill>
                  <a:schemeClr val="dk1"/>
                </a:solidFill>
                <a:latin typeface="Bebas Neue"/>
                <a:ea typeface="Bebas Neue"/>
                <a:cs typeface="Bebas Neue"/>
              </a:rPr>
              <a:t>₹100 to ₹500</a:t>
            </a:r>
            <a:endParaRPr sz="32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56" name="Google Shape;1156;p48"/>
          <p:cNvSpPr txBox="1"/>
          <p:nvPr/>
        </p:nvSpPr>
        <p:spPr>
          <a:xfrm>
            <a:off x="625880" y="1874161"/>
            <a:ext cx="2646877" cy="712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>
                <a:solidFill>
                  <a:schemeClr val="dk1"/>
                </a:solidFill>
                <a:latin typeface="Arimo"/>
                <a:ea typeface="Arimo"/>
                <a:cs typeface="Arimo"/>
              </a:rPr>
              <a:t>Budget-Friendly Restaurants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57" name="Google Shape;1157;p48"/>
          <p:cNvSpPr txBox="1"/>
          <p:nvPr/>
        </p:nvSpPr>
        <p:spPr>
          <a:xfrm>
            <a:off x="522013" y="2935944"/>
            <a:ext cx="2208331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3200" dirty="0" smtClean="0">
                <a:solidFill>
                  <a:schemeClr val="dk1"/>
                </a:solidFill>
                <a:latin typeface="Bebas Neue"/>
                <a:ea typeface="Bebas Neue"/>
                <a:cs typeface="Bebas Neue"/>
              </a:rPr>
              <a:t>₹</a:t>
            </a:r>
            <a:r>
              <a:rPr lang="en" sz="3200" dirty="0" smtClean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1500 To More</a:t>
            </a:r>
            <a:endParaRPr sz="32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58" name="Google Shape;1158;p48"/>
          <p:cNvSpPr txBox="1"/>
          <p:nvPr/>
        </p:nvSpPr>
        <p:spPr>
          <a:xfrm>
            <a:off x="552202" y="3433618"/>
            <a:ext cx="19743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solidFill>
                  <a:schemeClr val="dk1"/>
                </a:solidFill>
                <a:latin typeface="Arimo"/>
                <a:ea typeface="Arimo"/>
                <a:cs typeface="Arimo"/>
              </a:rPr>
              <a:t>Upscale Restaurants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59" name="Google Shape;1159;p48"/>
          <p:cNvSpPr txBox="1"/>
          <p:nvPr/>
        </p:nvSpPr>
        <p:spPr>
          <a:xfrm>
            <a:off x="6437295" y="1491622"/>
            <a:ext cx="2363499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IN" sz="3200" dirty="0" smtClean="0">
                <a:solidFill>
                  <a:schemeClr val="dk1"/>
                </a:solidFill>
                <a:latin typeface="Bebas Neue"/>
                <a:ea typeface="Bebas Neue"/>
                <a:cs typeface="Bebas Neue"/>
              </a:rPr>
              <a:t>₹5000 To More</a:t>
            </a:r>
            <a:endParaRPr sz="32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60" name="Google Shape;1160;p48"/>
          <p:cNvSpPr txBox="1"/>
          <p:nvPr/>
        </p:nvSpPr>
        <p:spPr>
          <a:xfrm>
            <a:off x="6705600" y="1927655"/>
            <a:ext cx="2419113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solidFill>
                  <a:schemeClr val="dk1"/>
                </a:solidFill>
                <a:latin typeface="Arimo"/>
                <a:ea typeface="Arimo"/>
                <a:cs typeface="Arimo"/>
              </a:rPr>
              <a:t>Fine Dining Restaurants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61" name="Google Shape;1161;p48"/>
          <p:cNvSpPr txBox="1"/>
          <p:nvPr/>
        </p:nvSpPr>
        <p:spPr>
          <a:xfrm>
            <a:off x="6569708" y="2978301"/>
            <a:ext cx="2304805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IN" sz="3200" dirty="0">
                <a:solidFill>
                  <a:schemeClr val="dk1"/>
                </a:solidFill>
                <a:latin typeface="Bebas Neue"/>
                <a:ea typeface="Bebas Neue"/>
                <a:cs typeface="Bebas Neue"/>
              </a:rPr>
              <a:t>₹500 to ₹1500</a:t>
            </a:r>
            <a:endParaRPr sz="32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62" name="Google Shape;1162;p48"/>
          <p:cNvSpPr txBox="1"/>
          <p:nvPr/>
        </p:nvSpPr>
        <p:spPr>
          <a:xfrm>
            <a:off x="6372976" y="3428651"/>
            <a:ext cx="2771024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solidFill>
                  <a:schemeClr val="dk1"/>
                </a:solidFill>
                <a:latin typeface="Arimo"/>
                <a:ea typeface="Arimo"/>
                <a:cs typeface="Arimo"/>
              </a:rPr>
              <a:t>Moderate-Priced Restaurants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163" name="Google Shape;1163;p48"/>
          <p:cNvCxnSpPr/>
          <p:nvPr/>
        </p:nvCxnSpPr>
        <p:spPr>
          <a:xfrm>
            <a:off x="2488019" y="1505829"/>
            <a:ext cx="1791680" cy="339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64" name="Google Shape;1164;p48"/>
          <p:cNvCxnSpPr/>
          <p:nvPr/>
        </p:nvCxnSpPr>
        <p:spPr>
          <a:xfrm flipV="1">
            <a:off x="2561780" y="2847745"/>
            <a:ext cx="993070" cy="20734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5" name="Google Shape;1165;p48"/>
          <p:cNvCxnSpPr/>
          <p:nvPr/>
        </p:nvCxnSpPr>
        <p:spPr>
          <a:xfrm rot="10800000" flipV="1">
            <a:off x="5143500" y="1672855"/>
            <a:ext cx="1562100" cy="36140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66" name="Google Shape;1166;p48"/>
          <p:cNvCxnSpPr/>
          <p:nvPr/>
        </p:nvCxnSpPr>
        <p:spPr>
          <a:xfrm rot="10800000" flipV="1">
            <a:off x="4949700" y="3113845"/>
            <a:ext cx="1889494" cy="354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67" name="Google Shape;1167;p4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4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48">
            <a:hlinkClick r:id="rId5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70" name="Google Shape;1170;p48">
            <a:hlinkClick r:id="rId6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71" name="Google Shape;1171;p48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72" name="Google Shape;1172;p4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173" name="Google Shape;1173;p4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2" name="Google Shape;1182;p48">
            <a:hlinkClick r:id="rId7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48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48"/>
          <p:cNvSpPr/>
          <p:nvPr/>
        </p:nvSpPr>
        <p:spPr>
          <a:xfrm>
            <a:off x="5996112" y="704563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5" name="Google Shape;1185;p48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1186" name="Google Shape;1186;p4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1" name="Google Shape;1191;p48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48"/>
          <p:cNvSpPr/>
          <p:nvPr/>
        </p:nvSpPr>
        <p:spPr>
          <a:xfrm rot="-1685758">
            <a:off x="8359482" y="12094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48"/>
          <p:cNvSpPr/>
          <p:nvPr/>
        </p:nvSpPr>
        <p:spPr>
          <a:xfrm>
            <a:off x="6839211" y="7184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47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483</Words>
  <Application>Microsoft Office PowerPoint</Application>
  <PresentationFormat>On-screen Show (16:9)</PresentationFormat>
  <Paragraphs>142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Segoe UI Variable Text Semibold</vt:lpstr>
      <vt:lpstr>Arial</vt:lpstr>
      <vt:lpstr>Bebas Neue</vt:lpstr>
      <vt:lpstr>Arimo</vt:lpstr>
      <vt:lpstr>Data Analysis for Business by Slidesgo</vt:lpstr>
      <vt:lpstr>                                                                           ANALYSIS PROCESS Application in Real Life Scenario Case Study / PPT </vt:lpstr>
      <vt:lpstr>WHOA!</vt:lpstr>
      <vt:lpstr>Slide CONTENT</vt:lpstr>
      <vt:lpstr>INTRODUCTION</vt:lpstr>
      <vt:lpstr>Describe the issue</vt:lpstr>
      <vt:lpstr>PREPARE</vt:lpstr>
      <vt:lpstr>Real-time Data Processing</vt:lpstr>
      <vt:lpstr>ANALYZE</vt:lpstr>
      <vt:lpstr>Price Range Comparison</vt:lpstr>
      <vt:lpstr>Real-time Dashboard</vt:lpstr>
      <vt:lpstr>ACT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ANALYSIS Application in Real Life Scenario Case Study / PPT </dc:title>
  <cp:lastModifiedBy>ANINDYA DAS</cp:lastModifiedBy>
  <cp:revision>30</cp:revision>
  <dcterms:modified xsi:type="dcterms:W3CDTF">2023-07-25T01:13:25Z</dcterms:modified>
</cp:coreProperties>
</file>