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B4F7-491C-2676-2614-59DAAF274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B9B4B-ABB5-3DEA-700F-7465F4298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FA6D-42E8-4422-062D-EB9910FB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17EC-8162-29AD-01E4-6BC43A56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E4A1-5F98-AF4D-D0C6-A032464D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0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5E07-7DC7-D81D-81C4-93311431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89B5F-1455-A476-6FEA-4459D485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1244-7342-2C17-5F82-AA917F66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03D2-887A-9B11-D9D9-7233ACB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66E0-F72C-E1E5-CD85-D9246AF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5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C75D4-0C03-449E-268A-FEC7C82F0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F1081-2BF9-4994-365F-5A44C2AAF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BC80-E1F4-C052-66AE-5F8F9D01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993A-5399-52A4-5EB8-F8EF7680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6939-875C-48D7-5F30-D19882D8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777A-E3AE-3E0B-5947-5A8D2705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9019-9B3D-58AC-EC54-474CE63B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23FA-C0AA-F63E-62B6-3F1B3B24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69F5-0ED0-E199-7BCA-162A7C54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9DAC-3E43-AAEE-9310-979B69A9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5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811E-07F0-A4D1-DC92-3E642181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08624-9E1D-3FDC-B8C7-4E15A79E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ABD0-F6E4-5963-98B7-B1D1E49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9305-2951-5AC7-D6AC-FC9FEC1F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5305-D65B-037A-2795-8B653B0C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D53D-9E4B-3A12-8178-A53739AB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AB2B-61C8-6402-2400-16FD58A2D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2C7BA-20C5-6A68-DF55-3188E3C85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A0996-4CED-BBD4-9FEB-0BC6E0DC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856D-6065-E8DF-2396-A4A8A489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2283-EA7B-8C2A-0068-4AE7336D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5ECE-88F7-6005-ED6E-2BBCA420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1531B-20B3-1D9A-43B3-87F03434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82238-BBC7-124B-83C8-C9B0475AF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06AC4-BC01-8893-26D9-E5CC80144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D3091-21EC-C068-A2A1-B9C5E7FBD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2699D-4A3F-8263-621F-A4CE659C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91C39-9F38-EC28-BB1F-BE4F1A1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12BF-873E-DC26-8468-AF82711E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FE37-F3AC-2B4E-F4B1-C6DF1E16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67807-F171-BBBA-C055-D7E94530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BC6C2-3A19-3C78-2D04-E6D84E83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E634-4E9B-A220-A4A9-6EB996EB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B0B60-DD2C-82A3-B13A-06C2B6AD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BBEC8-ECCB-1B4D-80E5-EB74BEF3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64FCB-0108-ACBF-F953-06E4369C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A4AA-5533-0438-E5E2-DEF0A129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6C4F-9B8D-2186-F594-8DE7644A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CF50-8025-58C1-1FED-56CA06049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53506-1455-71A2-61C3-A57CF7F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7310-F60D-6A9E-A8F6-A57684CB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60863-6A3C-405B-9135-CECF7A3D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0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5996-CCDE-25A2-2F64-B4716138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D3E0-BD80-C750-EC4F-61B2C0001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CBED-9E5B-E12D-ACA2-1AD8FEFA1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01AD9-9CF7-8FA8-680F-65E4E9FD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F81E-30D4-6D3D-DA9C-682BED8F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58FD-D4C0-9878-12D8-DE2D5675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4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7E713-A2DB-08C0-D0A0-047D1A6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D511-276B-7EAD-63E8-8B6FE165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46A3-9130-7224-F9B0-DB3237BDC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89B8-5897-4280-840C-5F18F152BA49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4D94-AB73-74A5-0DCA-1C05D7084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A471-FACB-5569-BB25-E32CF505A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5EC3-8785-485F-8013-2DB89D2D9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2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942A5D-8F03-252C-8713-EF2C4FE0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02" y="871258"/>
            <a:ext cx="4581525" cy="2990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818DD-4B5B-6EDC-C27E-06016647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10" y="0"/>
            <a:ext cx="4595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2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5BAC8-DC9D-A4FB-84F1-21289252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606" y="1290918"/>
            <a:ext cx="3467099" cy="2309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6C7BD6-AC7B-E780-5F06-21DFA423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04" y="1290918"/>
            <a:ext cx="3877796" cy="28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4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Ghosh</dc:creator>
  <cp:lastModifiedBy>Anindya Ghosh</cp:lastModifiedBy>
  <cp:revision>1</cp:revision>
  <dcterms:created xsi:type="dcterms:W3CDTF">2023-04-21T16:12:24Z</dcterms:created>
  <dcterms:modified xsi:type="dcterms:W3CDTF">2023-04-21T16:14:28Z</dcterms:modified>
</cp:coreProperties>
</file>