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D1BE-C9A9-4AED-B913-203B8E43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565C-F55D-405D-A7C2-1DAD10E3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DACD-7A7C-445F-B081-2B524DDA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D4F1-85E8-4117-8907-0A1DE6E7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0464-9B98-42FB-9A70-40C37107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1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BA2A-EC89-47EC-9F2C-375E1612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4821B-C7D6-44B2-9467-710054801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5E75-3984-4CD3-BD39-B11FC23A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D5D5-24BB-4D44-B76A-F288D1AA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C7D6-83F9-4A9C-AE00-F0A50B85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1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D2EDF-5735-4CE6-85B8-9FE0FCB3B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59081-856F-467D-BCCA-43A34A9C5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C12A-DC64-430F-9F61-09470275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5D26-A33E-4611-B2E7-746F2E51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5EF0-73B3-414F-85F5-373D0E9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35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3FD2-C6D0-47B1-8576-ECA13444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3C89-820D-46C2-BD0E-0BAF0E4C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98E3-B5CD-49B8-A0C1-066766A7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FC13-6D41-4D7D-AB04-58309645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F0C7-10C6-429E-837F-1833F0E1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2430-8160-4B90-9E99-F8A9EC81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E6C3-D338-4DCE-807D-B8CCA318A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CEBB-6AD1-453D-99AF-2AE3A128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9216-DF60-4B88-934F-AE70CAE3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8C7F-FB46-4049-82D1-962AA38A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24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AB4-3C90-4422-B191-7CAB63E0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71DE-957D-4E57-BB22-332F87A70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65E2-28C4-4B24-93FA-ED0DEB10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450CC-A973-4115-B215-313FC6B4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D593E-3C73-474F-A37B-2D3D0ECA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14F5-ADC7-4BB0-92A3-4957273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09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C472-AD49-48AF-9802-2DB78E94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9150-B18D-41DE-8B07-22122E72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A2A8-BDC9-4FD8-A528-0B916E6A8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62E0-CC4E-4B8B-9067-22B611C6F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2C588-97FF-4B0F-A447-AAB66B181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A4A94-BD63-4051-8B19-2EF7647E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6E243-6DBA-4843-950A-1A150AF7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57F10-C4DA-4570-BF9B-75938C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0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ACF4-ED2F-4BCA-AD0F-9BC12011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2BEDD-D230-42F7-89A6-D02B7E51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21215-6A59-4175-9045-2F654BE9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4CA1D-F514-4331-B5B5-6B1CA3FE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7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77386-0B50-4BA7-9D23-90724D08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1E782-F972-4DB2-A550-3CB46805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87EE5-BA6C-4796-ADE2-1C1C90A8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2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6FD7-0FBE-41FD-B901-E3749939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8BDC-E3CF-48D9-BD50-F899F20E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35EB-C65D-4098-882E-C4E1CB7D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38727-4DFC-489A-86F4-61C933F4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251B-818A-4C78-BCF0-B8437DBF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FB12C-E079-4C9A-A2D5-D693FE71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3404-314D-4324-8D66-30923CD4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AB7F2-A0FA-46F3-9160-CE999F1DE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6F00D-73EF-4783-A19D-DAB3CCFD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B7FF3-F2C5-4036-BBF5-E9717E67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F42-21E8-432B-820D-EB01CEAD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5E7C-9A39-49AE-A97A-01BFEB46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6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56A3-20D7-41C5-894A-E3CBBD6A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25C40-79B0-4B33-96E8-56CA8A1D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F6C85-B142-4B59-B86D-7C3AD0E3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56BA-0CB1-4001-A892-EBB12E1845C8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5F0C-26A3-415E-AE37-6E6BB7FAA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BADA-D8F7-4F3E-9662-DE8FE00A8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6571-DA59-465B-BF69-823C7C6E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6A84-5C7A-43D1-8755-67B951C8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43D6F-A2D5-4DBB-944D-B376CA9C2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9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1A2C-F756-43A3-9326-B707EAA4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D856-E98E-48CD-83F4-44165FB6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0.48825175581354263 naive</a:t>
            </a:r>
          </a:p>
          <a:p>
            <a:r>
              <a:rPr lang="en-GB" dirty="0"/>
              <a:t>0.23708849668337512 v1</a:t>
            </a:r>
          </a:p>
          <a:p>
            <a:r>
              <a:rPr lang="en-GB" dirty="0"/>
              <a:t>0.35369662865120055 v2</a:t>
            </a:r>
          </a:p>
          <a:p>
            <a:endParaRPr lang="en-GB" dirty="0"/>
          </a:p>
          <a:p>
            <a:r>
              <a:rPr lang="en-GB" dirty="0" err="1"/>
              <a:t>Timestep_per_frame</a:t>
            </a:r>
            <a:r>
              <a:rPr lang="en-GB" dirty="0"/>
              <a:t> = 1</a:t>
            </a:r>
          </a:p>
          <a:p>
            <a:endParaRPr lang="en-GB" dirty="0"/>
          </a:p>
          <a:p>
            <a:r>
              <a:rPr lang="en-GB" dirty="0"/>
              <a:t>Low </a:t>
            </a:r>
            <a:r>
              <a:rPr lang="en-GB" dirty="0" err="1"/>
              <a:t>timestep_per_frame</a:t>
            </a:r>
            <a:r>
              <a:rPr lang="en-GB" dirty="0"/>
              <a:t> doesn’t work for SSIM</a:t>
            </a:r>
          </a:p>
          <a:p>
            <a:r>
              <a:rPr lang="en-GB" dirty="0"/>
              <a:t>Also, not worth adding all frames as multiple frames act to overcome overfitting.</a:t>
            </a:r>
          </a:p>
        </p:txBody>
      </p:sp>
    </p:spTree>
    <p:extLst>
      <p:ext uri="{BB962C8B-B14F-4D97-AF65-F5344CB8AC3E}">
        <p14:creationId xmlns:p14="http://schemas.microsoft.com/office/powerpoint/2010/main" val="394451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Ghosh</dc:creator>
  <cp:lastModifiedBy>Anindya Ghosh</cp:lastModifiedBy>
  <cp:revision>1</cp:revision>
  <dcterms:created xsi:type="dcterms:W3CDTF">2022-08-09T18:44:45Z</dcterms:created>
  <dcterms:modified xsi:type="dcterms:W3CDTF">2022-08-11T11:46:10Z</dcterms:modified>
</cp:coreProperties>
</file>