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9" r:id="rId4"/>
  </p:sldMasterIdLst>
  <p:notesMasterIdLst>
    <p:notesMasterId r:id="rId41"/>
  </p:notesMasterIdLst>
  <p:handoutMasterIdLst>
    <p:handoutMasterId r:id="rId42"/>
  </p:handoutMasterIdLst>
  <p:sldIdLst>
    <p:sldId id="330" r:id="rId5"/>
    <p:sldId id="272" r:id="rId6"/>
    <p:sldId id="336" r:id="rId7"/>
    <p:sldId id="308" r:id="rId8"/>
    <p:sldId id="337" r:id="rId9"/>
    <p:sldId id="348" r:id="rId10"/>
    <p:sldId id="399" r:id="rId11"/>
    <p:sldId id="349" r:id="rId12"/>
    <p:sldId id="338" r:id="rId13"/>
    <p:sldId id="350" r:id="rId14"/>
    <p:sldId id="381" r:id="rId15"/>
    <p:sldId id="382" r:id="rId16"/>
    <p:sldId id="391" r:id="rId17"/>
    <p:sldId id="385" r:id="rId18"/>
    <p:sldId id="351" r:id="rId19"/>
    <p:sldId id="386" r:id="rId20"/>
    <p:sldId id="388" r:id="rId21"/>
    <p:sldId id="352" r:id="rId22"/>
    <p:sldId id="397" r:id="rId23"/>
    <p:sldId id="398" r:id="rId24"/>
    <p:sldId id="389" r:id="rId25"/>
    <p:sldId id="390" r:id="rId26"/>
    <p:sldId id="387" r:id="rId27"/>
    <p:sldId id="400" r:id="rId28"/>
    <p:sldId id="401" r:id="rId29"/>
    <p:sldId id="402" r:id="rId30"/>
    <p:sldId id="403" r:id="rId31"/>
    <p:sldId id="393" r:id="rId32"/>
    <p:sldId id="394" r:id="rId33"/>
    <p:sldId id="395" r:id="rId34"/>
    <p:sldId id="396" r:id="rId35"/>
    <p:sldId id="392" r:id="rId36"/>
    <p:sldId id="379" r:id="rId37"/>
    <p:sldId id="331" r:id="rId38"/>
    <p:sldId id="383" r:id="rId39"/>
    <p:sldId id="384" r:id="rId40"/>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553" autoAdjust="0"/>
  </p:normalViewPr>
  <p:slideViewPr>
    <p:cSldViewPr snapToGrid="0">
      <p:cViewPr varScale="1">
        <p:scale>
          <a:sx n="73" d="100"/>
          <a:sy n="73" d="100"/>
        </p:scale>
        <p:origin x="1042" y="29"/>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29689B-F547-49DA-879F-C70B8A8AD9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E64568-4A38-45A8-B57F-319E251301EB}">
      <dgm:prSet phldrT="[Text]"/>
      <dgm:spPr>
        <a:solidFill>
          <a:srgbClr val="C00000"/>
        </a:solidFill>
      </dgm:spPr>
      <dgm:t>
        <a:bodyPr/>
        <a:lstStyle/>
        <a:p>
          <a:r>
            <a:rPr lang="en-US"/>
            <a:t>Summary</a:t>
          </a:r>
        </a:p>
      </dgm:t>
    </dgm:pt>
    <dgm:pt modelId="{464D738B-BCA1-460E-8AA6-44641D974FE8}" type="parTrans" cxnId="{4CDC4199-A24B-4CA1-A427-24FD76B84B5D}">
      <dgm:prSet/>
      <dgm:spPr/>
      <dgm:t>
        <a:bodyPr/>
        <a:lstStyle/>
        <a:p>
          <a:endParaRPr lang="en-US"/>
        </a:p>
      </dgm:t>
    </dgm:pt>
    <dgm:pt modelId="{4E841D98-A062-4A9F-BE7E-203B0A7DCD9F}" type="sibTrans" cxnId="{4CDC4199-A24B-4CA1-A427-24FD76B84B5D}">
      <dgm:prSet/>
      <dgm:spPr/>
      <dgm:t>
        <a:bodyPr/>
        <a:lstStyle/>
        <a:p>
          <a:endParaRPr lang="en-US"/>
        </a:p>
      </dgm:t>
    </dgm:pt>
    <dgm:pt modelId="{329F2D17-AD16-4D80-AEE0-777F83B396E3}">
      <dgm:prSet phldrT="[Text]"/>
      <dgm:spPr>
        <a:solidFill>
          <a:srgbClr val="C00000"/>
        </a:solidFill>
      </dgm:spPr>
      <dgm:t>
        <a:bodyPr/>
        <a:lstStyle/>
        <a:p>
          <a:r>
            <a:rPr lang="en-US" dirty="0" err="1"/>
            <a:t>PnR</a:t>
          </a:r>
          <a:r>
            <a:rPr lang="en-US" dirty="0"/>
            <a:t> with DRC and LVS</a:t>
          </a:r>
        </a:p>
      </dgm:t>
    </dgm:pt>
    <dgm:pt modelId="{6B476CFB-C45E-4DDF-9CA4-B8776B2A613A}" type="parTrans" cxnId="{38D98BD6-3EFA-41F7-B686-CF6FAC3723A4}">
      <dgm:prSet/>
      <dgm:spPr/>
      <dgm:t>
        <a:bodyPr/>
        <a:lstStyle/>
        <a:p>
          <a:endParaRPr lang="en-US"/>
        </a:p>
      </dgm:t>
    </dgm:pt>
    <dgm:pt modelId="{86AF5ED6-ADAD-46BE-BF0E-2CD3C32BEC53}" type="sibTrans" cxnId="{38D98BD6-3EFA-41F7-B686-CF6FAC3723A4}">
      <dgm:prSet/>
      <dgm:spPr/>
      <dgm:t>
        <a:bodyPr/>
        <a:lstStyle/>
        <a:p>
          <a:endParaRPr lang="en-US"/>
        </a:p>
      </dgm:t>
    </dgm:pt>
    <dgm:pt modelId="{C61D7E84-214E-4ED2-81F0-A9A6F9386EB9}">
      <dgm:prSet phldrT="[Text]"/>
      <dgm:spPr>
        <a:solidFill>
          <a:srgbClr val="C00000"/>
        </a:solidFill>
      </dgm:spPr>
      <dgm:t>
        <a:bodyPr/>
        <a:lstStyle/>
        <a:p>
          <a:r>
            <a:rPr lang="en-US"/>
            <a:t>Introduction</a:t>
          </a:r>
        </a:p>
      </dgm:t>
    </dgm:pt>
    <dgm:pt modelId="{E967C6D6-CFDF-4247-A242-7BF52A395F55}" type="parTrans" cxnId="{3F7FFD4C-9EA2-4074-92D6-75E454A1AE4B}">
      <dgm:prSet/>
      <dgm:spPr/>
      <dgm:t>
        <a:bodyPr/>
        <a:lstStyle/>
        <a:p>
          <a:endParaRPr lang="en-US"/>
        </a:p>
      </dgm:t>
    </dgm:pt>
    <dgm:pt modelId="{CC71AA43-3033-43A4-AC90-5EF457CBE454}" type="sibTrans" cxnId="{3F7FFD4C-9EA2-4074-92D6-75E454A1AE4B}">
      <dgm:prSet/>
      <dgm:spPr/>
      <dgm:t>
        <a:bodyPr/>
        <a:lstStyle/>
        <a:p>
          <a:endParaRPr lang="en-US"/>
        </a:p>
      </dgm:t>
    </dgm:pt>
    <dgm:pt modelId="{3C013967-A679-40AC-A07F-011B2EAF3F5E}">
      <dgm:prSet phldrT="[Text]"/>
      <dgm:spPr>
        <a:solidFill>
          <a:srgbClr val="C00000"/>
        </a:solidFill>
      </dgm:spPr>
      <dgm:t>
        <a:bodyPr/>
        <a:lstStyle/>
        <a:p>
          <a:r>
            <a:rPr lang="en-US" dirty="0"/>
            <a:t>Directed Testbench</a:t>
          </a:r>
        </a:p>
      </dgm:t>
    </dgm:pt>
    <dgm:pt modelId="{CF05CB12-71D2-48FD-88AB-075454A4D856}" type="parTrans" cxnId="{B43BB60D-65E0-45E8-BEC7-487F97B5A13D}">
      <dgm:prSet/>
      <dgm:spPr/>
      <dgm:t>
        <a:bodyPr/>
        <a:lstStyle/>
        <a:p>
          <a:endParaRPr lang="en-US"/>
        </a:p>
      </dgm:t>
    </dgm:pt>
    <dgm:pt modelId="{9B11575A-C919-4A98-963C-ABF2F6D7107B}" type="sibTrans" cxnId="{B43BB60D-65E0-45E8-BEC7-487F97B5A13D}">
      <dgm:prSet/>
      <dgm:spPr/>
      <dgm:t>
        <a:bodyPr/>
        <a:lstStyle/>
        <a:p>
          <a:endParaRPr lang="en-US"/>
        </a:p>
      </dgm:t>
    </dgm:pt>
    <dgm:pt modelId="{D8AFC951-95C8-4CCA-B56D-9A607F2D0A5B}">
      <dgm:prSet phldrT="[Text]"/>
      <dgm:spPr>
        <a:solidFill>
          <a:srgbClr val="C00000"/>
        </a:solidFill>
      </dgm:spPr>
      <dgm:t>
        <a:bodyPr/>
        <a:lstStyle/>
        <a:p>
          <a:r>
            <a:rPr lang="en-US" dirty="0"/>
            <a:t>Layered Testbench</a:t>
          </a:r>
        </a:p>
      </dgm:t>
    </dgm:pt>
    <dgm:pt modelId="{4FC521D4-6F24-4D92-9F07-F226176C1F57}" type="parTrans" cxnId="{CA06AFAE-B088-4E4F-9F2C-EC04DA48324A}">
      <dgm:prSet/>
      <dgm:spPr/>
      <dgm:t>
        <a:bodyPr/>
        <a:lstStyle/>
        <a:p>
          <a:endParaRPr lang="en-US"/>
        </a:p>
      </dgm:t>
    </dgm:pt>
    <dgm:pt modelId="{E0BC4B59-5E8E-4771-916A-0C290798B9D9}" type="sibTrans" cxnId="{CA06AFAE-B088-4E4F-9F2C-EC04DA48324A}">
      <dgm:prSet/>
      <dgm:spPr/>
      <dgm:t>
        <a:bodyPr/>
        <a:lstStyle/>
        <a:p>
          <a:endParaRPr lang="en-US"/>
        </a:p>
      </dgm:t>
    </dgm:pt>
    <dgm:pt modelId="{57C12D8A-8C1A-46FA-84F1-38B90103E378}">
      <dgm:prSet phldrT="[Text]"/>
      <dgm:spPr>
        <a:solidFill>
          <a:srgbClr val="C00000"/>
        </a:solidFill>
      </dgm:spPr>
      <dgm:t>
        <a:bodyPr/>
        <a:lstStyle/>
        <a:p>
          <a:r>
            <a:rPr lang="en-US" dirty="0"/>
            <a:t>Design RTL</a:t>
          </a:r>
        </a:p>
      </dgm:t>
    </dgm:pt>
    <dgm:pt modelId="{16B0FAB9-2ED4-4AD2-9351-95F4018D9271}" type="parTrans" cxnId="{84635210-7CED-4683-B788-5E37E292FD9B}">
      <dgm:prSet/>
      <dgm:spPr/>
      <dgm:t>
        <a:bodyPr/>
        <a:lstStyle/>
        <a:p>
          <a:endParaRPr lang="en-GB"/>
        </a:p>
      </dgm:t>
    </dgm:pt>
    <dgm:pt modelId="{1968DED8-ACED-4292-8486-37DB0096021E}" type="sibTrans" cxnId="{84635210-7CED-4683-B788-5E37E292FD9B}">
      <dgm:prSet/>
      <dgm:spPr/>
      <dgm:t>
        <a:bodyPr/>
        <a:lstStyle/>
        <a:p>
          <a:endParaRPr lang="en-GB"/>
        </a:p>
      </dgm:t>
    </dgm:pt>
    <dgm:pt modelId="{5E5F9D3A-9728-4A52-A215-ED1361A050F2}">
      <dgm:prSet phldrT="[Text]"/>
      <dgm:spPr>
        <a:solidFill>
          <a:srgbClr val="C00000"/>
        </a:solidFill>
      </dgm:spPr>
      <dgm:t>
        <a:bodyPr/>
        <a:lstStyle/>
        <a:p>
          <a:r>
            <a:rPr lang="en-US" dirty="0"/>
            <a:t>Synthesis</a:t>
          </a:r>
        </a:p>
      </dgm:t>
    </dgm:pt>
    <dgm:pt modelId="{55FEE2E2-4708-41FB-B9CE-82A961407711}" type="parTrans" cxnId="{9E11D588-81D3-4B11-BEF4-5980B1251832}">
      <dgm:prSet/>
      <dgm:spPr/>
      <dgm:t>
        <a:bodyPr/>
        <a:lstStyle/>
        <a:p>
          <a:endParaRPr lang="en-GB"/>
        </a:p>
      </dgm:t>
    </dgm:pt>
    <dgm:pt modelId="{D4E300FA-4449-4DB5-B228-0AA52C54B5A0}" type="sibTrans" cxnId="{9E11D588-81D3-4B11-BEF4-5980B1251832}">
      <dgm:prSet/>
      <dgm:spPr/>
      <dgm:t>
        <a:bodyPr/>
        <a:lstStyle/>
        <a:p>
          <a:endParaRPr lang="en-GB"/>
        </a:p>
      </dgm:t>
    </dgm:pt>
    <dgm:pt modelId="{B852E5CA-96DC-4208-97D0-3F2805D5F9D7}">
      <dgm:prSet phldrT="[Text]"/>
      <dgm:spPr>
        <a:solidFill>
          <a:srgbClr val="C00000"/>
        </a:solidFill>
      </dgm:spPr>
      <dgm:t>
        <a:bodyPr/>
        <a:lstStyle/>
        <a:p>
          <a:r>
            <a:rPr lang="en-US" dirty="0"/>
            <a:t>Optimization</a:t>
          </a:r>
        </a:p>
      </dgm:t>
    </dgm:pt>
    <dgm:pt modelId="{C979ACAF-F694-4C90-967F-19D048551A11}" type="parTrans" cxnId="{86DB912E-3CD4-450E-8024-3AAB6D304DE4}">
      <dgm:prSet/>
      <dgm:spPr/>
      <dgm:t>
        <a:bodyPr/>
        <a:lstStyle/>
        <a:p>
          <a:endParaRPr lang="en-US"/>
        </a:p>
      </dgm:t>
    </dgm:pt>
    <dgm:pt modelId="{9634BB5A-A705-4C4B-BB18-0C1785DAF049}" type="sibTrans" cxnId="{86DB912E-3CD4-450E-8024-3AAB6D304DE4}">
      <dgm:prSet/>
      <dgm:spPr/>
      <dgm:t>
        <a:bodyPr/>
        <a:lstStyle/>
        <a:p>
          <a:endParaRPr lang="en-US"/>
        </a:p>
      </dgm:t>
    </dgm:pt>
    <dgm:pt modelId="{4BF73B66-74A7-4573-8C41-AE8F5DD671DC}">
      <dgm:prSet phldrT="[Text]"/>
      <dgm:spPr>
        <a:solidFill>
          <a:srgbClr val="C00000"/>
        </a:solidFill>
      </dgm:spPr>
      <dgm:t>
        <a:bodyPr/>
        <a:lstStyle/>
        <a:p>
          <a:r>
            <a:rPr lang="en-US" dirty="0"/>
            <a:t>Final Parameter</a:t>
          </a:r>
        </a:p>
      </dgm:t>
    </dgm:pt>
    <dgm:pt modelId="{0A53C724-6CAE-4B55-B460-595DE3AA46A5}" type="parTrans" cxnId="{C5C0CC8F-92E2-4337-AC4B-DE1028328969}">
      <dgm:prSet/>
      <dgm:spPr/>
      <dgm:t>
        <a:bodyPr/>
        <a:lstStyle/>
        <a:p>
          <a:endParaRPr lang="en-US"/>
        </a:p>
      </dgm:t>
    </dgm:pt>
    <dgm:pt modelId="{57416C37-CB2A-4C80-BC48-9703C75EE760}" type="sibTrans" cxnId="{C5C0CC8F-92E2-4337-AC4B-DE1028328969}">
      <dgm:prSet/>
      <dgm:spPr/>
      <dgm:t>
        <a:bodyPr/>
        <a:lstStyle/>
        <a:p>
          <a:endParaRPr lang="en-US"/>
        </a:p>
      </dgm:t>
    </dgm:pt>
    <dgm:pt modelId="{C967E1C7-FB57-4A3A-9BC2-F5BD95FBE09C}">
      <dgm:prSet phldrT="[Text]"/>
      <dgm:spPr>
        <a:solidFill>
          <a:srgbClr val="C00000"/>
        </a:solidFill>
      </dgm:spPr>
      <dgm:t>
        <a:bodyPr/>
        <a:lstStyle/>
        <a:p>
          <a:r>
            <a:rPr lang="en-US" dirty="0"/>
            <a:t>Acknowledgement and References</a:t>
          </a:r>
        </a:p>
      </dgm:t>
    </dgm:pt>
    <dgm:pt modelId="{85F1F95E-BF9D-403A-919E-5A7A102568A3}" type="parTrans" cxnId="{90DC41B7-0AF5-4418-B42F-A9A34ADE7F20}">
      <dgm:prSet/>
      <dgm:spPr/>
      <dgm:t>
        <a:bodyPr/>
        <a:lstStyle/>
        <a:p>
          <a:endParaRPr lang="en-US"/>
        </a:p>
      </dgm:t>
    </dgm:pt>
    <dgm:pt modelId="{0DAAC3AF-B89F-4F18-80EE-3F11BAB92009}" type="sibTrans" cxnId="{90DC41B7-0AF5-4418-B42F-A9A34ADE7F20}">
      <dgm:prSet/>
      <dgm:spPr/>
      <dgm:t>
        <a:bodyPr/>
        <a:lstStyle/>
        <a:p>
          <a:endParaRPr lang="en-US"/>
        </a:p>
      </dgm:t>
    </dgm:pt>
    <dgm:pt modelId="{55E0A832-F3A2-4621-A966-415873BDA86E}" type="pres">
      <dgm:prSet presAssocID="{A329689B-F547-49DA-879F-C70B8A8AD99C}" presName="linear" presStyleCnt="0">
        <dgm:presLayoutVars>
          <dgm:animLvl val="lvl"/>
          <dgm:resizeHandles val="exact"/>
        </dgm:presLayoutVars>
      </dgm:prSet>
      <dgm:spPr/>
    </dgm:pt>
    <dgm:pt modelId="{EE737F8B-6CDA-4ED8-84A5-A7DAEE1ED570}" type="pres">
      <dgm:prSet presAssocID="{06E64568-4A38-45A8-B57F-319E251301EB}" presName="parentText" presStyleLbl="node1" presStyleIdx="0" presStyleCnt="10">
        <dgm:presLayoutVars>
          <dgm:chMax val="0"/>
          <dgm:bulletEnabled val="1"/>
        </dgm:presLayoutVars>
      </dgm:prSet>
      <dgm:spPr/>
    </dgm:pt>
    <dgm:pt modelId="{69C80E01-2338-4C11-BDCB-0C4143B59C34}" type="pres">
      <dgm:prSet presAssocID="{4E841D98-A062-4A9F-BE7E-203B0A7DCD9F}" presName="spacer" presStyleCnt="0"/>
      <dgm:spPr/>
    </dgm:pt>
    <dgm:pt modelId="{DE097859-5A11-4876-ABDC-53BE8D492093}" type="pres">
      <dgm:prSet presAssocID="{C61D7E84-214E-4ED2-81F0-A9A6F9386EB9}" presName="parentText" presStyleLbl="node1" presStyleIdx="1" presStyleCnt="10">
        <dgm:presLayoutVars>
          <dgm:chMax val="0"/>
          <dgm:bulletEnabled val="1"/>
        </dgm:presLayoutVars>
      </dgm:prSet>
      <dgm:spPr/>
    </dgm:pt>
    <dgm:pt modelId="{610B8024-9ADB-4D7C-B967-23721742D6DA}" type="pres">
      <dgm:prSet presAssocID="{CC71AA43-3033-43A4-AC90-5EF457CBE454}" presName="spacer" presStyleCnt="0"/>
      <dgm:spPr/>
    </dgm:pt>
    <dgm:pt modelId="{8E7CE953-9633-4AE0-8102-CA39EEA75DC2}" type="pres">
      <dgm:prSet presAssocID="{57C12D8A-8C1A-46FA-84F1-38B90103E378}" presName="parentText" presStyleLbl="node1" presStyleIdx="2" presStyleCnt="10">
        <dgm:presLayoutVars>
          <dgm:chMax val="0"/>
          <dgm:bulletEnabled val="1"/>
        </dgm:presLayoutVars>
      </dgm:prSet>
      <dgm:spPr/>
    </dgm:pt>
    <dgm:pt modelId="{9101847C-CC88-4D50-BE30-C0AF8ADDDB79}" type="pres">
      <dgm:prSet presAssocID="{1968DED8-ACED-4292-8486-37DB0096021E}" presName="spacer" presStyleCnt="0"/>
      <dgm:spPr/>
    </dgm:pt>
    <dgm:pt modelId="{B1896AFD-4E7A-4664-B756-8A776AF54679}" type="pres">
      <dgm:prSet presAssocID="{3C013967-A679-40AC-A07F-011B2EAF3F5E}" presName="parentText" presStyleLbl="node1" presStyleIdx="3" presStyleCnt="10">
        <dgm:presLayoutVars>
          <dgm:chMax val="0"/>
          <dgm:bulletEnabled val="1"/>
        </dgm:presLayoutVars>
      </dgm:prSet>
      <dgm:spPr/>
    </dgm:pt>
    <dgm:pt modelId="{5EBEBC8A-B878-468A-8B77-0374EA8A6D83}" type="pres">
      <dgm:prSet presAssocID="{9B11575A-C919-4A98-963C-ABF2F6D7107B}" presName="spacer" presStyleCnt="0"/>
      <dgm:spPr/>
    </dgm:pt>
    <dgm:pt modelId="{733AC3BE-5D73-41C0-AA44-65F8BBF973C9}" type="pres">
      <dgm:prSet presAssocID="{D8AFC951-95C8-4CCA-B56D-9A607F2D0A5B}" presName="parentText" presStyleLbl="node1" presStyleIdx="4" presStyleCnt="10">
        <dgm:presLayoutVars>
          <dgm:chMax val="0"/>
          <dgm:bulletEnabled val="1"/>
        </dgm:presLayoutVars>
      </dgm:prSet>
      <dgm:spPr/>
    </dgm:pt>
    <dgm:pt modelId="{52C82733-3451-4B57-9032-A18975E8BE69}" type="pres">
      <dgm:prSet presAssocID="{E0BC4B59-5E8E-4771-916A-0C290798B9D9}" presName="spacer" presStyleCnt="0"/>
      <dgm:spPr/>
    </dgm:pt>
    <dgm:pt modelId="{7458F84A-56AD-4C13-9D43-0A618A475F28}" type="pres">
      <dgm:prSet presAssocID="{5E5F9D3A-9728-4A52-A215-ED1361A050F2}" presName="parentText" presStyleLbl="node1" presStyleIdx="5" presStyleCnt="10">
        <dgm:presLayoutVars>
          <dgm:chMax val="0"/>
          <dgm:bulletEnabled val="1"/>
        </dgm:presLayoutVars>
      </dgm:prSet>
      <dgm:spPr/>
    </dgm:pt>
    <dgm:pt modelId="{F50BA47A-CDE4-458D-A052-18DD07BCA3A7}" type="pres">
      <dgm:prSet presAssocID="{D4E300FA-4449-4DB5-B228-0AA52C54B5A0}" presName="spacer" presStyleCnt="0"/>
      <dgm:spPr/>
    </dgm:pt>
    <dgm:pt modelId="{27EA81C7-4534-411F-A83B-9455757B4A4A}" type="pres">
      <dgm:prSet presAssocID="{329F2D17-AD16-4D80-AEE0-777F83B396E3}" presName="parentText" presStyleLbl="node1" presStyleIdx="6" presStyleCnt="10">
        <dgm:presLayoutVars>
          <dgm:chMax val="0"/>
          <dgm:bulletEnabled val="1"/>
        </dgm:presLayoutVars>
      </dgm:prSet>
      <dgm:spPr/>
    </dgm:pt>
    <dgm:pt modelId="{900C2E2A-7351-48AE-8F92-3447A8EEDB4F}" type="pres">
      <dgm:prSet presAssocID="{86AF5ED6-ADAD-46BE-BF0E-2CD3C32BEC53}" presName="spacer" presStyleCnt="0"/>
      <dgm:spPr/>
    </dgm:pt>
    <dgm:pt modelId="{3FBBD334-A440-439C-B219-131089D491D7}" type="pres">
      <dgm:prSet presAssocID="{B852E5CA-96DC-4208-97D0-3F2805D5F9D7}" presName="parentText" presStyleLbl="node1" presStyleIdx="7" presStyleCnt="10">
        <dgm:presLayoutVars>
          <dgm:chMax val="0"/>
          <dgm:bulletEnabled val="1"/>
        </dgm:presLayoutVars>
      </dgm:prSet>
      <dgm:spPr/>
    </dgm:pt>
    <dgm:pt modelId="{D30F37C4-CBFE-47E5-9363-24ADB2165ECE}" type="pres">
      <dgm:prSet presAssocID="{9634BB5A-A705-4C4B-BB18-0C1785DAF049}" presName="spacer" presStyleCnt="0"/>
      <dgm:spPr/>
    </dgm:pt>
    <dgm:pt modelId="{B4599C22-EC7B-4A43-A2B7-7E855FFE8AB2}" type="pres">
      <dgm:prSet presAssocID="{4BF73B66-74A7-4573-8C41-AE8F5DD671DC}" presName="parentText" presStyleLbl="node1" presStyleIdx="8" presStyleCnt="10">
        <dgm:presLayoutVars>
          <dgm:chMax val="0"/>
          <dgm:bulletEnabled val="1"/>
        </dgm:presLayoutVars>
      </dgm:prSet>
      <dgm:spPr/>
    </dgm:pt>
    <dgm:pt modelId="{9CF0C5DB-A5A7-43C2-8F79-7A78B0F5D213}" type="pres">
      <dgm:prSet presAssocID="{57416C37-CB2A-4C80-BC48-9703C75EE760}" presName="spacer" presStyleCnt="0"/>
      <dgm:spPr/>
    </dgm:pt>
    <dgm:pt modelId="{CEA73816-02C2-431B-8AE9-0360F1A5122D}" type="pres">
      <dgm:prSet presAssocID="{C967E1C7-FB57-4A3A-9BC2-F5BD95FBE09C}" presName="parentText" presStyleLbl="node1" presStyleIdx="9" presStyleCnt="10">
        <dgm:presLayoutVars>
          <dgm:chMax val="0"/>
          <dgm:bulletEnabled val="1"/>
        </dgm:presLayoutVars>
      </dgm:prSet>
      <dgm:spPr/>
    </dgm:pt>
  </dgm:ptLst>
  <dgm:cxnLst>
    <dgm:cxn modelId="{7F30E709-0000-4E99-8DA7-2A4DB324569B}" type="presOf" srcId="{C967E1C7-FB57-4A3A-9BC2-F5BD95FBE09C}" destId="{CEA73816-02C2-431B-8AE9-0360F1A5122D}" srcOrd="0" destOrd="0" presId="urn:microsoft.com/office/officeart/2005/8/layout/vList2"/>
    <dgm:cxn modelId="{BC063A0D-0AC4-4A4B-80C8-8D1BFCC2ED8B}" type="presOf" srcId="{A329689B-F547-49DA-879F-C70B8A8AD99C}" destId="{55E0A832-F3A2-4621-A966-415873BDA86E}" srcOrd="0" destOrd="0" presId="urn:microsoft.com/office/officeart/2005/8/layout/vList2"/>
    <dgm:cxn modelId="{B43BB60D-65E0-45E8-BEC7-487F97B5A13D}" srcId="{A329689B-F547-49DA-879F-C70B8A8AD99C}" destId="{3C013967-A679-40AC-A07F-011B2EAF3F5E}" srcOrd="3" destOrd="0" parTransId="{CF05CB12-71D2-48FD-88AB-075454A4D856}" sibTransId="{9B11575A-C919-4A98-963C-ABF2F6D7107B}"/>
    <dgm:cxn modelId="{84635210-7CED-4683-B788-5E37E292FD9B}" srcId="{A329689B-F547-49DA-879F-C70B8A8AD99C}" destId="{57C12D8A-8C1A-46FA-84F1-38B90103E378}" srcOrd="2" destOrd="0" parTransId="{16B0FAB9-2ED4-4AD2-9351-95F4018D9271}" sibTransId="{1968DED8-ACED-4292-8486-37DB0096021E}"/>
    <dgm:cxn modelId="{86DB912E-3CD4-450E-8024-3AAB6D304DE4}" srcId="{A329689B-F547-49DA-879F-C70B8A8AD99C}" destId="{B852E5CA-96DC-4208-97D0-3F2805D5F9D7}" srcOrd="7" destOrd="0" parTransId="{C979ACAF-F694-4C90-967F-19D048551A11}" sibTransId="{9634BB5A-A705-4C4B-BB18-0C1785DAF049}"/>
    <dgm:cxn modelId="{B2F5A767-8BF6-4D6B-9358-BA9BF3DFEA6D}" type="presOf" srcId="{D8AFC951-95C8-4CCA-B56D-9A607F2D0A5B}" destId="{733AC3BE-5D73-41C0-AA44-65F8BBF973C9}" srcOrd="0" destOrd="0" presId="urn:microsoft.com/office/officeart/2005/8/layout/vList2"/>
    <dgm:cxn modelId="{3F7FFD4C-9EA2-4074-92D6-75E454A1AE4B}" srcId="{A329689B-F547-49DA-879F-C70B8A8AD99C}" destId="{C61D7E84-214E-4ED2-81F0-A9A6F9386EB9}" srcOrd="1" destOrd="0" parTransId="{E967C6D6-CFDF-4247-A242-7BF52A395F55}" sibTransId="{CC71AA43-3033-43A4-AC90-5EF457CBE454}"/>
    <dgm:cxn modelId="{6C4D926E-FF3C-49E7-BE92-4113126C36B2}" type="presOf" srcId="{C61D7E84-214E-4ED2-81F0-A9A6F9386EB9}" destId="{DE097859-5A11-4876-ABDC-53BE8D492093}" srcOrd="0" destOrd="0" presId="urn:microsoft.com/office/officeart/2005/8/layout/vList2"/>
    <dgm:cxn modelId="{8C295B71-5FE4-456E-A89F-D0ED965E55AE}" type="presOf" srcId="{57C12D8A-8C1A-46FA-84F1-38B90103E378}" destId="{8E7CE953-9633-4AE0-8102-CA39EEA75DC2}" srcOrd="0" destOrd="0" presId="urn:microsoft.com/office/officeart/2005/8/layout/vList2"/>
    <dgm:cxn modelId="{0910AB77-98A7-4702-8154-EF195FD6FB23}" type="presOf" srcId="{5E5F9D3A-9728-4A52-A215-ED1361A050F2}" destId="{7458F84A-56AD-4C13-9D43-0A618A475F28}" srcOrd="0" destOrd="0" presId="urn:microsoft.com/office/officeart/2005/8/layout/vList2"/>
    <dgm:cxn modelId="{9E11D588-81D3-4B11-BEF4-5980B1251832}" srcId="{A329689B-F547-49DA-879F-C70B8A8AD99C}" destId="{5E5F9D3A-9728-4A52-A215-ED1361A050F2}" srcOrd="5" destOrd="0" parTransId="{55FEE2E2-4708-41FB-B9CE-82A961407711}" sibTransId="{D4E300FA-4449-4DB5-B228-0AA52C54B5A0}"/>
    <dgm:cxn modelId="{3934288B-6DBF-4624-822D-DC67DA3C082E}" type="presOf" srcId="{3C013967-A679-40AC-A07F-011B2EAF3F5E}" destId="{B1896AFD-4E7A-4664-B756-8A776AF54679}" srcOrd="0" destOrd="0" presId="urn:microsoft.com/office/officeart/2005/8/layout/vList2"/>
    <dgm:cxn modelId="{C5C0CC8F-92E2-4337-AC4B-DE1028328969}" srcId="{A329689B-F547-49DA-879F-C70B8A8AD99C}" destId="{4BF73B66-74A7-4573-8C41-AE8F5DD671DC}" srcOrd="8" destOrd="0" parTransId="{0A53C724-6CAE-4B55-B460-595DE3AA46A5}" sibTransId="{57416C37-CB2A-4C80-BC48-9703C75EE760}"/>
    <dgm:cxn modelId="{4CDC4199-A24B-4CA1-A427-24FD76B84B5D}" srcId="{A329689B-F547-49DA-879F-C70B8A8AD99C}" destId="{06E64568-4A38-45A8-B57F-319E251301EB}" srcOrd="0" destOrd="0" parTransId="{464D738B-BCA1-460E-8AA6-44641D974FE8}" sibTransId="{4E841D98-A062-4A9F-BE7E-203B0A7DCD9F}"/>
    <dgm:cxn modelId="{CA06AFAE-B088-4E4F-9F2C-EC04DA48324A}" srcId="{A329689B-F547-49DA-879F-C70B8A8AD99C}" destId="{D8AFC951-95C8-4CCA-B56D-9A607F2D0A5B}" srcOrd="4" destOrd="0" parTransId="{4FC521D4-6F24-4D92-9F07-F226176C1F57}" sibTransId="{E0BC4B59-5E8E-4771-916A-0C290798B9D9}"/>
    <dgm:cxn modelId="{97DF27B7-623D-41D3-B8F7-63F2BDEFA6F6}" type="presOf" srcId="{329F2D17-AD16-4D80-AEE0-777F83B396E3}" destId="{27EA81C7-4534-411F-A83B-9455757B4A4A}" srcOrd="0" destOrd="0" presId="urn:microsoft.com/office/officeart/2005/8/layout/vList2"/>
    <dgm:cxn modelId="{90DC41B7-0AF5-4418-B42F-A9A34ADE7F20}" srcId="{A329689B-F547-49DA-879F-C70B8A8AD99C}" destId="{C967E1C7-FB57-4A3A-9BC2-F5BD95FBE09C}" srcOrd="9" destOrd="0" parTransId="{85F1F95E-BF9D-403A-919E-5A7A102568A3}" sibTransId="{0DAAC3AF-B89F-4F18-80EE-3F11BAB92009}"/>
    <dgm:cxn modelId="{42A702CB-2528-4369-B9D2-F65A973D0227}" type="presOf" srcId="{B852E5CA-96DC-4208-97D0-3F2805D5F9D7}" destId="{3FBBD334-A440-439C-B219-131089D491D7}" srcOrd="0" destOrd="0" presId="urn:microsoft.com/office/officeart/2005/8/layout/vList2"/>
    <dgm:cxn modelId="{A394EED2-DB00-49B0-832E-EE4D278D0F6D}" type="presOf" srcId="{4BF73B66-74A7-4573-8C41-AE8F5DD671DC}" destId="{B4599C22-EC7B-4A43-A2B7-7E855FFE8AB2}" srcOrd="0" destOrd="0" presId="urn:microsoft.com/office/officeart/2005/8/layout/vList2"/>
    <dgm:cxn modelId="{38D98BD6-3EFA-41F7-B686-CF6FAC3723A4}" srcId="{A329689B-F547-49DA-879F-C70B8A8AD99C}" destId="{329F2D17-AD16-4D80-AEE0-777F83B396E3}" srcOrd="6" destOrd="0" parTransId="{6B476CFB-C45E-4DDF-9CA4-B8776B2A613A}" sibTransId="{86AF5ED6-ADAD-46BE-BF0E-2CD3C32BEC53}"/>
    <dgm:cxn modelId="{CDDBA0E5-70A1-4D65-9AA6-95B4AF8E33EB}" type="presOf" srcId="{06E64568-4A38-45A8-B57F-319E251301EB}" destId="{EE737F8B-6CDA-4ED8-84A5-A7DAEE1ED570}" srcOrd="0" destOrd="0" presId="urn:microsoft.com/office/officeart/2005/8/layout/vList2"/>
    <dgm:cxn modelId="{6B84E407-C7D4-4406-8C3B-B7733AEE5BD2}" type="presParOf" srcId="{55E0A832-F3A2-4621-A966-415873BDA86E}" destId="{EE737F8B-6CDA-4ED8-84A5-A7DAEE1ED570}" srcOrd="0" destOrd="0" presId="urn:microsoft.com/office/officeart/2005/8/layout/vList2"/>
    <dgm:cxn modelId="{416019FE-D231-47F6-A9EB-C7C31D78AA3B}" type="presParOf" srcId="{55E0A832-F3A2-4621-A966-415873BDA86E}" destId="{69C80E01-2338-4C11-BDCB-0C4143B59C34}" srcOrd="1" destOrd="0" presId="urn:microsoft.com/office/officeart/2005/8/layout/vList2"/>
    <dgm:cxn modelId="{E01B6C37-B73D-441B-8172-0893BF715124}" type="presParOf" srcId="{55E0A832-F3A2-4621-A966-415873BDA86E}" destId="{DE097859-5A11-4876-ABDC-53BE8D492093}" srcOrd="2" destOrd="0" presId="urn:microsoft.com/office/officeart/2005/8/layout/vList2"/>
    <dgm:cxn modelId="{EFF20375-5CE1-4332-9696-4818C1466719}" type="presParOf" srcId="{55E0A832-F3A2-4621-A966-415873BDA86E}" destId="{610B8024-9ADB-4D7C-B967-23721742D6DA}" srcOrd="3" destOrd="0" presId="urn:microsoft.com/office/officeart/2005/8/layout/vList2"/>
    <dgm:cxn modelId="{566BE58C-4349-428B-BA32-080EA842E6B8}" type="presParOf" srcId="{55E0A832-F3A2-4621-A966-415873BDA86E}" destId="{8E7CE953-9633-4AE0-8102-CA39EEA75DC2}" srcOrd="4" destOrd="0" presId="urn:microsoft.com/office/officeart/2005/8/layout/vList2"/>
    <dgm:cxn modelId="{8CEDE7EF-A7B3-42C5-A923-AFE8C1579C57}" type="presParOf" srcId="{55E0A832-F3A2-4621-A966-415873BDA86E}" destId="{9101847C-CC88-4D50-BE30-C0AF8ADDDB79}" srcOrd="5" destOrd="0" presId="urn:microsoft.com/office/officeart/2005/8/layout/vList2"/>
    <dgm:cxn modelId="{65EECA80-56EC-413E-AEBD-9D472C61B898}" type="presParOf" srcId="{55E0A832-F3A2-4621-A966-415873BDA86E}" destId="{B1896AFD-4E7A-4664-B756-8A776AF54679}" srcOrd="6" destOrd="0" presId="urn:microsoft.com/office/officeart/2005/8/layout/vList2"/>
    <dgm:cxn modelId="{C38BC24D-A54F-476F-8F16-EC9DD06F27BA}" type="presParOf" srcId="{55E0A832-F3A2-4621-A966-415873BDA86E}" destId="{5EBEBC8A-B878-468A-8B77-0374EA8A6D83}" srcOrd="7" destOrd="0" presId="urn:microsoft.com/office/officeart/2005/8/layout/vList2"/>
    <dgm:cxn modelId="{E0D890A5-A2A1-4DF5-868A-145F5A624849}" type="presParOf" srcId="{55E0A832-F3A2-4621-A966-415873BDA86E}" destId="{733AC3BE-5D73-41C0-AA44-65F8BBF973C9}" srcOrd="8" destOrd="0" presId="urn:microsoft.com/office/officeart/2005/8/layout/vList2"/>
    <dgm:cxn modelId="{9015F559-161C-4D93-9125-1408BB7C9B6F}" type="presParOf" srcId="{55E0A832-F3A2-4621-A966-415873BDA86E}" destId="{52C82733-3451-4B57-9032-A18975E8BE69}" srcOrd="9" destOrd="0" presId="urn:microsoft.com/office/officeart/2005/8/layout/vList2"/>
    <dgm:cxn modelId="{445D0DE2-C73E-4AB5-8850-0A1D5CEBA2E8}" type="presParOf" srcId="{55E0A832-F3A2-4621-A966-415873BDA86E}" destId="{7458F84A-56AD-4C13-9D43-0A618A475F28}" srcOrd="10" destOrd="0" presId="urn:microsoft.com/office/officeart/2005/8/layout/vList2"/>
    <dgm:cxn modelId="{7BD9D38A-D9F6-4694-A52E-EDA65ADC29A0}" type="presParOf" srcId="{55E0A832-F3A2-4621-A966-415873BDA86E}" destId="{F50BA47A-CDE4-458D-A052-18DD07BCA3A7}" srcOrd="11" destOrd="0" presId="urn:microsoft.com/office/officeart/2005/8/layout/vList2"/>
    <dgm:cxn modelId="{54D8F96C-48B0-4A1D-AA75-3F8337DE8BB8}" type="presParOf" srcId="{55E0A832-F3A2-4621-A966-415873BDA86E}" destId="{27EA81C7-4534-411F-A83B-9455757B4A4A}" srcOrd="12" destOrd="0" presId="urn:microsoft.com/office/officeart/2005/8/layout/vList2"/>
    <dgm:cxn modelId="{FD28788D-EE96-4A3E-8994-B7CCEA09B95C}" type="presParOf" srcId="{55E0A832-F3A2-4621-A966-415873BDA86E}" destId="{900C2E2A-7351-48AE-8F92-3447A8EEDB4F}" srcOrd="13" destOrd="0" presId="urn:microsoft.com/office/officeart/2005/8/layout/vList2"/>
    <dgm:cxn modelId="{11E53A2D-F380-4F06-A110-4C09D38D69BA}" type="presParOf" srcId="{55E0A832-F3A2-4621-A966-415873BDA86E}" destId="{3FBBD334-A440-439C-B219-131089D491D7}" srcOrd="14" destOrd="0" presId="urn:microsoft.com/office/officeart/2005/8/layout/vList2"/>
    <dgm:cxn modelId="{339EBB02-7C02-454E-8226-3A8A5B145BB4}" type="presParOf" srcId="{55E0A832-F3A2-4621-A966-415873BDA86E}" destId="{D30F37C4-CBFE-47E5-9363-24ADB2165ECE}" srcOrd="15" destOrd="0" presId="urn:microsoft.com/office/officeart/2005/8/layout/vList2"/>
    <dgm:cxn modelId="{7286C5B3-575A-468B-9C93-D8846D9A8248}" type="presParOf" srcId="{55E0A832-F3A2-4621-A966-415873BDA86E}" destId="{B4599C22-EC7B-4A43-A2B7-7E855FFE8AB2}" srcOrd="16" destOrd="0" presId="urn:microsoft.com/office/officeart/2005/8/layout/vList2"/>
    <dgm:cxn modelId="{B4394409-1352-42F6-B3FD-3CE511FF70C4}" type="presParOf" srcId="{55E0A832-F3A2-4621-A966-415873BDA86E}" destId="{9CF0C5DB-A5A7-43C2-8F79-7A78B0F5D213}" srcOrd="17" destOrd="0" presId="urn:microsoft.com/office/officeart/2005/8/layout/vList2"/>
    <dgm:cxn modelId="{23659CE2-4B60-4347-A1BB-1D4E3DA50A61}" type="presParOf" srcId="{55E0A832-F3A2-4621-A966-415873BDA86E}" destId="{CEA73816-02C2-431B-8AE9-0360F1A5122D}" srcOrd="1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A329689B-F547-49DA-879F-C70B8A8AD9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E64568-4A38-45A8-B57F-319E251301EB}">
      <dgm:prSet phldrT="[Text]">
        <dgm:style>
          <a:lnRef idx="2">
            <a:schemeClr val="dk1"/>
          </a:lnRef>
          <a:fillRef idx="1">
            <a:schemeClr val="lt1"/>
          </a:fillRef>
          <a:effectRef idx="0">
            <a:schemeClr val="dk1"/>
          </a:effectRef>
          <a:fontRef idx="minor">
            <a:schemeClr val="dk1"/>
          </a:fontRef>
        </dgm:style>
      </dgm:prSet>
      <dgm:spPr/>
      <dgm:t>
        <a:bodyPr/>
        <a:lstStyle/>
        <a:p>
          <a:r>
            <a:rPr lang="en-US"/>
            <a:t>Summary</a:t>
          </a:r>
        </a:p>
      </dgm:t>
    </dgm:pt>
    <dgm:pt modelId="{464D738B-BCA1-460E-8AA6-44641D974FE8}" type="parTrans" cxnId="{4CDC4199-A24B-4CA1-A427-24FD76B84B5D}">
      <dgm:prSet/>
      <dgm:spPr/>
      <dgm:t>
        <a:bodyPr/>
        <a:lstStyle/>
        <a:p>
          <a:endParaRPr lang="en-US"/>
        </a:p>
      </dgm:t>
    </dgm:pt>
    <dgm:pt modelId="{4E841D98-A062-4A9F-BE7E-203B0A7DCD9F}" type="sibTrans" cxnId="{4CDC4199-A24B-4CA1-A427-24FD76B84B5D}">
      <dgm:prSet/>
      <dgm:spPr/>
      <dgm:t>
        <a:bodyPr/>
        <a:lstStyle/>
        <a:p>
          <a:endParaRPr lang="en-US"/>
        </a:p>
      </dgm:t>
    </dgm:pt>
    <dgm:pt modelId="{329F2D17-AD16-4D80-AEE0-777F83B396E3}">
      <dgm:prSet phldrT="[Text]">
        <dgm:style>
          <a:lnRef idx="2">
            <a:schemeClr val="dk1"/>
          </a:lnRef>
          <a:fillRef idx="1">
            <a:schemeClr val="lt1"/>
          </a:fillRef>
          <a:effectRef idx="0">
            <a:schemeClr val="dk1"/>
          </a:effectRef>
          <a:fontRef idx="minor">
            <a:schemeClr val="dk1"/>
          </a:fontRef>
        </dgm:style>
      </dgm:prSet>
      <dgm:spPr/>
      <dgm:t>
        <a:bodyPr/>
        <a:lstStyle/>
        <a:p>
          <a:r>
            <a:rPr lang="en-US" dirty="0" err="1"/>
            <a:t>PnR</a:t>
          </a:r>
          <a:r>
            <a:rPr lang="en-US" dirty="0"/>
            <a:t> with DRC and LVS</a:t>
          </a:r>
        </a:p>
      </dgm:t>
    </dgm:pt>
    <dgm:pt modelId="{6B476CFB-C45E-4DDF-9CA4-B8776B2A613A}" type="parTrans" cxnId="{38D98BD6-3EFA-41F7-B686-CF6FAC3723A4}">
      <dgm:prSet/>
      <dgm:spPr/>
      <dgm:t>
        <a:bodyPr/>
        <a:lstStyle/>
        <a:p>
          <a:endParaRPr lang="en-US"/>
        </a:p>
      </dgm:t>
    </dgm:pt>
    <dgm:pt modelId="{86AF5ED6-ADAD-46BE-BF0E-2CD3C32BEC53}" type="sibTrans" cxnId="{38D98BD6-3EFA-41F7-B686-CF6FAC3723A4}">
      <dgm:prSet/>
      <dgm:spPr/>
      <dgm:t>
        <a:bodyPr/>
        <a:lstStyle/>
        <a:p>
          <a:endParaRPr lang="en-US"/>
        </a:p>
      </dgm:t>
    </dgm:pt>
    <dgm:pt modelId="{C61D7E84-214E-4ED2-81F0-A9A6F9386EB9}">
      <dgm:prSet phldrT="[Text]">
        <dgm:style>
          <a:lnRef idx="2">
            <a:schemeClr val="dk1"/>
          </a:lnRef>
          <a:fillRef idx="1">
            <a:schemeClr val="lt1"/>
          </a:fillRef>
          <a:effectRef idx="0">
            <a:schemeClr val="dk1"/>
          </a:effectRef>
          <a:fontRef idx="minor">
            <a:schemeClr val="dk1"/>
          </a:fontRef>
        </dgm:style>
      </dgm:prSet>
      <dgm:spPr/>
      <dgm:t>
        <a:bodyPr/>
        <a:lstStyle/>
        <a:p>
          <a:r>
            <a:rPr lang="en-US"/>
            <a:t>Introduction</a:t>
          </a:r>
        </a:p>
      </dgm:t>
    </dgm:pt>
    <dgm:pt modelId="{E967C6D6-CFDF-4247-A242-7BF52A395F55}" type="parTrans" cxnId="{3F7FFD4C-9EA2-4074-92D6-75E454A1AE4B}">
      <dgm:prSet/>
      <dgm:spPr/>
      <dgm:t>
        <a:bodyPr/>
        <a:lstStyle/>
        <a:p>
          <a:endParaRPr lang="en-US"/>
        </a:p>
      </dgm:t>
    </dgm:pt>
    <dgm:pt modelId="{CC71AA43-3033-43A4-AC90-5EF457CBE454}" type="sibTrans" cxnId="{3F7FFD4C-9EA2-4074-92D6-75E454A1AE4B}">
      <dgm:prSet/>
      <dgm:spPr/>
      <dgm:t>
        <a:bodyPr/>
        <a:lstStyle/>
        <a:p>
          <a:endParaRPr lang="en-US"/>
        </a:p>
      </dgm:t>
    </dgm:pt>
    <dgm:pt modelId="{3C013967-A679-40AC-A07F-011B2EAF3F5E}">
      <dgm:prSet phldrT="[Text]">
        <dgm:style>
          <a:lnRef idx="2">
            <a:schemeClr val="dk1"/>
          </a:lnRef>
          <a:fillRef idx="1">
            <a:schemeClr val="lt1"/>
          </a:fillRef>
          <a:effectRef idx="0">
            <a:schemeClr val="dk1"/>
          </a:effectRef>
          <a:fontRef idx="minor">
            <a:schemeClr val="dk1"/>
          </a:fontRef>
        </dgm:style>
      </dgm:prSet>
      <dgm:spPr/>
      <dgm:t>
        <a:bodyPr/>
        <a:lstStyle/>
        <a:p>
          <a:r>
            <a:rPr lang="en-US" dirty="0"/>
            <a:t>Directed Testbench</a:t>
          </a:r>
        </a:p>
      </dgm:t>
    </dgm:pt>
    <dgm:pt modelId="{CF05CB12-71D2-48FD-88AB-075454A4D856}" type="parTrans" cxnId="{B43BB60D-65E0-45E8-BEC7-487F97B5A13D}">
      <dgm:prSet/>
      <dgm:spPr/>
      <dgm:t>
        <a:bodyPr/>
        <a:lstStyle/>
        <a:p>
          <a:endParaRPr lang="en-US"/>
        </a:p>
      </dgm:t>
    </dgm:pt>
    <dgm:pt modelId="{9B11575A-C919-4A98-963C-ABF2F6D7107B}" type="sibTrans" cxnId="{B43BB60D-65E0-45E8-BEC7-487F97B5A13D}">
      <dgm:prSet/>
      <dgm:spPr/>
      <dgm:t>
        <a:bodyPr/>
        <a:lstStyle/>
        <a:p>
          <a:endParaRPr lang="en-US"/>
        </a:p>
      </dgm:t>
    </dgm:pt>
    <dgm:pt modelId="{D8AFC951-95C8-4CCA-B56D-9A607F2D0A5B}">
      <dgm:prSet phldrT="[Text]">
        <dgm:style>
          <a:lnRef idx="2">
            <a:schemeClr val="dk1"/>
          </a:lnRef>
          <a:fillRef idx="1">
            <a:schemeClr val="lt1"/>
          </a:fillRef>
          <a:effectRef idx="0">
            <a:schemeClr val="dk1"/>
          </a:effectRef>
          <a:fontRef idx="minor">
            <a:schemeClr val="dk1"/>
          </a:fontRef>
        </dgm:style>
      </dgm:prSet>
      <dgm:spPr/>
      <dgm:t>
        <a:bodyPr/>
        <a:lstStyle/>
        <a:p>
          <a:r>
            <a:rPr lang="en-US" dirty="0"/>
            <a:t>Layered Testbench</a:t>
          </a:r>
        </a:p>
      </dgm:t>
    </dgm:pt>
    <dgm:pt modelId="{4FC521D4-6F24-4D92-9F07-F226176C1F57}" type="parTrans" cxnId="{CA06AFAE-B088-4E4F-9F2C-EC04DA48324A}">
      <dgm:prSet/>
      <dgm:spPr/>
      <dgm:t>
        <a:bodyPr/>
        <a:lstStyle/>
        <a:p>
          <a:endParaRPr lang="en-US"/>
        </a:p>
      </dgm:t>
    </dgm:pt>
    <dgm:pt modelId="{E0BC4B59-5E8E-4771-916A-0C290798B9D9}" type="sibTrans" cxnId="{CA06AFAE-B088-4E4F-9F2C-EC04DA48324A}">
      <dgm:prSet/>
      <dgm:spPr/>
      <dgm:t>
        <a:bodyPr/>
        <a:lstStyle/>
        <a:p>
          <a:endParaRPr lang="en-US"/>
        </a:p>
      </dgm:t>
    </dgm:pt>
    <dgm:pt modelId="{57C12D8A-8C1A-46FA-84F1-38B90103E378}">
      <dgm:prSet phldrT="[Text]">
        <dgm:style>
          <a:lnRef idx="2">
            <a:schemeClr val="dk1"/>
          </a:lnRef>
          <a:fillRef idx="1">
            <a:schemeClr val="lt1"/>
          </a:fillRef>
          <a:effectRef idx="0">
            <a:schemeClr val="dk1"/>
          </a:effectRef>
          <a:fontRef idx="minor">
            <a:schemeClr val="dk1"/>
          </a:fontRef>
        </dgm:style>
      </dgm:prSet>
      <dgm:spPr/>
      <dgm:t>
        <a:bodyPr/>
        <a:lstStyle/>
        <a:p>
          <a:r>
            <a:rPr lang="en-US" dirty="0"/>
            <a:t>Design RTL</a:t>
          </a:r>
        </a:p>
      </dgm:t>
    </dgm:pt>
    <dgm:pt modelId="{16B0FAB9-2ED4-4AD2-9351-95F4018D9271}" type="parTrans" cxnId="{84635210-7CED-4683-B788-5E37E292FD9B}">
      <dgm:prSet/>
      <dgm:spPr/>
      <dgm:t>
        <a:bodyPr/>
        <a:lstStyle/>
        <a:p>
          <a:endParaRPr lang="en-GB"/>
        </a:p>
      </dgm:t>
    </dgm:pt>
    <dgm:pt modelId="{1968DED8-ACED-4292-8486-37DB0096021E}" type="sibTrans" cxnId="{84635210-7CED-4683-B788-5E37E292FD9B}">
      <dgm:prSet/>
      <dgm:spPr/>
      <dgm:t>
        <a:bodyPr/>
        <a:lstStyle/>
        <a:p>
          <a:endParaRPr lang="en-GB"/>
        </a:p>
      </dgm:t>
    </dgm:pt>
    <dgm:pt modelId="{5E5F9D3A-9728-4A52-A215-ED1361A050F2}">
      <dgm:prSet phldrT="[Text]">
        <dgm:style>
          <a:lnRef idx="2">
            <a:schemeClr val="dk1"/>
          </a:lnRef>
          <a:fillRef idx="1">
            <a:schemeClr val="lt1"/>
          </a:fillRef>
          <a:effectRef idx="0">
            <a:schemeClr val="dk1"/>
          </a:effectRef>
          <a:fontRef idx="minor">
            <a:schemeClr val="dk1"/>
          </a:fontRef>
        </dgm:style>
      </dgm:prSet>
      <dgm:spPr/>
      <dgm:t>
        <a:bodyPr/>
        <a:lstStyle/>
        <a:p>
          <a:r>
            <a:rPr lang="en-US" dirty="0"/>
            <a:t>Synthesis</a:t>
          </a:r>
        </a:p>
      </dgm:t>
    </dgm:pt>
    <dgm:pt modelId="{55FEE2E2-4708-41FB-B9CE-82A961407711}" type="parTrans" cxnId="{9E11D588-81D3-4B11-BEF4-5980B1251832}">
      <dgm:prSet/>
      <dgm:spPr/>
      <dgm:t>
        <a:bodyPr/>
        <a:lstStyle/>
        <a:p>
          <a:endParaRPr lang="en-GB"/>
        </a:p>
      </dgm:t>
    </dgm:pt>
    <dgm:pt modelId="{D4E300FA-4449-4DB5-B228-0AA52C54B5A0}" type="sibTrans" cxnId="{9E11D588-81D3-4B11-BEF4-5980B1251832}">
      <dgm:prSet/>
      <dgm:spPr/>
      <dgm:t>
        <a:bodyPr/>
        <a:lstStyle/>
        <a:p>
          <a:endParaRPr lang="en-GB"/>
        </a:p>
      </dgm:t>
    </dgm:pt>
    <dgm:pt modelId="{B852E5CA-96DC-4208-97D0-3F2805D5F9D7}">
      <dgm:prSet phldrT="[Text]">
        <dgm:style>
          <a:lnRef idx="2">
            <a:schemeClr val="dk1"/>
          </a:lnRef>
          <a:fillRef idx="1">
            <a:schemeClr val="lt1"/>
          </a:fillRef>
          <a:effectRef idx="0">
            <a:schemeClr val="dk1"/>
          </a:effectRef>
          <a:fontRef idx="minor">
            <a:schemeClr val="dk1"/>
          </a:fontRef>
        </dgm:style>
      </dgm:prSet>
      <dgm:spPr/>
      <dgm:t>
        <a:bodyPr/>
        <a:lstStyle/>
        <a:p>
          <a:r>
            <a:rPr lang="en-US" dirty="0"/>
            <a:t>Optimization</a:t>
          </a:r>
        </a:p>
      </dgm:t>
    </dgm:pt>
    <dgm:pt modelId="{C979ACAF-F694-4C90-967F-19D048551A11}" type="parTrans" cxnId="{86DB912E-3CD4-450E-8024-3AAB6D304DE4}">
      <dgm:prSet/>
      <dgm:spPr/>
      <dgm:t>
        <a:bodyPr/>
        <a:lstStyle/>
        <a:p>
          <a:endParaRPr lang="en-US"/>
        </a:p>
      </dgm:t>
    </dgm:pt>
    <dgm:pt modelId="{9634BB5A-A705-4C4B-BB18-0C1785DAF049}" type="sibTrans" cxnId="{86DB912E-3CD4-450E-8024-3AAB6D304DE4}">
      <dgm:prSet/>
      <dgm:spPr/>
      <dgm:t>
        <a:bodyPr/>
        <a:lstStyle/>
        <a:p>
          <a:endParaRPr lang="en-US"/>
        </a:p>
      </dgm:t>
    </dgm:pt>
    <dgm:pt modelId="{4BF73B66-74A7-4573-8C41-AE8F5DD671DC}">
      <dgm:prSet phldrT="[Text]">
        <dgm:style>
          <a:lnRef idx="2">
            <a:schemeClr val="dk1"/>
          </a:lnRef>
          <a:fillRef idx="1">
            <a:schemeClr val="lt1"/>
          </a:fillRef>
          <a:effectRef idx="0">
            <a:schemeClr val="dk1"/>
          </a:effectRef>
          <a:fontRef idx="minor">
            <a:schemeClr val="dk1"/>
          </a:fontRef>
        </dgm:style>
      </dgm:prSet>
      <dgm:spPr/>
      <dgm:t>
        <a:bodyPr/>
        <a:lstStyle/>
        <a:p>
          <a:r>
            <a:rPr lang="en-US" dirty="0"/>
            <a:t>Final Parameter</a:t>
          </a:r>
        </a:p>
      </dgm:t>
    </dgm:pt>
    <dgm:pt modelId="{0A53C724-6CAE-4B55-B460-595DE3AA46A5}" type="parTrans" cxnId="{C5C0CC8F-92E2-4337-AC4B-DE1028328969}">
      <dgm:prSet/>
      <dgm:spPr/>
      <dgm:t>
        <a:bodyPr/>
        <a:lstStyle/>
        <a:p>
          <a:endParaRPr lang="en-US"/>
        </a:p>
      </dgm:t>
    </dgm:pt>
    <dgm:pt modelId="{57416C37-CB2A-4C80-BC48-9703C75EE760}" type="sibTrans" cxnId="{C5C0CC8F-92E2-4337-AC4B-DE1028328969}">
      <dgm:prSet/>
      <dgm:spPr/>
      <dgm:t>
        <a:bodyPr/>
        <a:lstStyle/>
        <a:p>
          <a:endParaRPr lang="en-US"/>
        </a:p>
      </dgm:t>
    </dgm:pt>
    <dgm:pt modelId="{C967E1C7-FB57-4A3A-9BC2-F5BD95FBE09C}">
      <dgm:prSet phldrT="[Text]">
        <dgm:style>
          <a:lnRef idx="2">
            <a:schemeClr val="dk1"/>
          </a:lnRef>
          <a:fillRef idx="1">
            <a:schemeClr val="lt1"/>
          </a:fillRef>
          <a:effectRef idx="0">
            <a:schemeClr val="dk1"/>
          </a:effectRef>
          <a:fontRef idx="minor">
            <a:schemeClr val="dk1"/>
          </a:fontRef>
        </dgm:style>
      </dgm:prSet>
      <dgm:spPr/>
      <dgm:t>
        <a:bodyPr/>
        <a:lstStyle/>
        <a:p>
          <a:r>
            <a:rPr lang="en-US" dirty="0"/>
            <a:t>Acknowledgement and References</a:t>
          </a:r>
        </a:p>
      </dgm:t>
    </dgm:pt>
    <dgm:pt modelId="{85F1F95E-BF9D-403A-919E-5A7A102568A3}" type="parTrans" cxnId="{90DC41B7-0AF5-4418-B42F-A9A34ADE7F20}">
      <dgm:prSet/>
      <dgm:spPr/>
      <dgm:t>
        <a:bodyPr/>
        <a:lstStyle/>
        <a:p>
          <a:endParaRPr lang="en-US"/>
        </a:p>
      </dgm:t>
    </dgm:pt>
    <dgm:pt modelId="{0DAAC3AF-B89F-4F18-80EE-3F11BAB92009}" type="sibTrans" cxnId="{90DC41B7-0AF5-4418-B42F-A9A34ADE7F20}">
      <dgm:prSet/>
      <dgm:spPr/>
      <dgm:t>
        <a:bodyPr/>
        <a:lstStyle/>
        <a:p>
          <a:endParaRPr lang="en-US"/>
        </a:p>
      </dgm:t>
    </dgm:pt>
    <dgm:pt modelId="{55E0A832-F3A2-4621-A966-415873BDA86E}" type="pres">
      <dgm:prSet presAssocID="{A329689B-F547-49DA-879F-C70B8A8AD99C}" presName="linear" presStyleCnt="0">
        <dgm:presLayoutVars>
          <dgm:animLvl val="lvl"/>
          <dgm:resizeHandles val="exact"/>
        </dgm:presLayoutVars>
      </dgm:prSet>
      <dgm:spPr/>
    </dgm:pt>
    <dgm:pt modelId="{EE737F8B-6CDA-4ED8-84A5-A7DAEE1ED570}" type="pres">
      <dgm:prSet presAssocID="{06E64568-4A38-45A8-B57F-319E251301EB}" presName="parentText" presStyleLbl="node1" presStyleIdx="0" presStyleCnt="10">
        <dgm:presLayoutVars>
          <dgm:chMax val="0"/>
          <dgm:bulletEnabled val="1"/>
        </dgm:presLayoutVars>
      </dgm:prSet>
      <dgm:spPr/>
    </dgm:pt>
    <dgm:pt modelId="{69C80E01-2338-4C11-BDCB-0C4143B59C34}" type="pres">
      <dgm:prSet presAssocID="{4E841D98-A062-4A9F-BE7E-203B0A7DCD9F}" presName="spacer" presStyleCnt="0"/>
      <dgm:spPr/>
    </dgm:pt>
    <dgm:pt modelId="{DE097859-5A11-4876-ABDC-53BE8D492093}" type="pres">
      <dgm:prSet presAssocID="{C61D7E84-214E-4ED2-81F0-A9A6F9386EB9}" presName="parentText" presStyleLbl="node1" presStyleIdx="1" presStyleCnt="10">
        <dgm:presLayoutVars>
          <dgm:chMax val="0"/>
          <dgm:bulletEnabled val="1"/>
        </dgm:presLayoutVars>
      </dgm:prSet>
      <dgm:spPr/>
    </dgm:pt>
    <dgm:pt modelId="{610B8024-9ADB-4D7C-B967-23721742D6DA}" type="pres">
      <dgm:prSet presAssocID="{CC71AA43-3033-43A4-AC90-5EF457CBE454}" presName="spacer" presStyleCnt="0"/>
      <dgm:spPr/>
    </dgm:pt>
    <dgm:pt modelId="{8E7CE953-9633-4AE0-8102-CA39EEA75DC2}" type="pres">
      <dgm:prSet presAssocID="{57C12D8A-8C1A-46FA-84F1-38B90103E378}" presName="parentText" presStyleLbl="node1" presStyleIdx="2" presStyleCnt="10">
        <dgm:presLayoutVars>
          <dgm:chMax val="0"/>
          <dgm:bulletEnabled val="1"/>
        </dgm:presLayoutVars>
      </dgm:prSet>
      <dgm:spPr/>
    </dgm:pt>
    <dgm:pt modelId="{9101847C-CC88-4D50-BE30-C0AF8ADDDB79}" type="pres">
      <dgm:prSet presAssocID="{1968DED8-ACED-4292-8486-37DB0096021E}" presName="spacer" presStyleCnt="0"/>
      <dgm:spPr/>
    </dgm:pt>
    <dgm:pt modelId="{B1896AFD-4E7A-4664-B756-8A776AF54679}" type="pres">
      <dgm:prSet presAssocID="{3C013967-A679-40AC-A07F-011B2EAF3F5E}" presName="parentText" presStyleLbl="node1" presStyleIdx="3" presStyleCnt="10">
        <dgm:presLayoutVars>
          <dgm:chMax val="0"/>
          <dgm:bulletEnabled val="1"/>
        </dgm:presLayoutVars>
      </dgm:prSet>
      <dgm:spPr/>
    </dgm:pt>
    <dgm:pt modelId="{5EBEBC8A-B878-468A-8B77-0374EA8A6D83}" type="pres">
      <dgm:prSet presAssocID="{9B11575A-C919-4A98-963C-ABF2F6D7107B}" presName="spacer" presStyleCnt="0"/>
      <dgm:spPr/>
    </dgm:pt>
    <dgm:pt modelId="{733AC3BE-5D73-41C0-AA44-65F8BBF973C9}" type="pres">
      <dgm:prSet presAssocID="{D8AFC951-95C8-4CCA-B56D-9A607F2D0A5B}" presName="parentText" presStyleLbl="node1" presStyleIdx="4" presStyleCnt="10">
        <dgm:presLayoutVars>
          <dgm:chMax val="0"/>
          <dgm:bulletEnabled val="1"/>
        </dgm:presLayoutVars>
      </dgm:prSet>
      <dgm:spPr/>
    </dgm:pt>
    <dgm:pt modelId="{52C82733-3451-4B57-9032-A18975E8BE69}" type="pres">
      <dgm:prSet presAssocID="{E0BC4B59-5E8E-4771-916A-0C290798B9D9}" presName="spacer" presStyleCnt="0"/>
      <dgm:spPr/>
    </dgm:pt>
    <dgm:pt modelId="{7458F84A-56AD-4C13-9D43-0A618A475F28}" type="pres">
      <dgm:prSet presAssocID="{5E5F9D3A-9728-4A52-A215-ED1361A050F2}" presName="parentText" presStyleLbl="node1" presStyleIdx="5" presStyleCnt="10">
        <dgm:presLayoutVars>
          <dgm:chMax val="0"/>
          <dgm:bulletEnabled val="1"/>
        </dgm:presLayoutVars>
      </dgm:prSet>
      <dgm:spPr/>
    </dgm:pt>
    <dgm:pt modelId="{F50BA47A-CDE4-458D-A052-18DD07BCA3A7}" type="pres">
      <dgm:prSet presAssocID="{D4E300FA-4449-4DB5-B228-0AA52C54B5A0}" presName="spacer" presStyleCnt="0"/>
      <dgm:spPr/>
    </dgm:pt>
    <dgm:pt modelId="{27EA81C7-4534-411F-A83B-9455757B4A4A}" type="pres">
      <dgm:prSet presAssocID="{329F2D17-AD16-4D80-AEE0-777F83B396E3}" presName="parentText" presStyleLbl="node1" presStyleIdx="6" presStyleCnt="10">
        <dgm:presLayoutVars>
          <dgm:chMax val="0"/>
          <dgm:bulletEnabled val="1"/>
        </dgm:presLayoutVars>
      </dgm:prSet>
      <dgm:spPr/>
    </dgm:pt>
    <dgm:pt modelId="{900C2E2A-7351-48AE-8F92-3447A8EEDB4F}" type="pres">
      <dgm:prSet presAssocID="{86AF5ED6-ADAD-46BE-BF0E-2CD3C32BEC53}" presName="spacer" presStyleCnt="0"/>
      <dgm:spPr/>
    </dgm:pt>
    <dgm:pt modelId="{3FBBD334-A440-439C-B219-131089D491D7}" type="pres">
      <dgm:prSet presAssocID="{B852E5CA-96DC-4208-97D0-3F2805D5F9D7}" presName="parentText" presStyleLbl="node1" presStyleIdx="7" presStyleCnt="10">
        <dgm:presLayoutVars>
          <dgm:chMax val="0"/>
          <dgm:bulletEnabled val="1"/>
        </dgm:presLayoutVars>
      </dgm:prSet>
      <dgm:spPr/>
    </dgm:pt>
    <dgm:pt modelId="{D30F37C4-CBFE-47E5-9363-24ADB2165ECE}" type="pres">
      <dgm:prSet presAssocID="{9634BB5A-A705-4C4B-BB18-0C1785DAF049}" presName="spacer" presStyleCnt="0"/>
      <dgm:spPr/>
    </dgm:pt>
    <dgm:pt modelId="{B4599C22-EC7B-4A43-A2B7-7E855FFE8AB2}" type="pres">
      <dgm:prSet presAssocID="{4BF73B66-74A7-4573-8C41-AE8F5DD671DC}" presName="parentText" presStyleLbl="node1" presStyleIdx="8" presStyleCnt="10">
        <dgm:presLayoutVars>
          <dgm:chMax val="0"/>
          <dgm:bulletEnabled val="1"/>
        </dgm:presLayoutVars>
      </dgm:prSet>
      <dgm:spPr/>
    </dgm:pt>
    <dgm:pt modelId="{9CF0C5DB-A5A7-43C2-8F79-7A78B0F5D213}" type="pres">
      <dgm:prSet presAssocID="{57416C37-CB2A-4C80-BC48-9703C75EE760}" presName="spacer" presStyleCnt="0"/>
      <dgm:spPr/>
    </dgm:pt>
    <dgm:pt modelId="{CEA73816-02C2-431B-8AE9-0360F1A5122D}" type="pres">
      <dgm:prSet presAssocID="{C967E1C7-FB57-4A3A-9BC2-F5BD95FBE09C}" presName="parentText" presStyleLbl="node1" presStyleIdx="9" presStyleCnt="10">
        <dgm:presLayoutVars>
          <dgm:chMax val="0"/>
          <dgm:bulletEnabled val="1"/>
        </dgm:presLayoutVars>
      </dgm:prSet>
      <dgm:spPr/>
    </dgm:pt>
  </dgm:ptLst>
  <dgm:cxnLst>
    <dgm:cxn modelId="{7F30E709-0000-4E99-8DA7-2A4DB324569B}" type="presOf" srcId="{C967E1C7-FB57-4A3A-9BC2-F5BD95FBE09C}" destId="{CEA73816-02C2-431B-8AE9-0360F1A5122D}" srcOrd="0" destOrd="0" presId="urn:microsoft.com/office/officeart/2005/8/layout/vList2"/>
    <dgm:cxn modelId="{BC063A0D-0AC4-4A4B-80C8-8D1BFCC2ED8B}" type="presOf" srcId="{A329689B-F547-49DA-879F-C70B8A8AD99C}" destId="{55E0A832-F3A2-4621-A966-415873BDA86E}" srcOrd="0" destOrd="0" presId="urn:microsoft.com/office/officeart/2005/8/layout/vList2"/>
    <dgm:cxn modelId="{B43BB60D-65E0-45E8-BEC7-487F97B5A13D}" srcId="{A329689B-F547-49DA-879F-C70B8A8AD99C}" destId="{3C013967-A679-40AC-A07F-011B2EAF3F5E}" srcOrd="3" destOrd="0" parTransId="{CF05CB12-71D2-48FD-88AB-075454A4D856}" sibTransId="{9B11575A-C919-4A98-963C-ABF2F6D7107B}"/>
    <dgm:cxn modelId="{84635210-7CED-4683-B788-5E37E292FD9B}" srcId="{A329689B-F547-49DA-879F-C70B8A8AD99C}" destId="{57C12D8A-8C1A-46FA-84F1-38B90103E378}" srcOrd="2" destOrd="0" parTransId="{16B0FAB9-2ED4-4AD2-9351-95F4018D9271}" sibTransId="{1968DED8-ACED-4292-8486-37DB0096021E}"/>
    <dgm:cxn modelId="{86DB912E-3CD4-450E-8024-3AAB6D304DE4}" srcId="{A329689B-F547-49DA-879F-C70B8A8AD99C}" destId="{B852E5CA-96DC-4208-97D0-3F2805D5F9D7}" srcOrd="7" destOrd="0" parTransId="{C979ACAF-F694-4C90-967F-19D048551A11}" sibTransId="{9634BB5A-A705-4C4B-BB18-0C1785DAF049}"/>
    <dgm:cxn modelId="{B2F5A767-8BF6-4D6B-9358-BA9BF3DFEA6D}" type="presOf" srcId="{D8AFC951-95C8-4CCA-B56D-9A607F2D0A5B}" destId="{733AC3BE-5D73-41C0-AA44-65F8BBF973C9}" srcOrd="0" destOrd="0" presId="urn:microsoft.com/office/officeart/2005/8/layout/vList2"/>
    <dgm:cxn modelId="{3F7FFD4C-9EA2-4074-92D6-75E454A1AE4B}" srcId="{A329689B-F547-49DA-879F-C70B8A8AD99C}" destId="{C61D7E84-214E-4ED2-81F0-A9A6F9386EB9}" srcOrd="1" destOrd="0" parTransId="{E967C6D6-CFDF-4247-A242-7BF52A395F55}" sibTransId="{CC71AA43-3033-43A4-AC90-5EF457CBE454}"/>
    <dgm:cxn modelId="{6C4D926E-FF3C-49E7-BE92-4113126C36B2}" type="presOf" srcId="{C61D7E84-214E-4ED2-81F0-A9A6F9386EB9}" destId="{DE097859-5A11-4876-ABDC-53BE8D492093}" srcOrd="0" destOrd="0" presId="urn:microsoft.com/office/officeart/2005/8/layout/vList2"/>
    <dgm:cxn modelId="{8C295B71-5FE4-456E-A89F-D0ED965E55AE}" type="presOf" srcId="{57C12D8A-8C1A-46FA-84F1-38B90103E378}" destId="{8E7CE953-9633-4AE0-8102-CA39EEA75DC2}" srcOrd="0" destOrd="0" presId="urn:microsoft.com/office/officeart/2005/8/layout/vList2"/>
    <dgm:cxn modelId="{0910AB77-98A7-4702-8154-EF195FD6FB23}" type="presOf" srcId="{5E5F9D3A-9728-4A52-A215-ED1361A050F2}" destId="{7458F84A-56AD-4C13-9D43-0A618A475F28}" srcOrd="0" destOrd="0" presId="urn:microsoft.com/office/officeart/2005/8/layout/vList2"/>
    <dgm:cxn modelId="{9E11D588-81D3-4B11-BEF4-5980B1251832}" srcId="{A329689B-F547-49DA-879F-C70B8A8AD99C}" destId="{5E5F9D3A-9728-4A52-A215-ED1361A050F2}" srcOrd="5" destOrd="0" parTransId="{55FEE2E2-4708-41FB-B9CE-82A961407711}" sibTransId="{D4E300FA-4449-4DB5-B228-0AA52C54B5A0}"/>
    <dgm:cxn modelId="{3934288B-6DBF-4624-822D-DC67DA3C082E}" type="presOf" srcId="{3C013967-A679-40AC-A07F-011B2EAF3F5E}" destId="{B1896AFD-4E7A-4664-B756-8A776AF54679}" srcOrd="0" destOrd="0" presId="urn:microsoft.com/office/officeart/2005/8/layout/vList2"/>
    <dgm:cxn modelId="{C5C0CC8F-92E2-4337-AC4B-DE1028328969}" srcId="{A329689B-F547-49DA-879F-C70B8A8AD99C}" destId="{4BF73B66-74A7-4573-8C41-AE8F5DD671DC}" srcOrd="8" destOrd="0" parTransId="{0A53C724-6CAE-4B55-B460-595DE3AA46A5}" sibTransId="{57416C37-CB2A-4C80-BC48-9703C75EE760}"/>
    <dgm:cxn modelId="{4CDC4199-A24B-4CA1-A427-24FD76B84B5D}" srcId="{A329689B-F547-49DA-879F-C70B8A8AD99C}" destId="{06E64568-4A38-45A8-B57F-319E251301EB}" srcOrd="0" destOrd="0" parTransId="{464D738B-BCA1-460E-8AA6-44641D974FE8}" sibTransId="{4E841D98-A062-4A9F-BE7E-203B0A7DCD9F}"/>
    <dgm:cxn modelId="{CA06AFAE-B088-4E4F-9F2C-EC04DA48324A}" srcId="{A329689B-F547-49DA-879F-C70B8A8AD99C}" destId="{D8AFC951-95C8-4CCA-B56D-9A607F2D0A5B}" srcOrd="4" destOrd="0" parTransId="{4FC521D4-6F24-4D92-9F07-F226176C1F57}" sibTransId="{E0BC4B59-5E8E-4771-916A-0C290798B9D9}"/>
    <dgm:cxn modelId="{97DF27B7-623D-41D3-B8F7-63F2BDEFA6F6}" type="presOf" srcId="{329F2D17-AD16-4D80-AEE0-777F83B396E3}" destId="{27EA81C7-4534-411F-A83B-9455757B4A4A}" srcOrd="0" destOrd="0" presId="urn:microsoft.com/office/officeart/2005/8/layout/vList2"/>
    <dgm:cxn modelId="{90DC41B7-0AF5-4418-B42F-A9A34ADE7F20}" srcId="{A329689B-F547-49DA-879F-C70B8A8AD99C}" destId="{C967E1C7-FB57-4A3A-9BC2-F5BD95FBE09C}" srcOrd="9" destOrd="0" parTransId="{85F1F95E-BF9D-403A-919E-5A7A102568A3}" sibTransId="{0DAAC3AF-B89F-4F18-80EE-3F11BAB92009}"/>
    <dgm:cxn modelId="{42A702CB-2528-4369-B9D2-F65A973D0227}" type="presOf" srcId="{B852E5CA-96DC-4208-97D0-3F2805D5F9D7}" destId="{3FBBD334-A440-439C-B219-131089D491D7}" srcOrd="0" destOrd="0" presId="urn:microsoft.com/office/officeart/2005/8/layout/vList2"/>
    <dgm:cxn modelId="{A394EED2-DB00-49B0-832E-EE4D278D0F6D}" type="presOf" srcId="{4BF73B66-74A7-4573-8C41-AE8F5DD671DC}" destId="{B4599C22-EC7B-4A43-A2B7-7E855FFE8AB2}" srcOrd="0" destOrd="0" presId="urn:microsoft.com/office/officeart/2005/8/layout/vList2"/>
    <dgm:cxn modelId="{38D98BD6-3EFA-41F7-B686-CF6FAC3723A4}" srcId="{A329689B-F547-49DA-879F-C70B8A8AD99C}" destId="{329F2D17-AD16-4D80-AEE0-777F83B396E3}" srcOrd="6" destOrd="0" parTransId="{6B476CFB-C45E-4DDF-9CA4-B8776B2A613A}" sibTransId="{86AF5ED6-ADAD-46BE-BF0E-2CD3C32BEC53}"/>
    <dgm:cxn modelId="{CDDBA0E5-70A1-4D65-9AA6-95B4AF8E33EB}" type="presOf" srcId="{06E64568-4A38-45A8-B57F-319E251301EB}" destId="{EE737F8B-6CDA-4ED8-84A5-A7DAEE1ED570}" srcOrd="0" destOrd="0" presId="urn:microsoft.com/office/officeart/2005/8/layout/vList2"/>
    <dgm:cxn modelId="{6B84E407-C7D4-4406-8C3B-B7733AEE5BD2}" type="presParOf" srcId="{55E0A832-F3A2-4621-A966-415873BDA86E}" destId="{EE737F8B-6CDA-4ED8-84A5-A7DAEE1ED570}" srcOrd="0" destOrd="0" presId="urn:microsoft.com/office/officeart/2005/8/layout/vList2"/>
    <dgm:cxn modelId="{416019FE-D231-47F6-A9EB-C7C31D78AA3B}" type="presParOf" srcId="{55E0A832-F3A2-4621-A966-415873BDA86E}" destId="{69C80E01-2338-4C11-BDCB-0C4143B59C34}" srcOrd="1" destOrd="0" presId="urn:microsoft.com/office/officeart/2005/8/layout/vList2"/>
    <dgm:cxn modelId="{E01B6C37-B73D-441B-8172-0893BF715124}" type="presParOf" srcId="{55E0A832-F3A2-4621-A966-415873BDA86E}" destId="{DE097859-5A11-4876-ABDC-53BE8D492093}" srcOrd="2" destOrd="0" presId="urn:microsoft.com/office/officeart/2005/8/layout/vList2"/>
    <dgm:cxn modelId="{EFF20375-5CE1-4332-9696-4818C1466719}" type="presParOf" srcId="{55E0A832-F3A2-4621-A966-415873BDA86E}" destId="{610B8024-9ADB-4D7C-B967-23721742D6DA}" srcOrd="3" destOrd="0" presId="urn:microsoft.com/office/officeart/2005/8/layout/vList2"/>
    <dgm:cxn modelId="{566BE58C-4349-428B-BA32-080EA842E6B8}" type="presParOf" srcId="{55E0A832-F3A2-4621-A966-415873BDA86E}" destId="{8E7CE953-9633-4AE0-8102-CA39EEA75DC2}" srcOrd="4" destOrd="0" presId="urn:microsoft.com/office/officeart/2005/8/layout/vList2"/>
    <dgm:cxn modelId="{8CEDE7EF-A7B3-42C5-A923-AFE8C1579C57}" type="presParOf" srcId="{55E0A832-F3A2-4621-A966-415873BDA86E}" destId="{9101847C-CC88-4D50-BE30-C0AF8ADDDB79}" srcOrd="5" destOrd="0" presId="urn:microsoft.com/office/officeart/2005/8/layout/vList2"/>
    <dgm:cxn modelId="{65EECA80-56EC-413E-AEBD-9D472C61B898}" type="presParOf" srcId="{55E0A832-F3A2-4621-A966-415873BDA86E}" destId="{B1896AFD-4E7A-4664-B756-8A776AF54679}" srcOrd="6" destOrd="0" presId="urn:microsoft.com/office/officeart/2005/8/layout/vList2"/>
    <dgm:cxn modelId="{C38BC24D-A54F-476F-8F16-EC9DD06F27BA}" type="presParOf" srcId="{55E0A832-F3A2-4621-A966-415873BDA86E}" destId="{5EBEBC8A-B878-468A-8B77-0374EA8A6D83}" srcOrd="7" destOrd="0" presId="urn:microsoft.com/office/officeart/2005/8/layout/vList2"/>
    <dgm:cxn modelId="{E0D890A5-A2A1-4DF5-868A-145F5A624849}" type="presParOf" srcId="{55E0A832-F3A2-4621-A966-415873BDA86E}" destId="{733AC3BE-5D73-41C0-AA44-65F8BBF973C9}" srcOrd="8" destOrd="0" presId="urn:microsoft.com/office/officeart/2005/8/layout/vList2"/>
    <dgm:cxn modelId="{9015F559-161C-4D93-9125-1408BB7C9B6F}" type="presParOf" srcId="{55E0A832-F3A2-4621-A966-415873BDA86E}" destId="{52C82733-3451-4B57-9032-A18975E8BE69}" srcOrd="9" destOrd="0" presId="urn:microsoft.com/office/officeart/2005/8/layout/vList2"/>
    <dgm:cxn modelId="{445D0DE2-C73E-4AB5-8850-0A1D5CEBA2E8}" type="presParOf" srcId="{55E0A832-F3A2-4621-A966-415873BDA86E}" destId="{7458F84A-56AD-4C13-9D43-0A618A475F28}" srcOrd="10" destOrd="0" presId="urn:microsoft.com/office/officeart/2005/8/layout/vList2"/>
    <dgm:cxn modelId="{7BD9D38A-D9F6-4694-A52E-EDA65ADC29A0}" type="presParOf" srcId="{55E0A832-F3A2-4621-A966-415873BDA86E}" destId="{F50BA47A-CDE4-458D-A052-18DD07BCA3A7}" srcOrd="11" destOrd="0" presId="urn:microsoft.com/office/officeart/2005/8/layout/vList2"/>
    <dgm:cxn modelId="{54D8F96C-48B0-4A1D-AA75-3F8337DE8BB8}" type="presParOf" srcId="{55E0A832-F3A2-4621-A966-415873BDA86E}" destId="{27EA81C7-4534-411F-A83B-9455757B4A4A}" srcOrd="12" destOrd="0" presId="urn:microsoft.com/office/officeart/2005/8/layout/vList2"/>
    <dgm:cxn modelId="{FD28788D-EE96-4A3E-8994-B7CCEA09B95C}" type="presParOf" srcId="{55E0A832-F3A2-4621-A966-415873BDA86E}" destId="{900C2E2A-7351-48AE-8F92-3447A8EEDB4F}" srcOrd="13" destOrd="0" presId="urn:microsoft.com/office/officeart/2005/8/layout/vList2"/>
    <dgm:cxn modelId="{11E53A2D-F380-4F06-A110-4C09D38D69BA}" type="presParOf" srcId="{55E0A832-F3A2-4621-A966-415873BDA86E}" destId="{3FBBD334-A440-439C-B219-131089D491D7}" srcOrd="14" destOrd="0" presId="urn:microsoft.com/office/officeart/2005/8/layout/vList2"/>
    <dgm:cxn modelId="{339EBB02-7C02-454E-8226-3A8A5B145BB4}" type="presParOf" srcId="{55E0A832-F3A2-4621-A966-415873BDA86E}" destId="{D30F37C4-CBFE-47E5-9363-24ADB2165ECE}" srcOrd="15" destOrd="0" presId="urn:microsoft.com/office/officeart/2005/8/layout/vList2"/>
    <dgm:cxn modelId="{7286C5B3-575A-468B-9C93-D8846D9A8248}" type="presParOf" srcId="{55E0A832-F3A2-4621-A966-415873BDA86E}" destId="{B4599C22-EC7B-4A43-A2B7-7E855FFE8AB2}" srcOrd="16" destOrd="0" presId="urn:microsoft.com/office/officeart/2005/8/layout/vList2"/>
    <dgm:cxn modelId="{B4394409-1352-42F6-B3FD-3CE511FF70C4}" type="presParOf" srcId="{55E0A832-F3A2-4621-A966-415873BDA86E}" destId="{9CF0C5DB-A5A7-43C2-8F79-7A78B0F5D213}" srcOrd="17" destOrd="0" presId="urn:microsoft.com/office/officeart/2005/8/layout/vList2"/>
    <dgm:cxn modelId="{23659CE2-4B60-4347-A1BB-1D4E3DA50A61}" type="presParOf" srcId="{55E0A832-F3A2-4621-A966-415873BDA86E}" destId="{CEA73816-02C2-431B-8AE9-0360F1A5122D}" srcOrd="1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1.xml><?xml version="1.0" encoding="utf-8"?>
<dgm:dataModel xmlns:dgm="http://schemas.openxmlformats.org/drawingml/2006/diagram" xmlns:a="http://schemas.openxmlformats.org/drawingml/2006/main">
  <dgm:ptLst>
    <dgm:pt modelId="{A329689B-F547-49DA-879F-C70B8A8AD9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E64568-4A38-45A8-B57F-319E251301EB}">
      <dgm:prSet phldrT="[Text]">
        <dgm:style>
          <a:lnRef idx="2">
            <a:schemeClr val="dk1"/>
          </a:lnRef>
          <a:fillRef idx="1">
            <a:schemeClr val="lt1"/>
          </a:fillRef>
          <a:effectRef idx="0">
            <a:schemeClr val="dk1"/>
          </a:effectRef>
          <a:fontRef idx="minor">
            <a:schemeClr val="dk1"/>
          </a:fontRef>
        </dgm:style>
      </dgm:prSet>
      <dgm:spPr/>
      <dgm:t>
        <a:bodyPr/>
        <a:lstStyle/>
        <a:p>
          <a:r>
            <a:rPr lang="en-US"/>
            <a:t>Summary</a:t>
          </a:r>
        </a:p>
      </dgm:t>
    </dgm:pt>
    <dgm:pt modelId="{464D738B-BCA1-460E-8AA6-44641D974FE8}" type="parTrans" cxnId="{4CDC4199-A24B-4CA1-A427-24FD76B84B5D}">
      <dgm:prSet/>
      <dgm:spPr/>
      <dgm:t>
        <a:bodyPr/>
        <a:lstStyle/>
        <a:p>
          <a:endParaRPr lang="en-US"/>
        </a:p>
      </dgm:t>
    </dgm:pt>
    <dgm:pt modelId="{4E841D98-A062-4A9F-BE7E-203B0A7DCD9F}" type="sibTrans" cxnId="{4CDC4199-A24B-4CA1-A427-24FD76B84B5D}">
      <dgm:prSet/>
      <dgm:spPr/>
      <dgm:t>
        <a:bodyPr/>
        <a:lstStyle/>
        <a:p>
          <a:endParaRPr lang="en-US"/>
        </a:p>
      </dgm:t>
    </dgm:pt>
    <dgm:pt modelId="{329F2D17-AD16-4D80-AEE0-777F83B396E3}">
      <dgm:prSet phldrT="[Text]">
        <dgm:style>
          <a:lnRef idx="2">
            <a:schemeClr val="dk1"/>
          </a:lnRef>
          <a:fillRef idx="1">
            <a:schemeClr val="lt1"/>
          </a:fillRef>
          <a:effectRef idx="0">
            <a:schemeClr val="dk1"/>
          </a:effectRef>
          <a:fontRef idx="minor">
            <a:schemeClr val="dk1"/>
          </a:fontRef>
        </dgm:style>
      </dgm:prSet>
      <dgm:spPr/>
      <dgm:t>
        <a:bodyPr/>
        <a:lstStyle/>
        <a:p>
          <a:r>
            <a:rPr lang="en-US" dirty="0" err="1"/>
            <a:t>PnR</a:t>
          </a:r>
          <a:r>
            <a:rPr lang="en-US" dirty="0"/>
            <a:t> with DRC and LVS</a:t>
          </a:r>
        </a:p>
      </dgm:t>
    </dgm:pt>
    <dgm:pt modelId="{6B476CFB-C45E-4DDF-9CA4-B8776B2A613A}" type="parTrans" cxnId="{38D98BD6-3EFA-41F7-B686-CF6FAC3723A4}">
      <dgm:prSet/>
      <dgm:spPr/>
      <dgm:t>
        <a:bodyPr/>
        <a:lstStyle/>
        <a:p>
          <a:endParaRPr lang="en-US"/>
        </a:p>
      </dgm:t>
    </dgm:pt>
    <dgm:pt modelId="{86AF5ED6-ADAD-46BE-BF0E-2CD3C32BEC53}" type="sibTrans" cxnId="{38D98BD6-3EFA-41F7-B686-CF6FAC3723A4}">
      <dgm:prSet/>
      <dgm:spPr/>
      <dgm:t>
        <a:bodyPr/>
        <a:lstStyle/>
        <a:p>
          <a:endParaRPr lang="en-US"/>
        </a:p>
      </dgm:t>
    </dgm:pt>
    <dgm:pt modelId="{C61D7E84-214E-4ED2-81F0-A9A6F9386EB9}">
      <dgm:prSet phldrT="[Text]">
        <dgm:style>
          <a:lnRef idx="2">
            <a:schemeClr val="dk1"/>
          </a:lnRef>
          <a:fillRef idx="1">
            <a:schemeClr val="lt1"/>
          </a:fillRef>
          <a:effectRef idx="0">
            <a:schemeClr val="dk1"/>
          </a:effectRef>
          <a:fontRef idx="minor">
            <a:schemeClr val="dk1"/>
          </a:fontRef>
        </dgm:style>
      </dgm:prSet>
      <dgm:spPr/>
      <dgm:t>
        <a:bodyPr/>
        <a:lstStyle/>
        <a:p>
          <a:r>
            <a:rPr lang="en-US"/>
            <a:t>Introduction</a:t>
          </a:r>
        </a:p>
      </dgm:t>
    </dgm:pt>
    <dgm:pt modelId="{E967C6D6-CFDF-4247-A242-7BF52A395F55}" type="parTrans" cxnId="{3F7FFD4C-9EA2-4074-92D6-75E454A1AE4B}">
      <dgm:prSet/>
      <dgm:spPr/>
      <dgm:t>
        <a:bodyPr/>
        <a:lstStyle/>
        <a:p>
          <a:endParaRPr lang="en-US"/>
        </a:p>
      </dgm:t>
    </dgm:pt>
    <dgm:pt modelId="{CC71AA43-3033-43A4-AC90-5EF457CBE454}" type="sibTrans" cxnId="{3F7FFD4C-9EA2-4074-92D6-75E454A1AE4B}">
      <dgm:prSet/>
      <dgm:spPr/>
      <dgm:t>
        <a:bodyPr/>
        <a:lstStyle/>
        <a:p>
          <a:endParaRPr lang="en-US"/>
        </a:p>
      </dgm:t>
    </dgm:pt>
    <dgm:pt modelId="{3C013967-A679-40AC-A07F-011B2EAF3F5E}">
      <dgm:prSet phldrT="[Text]">
        <dgm:style>
          <a:lnRef idx="2">
            <a:schemeClr val="dk1"/>
          </a:lnRef>
          <a:fillRef idx="1">
            <a:schemeClr val="lt1"/>
          </a:fillRef>
          <a:effectRef idx="0">
            <a:schemeClr val="dk1"/>
          </a:effectRef>
          <a:fontRef idx="minor">
            <a:schemeClr val="dk1"/>
          </a:fontRef>
        </dgm:style>
      </dgm:prSet>
      <dgm:spPr/>
      <dgm:t>
        <a:bodyPr/>
        <a:lstStyle/>
        <a:p>
          <a:r>
            <a:rPr lang="en-US" dirty="0"/>
            <a:t>Directed Testbench</a:t>
          </a:r>
        </a:p>
      </dgm:t>
    </dgm:pt>
    <dgm:pt modelId="{CF05CB12-71D2-48FD-88AB-075454A4D856}" type="parTrans" cxnId="{B43BB60D-65E0-45E8-BEC7-487F97B5A13D}">
      <dgm:prSet/>
      <dgm:spPr/>
      <dgm:t>
        <a:bodyPr/>
        <a:lstStyle/>
        <a:p>
          <a:endParaRPr lang="en-US"/>
        </a:p>
      </dgm:t>
    </dgm:pt>
    <dgm:pt modelId="{9B11575A-C919-4A98-963C-ABF2F6D7107B}" type="sibTrans" cxnId="{B43BB60D-65E0-45E8-BEC7-487F97B5A13D}">
      <dgm:prSet/>
      <dgm:spPr/>
      <dgm:t>
        <a:bodyPr/>
        <a:lstStyle/>
        <a:p>
          <a:endParaRPr lang="en-US"/>
        </a:p>
      </dgm:t>
    </dgm:pt>
    <dgm:pt modelId="{D8AFC951-95C8-4CCA-B56D-9A607F2D0A5B}">
      <dgm:prSet phldrT="[Text]">
        <dgm:style>
          <a:lnRef idx="2">
            <a:schemeClr val="dk1"/>
          </a:lnRef>
          <a:fillRef idx="1">
            <a:schemeClr val="lt1"/>
          </a:fillRef>
          <a:effectRef idx="0">
            <a:schemeClr val="dk1"/>
          </a:effectRef>
          <a:fontRef idx="minor">
            <a:schemeClr val="dk1"/>
          </a:fontRef>
        </dgm:style>
      </dgm:prSet>
      <dgm:spPr/>
      <dgm:t>
        <a:bodyPr/>
        <a:lstStyle/>
        <a:p>
          <a:r>
            <a:rPr lang="en-US" dirty="0"/>
            <a:t>Layered Testbench</a:t>
          </a:r>
        </a:p>
      </dgm:t>
    </dgm:pt>
    <dgm:pt modelId="{4FC521D4-6F24-4D92-9F07-F226176C1F57}" type="parTrans" cxnId="{CA06AFAE-B088-4E4F-9F2C-EC04DA48324A}">
      <dgm:prSet/>
      <dgm:spPr/>
      <dgm:t>
        <a:bodyPr/>
        <a:lstStyle/>
        <a:p>
          <a:endParaRPr lang="en-US"/>
        </a:p>
      </dgm:t>
    </dgm:pt>
    <dgm:pt modelId="{E0BC4B59-5E8E-4771-916A-0C290798B9D9}" type="sibTrans" cxnId="{CA06AFAE-B088-4E4F-9F2C-EC04DA48324A}">
      <dgm:prSet/>
      <dgm:spPr/>
      <dgm:t>
        <a:bodyPr/>
        <a:lstStyle/>
        <a:p>
          <a:endParaRPr lang="en-US"/>
        </a:p>
      </dgm:t>
    </dgm:pt>
    <dgm:pt modelId="{57C12D8A-8C1A-46FA-84F1-38B90103E378}">
      <dgm:prSet phldrT="[Text]">
        <dgm:style>
          <a:lnRef idx="2">
            <a:schemeClr val="dk1"/>
          </a:lnRef>
          <a:fillRef idx="1">
            <a:schemeClr val="lt1"/>
          </a:fillRef>
          <a:effectRef idx="0">
            <a:schemeClr val="dk1"/>
          </a:effectRef>
          <a:fontRef idx="minor">
            <a:schemeClr val="dk1"/>
          </a:fontRef>
        </dgm:style>
      </dgm:prSet>
      <dgm:spPr/>
      <dgm:t>
        <a:bodyPr/>
        <a:lstStyle/>
        <a:p>
          <a:r>
            <a:rPr lang="en-US" dirty="0"/>
            <a:t>Design RTL</a:t>
          </a:r>
        </a:p>
      </dgm:t>
    </dgm:pt>
    <dgm:pt modelId="{16B0FAB9-2ED4-4AD2-9351-95F4018D9271}" type="parTrans" cxnId="{84635210-7CED-4683-B788-5E37E292FD9B}">
      <dgm:prSet/>
      <dgm:spPr/>
      <dgm:t>
        <a:bodyPr/>
        <a:lstStyle/>
        <a:p>
          <a:endParaRPr lang="en-GB"/>
        </a:p>
      </dgm:t>
    </dgm:pt>
    <dgm:pt modelId="{1968DED8-ACED-4292-8486-37DB0096021E}" type="sibTrans" cxnId="{84635210-7CED-4683-B788-5E37E292FD9B}">
      <dgm:prSet/>
      <dgm:spPr/>
      <dgm:t>
        <a:bodyPr/>
        <a:lstStyle/>
        <a:p>
          <a:endParaRPr lang="en-GB"/>
        </a:p>
      </dgm:t>
    </dgm:pt>
    <dgm:pt modelId="{5E5F9D3A-9728-4A52-A215-ED1361A050F2}">
      <dgm:prSet phldrT="[Text]">
        <dgm:style>
          <a:lnRef idx="2">
            <a:schemeClr val="dk1"/>
          </a:lnRef>
          <a:fillRef idx="1">
            <a:schemeClr val="lt1"/>
          </a:fillRef>
          <a:effectRef idx="0">
            <a:schemeClr val="dk1"/>
          </a:effectRef>
          <a:fontRef idx="minor">
            <a:schemeClr val="dk1"/>
          </a:fontRef>
        </dgm:style>
      </dgm:prSet>
      <dgm:spPr/>
      <dgm:t>
        <a:bodyPr/>
        <a:lstStyle/>
        <a:p>
          <a:r>
            <a:rPr lang="en-US" dirty="0"/>
            <a:t>Synthesis</a:t>
          </a:r>
        </a:p>
      </dgm:t>
    </dgm:pt>
    <dgm:pt modelId="{55FEE2E2-4708-41FB-B9CE-82A961407711}" type="parTrans" cxnId="{9E11D588-81D3-4B11-BEF4-5980B1251832}">
      <dgm:prSet/>
      <dgm:spPr/>
      <dgm:t>
        <a:bodyPr/>
        <a:lstStyle/>
        <a:p>
          <a:endParaRPr lang="en-GB"/>
        </a:p>
      </dgm:t>
    </dgm:pt>
    <dgm:pt modelId="{D4E300FA-4449-4DB5-B228-0AA52C54B5A0}" type="sibTrans" cxnId="{9E11D588-81D3-4B11-BEF4-5980B1251832}">
      <dgm:prSet/>
      <dgm:spPr/>
      <dgm:t>
        <a:bodyPr/>
        <a:lstStyle/>
        <a:p>
          <a:endParaRPr lang="en-GB"/>
        </a:p>
      </dgm:t>
    </dgm:pt>
    <dgm:pt modelId="{B852E5CA-96DC-4208-97D0-3F2805D5F9D7}">
      <dgm:prSet phldrT="[Text]">
        <dgm:style>
          <a:lnRef idx="2">
            <a:schemeClr val="dk1"/>
          </a:lnRef>
          <a:fillRef idx="1">
            <a:schemeClr val="lt1"/>
          </a:fillRef>
          <a:effectRef idx="0">
            <a:schemeClr val="dk1"/>
          </a:effectRef>
          <a:fontRef idx="minor">
            <a:schemeClr val="dk1"/>
          </a:fontRef>
        </dgm:style>
      </dgm:prSet>
      <dgm:spPr/>
      <dgm:t>
        <a:bodyPr/>
        <a:lstStyle/>
        <a:p>
          <a:r>
            <a:rPr lang="en-US" dirty="0"/>
            <a:t>Optimization</a:t>
          </a:r>
        </a:p>
      </dgm:t>
    </dgm:pt>
    <dgm:pt modelId="{C979ACAF-F694-4C90-967F-19D048551A11}" type="parTrans" cxnId="{86DB912E-3CD4-450E-8024-3AAB6D304DE4}">
      <dgm:prSet/>
      <dgm:spPr/>
      <dgm:t>
        <a:bodyPr/>
        <a:lstStyle/>
        <a:p>
          <a:endParaRPr lang="en-US"/>
        </a:p>
      </dgm:t>
    </dgm:pt>
    <dgm:pt modelId="{9634BB5A-A705-4C4B-BB18-0C1785DAF049}" type="sibTrans" cxnId="{86DB912E-3CD4-450E-8024-3AAB6D304DE4}">
      <dgm:prSet/>
      <dgm:spPr/>
      <dgm:t>
        <a:bodyPr/>
        <a:lstStyle/>
        <a:p>
          <a:endParaRPr lang="en-US"/>
        </a:p>
      </dgm:t>
    </dgm:pt>
    <dgm:pt modelId="{4BF73B66-74A7-4573-8C41-AE8F5DD671DC}">
      <dgm:prSet phldrT="[Text]">
        <dgm:style>
          <a:lnRef idx="2">
            <a:schemeClr val="dk1"/>
          </a:lnRef>
          <a:fillRef idx="1">
            <a:schemeClr val="lt1"/>
          </a:fillRef>
          <a:effectRef idx="0">
            <a:schemeClr val="dk1"/>
          </a:effectRef>
          <a:fontRef idx="minor">
            <a:schemeClr val="dk1"/>
          </a:fontRef>
        </dgm:style>
      </dgm:prSet>
      <dgm:spPr/>
      <dgm:t>
        <a:bodyPr/>
        <a:lstStyle/>
        <a:p>
          <a:r>
            <a:rPr lang="en-US" dirty="0"/>
            <a:t>Final Parameter</a:t>
          </a:r>
        </a:p>
      </dgm:t>
    </dgm:pt>
    <dgm:pt modelId="{0A53C724-6CAE-4B55-B460-595DE3AA46A5}" type="parTrans" cxnId="{C5C0CC8F-92E2-4337-AC4B-DE1028328969}">
      <dgm:prSet/>
      <dgm:spPr/>
      <dgm:t>
        <a:bodyPr/>
        <a:lstStyle/>
        <a:p>
          <a:endParaRPr lang="en-US"/>
        </a:p>
      </dgm:t>
    </dgm:pt>
    <dgm:pt modelId="{57416C37-CB2A-4C80-BC48-9703C75EE760}" type="sibTrans" cxnId="{C5C0CC8F-92E2-4337-AC4B-DE1028328969}">
      <dgm:prSet/>
      <dgm:spPr/>
      <dgm:t>
        <a:bodyPr/>
        <a:lstStyle/>
        <a:p>
          <a:endParaRPr lang="en-US"/>
        </a:p>
      </dgm:t>
    </dgm:pt>
    <dgm:pt modelId="{C967E1C7-FB57-4A3A-9BC2-F5BD95FBE09C}">
      <dgm:prSet phldrT="[Text]">
        <dgm:style>
          <a:lnRef idx="2">
            <a:schemeClr val="dk1"/>
          </a:lnRef>
          <a:fillRef idx="1">
            <a:schemeClr val="lt1"/>
          </a:fillRef>
          <a:effectRef idx="0">
            <a:schemeClr val="dk1"/>
          </a:effectRef>
          <a:fontRef idx="minor">
            <a:schemeClr val="dk1"/>
          </a:fontRef>
        </dgm:style>
      </dgm:prSet>
      <dgm:spPr/>
      <dgm:t>
        <a:bodyPr/>
        <a:lstStyle/>
        <a:p>
          <a:r>
            <a:rPr lang="en-US" dirty="0"/>
            <a:t>Acknowledgement and References</a:t>
          </a:r>
        </a:p>
      </dgm:t>
    </dgm:pt>
    <dgm:pt modelId="{85F1F95E-BF9D-403A-919E-5A7A102568A3}" type="parTrans" cxnId="{90DC41B7-0AF5-4418-B42F-A9A34ADE7F20}">
      <dgm:prSet/>
      <dgm:spPr/>
      <dgm:t>
        <a:bodyPr/>
        <a:lstStyle/>
        <a:p>
          <a:endParaRPr lang="en-US"/>
        </a:p>
      </dgm:t>
    </dgm:pt>
    <dgm:pt modelId="{0DAAC3AF-B89F-4F18-80EE-3F11BAB92009}" type="sibTrans" cxnId="{90DC41B7-0AF5-4418-B42F-A9A34ADE7F20}">
      <dgm:prSet/>
      <dgm:spPr/>
      <dgm:t>
        <a:bodyPr/>
        <a:lstStyle/>
        <a:p>
          <a:endParaRPr lang="en-US"/>
        </a:p>
      </dgm:t>
    </dgm:pt>
    <dgm:pt modelId="{55E0A832-F3A2-4621-A966-415873BDA86E}" type="pres">
      <dgm:prSet presAssocID="{A329689B-F547-49DA-879F-C70B8A8AD99C}" presName="linear" presStyleCnt="0">
        <dgm:presLayoutVars>
          <dgm:animLvl val="lvl"/>
          <dgm:resizeHandles val="exact"/>
        </dgm:presLayoutVars>
      </dgm:prSet>
      <dgm:spPr/>
    </dgm:pt>
    <dgm:pt modelId="{EE737F8B-6CDA-4ED8-84A5-A7DAEE1ED570}" type="pres">
      <dgm:prSet presAssocID="{06E64568-4A38-45A8-B57F-319E251301EB}" presName="parentText" presStyleLbl="node1" presStyleIdx="0" presStyleCnt="10">
        <dgm:presLayoutVars>
          <dgm:chMax val="0"/>
          <dgm:bulletEnabled val="1"/>
        </dgm:presLayoutVars>
      </dgm:prSet>
      <dgm:spPr/>
    </dgm:pt>
    <dgm:pt modelId="{69C80E01-2338-4C11-BDCB-0C4143B59C34}" type="pres">
      <dgm:prSet presAssocID="{4E841D98-A062-4A9F-BE7E-203B0A7DCD9F}" presName="spacer" presStyleCnt="0"/>
      <dgm:spPr/>
    </dgm:pt>
    <dgm:pt modelId="{DE097859-5A11-4876-ABDC-53BE8D492093}" type="pres">
      <dgm:prSet presAssocID="{C61D7E84-214E-4ED2-81F0-A9A6F9386EB9}" presName="parentText" presStyleLbl="node1" presStyleIdx="1" presStyleCnt="10">
        <dgm:presLayoutVars>
          <dgm:chMax val="0"/>
          <dgm:bulletEnabled val="1"/>
        </dgm:presLayoutVars>
      </dgm:prSet>
      <dgm:spPr/>
    </dgm:pt>
    <dgm:pt modelId="{610B8024-9ADB-4D7C-B967-23721742D6DA}" type="pres">
      <dgm:prSet presAssocID="{CC71AA43-3033-43A4-AC90-5EF457CBE454}" presName="spacer" presStyleCnt="0"/>
      <dgm:spPr/>
    </dgm:pt>
    <dgm:pt modelId="{8E7CE953-9633-4AE0-8102-CA39EEA75DC2}" type="pres">
      <dgm:prSet presAssocID="{57C12D8A-8C1A-46FA-84F1-38B90103E378}" presName="parentText" presStyleLbl="node1" presStyleIdx="2" presStyleCnt="10">
        <dgm:presLayoutVars>
          <dgm:chMax val="0"/>
          <dgm:bulletEnabled val="1"/>
        </dgm:presLayoutVars>
      </dgm:prSet>
      <dgm:spPr/>
    </dgm:pt>
    <dgm:pt modelId="{9101847C-CC88-4D50-BE30-C0AF8ADDDB79}" type="pres">
      <dgm:prSet presAssocID="{1968DED8-ACED-4292-8486-37DB0096021E}" presName="spacer" presStyleCnt="0"/>
      <dgm:spPr/>
    </dgm:pt>
    <dgm:pt modelId="{B1896AFD-4E7A-4664-B756-8A776AF54679}" type="pres">
      <dgm:prSet presAssocID="{3C013967-A679-40AC-A07F-011B2EAF3F5E}" presName="parentText" presStyleLbl="node1" presStyleIdx="3" presStyleCnt="10">
        <dgm:presLayoutVars>
          <dgm:chMax val="0"/>
          <dgm:bulletEnabled val="1"/>
        </dgm:presLayoutVars>
      </dgm:prSet>
      <dgm:spPr/>
    </dgm:pt>
    <dgm:pt modelId="{5EBEBC8A-B878-468A-8B77-0374EA8A6D83}" type="pres">
      <dgm:prSet presAssocID="{9B11575A-C919-4A98-963C-ABF2F6D7107B}" presName="spacer" presStyleCnt="0"/>
      <dgm:spPr/>
    </dgm:pt>
    <dgm:pt modelId="{733AC3BE-5D73-41C0-AA44-65F8BBF973C9}" type="pres">
      <dgm:prSet presAssocID="{D8AFC951-95C8-4CCA-B56D-9A607F2D0A5B}" presName="parentText" presStyleLbl="node1" presStyleIdx="4" presStyleCnt="10">
        <dgm:presLayoutVars>
          <dgm:chMax val="0"/>
          <dgm:bulletEnabled val="1"/>
        </dgm:presLayoutVars>
      </dgm:prSet>
      <dgm:spPr/>
    </dgm:pt>
    <dgm:pt modelId="{52C82733-3451-4B57-9032-A18975E8BE69}" type="pres">
      <dgm:prSet presAssocID="{E0BC4B59-5E8E-4771-916A-0C290798B9D9}" presName="spacer" presStyleCnt="0"/>
      <dgm:spPr/>
    </dgm:pt>
    <dgm:pt modelId="{7458F84A-56AD-4C13-9D43-0A618A475F28}" type="pres">
      <dgm:prSet presAssocID="{5E5F9D3A-9728-4A52-A215-ED1361A050F2}" presName="parentText" presStyleLbl="node1" presStyleIdx="5" presStyleCnt="10">
        <dgm:presLayoutVars>
          <dgm:chMax val="0"/>
          <dgm:bulletEnabled val="1"/>
        </dgm:presLayoutVars>
      </dgm:prSet>
      <dgm:spPr/>
    </dgm:pt>
    <dgm:pt modelId="{F50BA47A-CDE4-458D-A052-18DD07BCA3A7}" type="pres">
      <dgm:prSet presAssocID="{D4E300FA-4449-4DB5-B228-0AA52C54B5A0}" presName="spacer" presStyleCnt="0"/>
      <dgm:spPr/>
    </dgm:pt>
    <dgm:pt modelId="{27EA81C7-4534-411F-A83B-9455757B4A4A}" type="pres">
      <dgm:prSet presAssocID="{329F2D17-AD16-4D80-AEE0-777F83B396E3}" presName="parentText" presStyleLbl="node1" presStyleIdx="6" presStyleCnt="10">
        <dgm:presLayoutVars>
          <dgm:chMax val="0"/>
          <dgm:bulletEnabled val="1"/>
        </dgm:presLayoutVars>
      </dgm:prSet>
      <dgm:spPr/>
    </dgm:pt>
    <dgm:pt modelId="{900C2E2A-7351-48AE-8F92-3447A8EEDB4F}" type="pres">
      <dgm:prSet presAssocID="{86AF5ED6-ADAD-46BE-BF0E-2CD3C32BEC53}" presName="spacer" presStyleCnt="0"/>
      <dgm:spPr/>
    </dgm:pt>
    <dgm:pt modelId="{3FBBD334-A440-439C-B219-131089D491D7}" type="pres">
      <dgm:prSet presAssocID="{B852E5CA-96DC-4208-97D0-3F2805D5F9D7}" presName="parentText" presStyleLbl="node1" presStyleIdx="7" presStyleCnt="10">
        <dgm:presLayoutVars>
          <dgm:chMax val="0"/>
          <dgm:bulletEnabled val="1"/>
        </dgm:presLayoutVars>
      </dgm:prSet>
      <dgm:spPr/>
    </dgm:pt>
    <dgm:pt modelId="{D30F37C4-CBFE-47E5-9363-24ADB2165ECE}" type="pres">
      <dgm:prSet presAssocID="{9634BB5A-A705-4C4B-BB18-0C1785DAF049}" presName="spacer" presStyleCnt="0"/>
      <dgm:spPr/>
    </dgm:pt>
    <dgm:pt modelId="{B4599C22-EC7B-4A43-A2B7-7E855FFE8AB2}" type="pres">
      <dgm:prSet presAssocID="{4BF73B66-74A7-4573-8C41-AE8F5DD671DC}" presName="parentText" presStyleLbl="node1" presStyleIdx="8" presStyleCnt="10">
        <dgm:presLayoutVars>
          <dgm:chMax val="0"/>
          <dgm:bulletEnabled val="1"/>
        </dgm:presLayoutVars>
      </dgm:prSet>
      <dgm:spPr/>
    </dgm:pt>
    <dgm:pt modelId="{9CF0C5DB-A5A7-43C2-8F79-7A78B0F5D213}" type="pres">
      <dgm:prSet presAssocID="{57416C37-CB2A-4C80-BC48-9703C75EE760}" presName="spacer" presStyleCnt="0"/>
      <dgm:spPr/>
    </dgm:pt>
    <dgm:pt modelId="{CEA73816-02C2-431B-8AE9-0360F1A5122D}" type="pres">
      <dgm:prSet presAssocID="{C967E1C7-FB57-4A3A-9BC2-F5BD95FBE09C}" presName="parentText" presStyleLbl="node1" presStyleIdx="9" presStyleCnt="10">
        <dgm:presLayoutVars>
          <dgm:chMax val="0"/>
          <dgm:bulletEnabled val="1"/>
        </dgm:presLayoutVars>
      </dgm:prSet>
      <dgm:spPr/>
    </dgm:pt>
  </dgm:ptLst>
  <dgm:cxnLst>
    <dgm:cxn modelId="{7F30E709-0000-4E99-8DA7-2A4DB324569B}" type="presOf" srcId="{C967E1C7-FB57-4A3A-9BC2-F5BD95FBE09C}" destId="{CEA73816-02C2-431B-8AE9-0360F1A5122D}" srcOrd="0" destOrd="0" presId="urn:microsoft.com/office/officeart/2005/8/layout/vList2"/>
    <dgm:cxn modelId="{BC063A0D-0AC4-4A4B-80C8-8D1BFCC2ED8B}" type="presOf" srcId="{A329689B-F547-49DA-879F-C70B8A8AD99C}" destId="{55E0A832-F3A2-4621-A966-415873BDA86E}" srcOrd="0" destOrd="0" presId="urn:microsoft.com/office/officeart/2005/8/layout/vList2"/>
    <dgm:cxn modelId="{B43BB60D-65E0-45E8-BEC7-487F97B5A13D}" srcId="{A329689B-F547-49DA-879F-C70B8A8AD99C}" destId="{3C013967-A679-40AC-A07F-011B2EAF3F5E}" srcOrd="3" destOrd="0" parTransId="{CF05CB12-71D2-48FD-88AB-075454A4D856}" sibTransId="{9B11575A-C919-4A98-963C-ABF2F6D7107B}"/>
    <dgm:cxn modelId="{84635210-7CED-4683-B788-5E37E292FD9B}" srcId="{A329689B-F547-49DA-879F-C70B8A8AD99C}" destId="{57C12D8A-8C1A-46FA-84F1-38B90103E378}" srcOrd="2" destOrd="0" parTransId="{16B0FAB9-2ED4-4AD2-9351-95F4018D9271}" sibTransId="{1968DED8-ACED-4292-8486-37DB0096021E}"/>
    <dgm:cxn modelId="{86DB912E-3CD4-450E-8024-3AAB6D304DE4}" srcId="{A329689B-F547-49DA-879F-C70B8A8AD99C}" destId="{B852E5CA-96DC-4208-97D0-3F2805D5F9D7}" srcOrd="7" destOrd="0" parTransId="{C979ACAF-F694-4C90-967F-19D048551A11}" sibTransId="{9634BB5A-A705-4C4B-BB18-0C1785DAF049}"/>
    <dgm:cxn modelId="{B2F5A767-8BF6-4D6B-9358-BA9BF3DFEA6D}" type="presOf" srcId="{D8AFC951-95C8-4CCA-B56D-9A607F2D0A5B}" destId="{733AC3BE-5D73-41C0-AA44-65F8BBF973C9}" srcOrd="0" destOrd="0" presId="urn:microsoft.com/office/officeart/2005/8/layout/vList2"/>
    <dgm:cxn modelId="{3F7FFD4C-9EA2-4074-92D6-75E454A1AE4B}" srcId="{A329689B-F547-49DA-879F-C70B8A8AD99C}" destId="{C61D7E84-214E-4ED2-81F0-A9A6F9386EB9}" srcOrd="1" destOrd="0" parTransId="{E967C6D6-CFDF-4247-A242-7BF52A395F55}" sibTransId="{CC71AA43-3033-43A4-AC90-5EF457CBE454}"/>
    <dgm:cxn modelId="{6C4D926E-FF3C-49E7-BE92-4113126C36B2}" type="presOf" srcId="{C61D7E84-214E-4ED2-81F0-A9A6F9386EB9}" destId="{DE097859-5A11-4876-ABDC-53BE8D492093}" srcOrd="0" destOrd="0" presId="urn:microsoft.com/office/officeart/2005/8/layout/vList2"/>
    <dgm:cxn modelId="{8C295B71-5FE4-456E-A89F-D0ED965E55AE}" type="presOf" srcId="{57C12D8A-8C1A-46FA-84F1-38B90103E378}" destId="{8E7CE953-9633-4AE0-8102-CA39EEA75DC2}" srcOrd="0" destOrd="0" presId="urn:microsoft.com/office/officeart/2005/8/layout/vList2"/>
    <dgm:cxn modelId="{0910AB77-98A7-4702-8154-EF195FD6FB23}" type="presOf" srcId="{5E5F9D3A-9728-4A52-A215-ED1361A050F2}" destId="{7458F84A-56AD-4C13-9D43-0A618A475F28}" srcOrd="0" destOrd="0" presId="urn:microsoft.com/office/officeart/2005/8/layout/vList2"/>
    <dgm:cxn modelId="{9E11D588-81D3-4B11-BEF4-5980B1251832}" srcId="{A329689B-F547-49DA-879F-C70B8A8AD99C}" destId="{5E5F9D3A-9728-4A52-A215-ED1361A050F2}" srcOrd="5" destOrd="0" parTransId="{55FEE2E2-4708-41FB-B9CE-82A961407711}" sibTransId="{D4E300FA-4449-4DB5-B228-0AA52C54B5A0}"/>
    <dgm:cxn modelId="{3934288B-6DBF-4624-822D-DC67DA3C082E}" type="presOf" srcId="{3C013967-A679-40AC-A07F-011B2EAF3F5E}" destId="{B1896AFD-4E7A-4664-B756-8A776AF54679}" srcOrd="0" destOrd="0" presId="urn:microsoft.com/office/officeart/2005/8/layout/vList2"/>
    <dgm:cxn modelId="{C5C0CC8F-92E2-4337-AC4B-DE1028328969}" srcId="{A329689B-F547-49DA-879F-C70B8A8AD99C}" destId="{4BF73B66-74A7-4573-8C41-AE8F5DD671DC}" srcOrd="8" destOrd="0" parTransId="{0A53C724-6CAE-4B55-B460-595DE3AA46A5}" sibTransId="{57416C37-CB2A-4C80-BC48-9703C75EE760}"/>
    <dgm:cxn modelId="{4CDC4199-A24B-4CA1-A427-24FD76B84B5D}" srcId="{A329689B-F547-49DA-879F-C70B8A8AD99C}" destId="{06E64568-4A38-45A8-B57F-319E251301EB}" srcOrd="0" destOrd="0" parTransId="{464D738B-BCA1-460E-8AA6-44641D974FE8}" sibTransId="{4E841D98-A062-4A9F-BE7E-203B0A7DCD9F}"/>
    <dgm:cxn modelId="{CA06AFAE-B088-4E4F-9F2C-EC04DA48324A}" srcId="{A329689B-F547-49DA-879F-C70B8A8AD99C}" destId="{D8AFC951-95C8-4CCA-B56D-9A607F2D0A5B}" srcOrd="4" destOrd="0" parTransId="{4FC521D4-6F24-4D92-9F07-F226176C1F57}" sibTransId="{E0BC4B59-5E8E-4771-916A-0C290798B9D9}"/>
    <dgm:cxn modelId="{97DF27B7-623D-41D3-B8F7-63F2BDEFA6F6}" type="presOf" srcId="{329F2D17-AD16-4D80-AEE0-777F83B396E3}" destId="{27EA81C7-4534-411F-A83B-9455757B4A4A}" srcOrd="0" destOrd="0" presId="urn:microsoft.com/office/officeart/2005/8/layout/vList2"/>
    <dgm:cxn modelId="{90DC41B7-0AF5-4418-B42F-A9A34ADE7F20}" srcId="{A329689B-F547-49DA-879F-C70B8A8AD99C}" destId="{C967E1C7-FB57-4A3A-9BC2-F5BD95FBE09C}" srcOrd="9" destOrd="0" parTransId="{85F1F95E-BF9D-403A-919E-5A7A102568A3}" sibTransId="{0DAAC3AF-B89F-4F18-80EE-3F11BAB92009}"/>
    <dgm:cxn modelId="{42A702CB-2528-4369-B9D2-F65A973D0227}" type="presOf" srcId="{B852E5CA-96DC-4208-97D0-3F2805D5F9D7}" destId="{3FBBD334-A440-439C-B219-131089D491D7}" srcOrd="0" destOrd="0" presId="urn:microsoft.com/office/officeart/2005/8/layout/vList2"/>
    <dgm:cxn modelId="{A394EED2-DB00-49B0-832E-EE4D278D0F6D}" type="presOf" srcId="{4BF73B66-74A7-4573-8C41-AE8F5DD671DC}" destId="{B4599C22-EC7B-4A43-A2B7-7E855FFE8AB2}" srcOrd="0" destOrd="0" presId="urn:microsoft.com/office/officeart/2005/8/layout/vList2"/>
    <dgm:cxn modelId="{38D98BD6-3EFA-41F7-B686-CF6FAC3723A4}" srcId="{A329689B-F547-49DA-879F-C70B8A8AD99C}" destId="{329F2D17-AD16-4D80-AEE0-777F83B396E3}" srcOrd="6" destOrd="0" parTransId="{6B476CFB-C45E-4DDF-9CA4-B8776B2A613A}" sibTransId="{86AF5ED6-ADAD-46BE-BF0E-2CD3C32BEC53}"/>
    <dgm:cxn modelId="{CDDBA0E5-70A1-4D65-9AA6-95B4AF8E33EB}" type="presOf" srcId="{06E64568-4A38-45A8-B57F-319E251301EB}" destId="{EE737F8B-6CDA-4ED8-84A5-A7DAEE1ED570}" srcOrd="0" destOrd="0" presId="urn:microsoft.com/office/officeart/2005/8/layout/vList2"/>
    <dgm:cxn modelId="{6B84E407-C7D4-4406-8C3B-B7733AEE5BD2}" type="presParOf" srcId="{55E0A832-F3A2-4621-A966-415873BDA86E}" destId="{EE737F8B-6CDA-4ED8-84A5-A7DAEE1ED570}" srcOrd="0" destOrd="0" presId="urn:microsoft.com/office/officeart/2005/8/layout/vList2"/>
    <dgm:cxn modelId="{416019FE-D231-47F6-A9EB-C7C31D78AA3B}" type="presParOf" srcId="{55E0A832-F3A2-4621-A966-415873BDA86E}" destId="{69C80E01-2338-4C11-BDCB-0C4143B59C34}" srcOrd="1" destOrd="0" presId="urn:microsoft.com/office/officeart/2005/8/layout/vList2"/>
    <dgm:cxn modelId="{E01B6C37-B73D-441B-8172-0893BF715124}" type="presParOf" srcId="{55E0A832-F3A2-4621-A966-415873BDA86E}" destId="{DE097859-5A11-4876-ABDC-53BE8D492093}" srcOrd="2" destOrd="0" presId="urn:microsoft.com/office/officeart/2005/8/layout/vList2"/>
    <dgm:cxn modelId="{EFF20375-5CE1-4332-9696-4818C1466719}" type="presParOf" srcId="{55E0A832-F3A2-4621-A966-415873BDA86E}" destId="{610B8024-9ADB-4D7C-B967-23721742D6DA}" srcOrd="3" destOrd="0" presId="urn:microsoft.com/office/officeart/2005/8/layout/vList2"/>
    <dgm:cxn modelId="{566BE58C-4349-428B-BA32-080EA842E6B8}" type="presParOf" srcId="{55E0A832-F3A2-4621-A966-415873BDA86E}" destId="{8E7CE953-9633-4AE0-8102-CA39EEA75DC2}" srcOrd="4" destOrd="0" presId="urn:microsoft.com/office/officeart/2005/8/layout/vList2"/>
    <dgm:cxn modelId="{8CEDE7EF-A7B3-42C5-A923-AFE8C1579C57}" type="presParOf" srcId="{55E0A832-F3A2-4621-A966-415873BDA86E}" destId="{9101847C-CC88-4D50-BE30-C0AF8ADDDB79}" srcOrd="5" destOrd="0" presId="urn:microsoft.com/office/officeart/2005/8/layout/vList2"/>
    <dgm:cxn modelId="{65EECA80-56EC-413E-AEBD-9D472C61B898}" type="presParOf" srcId="{55E0A832-F3A2-4621-A966-415873BDA86E}" destId="{B1896AFD-4E7A-4664-B756-8A776AF54679}" srcOrd="6" destOrd="0" presId="urn:microsoft.com/office/officeart/2005/8/layout/vList2"/>
    <dgm:cxn modelId="{C38BC24D-A54F-476F-8F16-EC9DD06F27BA}" type="presParOf" srcId="{55E0A832-F3A2-4621-A966-415873BDA86E}" destId="{5EBEBC8A-B878-468A-8B77-0374EA8A6D83}" srcOrd="7" destOrd="0" presId="urn:microsoft.com/office/officeart/2005/8/layout/vList2"/>
    <dgm:cxn modelId="{E0D890A5-A2A1-4DF5-868A-145F5A624849}" type="presParOf" srcId="{55E0A832-F3A2-4621-A966-415873BDA86E}" destId="{733AC3BE-5D73-41C0-AA44-65F8BBF973C9}" srcOrd="8" destOrd="0" presId="urn:microsoft.com/office/officeart/2005/8/layout/vList2"/>
    <dgm:cxn modelId="{9015F559-161C-4D93-9125-1408BB7C9B6F}" type="presParOf" srcId="{55E0A832-F3A2-4621-A966-415873BDA86E}" destId="{52C82733-3451-4B57-9032-A18975E8BE69}" srcOrd="9" destOrd="0" presId="urn:microsoft.com/office/officeart/2005/8/layout/vList2"/>
    <dgm:cxn modelId="{445D0DE2-C73E-4AB5-8850-0A1D5CEBA2E8}" type="presParOf" srcId="{55E0A832-F3A2-4621-A966-415873BDA86E}" destId="{7458F84A-56AD-4C13-9D43-0A618A475F28}" srcOrd="10" destOrd="0" presId="urn:microsoft.com/office/officeart/2005/8/layout/vList2"/>
    <dgm:cxn modelId="{7BD9D38A-D9F6-4694-A52E-EDA65ADC29A0}" type="presParOf" srcId="{55E0A832-F3A2-4621-A966-415873BDA86E}" destId="{F50BA47A-CDE4-458D-A052-18DD07BCA3A7}" srcOrd="11" destOrd="0" presId="urn:microsoft.com/office/officeart/2005/8/layout/vList2"/>
    <dgm:cxn modelId="{54D8F96C-48B0-4A1D-AA75-3F8337DE8BB8}" type="presParOf" srcId="{55E0A832-F3A2-4621-A966-415873BDA86E}" destId="{27EA81C7-4534-411F-A83B-9455757B4A4A}" srcOrd="12" destOrd="0" presId="urn:microsoft.com/office/officeart/2005/8/layout/vList2"/>
    <dgm:cxn modelId="{FD28788D-EE96-4A3E-8994-B7CCEA09B95C}" type="presParOf" srcId="{55E0A832-F3A2-4621-A966-415873BDA86E}" destId="{900C2E2A-7351-48AE-8F92-3447A8EEDB4F}" srcOrd="13" destOrd="0" presId="urn:microsoft.com/office/officeart/2005/8/layout/vList2"/>
    <dgm:cxn modelId="{11E53A2D-F380-4F06-A110-4C09D38D69BA}" type="presParOf" srcId="{55E0A832-F3A2-4621-A966-415873BDA86E}" destId="{3FBBD334-A440-439C-B219-131089D491D7}" srcOrd="14" destOrd="0" presId="urn:microsoft.com/office/officeart/2005/8/layout/vList2"/>
    <dgm:cxn modelId="{339EBB02-7C02-454E-8226-3A8A5B145BB4}" type="presParOf" srcId="{55E0A832-F3A2-4621-A966-415873BDA86E}" destId="{D30F37C4-CBFE-47E5-9363-24ADB2165ECE}" srcOrd="15" destOrd="0" presId="urn:microsoft.com/office/officeart/2005/8/layout/vList2"/>
    <dgm:cxn modelId="{7286C5B3-575A-468B-9C93-D8846D9A8248}" type="presParOf" srcId="{55E0A832-F3A2-4621-A966-415873BDA86E}" destId="{B4599C22-EC7B-4A43-A2B7-7E855FFE8AB2}" srcOrd="16" destOrd="0" presId="urn:microsoft.com/office/officeart/2005/8/layout/vList2"/>
    <dgm:cxn modelId="{B4394409-1352-42F6-B3FD-3CE511FF70C4}" type="presParOf" srcId="{55E0A832-F3A2-4621-A966-415873BDA86E}" destId="{9CF0C5DB-A5A7-43C2-8F79-7A78B0F5D213}" srcOrd="17" destOrd="0" presId="urn:microsoft.com/office/officeart/2005/8/layout/vList2"/>
    <dgm:cxn modelId="{23659CE2-4B60-4347-A1BB-1D4E3DA50A61}" type="presParOf" srcId="{55E0A832-F3A2-4621-A966-415873BDA86E}" destId="{CEA73816-02C2-431B-8AE9-0360F1A5122D}" srcOrd="1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2.xml><?xml version="1.0" encoding="utf-8"?>
<dgm:dataModel xmlns:dgm="http://schemas.openxmlformats.org/drawingml/2006/diagram" xmlns:a="http://schemas.openxmlformats.org/drawingml/2006/main">
  <dgm:ptLst>
    <dgm:pt modelId="{A329689B-F547-49DA-879F-C70B8A8AD9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E64568-4A38-45A8-B57F-319E251301EB}">
      <dgm:prSet phldrT="[Text]">
        <dgm:style>
          <a:lnRef idx="2">
            <a:schemeClr val="dk1"/>
          </a:lnRef>
          <a:fillRef idx="1">
            <a:schemeClr val="lt1"/>
          </a:fillRef>
          <a:effectRef idx="0">
            <a:schemeClr val="dk1"/>
          </a:effectRef>
          <a:fontRef idx="minor">
            <a:schemeClr val="dk1"/>
          </a:fontRef>
        </dgm:style>
      </dgm:prSet>
      <dgm:spPr/>
      <dgm:t>
        <a:bodyPr/>
        <a:lstStyle/>
        <a:p>
          <a:r>
            <a:rPr lang="en-US"/>
            <a:t>Summary</a:t>
          </a:r>
        </a:p>
      </dgm:t>
    </dgm:pt>
    <dgm:pt modelId="{464D738B-BCA1-460E-8AA6-44641D974FE8}" type="parTrans" cxnId="{4CDC4199-A24B-4CA1-A427-24FD76B84B5D}">
      <dgm:prSet/>
      <dgm:spPr/>
      <dgm:t>
        <a:bodyPr/>
        <a:lstStyle/>
        <a:p>
          <a:endParaRPr lang="en-US"/>
        </a:p>
      </dgm:t>
    </dgm:pt>
    <dgm:pt modelId="{4E841D98-A062-4A9F-BE7E-203B0A7DCD9F}" type="sibTrans" cxnId="{4CDC4199-A24B-4CA1-A427-24FD76B84B5D}">
      <dgm:prSet/>
      <dgm:spPr/>
      <dgm:t>
        <a:bodyPr/>
        <a:lstStyle/>
        <a:p>
          <a:endParaRPr lang="en-US"/>
        </a:p>
      </dgm:t>
    </dgm:pt>
    <dgm:pt modelId="{329F2D17-AD16-4D80-AEE0-777F83B396E3}">
      <dgm:prSet phldrT="[Text]">
        <dgm:style>
          <a:lnRef idx="2">
            <a:schemeClr val="dk1"/>
          </a:lnRef>
          <a:fillRef idx="1">
            <a:schemeClr val="lt1"/>
          </a:fillRef>
          <a:effectRef idx="0">
            <a:schemeClr val="dk1"/>
          </a:effectRef>
          <a:fontRef idx="minor">
            <a:schemeClr val="dk1"/>
          </a:fontRef>
        </dgm:style>
      </dgm:prSet>
      <dgm:spPr/>
      <dgm:t>
        <a:bodyPr/>
        <a:lstStyle/>
        <a:p>
          <a:r>
            <a:rPr lang="en-US" dirty="0" err="1"/>
            <a:t>PnR</a:t>
          </a:r>
          <a:r>
            <a:rPr lang="en-US" dirty="0"/>
            <a:t> with DRC and LVS</a:t>
          </a:r>
        </a:p>
      </dgm:t>
    </dgm:pt>
    <dgm:pt modelId="{6B476CFB-C45E-4DDF-9CA4-B8776B2A613A}" type="parTrans" cxnId="{38D98BD6-3EFA-41F7-B686-CF6FAC3723A4}">
      <dgm:prSet/>
      <dgm:spPr/>
      <dgm:t>
        <a:bodyPr/>
        <a:lstStyle/>
        <a:p>
          <a:endParaRPr lang="en-US"/>
        </a:p>
      </dgm:t>
    </dgm:pt>
    <dgm:pt modelId="{86AF5ED6-ADAD-46BE-BF0E-2CD3C32BEC53}" type="sibTrans" cxnId="{38D98BD6-3EFA-41F7-B686-CF6FAC3723A4}">
      <dgm:prSet/>
      <dgm:spPr/>
      <dgm:t>
        <a:bodyPr/>
        <a:lstStyle/>
        <a:p>
          <a:endParaRPr lang="en-US"/>
        </a:p>
      </dgm:t>
    </dgm:pt>
    <dgm:pt modelId="{C61D7E84-214E-4ED2-81F0-A9A6F9386EB9}">
      <dgm:prSet phldrT="[Text]">
        <dgm:style>
          <a:lnRef idx="2">
            <a:schemeClr val="dk1"/>
          </a:lnRef>
          <a:fillRef idx="1">
            <a:schemeClr val="lt1"/>
          </a:fillRef>
          <a:effectRef idx="0">
            <a:schemeClr val="dk1"/>
          </a:effectRef>
          <a:fontRef idx="minor">
            <a:schemeClr val="dk1"/>
          </a:fontRef>
        </dgm:style>
      </dgm:prSet>
      <dgm:spPr/>
      <dgm:t>
        <a:bodyPr/>
        <a:lstStyle/>
        <a:p>
          <a:r>
            <a:rPr lang="en-US"/>
            <a:t>Introduction</a:t>
          </a:r>
        </a:p>
      </dgm:t>
    </dgm:pt>
    <dgm:pt modelId="{E967C6D6-CFDF-4247-A242-7BF52A395F55}" type="parTrans" cxnId="{3F7FFD4C-9EA2-4074-92D6-75E454A1AE4B}">
      <dgm:prSet/>
      <dgm:spPr/>
      <dgm:t>
        <a:bodyPr/>
        <a:lstStyle/>
        <a:p>
          <a:endParaRPr lang="en-US"/>
        </a:p>
      </dgm:t>
    </dgm:pt>
    <dgm:pt modelId="{CC71AA43-3033-43A4-AC90-5EF457CBE454}" type="sibTrans" cxnId="{3F7FFD4C-9EA2-4074-92D6-75E454A1AE4B}">
      <dgm:prSet/>
      <dgm:spPr/>
      <dgm:t>
        <a:bodyPr/>
        <a:lstStyle/>
        <a:p>
          <a:endParaRPr lang="en-US"/>
        </a:p>
      </dgm:t>
    </dgm:pt>
    <dgm:pt modelId="{3C013967-A679-40AC-A07F-011B2EAF3F5E}">
      <dgm:prSet phldrT="[Text]">
        <dgm:style>
          <a:lnRef idx="2">
            <a:schemeClr val="dk1"/>
          </a:lnRef>
          <a:fillRef idx="1">
            <a:schemeClr val="lt1"/>
          </a:fillRef>
          <a:effectRef idx="0">
            <a:schemeClr val="dk1"/>
          </a:effectRef>
          <a:fontRef idx="minor">
            <a:schemeClr val="dk1"/>
          </a:fontRef>
        </dgm:style>
      </dgm:prSet>
      <dgm:spPr/>
      <dgm:t>
        <a:bodyPr/>
        <a:lstStyle/>
        <a:p>
          <a:r>
            <a:rPr lang="en-US" dirty="0"/>
            <a:t>Directed Testbench</a:t>
          </a:r>
        </a:p>
      </dgm:t>
    </dgm:pt>
    <dgm:pt modelId="{CF05CB12-71D2-48FD-88AB-075454A4D856}" type="parTrans" cxnId="{B43BB60D-65E0-45E8-BEC7-487F97B5A13D}">
      <dgm:prSet/>
      <dgm:spPr/>
      <dgm:t>
        <a:bodyPr/>
        <a:lstStyle/>
        <a:p>
          <a:endParaRPr lang="en-US"/>
        </a:p>
      </dgm:t>
    </dgm:pt>
    <dgm:pt modelId="{9B11575A-C919-4A98-963C-ABF2F6D7107B}" type="sibTrans" cxnId="{B43BB60D-65E0-45E8-BEC7-487F97B5A13D}">
      <dgm:prSet/>
      <dgm:spPr/>
      <dgm:t>
        <a:bodyPr/>
        <a:lstStyle/>
        <a:p>
          <a:endParaRPr lang="en-US"/>
        </a:p>
      </dgm:t>
    </dgm:pt>
    <dgm:pt modelId="{D8AFC951-95C8-4CCA-B56D-9A607F2D0A5B}">
      <dgm:prSet phldrT="[Text]">
        <dgm:style>
          <a:lnRef idx="2">
            <a:schemeClr val="dk1"/>
          </a:lnRef>
          <a:fillRef idx="1">
            <a:schemeClr val="lt1"/>
          </a:fillRef>
          <a:effectRef idx="0">
            <a:schemeClr val="dk1"/>
          </a:effectRef>
          <a:fontRef idx="minor">
            <a:schemeClr val="dk1"/>
          </a:fontRef>
        </dgm:style>
      </dgm:prSet>
      <dgm:spPr/>
      <dgm:t>
        <a:bodyPr/>
        <a:lstStyle/>
        <a:p>
          <a:r>
            <a:rPr lang="en-US" dirty="0"/>
            <a:t>Layered Testbench</a:t>
          </a:r>
        </a:p>
      </dgm:t>
    </dgm:pt>
    <dgm:pt modelId="{4FC521D4-6F24-4D92-9F07-F226176C1F57}" type="parTrans" cxnId="{CA06AFAE-B088-4E4F-9F2C-EC04DA48324A}">
      <dgm:prSet/>
      <dgm:spPr/>
      <dgm:t>
        <a:bodyPr/>
        <a:lstStyle/>
        <a:p>
          <a:endParaRPr lang="en-US"/>
        </a:p>
      </dgm:t>
    </dgm:pt>
    <dgm:pt modelId="{E0BC4B59-5E8E-4771-916A-0C290798B9D9}" type="sibTrans" cxnId="{CA06AFAE-B088-4E4F-9F2C-EC04DA48324A}">
      <dgm:prSet/>
      <dgm:spPr/>
      <dgm:t>
        <a:bodyPr/>
        <a:lstStyle/>
        <a:p>
          <a:endParaRPr lang="en-US"/>
        </a:p>
      </dgm:t>
    </dgm:pt>
    <dgm:pt modelId="{57C12D8A-8C1A-46FA-84F1-38B90103E378}">
      <dgm:prSet phldrT="[Text]">
        <dgm:style>
          <a:lnRef idx="2">
            <a:schemeClr val="dk1"/>
          </a:lnRef>
          <a:fillRef idx="1">
            <a:schemeClr val="lt1"/>
          </a:fillRef>
          <a:effectRef idx="0">
            <a:schemeClr val="dk1"/>
          </a:effectRef>
          <a:fontRef idx="minor">
            <a:schemeClr val="dk1"/>
          </a:fontRef>
        </dgm:style>
      </dgm:prSet>
      <dgm:spPr/>
      <dgm:t>
        <a:bodyPr/>
        <a:lstStyle/>
        <a:p>
          <a:r>
            <a:rPr lang="en-US" dirty="0"/>
            <a:t>Design RTL</a:t>
          </a:r>
        </a:p>
      </dgm:t>
    </dgm:pt>
    <dgm:pt modelId="{16B0FAB9-2ED4-4AD2-9351-95F4018D9271}" type="parTrans" cxnId="{84635210-7CED-4683-B788-5E37E292FD9B}">
      <dgm:prSet/>
      <dgm:spPr/>
      <dgm:t>
        <a:bodyPr/>
        <a:lstStyle/>
        <a:p>
          <a:endParaRPr lang="en-GB"/>
        </a:p>
      </dgm:t>
    </dgm:pt>
    <dgm:pt modelId="{1968DED8-ACED-4292-8486-37DB0096021E}" type="sibTrans" cxnId="{84635210-7CED-4683-B788-5E37E292FD9B}">
      <dgm:prSet/>
      <dgm:spPr/>
      <dgm:t>
        <a:bodyPr/>
        <a:lstStyle/>
        <a:p>
          <a:endParaRPr lang="en-GB"/>
        </a:p>
      </dgm:t>
    </dgm:pt>
    <dgm:pt modelId="{5E5F9D3A-9728-4A52-A215-ED1361A050F2}">
      <dgm:prSet phldrT="[Text]">
        <dgm:style>
          <a:lnRef idx="2">
            <a:schemeClr val="dk1"/>
          </a:lnRef>
          <a:fillRef idx="1">
            <a:schemeClr val="lt1"/>
          </a:fillRef>
          <a:effectRef idx="0">
            <a:schemeClr val="dk1"/>
          </a:effectRef>
          <a:fontRef idx="minor">
            <a:schemeClr val="dk1"/>
          </a:fontRef>
        </dgm:style>
      </dgm:prSet>
      <dgm:spPr/>
      <dgm:t>
        <a:bodyPr/>
        <a:lstStyle/>
        <a:p>
          <a:r>
            <a:rPr lang="en-US" dirty="0"/>
            <a:t>Synthesis</a:t>
          </a:r>
        </a:p>
      </dgm:t>
    </dgm:pt>
    <dgm:pt modelId="{55FEE2E2-4708-41FB-B9CE-82A961407711}" type="parTrans" cxnId="{9E11D588-81D3-4B11-BEF4-5980B1251832}">
      <dgm:prSet/>
      <dgm:spPr/>
      <dgm:t>
        <a:bodyPr/>
        <a:lstStyle/>
        <a:p>
          <a:endParaRPr lang="en-GB"/>
        </a:p>
      </dgm:t>
    </dgm:pt>
    <dgm:pt modelId="{D4E300FA-4449-4DB5-B228-0AA52C54B5A0}" type="sibTrans" cxnId="{9E11D588-81D3-4B11-BEF4-5980B1251832}">
      <dgm:prSet/>
      <dgm:spPr/>
      <dgm:t>
        <a:bodyPr/>
        <a:lstStyle/>
        <a:p>
          <a:endParaRPr lang="en-GB"/>
        </a:p>
      </dgm:t>
    </dgm:pt>
    <dgm:pt modelId="{B852E5CA-96DC-4208-97D0-3F2805D5F9D7}">
      <dgm:prSet phldrT="[Text]">
        <dgm:style>
          <a:lnRef idx="2">
            <a:schemeClr val="dk1"/>
          </a:lnRef>
          <a:fillRef idx="1">
            <a:schemeClr val="lt1"/>
          </a:fillRef>
          <a:effectRef idx="0">
            <a:schemeClr val="dk1"/>
          </a:effectRef>
          <a:fontRef idx="minor">
            <a:schemeClr val="dk1"/>
          </a:fontRef>
        </dgm:style>
      </dgm:prSet>
      <dgm:spPr/>
      <dgm:t>
        <a:bodyPr/>
        <a:lstStyle/>
        <a:p>
          <a:r>
            <a:rPr lang="en-US" dirty="0"/>
            <a:t>Optimization</a:t>
          </a:r>
        </a:p>
      </dgm:t>
    </dgm:pt>
    <dgm:pt modelId="{C979ACAF-F694-4C90-967F-19D048551A11}" type="parTrans" cxnId="{86DB912E-3CD4-450E-8024-3AAB6D304DE4}">
      <dgm:prSet/>
      <dgm:spPr/>
      <dgm:t>
        <a:bodyPr/>
        <a:lstStyle/>
        <a:p>
          <a:endParaRPr lang="en-US"/>
        </a:p>
      </dgm:t>
    </dgm:pt>
    <dgm:pt modelId="{9634BB5A-A705-4C4B-BB18-0C1785DAF049}" type="sibTrans" cxnId="{86DB912E-3CD4-450E-8024-3AAB6D304DE4}">
      <dgm:prSet/>
      <dgm:spPr/>
      <dgm:t>
        <a:bodyPr/>
        <a:lstStyle/>
        <a:p>
          <a:endParaRPr lang="en-US"/>
        </a:p>
      </dgm:t>
    </dgm:pt>
    <dgm:pt modelId="{4BF73B66-74A7-4573-8C41-AE8F5DD671DC}">
      <dgm:prSet phldrT="[Text]">
        <dgm:style>
          <a:lnRef idx="2">
            <a:schemeClr val="dk1"/>
          </a:lnRef>
          <a:fillRef idx="1">
            <a:schemeClr val="lt1"/>
          </a:fillRef>
          <a:effectRef idx="0">
            <a:schemeClr val="dk1"/>
          </a:effectRef>
          <a:fontRef idx="minor">
            <a:schemeClr val="dk1"/>
          </a:fontRef>
        </dgm:style>
      </dgm:prSet>
      <dgm:spPr/>
      <dgm:t>
        <a:bodyPr/>
        <a:lstStyle/>
        <a:p>
          <a:r>
            <a:rPr lang="en-US" dirty="0"/>
            <a:t>Final Parameter</a:t>
          </a:r>
        </a:p>
      </dgm:t>
    </dgm:pt>
    <dgm:pt modelId="{0A53C724-6CAE-4B55-B460-595DE3AA46A5}" type="parTrans" cxnId="{C5C0CC8F-92E2-4337-AC4B-DE1028328969}">
      <dgm:prSet/>
      <dgm:spPr/>
      <dgm:t>
        <a:bodyPr/>
        <a:lstStyle/>
        <a:p>
          <a:endParaRPr lang="en-US"/>
        </a:p>
      </dgm:t>
    </dgm:pt>
    <dgm:pt modelId="{57416C37-CB2A-4C80-BC48-9703C75EE760}" type="sibTrans" cxnId="{C5C0CC8F-92E2-4337-AC4B-DE1028328969}">
      <dgm:prSet/>
      <dgm:spPr/>
      <dgm:t>
        <a:bodyPr/>
        <a:lstStyle/>
        <a:p>
          <a:endParaRPr lang="en-US"/>
        </a:p>
      </dgm:t>
    </dgm:pt>
    <dgm:pt modelId="{C967E1C7-FB57-4A3A-9BC2-F5BD95FBE09C}">
      <dgm:prSet phldrT="[Text]">
        <dgm:style>
          <a:lnRef idx="2">
            <a:schemeClr val="dk1"/>
          </a:lnRef>
          <a:fillRef idx="1">
            <a:schemeClr val="lt1"/>
          </a:fillRef>
          <a:effectRef idx="0">
            <a:schemeClr val="dk1"/>
          </a:effectRef>
          <a:fontRef idx="minor">
            <a:schemeClr val="dk1"/>
          </a:fontRef>
        </dgm:style>
      </dgm:prSet>
      <dgm:spPr>
        <a:solidFill>
          <a:schemeClr val="tx2">
            <a:lumMod val="40000"/>
            <a:lumOff val="60000"/>
          </a:schemeClr>
        </a:solidFill>
      </dgm:spPr>
      <dgm:t>
        <a:bodyPr/>
        <a:lstStyle/>
        <a:p>
          <a:r>
            <a:rPr lang="en-US" dirty="0"/>
            <a:t>Acknowledgement and References</a:t>
          </a:r>
        </a:p>
      </dgm:t>
    </dgm:pt>
    <dgm:pt modelId="{85F1F95E-BF9D-403A-919E-5A7A102568A3}" type="parTrans" cxnId="{90DC41B7-0AF5-4418-B42F-A9A34ADE7F20}">
      <dgm:prSet/>
      <dgm:spPr/>
      <dgm:t>
        <a:bodyPr/>
        <a:lstStyle/>
        <a:p>
          <a:endParaRPr lang="en-US"/>
        </a:p>
      </dgm:t>
    </dgm:pt>
    <dgm:pt modelId="{0DAAC3AF-B89F-4F18-80EE-3F11BAB92009}" type="sibTrans" cxnId="{90DC41B7-0AF5-4418-B42F-A9A34ADE7F20}">
      <dgm:prSet/>
      <dgm:spPr/>
      <dgm:t>
        <a:bodyPr/>
        <a:lstStyle/>
        <a:p>
          <a:endParaRPr lang="en-US"/>
        </a:p>
      </dgm:t>
    </dgm:pt>
    <dgm:pt modelId="{55E0A832-F3A2-4621-A966-415873BDA86E}" type="pres">
      <dgm:prSet presAssocID="{A329689B-F547-49DA-879F-C70B8A8AD99C}" presName="linear" presStyleCnt="0">
        <dgm:presLayoutVars>
          <dgm:animLvl val="lvl"/>
          <dgm:resizeHandles val="exact"/>
        </dgm:presLayoutVars>
      </dgm:prSet>
      <dgm:spPr/>
    </dgm:pt>
    <dgm:pt modelId="{EE737F8B-6CDA-4ED8-84A5-A7DAEE1ED570}" type="pres">
      <dgm:prSet presAssocID="{06E64568-4A38-45A8-B57F-319E251301EB}" presName="parentText" presStyleLbl="node1" presStyleIdx="0" presStyleCnt="10">
        <dgm:presLayoutVars>
          <dgm:chMax val="0"/>
          <dgm:bulletEnabled val="1"/>
        </dgm:presLayoutVars>
      </dgm:prSet>
      <dgm:spPr/>
    </dgm:pt>
    <dgm:pt modelId="{69C80E01-2338-4C11-BDCB-0C4143B59C34}" type="pres">
      <dgm:prSet presAssocID="{4E841D98-A062-4A9F-BE7E-203B0A7DCD9F}" presName="spacer" presStyleCnt="0"/>
      <dgm:spPr/>
    </dgm:pt>
    <dgm:pt modelId="{DE097859-5A11-4876-ABDC-53BE8D492093}" type="pres">
      <dgm:prSet presAssocID="{C61D7E84-214E-4ED2-81F0-A9A6F9386EB9}" presName="parentText" presStyleLbl="node1" presStyleIdx="1" presStyleCnt="10">
        <dgm:presLayoutVars>
          <dgm:chMax val="0"/>
          <dgm:bulletEnabled val="1"/>
        </dgm:presLayoutVars>
      </dgm:prSet>
      <dgm:spPr/>
    </dgm:pt>
    <dgm:pt modelId="{610B8024-9ADB-4D7C-B967-23721742D6DA}" type="pres">
      <dgm:prSet presAssocID="{CC71AA43-3033-43A4-AC90-5EF457CBE454}" presName="spacer" presStyleCnt="0"/>
      <dgm:spPr/>
    </dgm:pt>
    <dgm:pt modelId="{8E7CE953-9633-4AE0-8102-CA39EEA75DC2}" type="pres">
      <dgm:prSet presAssocID="{57C12D8A-8C1A-46FA-84F1-38B90103E378}" presName="parentText" presStyleLbl="node1" presStyleIdx="2" presStyleCnt="10">
        <dgm:presLayoutVars>
          <dgm:chMax val="0"/>
          <dgm:bulletEnabled val="1"/>
        </dgm:presLayoutVars>
      </dgm:prSet>
      <dgm:spPr/>
    </dgm:pt>
    <dgm:pt modelId="{9101847C-CC88-4D50-BE30-C0AF8ADDDB79}" type="pres">
      <dgm:prSet presAssocID="{1968DED8-ACED-4292-8486-37DB0096021E}" presName="spacer" presStyleCnt="0"/>
      <dgm:spPr/>
    </dgm:pt>
    <dgm:pt modelId="{B1896AFD-4E7A-4664-B756-8A776AF54679}" type="pres">
      <dgm:prSet presAssocID="{3C013967-A679-40AC-A07F-011B2EAF3F5E}" presName="parentText" presStyleLbl="node1" presStyleIdx="3" presStyleCnt="10">
        <dgm:presLayoutVars>
          <dgm:chMax val="0"/>
          <dgm:bulletEnabled val="1"/>
        </dgm:presLayoutVars>
      </dgm:prSet>
      <dgm:spPr/>
    </dgm:pt>
    <dgm:pt modelId="{5EBEBC8A-B878-468A-8B77-0374EA8A6D83}" type="pres">
      <dgm:prSet presAssocID="{9B11575A-C919-4A98-963C-ABF2F6D7107B}" presName="spacer" presStyleCnt="0"/>
      <dgm:spPr/>
    </dgm:pt>
    <dgm:pt modelId="{733AC3BE-5D73-41C0-AA44-65F8BBF973C9}" type="pres">
      <dgm:prSet presAssocID="{D8AFC951-95C8-4CCA-B56D-9A607F2D0A5B}" presName="parentText" presStyleLbl="node1" presStyleIdx="4" presStyleCnt="10">
        <dgm:presLayoutVars>
          <dgm:chMax val="0"/>
          <dgm:bulletEnabled val="1"/>
        </dgm:presLayoutVars>
      </dgm:prSet>
      <dgm:spPr/>
    </dgm:pt>
    <dgm:pt modelId="{52C82733-3451-4B57-9032-A18975E8BE69}" type="pres">
      <dgm:prSet presAssocID="{E0BC4B59-5E8E-4771-916A-0C290798B9D9}" presName="spacer" presStyleCnt="0"/>
      <dgm:spPr/>
    </dgm:pt>
    <dgm:pt modelId="{7458F84A-56AD-4C13-9D43-0A618A475F28}" type="pres">
      <dgm:prSet presAssocID="{5E5F9D3A-9728-4A52-A215-ED1361A050F2}" presName="parentText" presStyleLbl="node1" presStyleIdx="5" presStyleCnt="10">
        <dgm:presLayoutVars>
          <dgm:chMax val="0"/>
          <dgm:bulletEnabled val="1"/>
        </dgm:presLayoutVars>
      </dgm:prSet>
      <dgm:spPr/>
    </dgm:pt>
    <dgm:pt modelId="{F50BA47A-CDE4-458D-A052-18DD07BCA3A7}" type="pres">
      <dgm:prSet presAssocID="{D4E300FA-4449-4DB5-B228-0AA52C54B5A0}" presName="spacer" presStyleCnt="0"/>
      <dgm:spPr/>
    </dgm:pt>
    <dgm:pt modelId="{27EA81C7-4534-411F-A83B-9455757B4A4A}" type="pres">
      <dgm:prSet presAssocID="{329F2D17-AD16-4D80-AEE0-777F83B396E3}" presName="parentText" presStyleLbl="node1" presStyleIdx="6" presStyleCnt="10">
        <dgm:presLayoutVars>
          <dgm:chMax val="0"/>
          <dgm:bulletEnabled val="1"/>
        </dgm:presLayoutVars>
      </dgm:prSet>
      <dgm:spPr/>
    </dgm:pt>
    <dgm:pt modelId="{900C2E2A-7351-48AE-8F92-3447A8EEDB4F}" type="pres">
      <dgm:prSet presAssocID="{86AF5ED6-ADAD-46BE-BF0E-2CD3C32BEC53}" presName="spacer" presStyleCnt="0"/>
      <dgm:spPr/>
    </dgm:pt>
    <dgm:pt modelId="{3FBBD334-A440-439C-B219-131089D491D7}" type="pres">
      <dgm:prSet presAssocID="{B852E5CA-96DC-4208-97D0-3F2805D5F9D7}" presName="parentText" presStyleLbl="node1" presStyleIdx="7" presStyleCnt="10">
        <dgm:presLayoutVars>
          <dgm:chMax val="0"/>
          <dgm:bulletEnabled val="1"/>
        </dgm:presLayoutVars>
      </dgm:prSet>
      <dgm:spPr/>
    </dgm:pt>
    <dgm:pt modelId="{D30F37C4-CBFE-47E5-9363-24ADB2165ECE}" type="pres">
      <dgm:prSet presAssocID="{9634BB5A-A705-4C4B-BB18-0C1785DAF049}" presName="spacer" presStyleCnt="0"/>
      <dgm:spPr/>
    </dgm:pt>
    <dgm:pt modelId="{B4599C22-EC7B-4A43-A2B7-7E855FFE8AB2}" type="pres">
      <dgm:prSet presAssocID="{4BF73B66-74A7-4573-8C41-AE8F5DD671DC}" presName="parentText" presStyleLbl="node1" presStyleIdx="8" presStyleCnt="10">
        <dgm:presLayoutVars>
          <dgm:chMax val="0"/>
          <dgm:bulletEnabled val="1"/>
        </dgm:presLayoutVars>
      </dgm:prSet>
      <dgm:spPr/>
    </dgm:pt>
    <dgm:pt modelId="{9CF0C5DB-A5A7-43C2-8F79-7A78B0F5D213}" type="pres">
      <dgm:prSet presAssocID="{57416C37-CB2A-4C80-BC48-9703C75EE760}" presName="spacer" presStyleCnt="0"/>
      <dgm:spPr/>
    </dgm:pt>
    <dgm:pt modelId="{CEA73816-02C2-431B-8AE9-0360F1A5122D}" type="pres">
      <dgm:prSet presAssocID="{C967E1C7-FB57-4A3A-9BC2-F5BD95FBE09C}" presName="parentText" presStyleLbl="node1" presStyleIdx="9" presStyleCnt="10">
        <dgm:presLayoutVars>
          <dgm:chMax val="0"/>
          <dgm:bulletEnabled val="1"/>
        </dgm:presLayoutVars>
      </dgm:prSet>
      <dgm:spPr/>
    </dgm:pt>
  </dgm:ptLst>
  <dgm:cxnLst>
    <dgm:cxn modelId="{7F30E709-0000-4E99-8DA7-2A4DB324569B}" type="presOf" srcId="{C967E1C7-FB57-4A3A-9BC2-F5BD95FBE09C}" destId="{CEA73816-02C2-431B-8AE9-0360F1A5122D}" srcOrd="0" destOrd="0" presId="urn:microsoft.com/office/officeart/2005/8/layout/vList2"/>
    <dgm:cxn modelId="{BC063A0D-0AC4-4A4B-80C8-8D1BFCC2ED8B}" type="presOf" srcId="{A329689B-F547-49DA-879F-C70B8A8AD99C}" destId="{55E0A832-F3A2-4621-A966-415873BDA86E}" srcOrd="0" destOrd="0" presId="urn:microsoft.com/office/officeart/2005/8/layout/vList2"/>
    <dgm:cxn modelId="{B43BB60D-65E0-45E8-BEC7-487F97B5A13D}" srcId="{A329689B-F547-49DA-879F-C70B8A8AD99C}" destId="{3C013967-A679-40AC-A07F-011B2EAF3F5E}" srcOrd="3" destOrd="0" parTransId="{CF05CB12-71D2-48FD-88AB-075454A4D856}" sibTransId="{9B11575A-C919-4A98-963C-ABF2F6D7107B}"/>
    <dgm:cxn modelId="{84635210-7CED-4683-B788-5E37E292FD9B}" srcId="{A329689B-F547-49DA-879F-C70B8A8AD99C}" destId="{57C12D8A-8C1A-46FA-84F1-38B90103E378}" srcOrd="2" destOrd="0" parTransId="{16B0FAB9-2ED4-4AD2-9351-95F4018D9271}" sibTransId="{1968DED8-ACED-4292-8486-37DB0096021E}"/>
    <dgm:cxn modelId="{86DB912E-3CD4-450E-8024-3AAB6D304DE4}" srcId="{A329689B-F547-49DA-879F-C70B8A8AD99C}" destId="{B852E5CA-96DC-4208-97D0-3F2805D5F9D7}" srcOrd="7" destOrd="0" parTransId="{C979ACAF-F694-4C90-967F-19D048551A11}" sibTransId="{9634BB5A-A705-4C4B-BB18-0C1785DAF049}"/>
    <dgm:cxn modelId="{B2F5A767-8BF6-4D6B-9358-BA9BF3DFEA6D}" type="presOf" srcId="{D8AFC951-95C8-4CCA-B56D-9A607F2D0A5B}" destId="{733AC3BE-5D73-41C0-AA44-65F8BBF973C9}" srcOrd="0" destOrd="0" presId="urn:microsoft.com/office/officeart/2005/8/layout/vList2"/>
    <dgm:cxn modelId="{3F7FFD4C-9EA2-4074-92D6-75E454A1AE4B}" srcId="{A329689B-F547-49DA-879F-C70B8A8AD99C}" destId="{C61D7E84-214E-4ED2-81F0-A9A6F9386EB9}" srcOrd="1" destOrd="0" parTransId="{E967C6D6-CFDF-4247-A242-7BF52A395F55}" sibTransId="{CC71AA43-3033-43A4-AC90-5EF457CBE454}"/>
    <dgm:cxn modelId="{6C4D926E-FF3C-49E7-BE92-4113126C36B2}" type="presOf" srcId="{C61D7E84-214E-4ED2-81F0-A9A6F9386EB9}" destId="{DE097859-5A11-4876-ABDC-53BE8D492093}" srcOrd="0" destOrd="0" presId="urn:microsoft.com/office/officeart/2005/8/layout/vList2"/>
    <dgm:cxn modelId="{8C295B71-5FE4-456E-A89F-D0ED965E55AE}" type="presOf" srcId="{57C12D8A-8C1A-46FA-84F1-38B90103E378}" destId="{8E7CE953-9633-4AE0-8102-CA39EEA75DC2}" srcOrd="0" destOrd="0" presId="urn:microsoft.com/office/officeart/2005/8/layout/vList2"/>
    <dgm:cxn modelId="{0910AB77-98A7-4702-8154-EF195FD6FB23}" type="presOf" srcId="{5E5F9D3A-9728-4A52-A215-ED1361A050F2}" destId="{7458F84A-56AD-4C13-9D43-0A618A475F28}" srcOrd="0" destOrd="0" presId="urn:microsoft.com/office/officeart/2005/8/layout/vList2"/>
    <dgm:cxn modelId="{9E11D588-81D3-4B11-BEF4-5980B1251832}" srcId="{A329689B-F547-49DA-879F-C70B8A8AD99C}" destId="{5E5F9D3A-9728-4A52-A215-ED1361A050F2}" srcOrd="5" destOrd="0" parTransId="{55FEE2E2-4708-41FB-B9CE-82A961407711}" sibTransId="{D4E300FA-4449-4DB5-B228-0AA52C54B5A0}"/>
    <dgm:cxn modelId="{3934288B-6DBF-4624-822D-DC67DA3C082E}" type="presOf" srcId="{3C013967-A679-40AC-A07F-011B2EAF3F5E}" destId="{B1896AFD-4E7A-4664-B756-8A776AF54679}" srcOrd="0" destOrd="0" presId="urn:microsoft.com/office/officeart/2005/8/layout/vList2"/>
    <dgm:cxn modelId="{C5C0CC8F-92E2-4337-AC4B-DE1028328969}" srcId="{A329689B-F547-49DA-879F-C70B8A8AD99C}" destId="{4BF73B66-74A7-4573-8C41-AE8F5DD671DC}" srcOrd="8" destOrd="0" parTransId="{0A53C724-6CAE-4B55-B460-595DE3AA46A5}" sibTransId="{57416C37-CB2A-4C80-BC48-9703C75EE760}"/>
    <dgm:cxn modelId="{4CDC4199-A24B-4CA1-A427-24FD76B84B5D}" srcId="{A329689B-F547-49DA-879F-C70B8A8AD99C}" destId="{06E64568-4A38-45A8-B57F-319E251301EB}" srcOrd="0" destOrd="0" parTransId="{464D738B-BCA1-460E-8AA6-44641D974FE8}" sibTransId="{4E841D98-A062-4A9F-BE7E-203B0A7DCD9F}"/>
    <dgm:cxn modelId="{CA06AFAE-B088-4E4F-9F2C-EC04DA48324A}" srcId="{A329689B-F547-49DA-879F-C70B8A8AD99C}" destId="{D8AFC951-95C8-4CCA-B56D-9A607F2D0A5B}" srcOrd="4" destOrd="0" parTransId="{4FC521D4-6F24-4D92-9F07-F226176C1F57}" sibTransId="{E0BC4B59-5E8E-4771-916A-0C290798B9D9}"/>
    <dgm:cxn modelId="{97DF27B7-623D-41D3-B8F7-63F2BDEFA6F6}" type="presOf" srcId="{329F2D17-AD16-4D80-AEE0-777F83B396E3}" destId="{27EA81C7-4534-411F-A83B-9455757B4A4A}" srcOrd="0" destOrd="0" presId="urn:microsoft.com/office/officeart/2005/8/layout/vList2"/>
    <dgm:cxn modelId="{90DC41B7-0AF5-4418-B42F-A9A34ADE7F20}" srcId="{A329689B-F547-49DA-879F-C70B8A8AD99C}" destId="{C967E1C7-FB57-4A3A-9BC2-F5BD95FBE09C}" srcOrd="9" destOrd="0" parTransId="{85F1F95E-BF9D-403A-919E-5A7A102568A3}" sibTransId="{0DAAC3AF-B89F-4F18-80EE-3F11BAB92009}"/>
    <dgm:cxn modelId="{42A702CB-2528-4369-B9D2-F65A973D0227}" type="presOf" srcId="{B852E5CA-96DC-4208-97D0-3F2805D5F9D7}" destId="{3FBBD334-A440-439C-B219-131089D491D7}" srcOrd="0" destOrd="0" presId="urn:microsoft.com/office/officeart/2005/8/layout/vList2"/>
    <dgm:cxn modelId="{A394EED2-DB00-49B0-832E-EE4D278D0F6D}" type="presOf" srcId="{4BF73B66-74A7-4573-8C41-AE8F5DD671DC}" destId="{B4599C22-EC7B-4A43-A2B7-7E855FFE8AB2}" srcOrd="0" destOrd="0" presId="urn:microsoft.com/office/officeart/2005/8/layout/vList2"/>
    <dgm:cxn modelId="{38D98BD6-3EFA-41F7-B686-CF6FAC3723A4}" srcId="{A329689B-F547-49DA-879F-C70B8A8AD99C}" destId="{329F2D17-AD16-4D80-AEE0-777F83B396E3}" srcOrd="6" destOrd="0" parTransId="{6B476CFB-C45E-4DDF-9CA4-B8776B2A613A}" sibTransId="{86AF5ED6-ADAD-46BE-BF0E-2CD3C32BEC53}"/>
    <dgm:cxn modelId="{CDDBA0E5-70A1-4D65-9AA6-95B4AF8E33EB}" type="presOf" srcId="{06E64568-4A38-45A8-B57F-319E251301EB}" destId="{EE737F8B-6CDA-4ED8-84A5-A7DAEE1ED570}" srcOrd="0" destOrd="0" presId="urn:microsoft.com/office/officeart/2005/8/layout/vList2"/>
    <dgm:cxn modelId="{6B84E407-C7D4-4406-8C3B-B7733AEE5BD2}" type="presParOf" srcId="{55E0A832-F3A2-4621-A966-415873BDA86E}" destId="{EE737F8B-6CDA-4ED8-84A5-A7DAEE1ED570}" srcOrd="0" destOrd="0" presId="urn:microsoft.com/office/officeart/2005/8/layout/vList2"/>
    <dgm:cxn modelId="{416019FE-D231-47F6-A9EB-C7C31D78AA3B}" type="presParOf" srcId="{55E0A832-F3A2-4621-A966-415873BDA86E}" destId="{69C80E01-2338-4C11-BDCB-0C4143B59C34}" srcOrd="1" destOrd="0" presId="urn:microsoft.com/office/officeart/2005/8/layout/vList2"/>
    <dgm:cxn modelId="{E01B6C37-B73D-441B-8172-0893BF715124}" type="presParOf" srcId="{55E0A832-F3A2-4621-A966-415873BDA86E}" destId="{DE097859-5A11-4876-ABDC-53BE8D492093}" srcOrd="2" destOrd="0" presId="urn:microsoft.com/office/officeart/2005/8/layout/vList2"/>
    <dgm:cxn modelId="{EFF20375-5CE1-4332-9696-4818C1466719}" type="presParOf" srcId="{55E0A832-F3A2-4621-A966-415873BDA86E}" destId="{610B8024-9ADB-4D7C-B967-23721742D6DA}" srcOrd="3" destOrd="0" presId="urn:microsoft.com/office/officeart/2005/8/layout/vList2"/>
    <dgm:cxn modelId="{566BE58C-4349-428B-BA32-080EA842E6B8}" type="presParOf" srcId="{55E0A832-F3A2-4621-A966-415873BDA86E}" destId="{8E7CE953-9633-4AE0-8102-CA39EEA75DC2}" srcOrd="4" destOrd="0" presId="urn:microsoft.com/office/officeart/2005/8/layout/vList2"/>
    <dgm:cxn modelId="{8CEDE7EF-A7B3-42C5-A923-AFE8C1579C57}" type="presParOf" srcId="{55E0A832-F3A2-4621-A966-415873BDA86E}" destId="{9101847C-CC88-4D50-BE30-C0AF8ADDDB79}" srcOrd="5" destOrd="0" presId="urn:microsoft.com/office/officeart/2005/8/layout/vList2"/>
    <dgm:cxn modelId="{65EECA80-56EC-413E-AEBD-9D472C61B898}" type="presParOf" srcId="{55E0A832-F3A2-4621-A966-415873BDA86E}" destId="{B1896AFD-4E7A-4664-B756-8A776AF54679}" srcOrd="6" destOrd="0" presId="urn:microsoft.com/office/officeart/2005/8/layout/vList2"/>
    <dgm:cxn modelId="{C38BC24D-A54F-476F-8F16-EC9DD06F27BA}" type="presParOf" srcId="{55E0A832-F3A2-4621-A966-415873BDA86E}" destId="{5EBEBC8A-B878-468A-8B77-0374EA8A6D83}" srcOrd="7" destOrd="0" presId="urn:microsoft.com/office/officeart/2005/8/layout/vList2"/>
    <dgm:cxn modelId="{E0D890A5-A2A1-4DF5-868A-145F5A624849}" type="presParOf" srcId="{55E0A832-F3A2-4621-A966-415873BDA86E}" destId="{733AC3BE-5D73-41C0-AA44-65F8BBF973C9}" srcOrd="8" destOrd="0" presId="urn:microsoft.com/office/officeart/2005/8/layout/vList2"/>
    <dgm:cxn modelId="{9015F559-161C-4D93-9125-1408BB7C9B6F}" type="presParOf" srcId="{55E0A832-F3A2-4621-A966-415873BDA86E}" destId="{52C82733-3451-4B57-9032-A18975E8BE69}" srcOrd="9" destOrd="0" presId="urn:microsoft.com/office/officeart/2005/8/layout/vList2"/>
    <dgm:cxn modelId="{445D0DE2-C73E-4AB5-8850-0A1D5CEBA2E8}" type="presParOf" srcId="{55E0A832-F3A2-4621-A966-415873BDA86E}" destId="{7458F84A-56AD-4C13-9D43-0A618A475F28}" srcOrd="10" destOrd="0" presId="urn:microsoft.com/office/officeart/2005/8/layout/vList2"/>
    <dgm:cxn modelId="{7BD9D38A-D9F6-4694-A52E-EDA65ADC29A0}" type="presParOf" srcId="{55E0A832-F3A2-4621-A966-415873BDA86E}" destId="{F50BA47A-CDE4-458D-A052-18DD07BCA3A7}" srcOrd="11" destOrd="0" presId="urn:microsoft.com/office/officeart/2005/8/layout/vList2"/>
    <dgm:cxn modelId="{54D8F96C-48B0-4A1D-AA75-3F8337DE8BB8}" type="presParOf" srcId="{55E0A832-F3A2-4621-A966-415873BDA86E}" destId="{27EA81C7-4534-411F-A83B-9455757B4A4A}" srcOrd="12" destOrd="0" presId="urn:microsoft.com/office/officeart/2005/8/layout/vList2"/>
    <dgm:cxn modelId="{FD28788D-EE96-4A3E-8994-B7CCEA09B95C}" type="presParOf" srcId="{55E0A832-F3A2-4621-A966-415873BDA86E}" destId="{900C2E2A-7351-48AE-8F92-3447A8EEDB4F}" srcOrd="13" destOrd="0" presId="urn:microsoft.com/office/officeart/2005/8/layout/vList2"/>
    <dgm:cxn modelId="{11E53A2D-F380-4F06-A110-4C09D38D69BA}" type="presParOf" srcId="{55E0A832-F3A2-4621-A966-415873BDA86E}" destId="{3FBBD334-A440-439C-B219-131089D491D7}" srcOrd="14" destOrd="0" presId="urn:microsoft.com/office/officeart/2005/8/layout/vList2"/>
    <dgm:cxn modelId="{339EBB02-7C02-454E-8226-3A8A5B145BB4}" type="presParOf" srcId="{55E0A832-F3A2-4621-A966-415873BDA86E}" destId="{D30F37C4-CBFE-47E5-9363-24ADB2165ECE}" srcOrd="15" destOrd="0" presId="urn:microsoft.com/office/officeart/2005/8/layout/vList2"/>
    <dgm:cxn modelId="{7286C5B3-575A-468B-9C93-D8846D9A8248}" type="presParOf" srcId="{55E0A832-F3A2-4621-A966-415873BDA86E}" destId="{B4599C22-EC7B-4A43-A2B7-7E855FFE8AB2}" srcOrd="16" destOrd="0" presId="urn:microsoft.com/office/officeart/2005/8/layout/vList2"/>
    <dgm:cxn modelId="{B4394409-1352-42F6-B3FD-3CE511FF70C4}" type="presParOf" srcId="{55E0A832-F3A2-4621-A966-415873BDA86E}" destId="{9CF0C5DB-A5A7-43C2-8F79-7A78B0F5D213}" srcOrd="17" destOrd="0" presId="urn:microsoft.com/office/officeart/2005/8/layout/vList2"/>
    <dgm:cxn modelId="{23659CE2-4B60-4347-A1BB-1D4E3DA50A61}" type="presParOf" srcId="{55E0A832-F3A2-4621-A966-415873BDA86E}" destId="{CEA73816-02C2-431B-8AE9-0360F1A5122D}" srcOrd="1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A329689B-F547-49DA-879F-C70B8A8AD9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E64568-4A38-45A8-B57F-319E251301EB}">
      <dgm:prSet phldrT="[Text]">
        <dgm:style>
          <a:lnRef idx="2">
            <a:schemeClr val="dk1"/>
          </a:lnRef>
          <a:fillRef idx="1">
            <a:schemeClr val="lt1"/>
          </a:fillRef>
          <a:effectRef idx="0">
            <a:schemeClr val="dk1"/>
          </a:effectRef>
          <a:fontRef idx="minor">
            <a:schemeClr val="dk1"/>
          </a:fontRef>
        </dgm:style>
      </dgm:prSet>
      <dgm:spPr>
        <a:solidFill>
          <a:schemeClr val="accent1">
            <a:lumMod val="40000"/>
            <a:lumOff val="60000"/>
          </a:schemeClr>
        </a:solidFill>
      </dgm:spPr>
      <dgm:t>
        <a:bodyPr/>
        <a:lstStyle/>
        <a:p>
          <a:r>
            <a:rPr lang="en-US"/>
            <a:t>Summary</a:t>
          </a:r>
        </a:p>
      </dgm:t>
    </dgm:pt>
    <dgm:pt modelId="{464D738B-BCA1-460E-8AA6-44641D974FE8}" type="parTrans" cxnId="{4CDC4199-A24B-4CA1-A427-24FD76B84B5D}">
      <dgm:prSet/>
      <dgm:spPr/>
      <dgm:t>
        <a:bodyPr/>
        <a:lstStyle/>
        <a:p>
          <a:endParaRPr lang="en-US"/>
        </a:p>
      </dgm:t>
    </dgm:pt>
    <dgm:pt modelId="{4E841D98-A062-4A9F-BE7E-203B0A7DCD9F}" type="sibTrans" cxnId="{4CDC4199-A24B-4CA1-A427-24FD76B84B5D}">
      <dgm:prSet/>
      <dgm:spPr/>
      <dgm:t>
        <a:bodyPr/>
        <a:lstStyle/>
        <a:p>
          <a:endParaRPr lang="en-US"/>
        </a:p>
      </dgm:t>
    </dgm:pt>
    <dgm:pt modelId="{329F2D17-AD16-4D80-AEE0-777F83B396E3}">
      <dgm:prSet phldrT="[Text]">
        <dgm:style>
          <a:lnRef idx="2">
            <a:schemeClr val="dk1"/>
          </a:lnRef>
          <a:fillRef idx="1">
            <a:schemeClr val="lt1"/>
          </a:fillRef>
          <a:effectRef idx="0">
            <a:schemeClr val="dk1"/>
          </a:effectRef>
          <a:fontRef idx="minor">
            <a:schemeClr val="dk1"/>
          </a:fontRef>
        </dgm:style>
      </dgm:prSet>
      <dgm:spPr/>
      <dgm:t>
        <a:bodyPr/>
        <a:lstStyle/>
        <a:p>
          <a:r>
            <a:rPr lang="en-US" dirty="0" err="1"/>
            <a:t>PnR</a:t>
          </a:r>
          <a:r>
            <a:rPr lang="en-US" dirty="0"/>
            <a:t> with DRC and LVS</a:t>
          </a:r>
        </a:p>
      </dgm:t>
    </dgm:pt>
    <dgm:pt modelId="{6B476CFB-C45E-4DDF-9CA4-B8776B2A613A}" type="parTrans" cxnId="{38D98BD6-3EFA-41F7-B686-CF6FAC3723A4}">
      <dgm:prSet/>
      <dgm:spPr/>
      <dgm:t>
        <a:bodyPr/>
        <a:lstStyle/>
        <a:p>
          <a:endParaRPr lang="en-US"/>
        </a:p>
      </dgm:t>
    </dgm:pt>
    <dgm:pt modelId="{86AF5ED6-ADAD-46BE-BF0E-2CD3C32BEC53}" type="sibTrans" cxnId="{38D98BD6-3EFA-41F7-B686-CF6FAC3723A4}">
      <dgm:prSet/>
      <dgm:spPr/>
      <dgm:t>
        <a:bodyPr/>
        <a:lstStyle/>
        <a:p>
          <a:endParaRPr lang="en-US"/>
        </a:p>
      </dgm:t>
    </dgm:pt>
    <dgm:pt modelId="{C61D7E84-214E-4ED2-81F0-A9A6F9386EB9}">
      <dgm:prSet phldrT="[Text]">
        <dgm:style>
          <a:lnRef idx="2">
            <a:schemeClr val="dk1"/>
          </a:lnRef>
          <a:fillRef idx="1">
            <a:schemeClr val="lt1"/>
          </a:fillRef>
          <a:effectRef idx="0">
            <a:schemeClr val="dk1"/>
          </a:effectRef>
          <a:fontRef idx="minor">
            <a:schemeClr val="dk1"/>
          </a:fontRef>
        </dgm:style>
      </dgm:prSet>
      <dgm:spPr/>
      <dgm:t>
        <a:bodyPr/>
        <a:lstStyle/>
        <a:p>
          <a:r>
            <a:rPr lang="en-US"/>
            <a:t>Introduction</a:t>
          </a:r>
        </a:p>
      </dgm:t>
    </dgm:pt>
    <dgm:pt modelId="{E967C6D6-CFDF-4247-A242-7BF52A395F55}" type="parTrans" cxnId="{3F7FFD4C-9EA2-4074-92D6-75E454A1AE4B}">
      <dgm:prSet/>
      <dgm:spPr/>
      <dgm:t>
        <a:bodyPr/>
        <a:lstStyle/>
        <a:p>
          <a:endParaRPr lang="en-US"/>
        </a:p>
      </dgm:t>
    </dgm:pt>
    <dgm:pt modelId="{CC71AA43-3033-43A4-AC90-5EF457CBE454}" type="sibTrans" cxnId="{3F7FFD4C-9EA2-4074-92D6-75E454A1AE4B}">
      <dgm:prSet/>
      <dgm:spPr/>
      <dgm:t>
        <a:bodyPr/>
        <a:lstStyle/>
        <a:p>
          <a:endParaRPr lang="en-US"/>
        </a:p>
      </dgm:t>
    </dgm:pt>
    <dgm:pt modelId="{3C013967-A679-40AC-A07F-011B2EAF3F5E}">
      <dgm:prSet phldrT="[Text]">
        <dgm:style>
          <a:lnRef idx="2">
            <a:schemeClr val="dk1"/>
          </a:lnRef>
          <a:fillRef idx="1">
            <a:schemeClr val="lt1"/>
          </a:fillRef>
          <a:effectRef idx="0">
            <a:schemeClr val="dk1"/>
          </a:effectRef>
          <a:fontRef idx="minor">
            <a:schemeClr val="dk1"/>
          </a:fontRef>
        </dgm:style>
      </dgm:prSet>
      <dgm:spPr/>
      <dgm:t>
        <a:bodyPr/>
        <a:lstStyle/>
        <a:p>
          <a:r>
            <a:rPr lang="en-US" dirty="0"/>
            <a:t>Directed Testbench</a:t>
          </a:r>
        </a:p>
      </dgm:t>
    </dgm:pt>
    <dgm:pt modelId="{CF05CB12-71D2-48FD-88AB-075454A4D856}" type="parTrans" cxnId="{B43BB60D-65E0-45E8-BEC7-487F97B5A13D}">
      <dgm:prSet/>
      <dgm:spPr/>
      <dgm:t>
        <a:bodyPr/>
        <a:lstStyle/>
        <a:p>
          <a:endParaRPr lang="en-US"/>
        </a:p>
      </dgm:t>
    </dgm:pt>
    <dgm:pt modelId="{9B11575A-C919-4A98-963C-ABF2F6D7107B}" type="sibTrans" cxnId="{B43BB60D-65E0-45E8-BEC7-487F97B5A13D}">
      <dgm:prSet/>
      <dgm:spPr/>
      <dgm:t>
        <a:bodyPr/>
        <a:lstStyle/>
        <a:p>
          <a:endParaRPr lang="en-US"/>
        </a:p>
      </dgm:t>
    </dgm:pt>
    <dgm:pt modelId="{D8AFC951-95C8-4CCA-B56D-9A607F2D0A5B}">
      <dgm:prSet phldrT="[Text]">
        <dgm:style>
          <a:lnRef idx="2">
            <a:schemeClr val="dk1"/>
          </a:lnRef>
          <a:fillRef idx="1">
            <a:schemeClr val="lt1"/>
          </a:fillRef>
          <a:effectRef idx="0">
            <a:schemeClr val="dk1"/>
          </a:effectRef>
          <a:fontRef idx="minor">
            <a:schemeClr val="dk1"/>
          </a:fontRef>
        </dgm:style>
      </dgm:prSet>
      <dgm:spPr/>
      <dgm:t>
        <a:bodyPr/>
        <a:lstStyle/>
        <a:p>
          <a:r>
            <a:rPr lang="en-US" dirty="0"/>
            <a:t>Layered Testbench</a:t>
          </a:r>
        </a:p>
      </dgm:t>
    </dgm:pt>
    <dgm:pt modelId="{4FC521D4-6F24-4D92-9F07-F226176C1F57}" type="parTrans" cxnId="{CA06AFAE-B088-4E4F-9F2C-EC04DA48324A}">
      <dgm:prSet/>
      <dgm:spPr/>
      <dgm:t>
        <a:bodyPr/>
        <a:lstStyle/>
        <a:p>
          <a:endParaRPr lang="en-US"/>
        </a:p>
      </dgm:t>
    </dgm:pt>
    <dgm:pt modelId="{E0BC4B59-5E8E-4771-916A-0C290798B9D9}" type="sibTrans" cxnId="{CA06AFAE-B088-4E4F-9F2C-EC04DA48324A}">
      <dgm:prSet/>
      <dgm:spPr/>
      <dgm:t>
        <a:bodyPr/>
        <a:lstStyle/>
        <a:p>
          <a:endParaRPr lang="en-US"/>
        </a:p>
      </dgm:t>
    </dgm:pt>
    <dgm:pt modelId="{57C12D8A-8C1A-46FA-84F1-38B90103E378}">
      <dgm:prSet phldrT="[Text]">
        <dgm:style>
          <a:lnRef idx="2">
            <a:schemeClr val="dk1"/>
          </a:lnRef>
          <a:fillRef idx="1">
            <a:schemeClr val="lt1"/>
          </a:fillRef>
          <a:effectRef idx="0">
            <a:schemeClr val="dk1"/>
          </a:effectRef>
          <a:fontRef idx="minor">
            <a:schemeClr val="dk1"/>
          </a:fontRef>
        </dgm:style>
      </dgm:prSet>
      <dgm:spPr/>
      <dgm:t>
        <a:bodyPr/>
        <a:lstStyle/>
        <a:p>
          <a:r>
            <a:rPr lang="en-US" dirty="0"/>
            <a:t>Design RTL</a:t>
          </a:r>
        </a:p>
      </dgm:t>
    </dgm:pt>
    <dgm:pt modelId="{16B0FAB9-2ED4-4AD2-9351-95F4018D9271}" type="parTrans" cxnId="{84635210-7CED-4683-B788-5E37E292FD9B}">
      <dgm:prSet/>
      <dgm:spPr/>
      <dgm:t>
        <a:bodyPr/>
        <a:lstStyle/>
        <a:p>
          <a:endParaRPr lang="en-GB"/>
        </a:p>
      </dgm:t>
    </dgm:pt>
    <dgm:pt modelId="{1968DED8-ACED-4292-8486-37DB0096021E}" type="sibTrans" cxnId="{84635210-7CED-4683-B788-5E37E292FD9B}">
      <dgm:prSet/>
      <dgm:spPr/>
      <dgm:t>
        <a:bodyPr/>
        <a:lstStyle/>
        <a:p>
          <a:endParaRPr lang="en-GB"/>
        </a:p>
      </dgm:t>
    </dgm:pt>
    <dgm:pt modelId="{5E5F9D3A-9728-4A52-A215-ED1361A050F2}">
      <dgm:prSet phldrT="[Text]">
        <dgm:style>
          <a:lnRef idx="2">
            <a:schemeClr val="dk1"/>
          </a:lnRef>
          <a:fillRef idx="1">
            <a:schemeClr val="lt1"/>
          </a:fillRef>
          <a:effectRef idx="0">
            <a:schemeClr val="dk1"/>
          </a:effectRef>
          <a:fontRef idx="minor">
            <a:schemeClr val="dk1"/>
          </a:fontRef>
        </dgm:style>
      </dgm:prSet>
      <dgm:spPr/>
      <dgm:t>
        <a:bodyPr/>
        <a:lstStyle/>
        <a:p>
          <a:r>
            <a:rPr lang="en-US" dirty="0"/>
            <a:t>Synthesis</a:t>
          </a:r>
        </a:p>
      </dgm:t>
    </dgm:pt>
    <dgm:pt modelId="{55FEE2E2-4708-41FB-B9CE-82A961407711}" type="parTrans" cxnId="{9E11D588-81D3-4B11-BEF4-5980B1251832}">
      <dgm:prSet/>
      <dgm:spPr/>
      <dgm:t>
        <a:bodyPr/>
        <a:lstStyle/>
        <a:p>
          <a:endParaRPr lang="en-GB"/>
        </a:p>
      </dgm:t>
    </dgm:pt>
    <dgm:pt modelId="{D4E300FA-4449-4DB5-B228-0AA52C54B5A0}" type="sibTrans" cxnId="{9E11D588-81D3-4B11-BEF4-5980B1251832}">
      <dgm:prSet/>
      <dgm:spPr/>
      <dgm:t>
        <a:bodyPr/>
        <a:lstStyle/>
        <a:p>
          <a:endParaRPr lang="en-GB"/>
        </a:p>
      </dgm:t>
    </dgm:pt>
    <dgm:pt modelId="{B852E5CA-96DC-4208-97D0-3F2805D5F9D7}">
      <dgm:prSet phldrT="[Text]">
        <dgm:style>
          <a:lnRef idx="2">
            <a:schemeClr val="dk1"/>
          </a:lnRef>
          <a:fillRef idx="1">
            <a:schemeClr val="lt1"/>
          </a:fillRef>
          <a:effectRef idx="0">
            <a:schemeClr val="dk1"/>
          </a:effectRef>
          <a:fontRef idx="minor">
            <a:schemeClr val="dk1"/>
          </a:fontRef>
        </dgm:style>
      </dgm:prSet>
      <dgm:spPr/>
      <dgm:t>
        <a:bodyPr/>
        <a:lstStyle/>
        <a:p>
          <a:r>
            <a:rPr lang="en-US" dirty="0"/>
            <a:t>Optimization</a:t>
          </a:r>
        </a:p>
      </dgm:t>
    </dgm:pt>
    <dgm:pt modelId="{C979ACAF-F694-4C90-967F-19D048551A11}" type="parTrans" cxnId="{86DB912E-3CD4-450E-8024-3AAB6D304DE4}">
      <dgm:prSet/>
      <dgm:spPr/>
      <dgm:t>
        <a:bodyPr/>
        <a:lstStyle/>
        <a:p>
          <a:endParaRPr lang="en-US"/>
        </a:p>
      </dgm:t>
    </dgm:pt>
    <dgm:pt modelId="{9634BB5A-A705-4C4B-BB18-0C1785DAF049}" type="sibTrans" cxnId="{86DB912E-3CD4-450E-8024-3AAB6D304DE4}">
      <dgm:prSet/>
      <dgm:spPr/>
      <dgm:t>
        <a:bodyPr/>
        <a:lstStyle/>
        <a:p>
          <a:endParaRPr lang="en-US"/>
        </a:p>
      </dgm:t>
    </dgm:pt>
    <dgm:pt modelId="{4BF73B66-74A7-4573-8C41-AE8F5DD671DC}">
      <dgm:prSet phldrT="[Text]">
        <dgm:style>
          <a:lnRef idx="2">
            <a:schemeClr val="dk1"/>
          </a:lnRef>
          <a:fillRef idx="1">
            <a:schemeClr val="lt1"/>
          </a:fillRef>
          <a:effectRef idx="0">
            <a:schemeClr val="dk1"/>
          </a:effectRef>
          <a:fontRef idx="minor">
            <a:schemeClr val="dk1"/>
          </a:fontRef>
        </dgm:style>
      </dgm:prSet>
      <dgm:spPr/>
      <dgm:t>
        <a:bodyPr/>
        <a:lstStyle/>
        <a:p>
          <a:r>
            <a:rPr lang="en-US" dirty="0"/>
            <a:t>Final Parameter</a:t>
          </a:r>
        </a:p>
      </dgm:t>
    </dgm:pt>
    <dgm:pt modelId="{0A53C724-6CAE-4B55-B460-595DE3AA46A5}" type="parTrans" cxnId="{C5C0CC8F-92E2-4337-AC4B-DE1028328969}">
      <dgm:prSet/>
      <dgm:spPr/>
      <dgm:t>
        <a:bodyPr/>
        <a:lstStyle/>
        <a:p>
          <a:endParaRPr lang="en-US"/>
        </a:p>
      </dgm:t>
    </dgm:pt>
    <dgm:pt modelId="{57416C37-CB2A-4C80-BC48-9703C75EE760}" type="sibTrans" cxnId="{C5C0CC8F-92E2-4337-AC4B-DE1028328969}">
      <dgm:prSet/>
      <dgm:spPr/>
      <dgm:t>
        <a:bodyPr/>
        <a:lstStyle/>
        <a:p>
          <a:endParaRPr lang="en-US"/>
        </a:p>
      </dgm:t>
    </dgm:pt>
    <dgm:pt modelId="{C967E1C7-FB57-4A3A-9BC2-F5BD95FBE09C}">
      <dgm:prSet phldrT="[Text]">
        <dgm:style>
          <a:lnRef idx="2">
            <a:schemeClr val="dk1"/>
          </a:lnRef>
          <a:fillRef idx="1">
            <a:schemeClr val="lt1"/>
          </a:fillRef>
          <a:effectRef idx="0">
            <a:schemeClr val="dk1"/>
          </a:effectRef>
          <a:fontRef idx="minor">
            <a:schemeClr val="dk1"/>
          </a:fontRef>
        </dgm:style>
      </dgm:prSet>
      <dgm:spPr/>
      <dgm:t>
        <a:bodyPr/>
        <a:lstStyle/>
        <a:p>
          <a:r>
            <a:rPr lang="en-US" dirty="0"/>
            <a:t>Acknowledgement and References</a:t>
          </a:r>
        </a:p>
      </dgm:t>
    </dgm:pt>
    <dgm:pt modelId="{85F1F95E-BF9D-403A-919E-5A7A102568A3}" type="parTrans" cxnId="{90DC41B7-0AF5-4418-B42F-A9A34ADE7F20}">
      <dgm:prSet/>
      <dgm:spPr/>
      <dgm:t>
        <a:bodyPr/>
        <a:lstStyle/>
        <a:p>
          <a:endParaRPr lang="en-US"/>
        </a:p>
      </dgm:t>
    </dgm:pt>
    <dgm:pt modelId="{0DAAC3AF-B89F-4F18-80EE-3F11BAB92009}" type="sibTrans" cxnId="{90DC41B7-0AF5-4418-B42F-A9A34ADE7F20}">
      <dgm:prSet/>
      <dgm:spPr/>
      <dgm:t>
        <a:bodyPr/>
        <a:lstStyle/>
        <a:p>
          <a:endParaRPr lang="en-US"/>
        </a:p>
      </dgm:t>
    </dgm:pt>
    <dgm:pt modelId="{55E0A832-F3A2-4621-A966-415873BDA86E}" type="pres">
      <dgm:prSet presAssocID="{A329689B-F547-49DA-879F-C70B8A8AD99C}" presName="linear" presStyleCnt="0">
        <dgm:presLayoutVars>
          <dgm:animLvl val="lvl"/>
          <dgm:resizeHandles val="exact"/>
        </dgm:presLayoutVars>
      </dgm:prSet>
      <dgm:spPr/>
    </dgm:pt>
    <dgm:pt modelId="{EE737F8B-6CDA-4ED8-84A5-A7DAEE1ED570}" type="pres">
      <dgm:prSet presAssocID="{06E64568-4A38-45A8-B57F-319E251301EB}" presName="parentText" presStyleLbl="node1" presStyleIdx="0" presStyleCnt="10">
        <dgm:presLayoutVars>
          <dgm:chMax val="0"/>
          <dgm:bulletEnabled val="1"/>
        </dgm:presLayoutVars>
      </dgm:prSet>
      <dgm:spPr/>
    </dgm:pt>
    <dgm:pt modelId="{69C80E01-2338-4C11-BDCB-0C4143B59C34}" type="pres">
      <dgm:prSet presAssocID="{4E841D98-A062-4A9F-BE7E-203B0A7DCD9F}" presName="spacer" presStyleCnt="0"/>
      <dgm:spPr/>
    </dgm:pt>
    <dgm:pt modelId="{DE097859-5A11-4876-ABDC-53BE8D492093}" type="pres">
      <dgm:prSet presAssocID="{C61D7E84-214E-4ED2-81F0-A9A6F9386EB9}" presName="parentText" presStyleLbl="node1" presStyleIdx="1" presStyleCnt="10">
        <dgm:presLayoutVars>
          <dgm:chMax val="0"/>
          <dgm:bulletEnabled val="1"/>
        </dgm:presLayoutVars>
      </dgm:prSet>
      <dgm:spPr/>
    </dgm:pt>
    <dgm:pt modelId="{610B8024-9ADB-4D7C-B967-23721742D6DA}" type="pres">
      <dgm:prSet presAssocID="{CC71AA43-3033-43A4-AC90-5EF457CBE454}" presName="spacer" presStyleCnt="0"/>
      <dgm:spPr/>
    </dgm:pt>
    <dgm:pt modelId="{8E7CE953-9633-4AE0-8102-CA39EEA75DC2}" type="pres">
      <dgm:prSet presAssocID="{57C12D8A-8C1A-46FA-84F1-38B90103E378}" presName="parentText" presStyleLbl="node1" presStyleIdx="2" presStyleCnt="10">
        <dgm:presLayoutVars>
          <dgm:chMax val="0"/>
          <dgm:bulletEnabled val="1"/>
        </dgm:presLayoutVars>
      </dgm:prSet>
      <dgm:spPr/>
    </dgm:pt>
    <dgm:pt modelId="{9101847C-CC88-4D50-BE30-C0AF8ADDDB79}" type="pres">
      <dgm:prSet presAssocID="{1968DED8-ACED-4292-8486-37DB0096021E}" presName="spacer" presStyleCnt="0"/>
      <dgm:spPr/>
    </dgm:pt>
    <dgm:pt modelId="{B1896AFD-4E7A-4664-B756-8A776AF54679}" type="pres">
      <dgm:prSet presAssocID="{3C013967-A679-40AC-A07F-011B2EAF3F5E}" presName="parentText" presStyleLbl="node1" presStyleIdx="3" presStyleCnt="10">
        <dgm:presLayoutVars>
          <dgm:chMax val="0"/>
          <dgm:bulletEnabled val="1"/>
        </dgm:presLayoutVars>
      </dgm:prSet>
      <dgm:spPr/>
    </dgm:pt>
    <dgm:pt modelId="{5EBEBC8A-B878-468A-8B77-0374EA8A6D83}" type="pres">
      <dgm:prSet presAssocID="{9B11575A-C919-4A98-963C-ABF2F6D7107B}" presName="spacer" presStyleCnt="0"/>
      <dgm:spPr/>
    </dgm:pt>
    <dgm:pt modelId="{733AC3BE-5D73-41C0-AA44-65F8BBF973C9}" type="pres">
      <dgm:prSet presAssocID="{D8AFC951-95C8-4CCA-B56D-9A607F2D0A5B}" presName="parentText" presStyleLbl="node1" presStyleIdx="4" presStyleCnt="10">
        <dgm:presLayoutVars>
          <dgm:chMax val="0"/>
          <dgm:bulletEnabled val="1"/>
        </dgm:presLayoutVars>
      </dgm:prSet>
      <dgm:spPr/>
    </dgm:pt>
    <dgm:pt modelId="{52C82733-3451-4B57-9032-A18975E8BE69}" type="pres">
      <dgm:prSet presAssocID="{E0BC4B59-5E8E-4771-916A-0C290798B9D9}" presName="spacer" presStyleCnt="0"/>
      <dgm:spPr/>
    </dgm:pt>
    <dgm:pt modelId="{7458F84A-56AD-4C13-9D43-0A618A475F28}" type="pres">
      <dgm:prSet presAssocID="{5E5F9D3A-9728-4A52-A215-ED1361A050F2}" presName="parentText" presStyleLbl="node1" presStyleIdx="5" presStyleCnt="10">
        <dgm:presLayoutVars>
          <dgm:chMax val="0"/>
          <dgm:bulletEnabled val="1"/>
        </dgm:presLayoutVars>
      </dgm:prSet>
      <dgm:spPr/>
    </dgm:pt>
    <dgm:pt modelId="{F50BA47A-CDE4-458D-A052-18DD07BCA3A7}" type="pres">
      <dgm:prSet presAssocID="{D4E300FA-4449-4DB5-B228-0AA52C54B5A0}" presName="spacer" presStyleCnt="0"/>
      <dgm:spPr/>
    </dgm:pt>
    <dgm:pt modelId="{27EA81C7-4534-411F-A83B-9455757B4A4A}" type="pres">
      <dgm:prSet presAssocID="{329F2D17-AD16-4D80-AEE0-777F83B396E3}" presName="parentText" presStyleLbl="node1" presStyleIdx="6" presStyleCnt="10">
        <dgm:presLayoutVars>
          <dgm:chMax val="0"/>
          <dgm:bulletEnabled val="1"/>
        </dgm:presLayoutVars>
      </dgm:prSet>
      <dgm:spPr/>
    </dgm:pt>
    <dgm:pt modelId="{900C2E2A-7351-48AE-8F92-3447A8EEDB4F}" type="pres">
      <dgm:prSet presAssocID="{86AF5ED6-ADAD-46BE-BF0E-2CD3C32BEC53}" presName="spacer" presStyleCnt="0"/>
      <dgm:spPr/>
    </dgm:pt>
    <dgm:pt modelId="{3FBBD334-A440-439C-B219-131089D491D7}" type="pres">
      <dgm:prSet presAssocID="{B852E5CA-96DC-4208-97D0-3F2805D5F9D7}" presName="parentText" presStyleLbl="node1" presStyleIdx="7" presStyleCnt="10">
        <dgm:presLayoutVars>
          <dgm:chMax val="0"/>
          <dgm:bulletEnabled val="1"/>
        </dgm:presLayoutVars>
      </dgm:prSet>
      <dgm:spPr/>
    </dgm:pt>
    <dgm:pt modelId="{D30F37C4-CBFE-47E5-9363-24ADB2165ECE}" type="pres">
      <dgm:prSet presAssocID="{9634BB5A-A705-4C4B-BB18-0C1785DAF049}" presName="spacer" presStyleCnt="0"/>
      <dgm:spPr/>
    </dgm:pt>
    <dgm:pt modelId="{B4599C22-EC7B-4A43-A2B7-7E855FFE8AB2}" type="pres">
      <dgm:prSet presAssocID="{4BF73B66-74A7-4573-8C41-AE8F5DD671DC}" presName="parentText" presStyleLbl="node1" presStyleIdx="8" presStyleCnt="10">
        <dgm:presLayoutVars>
          <dgm:chMax val="0"/>
          <dgm:bulletEnabled val="1"/>
        </dgm:presLayoutVars>
      </dgm:prSet>
      <dgm:spPr/>
    </dgm:pt>
    <dgm:pt modelId="{9CF0C5DB-A5A7-43C2-8F79-7A78B0F5D213}" type="pres">
      <dgm:prSet presAssocID="{57416C37-CB2A-4C80-BC48-9703C75EE760}" presName="spacer" presStyleCnt="0"/>
      <dgm:spPr/>
    </dgm:pt>
    <dgm:pt modelId="{CEA73816-02C2-431B-8AE9-0360F1A5122D}" type="pres">
      <dgm:prSet presAssocID="{C967E1C7-FB57-4A3A-9BC2-F5BD95FBE09C}" presName="parentText" presStyleLbl="node1" presStyleIdx="9" presStyleCnt="10">
        <dgm:presLayoutVars>
          <dgm:chMax val="0"/>
          <dgm:bulletEnabled val="1"/>
        </dgm:presLayoutVars>
      </dgm:prSet>
      <dgm:spPr/>
    </dgm:pt>
  </dgm:ptLst>
  <dgm:cxnLst>
    <dgm:cxn modelId="{7F30E709-0000-4E99-8DA7-2A4DB324569B}" type="presOf" srcId="{C967E1C7-FB57-4A3A-9BC2-F5BD95FBE09C}" destId="{CEA73816-02C2-431B-8AE9-0360F1A5122D}" srcOrd="0" destOrd="0" presId="urn:microsoft.com/office/officeart/2005/8/layout/vList2"/>
    <dgm:cxn modelId="{BC063A0D-0AC4-4A4B-80C8-8D1BFCC2ED8B}" type="presOf" srcId="{A329689B-F547-49DA-879F-C70B8A8AD99C}" destId="{55E0A832-F3A2-4621-A966-415873BDA86E}" srcOrd="0" destOrd="0" presId="urn:microsoft.com/office/officeart/2005/8/layout/vList2"/>
    <dgm:cxn modelId="{B43BB60D-65E0-45E8-BEC7-487F97B5A13D}" srcId="{A329689B-F547-49DA-879F-C70B8A8AD99C}" destId="{3C013967-A679-40AC-A07F-011B2EAF3F5E}" srcOrd="3" destOrd="0" parTransId="{CF05CB12-71D2-48FD-88AB-075454A4D856}" sibTransId="{9B11575A-C919-4A98-963C-ABF2F6D7107B}"/>
    <dgm:cxn modelId="{84635210-7CED-4683-B788-5E37E292FD9B}" srcId="{A329689B-F547-49DA-879F-C70B8A8AD99C}" destId="{57C12D8A-8C1A-46FA-84F1-38B90103E378}" srcOrd="2" destOrd="0" parTransId="{16B0FAB9-2ED4-4AD2-9351-95F4018D9271}" sibTransId="{1968DED8-ACED-4292-8486-37DB0096021E}"/>
    <dgm:cxn modelId="{86DB912E-3CD4-450E-8024-3AAB6D304DE4}" srcId="{A329689B-F547-49DA-879F-C70B8A8AD99C}" destId="{B852E5CA-96DC-4208-97D0-3F2805D5F9D7}" srcOrd="7" destOrd="0" parTransId="{C979ACAF-F694-4C90-967F-19D048551A11}" sibTransId="{9634BB5A-A705-4C4B-BB18-0C1785DAF049}"/>
    <dgm:cxn modelId="{B2F5A767-8BF6-4D6B-9358-BA9BF3DFEA6D}" type="presOf" srcId="{D8AFC951-95C8-4CCA-B56D-9A607F2D0A5B}" destId="{733AC3BE-5D73-41C0-AA44-65F8BBF973C9}" srcOrd="0" destOrd="0" presId="urn:microsoft.com/office/officeart/2005/8/layout/vList2"/>
    <dgm:cxn modelId="{3F7FFD4C-9EA2-4074-92D6-75E454A1AE4B}" srcId="{A329689B-F547-49DA-879F-C70B8A8AD99C}" destId="{C61D7E84-214E-4ED2-81F0-A9A6F9386EB9}" srcOrd="1" destOrd="0" parTransId="{E967C6D6-CFDF-4247-A242-7BF52A395F55}" sibTransId="{CC71AA43-3033-43A4-AC90-5EF457CBE454}"/>
    <dgm:cxn modelId="{6C4D926E-FF3C-49E7-BE92-4113126C36B2}" type="presOf" srcId="{C61D7E84-214E-4ED2-81F0-A9A6F9386EB9}" destId="{DE097859-5A11-4876-ABDC-53BE8D492093}" srcOrd="0" destOrd="0" presId="urn:microsoft.com/office/officeart/2005/8/layout/vList2"/>
    <dgm:cxn modelId="{8C295B71-5FE4-456E-A89F-D0ED965E55AE}" type="presOf" srcId="{57C12D8A-8C1A-46FA-84F1-38B90103E378}" destId="{8E7CE953-9633-4AE0-8102-CA39EEA75DC2}" srcOrd="0" destOrd="0" presId="urn:microsoft.com/office/officeart/2005/8/layout/vList2"/>
    <dgm:cxn modelId="{0910AB77-98A7-4702-8154-EF195FD6FB23}" type="presOf" srcId="{5E5F9D3A-9728-4A52-A215-ED1361A050F2}" destId="{7458F84A-56AD-4C13-9D43-0A618A475F28}" srcOrd="0" destOrd="0" presId="urn:microsoft.com/office/officeart/2005/8/layout/vList2"/>
    <dgm:cxn modelId="{9E11D588-81D3-4B11-BEF4-5980B1251832}" srcId="{A329689B-F547-49DA-879F-C70B8A8AD99C}" destId="{5E5F9D3A-9728-4A52-A215-ED1361A050F2}" srcOrd="5" destOrd="0" parTransId="{55FEE2E2-4708-41FB-B9CE-82A961407711}" sibTransId="{D4E300FA-4449-4DB5-B228-0AA52C54B5A0}"/>
    <dgm:cxn modelId="{3934288B-6DBF-4624-822D-DC67DA3C082E}" type="presOf" srcId="{3C013967-A679-40AC-A07F-011B2EAF3F5E}" destId="{B1896AFD-4E7A-4664-B756-8A776AF54679}" srcOrd="0" destOrd="0" presId="urn:microsoft.com/office/officeart/2005/8/layout/vList2"/>
    <dgm:cxn modelId="{C5C0CC8F-92E2-4337-AC4B-DE1028328969}" srcId="{A329689B-F547-49DA-879F-C70B8A8AD99C}" destId="{4BF73B66-74A7-4573-8C41-AE8F5DD671DC}" srcOrd="8" destOrd="0" parTransId="{0A53C724-6CAE-4B55-B460-595DE3AA46A5}" sibTransId="{57416C37-CB2A-4C80-BC48-9703C75EE760}"/>
    <dgm:cxn modelId="{4CDC4199-A24B-4CA1-A427-24FD76B84B5D}" srcId="{A329689B-F547-49DA-879F-C70B8A8AD99C}" destId="{06E64568-4A38-45A8-B57F-319E251301EB}" srcOrd="0" destOrd="0" parTransId="{464D738B-BCA1-460E-8AA6-44641D974FE8}" sibTransId="{4E841D98-A062-4A9F-BE7E-203B0A7DCD9F}"/>
    <dgm:cxn modelId="{CA06AFAE-B088-4E4F-9F2C-EC04DA48324A}" srcId="{A329689B-F547-49DA-879F-C70B8A8AD99C}" destId="{D8AFC951-95C8-4CCA-B56D-9A607F2D0A5B}" srcOrd="4" destOrd="0" parTransId="{4FC521D4-6F24-4D92-9F07-F226176C1F57}" sibTransId="{E0BC4B59-5E8E-4771-916A-0C290798B9D9}"/>
    <dgm:cxn modelId="{97DF27B7-623D-41D3-B8F7-63F2BDEFA6F6}" type="presOf" srcId="{329F2D17-AD16-4D80-AEE0-777F83B396E3}" destId="{27EA81C7-4534-411F-A83B-9455757B4A4A}" srcOrd="0" destOrd="0" presId="urn:microsoft.com/office/officeart/2005/8/layout/vList2"/>
    <dgm:cxn modelId="{90DC41B7-0AF5-4418-B42F-A9A34ADE7F20}" srcId="{A329689B-F547-49DA-879F-C70B8A8AD99C}" destId="{C967E1C7-FB57-4A3A-9BC2-F5BD95FBE09C}" srcOrd="9" destOrd="0" parTransId="{85F1F95E-BF9D-403A-919E-5A7A102568A3}" sibTransId="{0DAAC3AF-B89F-4F18-80EE-3F11BAB92009}"/>
    <dgm:cxn modelId="{42A702CB-2528-4369-B9D2-F65A973D0227}" type="presOf" srcId="{B852E5CA-96DC-4208-97D0-3F2805D5F9D7}" destId="{3FBBD334-A440-439C-B219-131089D491D7}" srcOrd="0" destOrd="0" presId="urn:microsoft.com/office/officeart/2005/8/layout/vList2"/>
    <dgm:cxn modelId="{A394EED2-DB00-49B0-832E-EE4D278D0F6D}" type="presOf" srcId="{4BF73B66-74A7-4573-8C41-AE8F5DD671DC}" destId="{B4599C22-EC7B-4A43-A2B7-7E855FFE8AB2}" srcOrd="0" destOrd="0" presId="urn:microsoft.com/office/officeart/2005/8/layout/vList2"/>
    <dgm:cxn modelId="{38D98BD6-3EFA-41F7-B686-CF6FAC3723A4}" srcId="{A329689B-F547-49DA-879F-C70B8A8AD99C}" destId="{329F2D17-AD16-4D80-AEE0-777F83B396E3}" srcOrd="6" destOrd="0" parTransId="{6B476CFB-C45E-4DDF-9CA4-B8776B2A613A}" sibTransId="{86AF5ED6-ADAD-46BE-BF0E-2CD3C32BEC53}"/>
    <dgm:cxn modelId="{CDDBA0E5-70A1-4D65-9AA6-95B4AF8E33EB}" type="presOf" srcId="{06E64568-4A38-45A8-B57F-319E251301EB}" destId="{EE737F8B-6CDA-4ED8-84A5-A7DAEE1ED570}" srcOrd="0" destOrd="0" presId="urn:microsoft.com/office/officeart/2005/8/layout/vList2"/>
    <dgm:cxn modelId="{6B84E407-C7D4-4406-8C3B-B7733AEE5BD2}" type="presParOf" srcId="{55E0A832-F3A2-4621-A966-415873BDA86E}" destId="{EE737F8B-6CDA-4ED8-84A5-A7DAEE1ED570}" srcOrd="0" destOrd="0" presId="urn:microsoft.com/office/officeart/2005/8/layout/vList2"/>
    <dgm:cxn modelId="{416019FE-D231-47F6-A9EB-C7C31D78AA3B}" type="presParOf" srcId="{55E0A832-F3A2-4621-A966-415873BDA86E}" destId="{69C80E01-2338-4C11-BDCB-0C4143B59C34}" srcOrd="1" destOrd="0" presId="urn:microsoft.com/office/officeart/2005/8/layout/vList2"/>
    <dgm:cxn modelId="{E01B6C37-B73D-441B-8172-0893BF715124}" type="presParOf" srcId="{55E0A832-F3A2-4621-A966-415873BDA86E}" destId="{DE097859-5A11-4876-ABDC-53BE8D492093}" srcOrd="2" destOrd="0" presId="urn:microsoft.com/office/officeart/2005/8/layout/vList2"/>
    <dgm:cxn modelId="{EFF20375-5CE1-4332-9696-4818C1466719}" type="presParOf" srcId="{55E0A832-F3A2-4621-A966-415873BDA86E}" destId="{610B8024-9ADB-4D7C-B967-23721742D6DA}" srcOrd="3" destOrd="0" presId="urn:microsoft.com/office/officeart/2005/8/layout/vList2"/>
    <dgm:cxn modelId="{566BE58C-4349-428B-BA32-080EA842E6B8}" type="presParOf" srcId="{55E0A832-F3A2-4621-A966-415873BDA86E}" destId="{8E7CE953-9633-4AE0-8102-CA39EEA75DC2}" srcOrd="4" destOrd="0" presId="urn:microsoft.com/office/officeart/2005/8/layout/vList2"/>
    <dgm:cxn modelId="{8CEDE7EF-A7B3-42C5-A923-AFE8C1579C57}" type="presParOf" srcId="{55E0A832-F3A2-4621-A966-415873BDA86E}" destId="{9101847C-CC88-4D50-BE30-C0AF8ADDDB79}" srcOrd="5" destOrd="0" presId="urn:microsoft.com/office/officeart/2005/8/layout/vList2"/>
    <dgm:cxn modelId="{65EECA80-56EC-413E-AEBD-9D472C61B898}" type="presParOf" srcId="{55E0A832-F3A2-4621-A966-415873BDA86E}" destId="{B1896AFD-4E7A-4664-B756-8A776AF54679}" srcOrd="6" destOrd="0" presId="urn:microsoft.com/office/officeart/2005/8/layout/vList2"/>
    <dgm:cxn modelId="{C38BC24D-A54F-476F-8F16-EC9DD06F27BA}" type="presParOf" srcId="{55E0A832-F3A2-4621-A966-415873BDA86E}" destId="{5EBEBC8A-B878-468A-8B77-0374EA8A6D83}" srcOrd="7" destOrd="0" presId="urn:microsoft.com/office/officeart/2005/8/layout/vList2"/>
    <dgm:cxn modelId="{E0D890A5-A2A1-4DF5-868A-145F5A624849}" type="presParOf" srcId="{55E0A832-F3A2-4621-A966-415873BDA86E}" destId="{733AC3BE-5D73-41C0-AA44-65F8BBF973C9}" srcOrd="8" destOrd="0" presId="urn:microsoft.com/office/officeart/2005/8/layout/vList2"/>
    <dgm:cxn modelId="{9015F559-161C-4D93-9125-1408BB7C9B6F}" type="presParOf" srcId="{55E0A832-F3A2-4621-A966-415873BDA86E}" destId="{52C82733-3451-4B57-9032-A18975E8BE69}" srcOrd="9" destOrd="0" presId="urn:microsoft.com/office/officeart/2005/8/layout/vList2"/>
    <dgm:cxn modelId="{445D0DE2-C73E-4AB5-8850-0A1D5CEBA2E8}" type="presParOf" srcId="{55E0A832-F3A2-4621-A966-415873BDA86E}" destId="{7458F84A-56AD-4C13-9D43-0A618A475F28}" srcOrd="10" destOrd="0" presId="urn:microsoft.com/office/officeart/2005/8/layout/vList2"/>
    <dgm:cxn modelId="{7BD9D38A-D9F6-4694-A52E-EDA65ADC29A0}" type="presParOf" srcId="{55E0A832-F3A2-4621-A966-415873BDA86E}" destId="{F50BA47A-CDE4-458D-A052-18DD07BCA3A7}" srcOrd="11" destOrd="0" presId="urn:microsoft.com/office/officeart/2005/8/layout/vList2"/>
    <dgm:cxn modelId="{54D8F96C-48B0-4A1D-AA75-3F8337DE8BB8}" type="presParOf" srcId="{55E0A832-F3A2-4621-A966-415873BDA86E}" destId="{27EA81C7-4534-411F-A83B-9455757B4A4A}" srcOrd="12" destOrd="0" presId="urn:microsoft.com/office/officeart/2005/8/layout/vList2"/>
    <dgm:cxn modelId="{FD28788D-EE96-4A3E-8994-B7CCEA09B95C}" type="presParOf" srcId="{55E0A832-F3A2-4621-A966-415873BDA86E}" destId="{900C2E2A-7351-48AE-8F92-3447A8EEDB4F}" srcOrd="13" destOrd="0" presId="urn:microsoft.com/office/officeart/2005/8/layout/vList2"/>
    <dgm:cxn modelId="{11E53A2D-F380-4F06-A110-4C09D38D69BA}" type="presParOf" srcId="{55E0A832-F3A2-4621-A966-415873BDA86E}" destId="{3FBBD334-A440-439C-B219-131089D491D7}" srcOrd="14" destOrd="0" presId="urn:microsoft.com/office/officeart/2005/8/layout/vList2"/>
    <dgm:cxn modelId="{339EBB02-7C02-454E-8226-3A8A5B145BB4}" type="presParOf" srcId="{55E0A832-F3A2-4621-A966-415873BDA86E}" destId="{D30F37C4-CBFE-47E5-9363-24ADB2165ECE}" srcOrd="15" destOrd="0" presId="urn:microsoft.com/office/officeart/2005/8/layout/vList2"/>
    <dgm:cxn modelId="{7286C5B3-575A-468B-9C93-D8846D9A8248}" type="presParOf" srcId="{55E0A832-F3A2-4621-A966-415873BDA86E}" destId="{B4599C22-EC7B-4A43-A2B7-7E855FFE8AB2}" srcOrd="16" destOrd="0" presId="urn:microsoft.com/office/officeart/2005/8/layout/vList2"/>
    <dgm:cxn modelId="{B4394409-1352-42F6-B3FD-3CE511FF70C4}" type="presParOf" srcId="{55E0A832-F3A2-4621-A966-415873BDA86E}" destId="{9CF0C5DB-A5A7-43C2-8F79-7A78B0F5D213}" srcOrd="17" destOrd="0" presId="urn:microsoft.com/office/officeart/2005/8/layout/vList2"/>
    <dgm:cxn modelId="{23659CE2-4B60-4347-A1BB-1D4E3DA50A61}" type="presParOf" srcId="{55E0A832-F3A2-4621-A966-415873BDA86E}" destId="{CEA73816-02C2-431B-8AE9-0360F1A5122D}" srcOrd="1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A329689B-F547-49DA-879F-C70B8A8AD9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E64568-4A38-45A8-B57F-319E251301EB}">
      <dgm:prSet phldrT="[Text]">
        <dgm:style>
          <a:lnRef idx="2">
            <a:schemeClr val="dk1"/>
          </a:lnRef>
          <a:fillRef idx="1">
            <a:schemeClr val="lt1"/>
          </a:fillRef>
          <a:effectRef idx="0">
            <a:schemeClr val="dk1"/>
          </a:effectRef>
          <a:fontRef idx="minor">
            <a:schemeClr val="dk1"/>
          </a:fontRef>
        </dgm:style>
      </dgm:prSet>
      <dgm:spPr/>
      <dgm:t>
        <a:bodyPr/>
        <a:lstStyle/>
        <a:p>
          <a:r>
            <a:rPr lang="en-US"/>
            <a:t>Summary</a:t>
          </a:r>
        </a:p>
      </dgm:t>
    </dgm:pt>
    <dgm:pt modelId="{464D738B-BCA1-460E-8AA6-44641D974FE8}" type="parTrans" cxnId="{4CDC4199-A24B-4CA1-A427-24FD76B84B5D}">
      <dgm:prSet/>
      <dgm:spPr/>
      <dgm:t>
        <a:bodyPr/>
        <a:lstStyle/>
        <a:p>
          <a:endParaRPr lang="en-US"/>
        </a:p>
      </dgm:t>
    </dgm:pt>
    <dgm:pt modelId="{4E841D98-A062-4A9F-BE7E-203B0A7DCD9F}" type="sibTrans" cxnId="{4CDC4199-A24B-4CA1-A427-24FD76B84B5D}">
      <dgm:prSet/>
      <dgm:spPr/>
      <dgm:t>
        <a:bodyPr/>
        <a:lstStyle/>
        <a:p>
          <a:endParaRPr lang="en-US"/>
        </a:p>
      </dgm:t>
    </dgm:pt>
    <dgm:pt modelId="{329F2D17-AD16-4D80-AEE0-777F83B396E3}">
      <dgm:prSet phldrT="[Text]">
        <dgm:style>
          <a:lnRef idx="2">
            <a:schemeClr val="dk1"/>
          </a:lnRef>
          <a:fillRef idx="1">
            <a:schemeClr val="lt1"/>
          </a:fillRef>
          <a:effectRef idx="0">
            <a:schemeClr val="dk1"/>
          </a:effectRef>
          <a:fontRef idx="minor">
            <a:schemeClr val="dk1"/>
          </a:fontRef>
        </dgm:style>
      </dgm:prSet>
      <dgm:spPr/>
      <dgm:t>
        <a:bodyPr/>
        <a:lstStyle/>
        <a:p>
          <a:r>
            <a:rPr lang="en-US" dirty="0" err="1"/>
            <a:t>PnR</a:t>
          </a:r>
          <a:r>
            <a:rPr lang="en-US" dirty="0"/>
            <a:t> with DRC and LVS</a:t>
          </a:r>
        </a:p>
      </dgm:t>
    </dgm:pt>
    <dgm:pt modelId="{6B476CFB-C45E-4DDF-9CA4-B8776B2A613A}" type="parTrans" cxnId="{38D98BD6-3EFA-41F7-B686-CF6FAC3723A4}">
      <dgm:prSet/>
      <dgm:spPr/>
      <dgm:t>
        <a:bodyPr/>
        <a:lstStyle/>
        <a:p>
          <a:endParaRPr lang="en-US"/>
        </a:p>
      </dgm:t>
    </dgm:pt>
    <dgm:pt modelId="{86AF5ED6-ADAD-46BE-BF0E-2CD3C32BEC53}" type="sibTrans" cxnId="{38D98BD6-3EFA-41F7-B686-CF6FAC3723A4}">
      <dgm:prSet/>
      <dgm:spPr/>
      <dgm:t>
        <a:bodyPr/>
        <a:lstStyle/>
        <a:p>
          <a:endParaRPr lang="en-US"/>
        </a:p>
      </dgm:t>
    </dgm:pt>
    <dgm:pt modelId="{C61D7E84-214E-4ED2-81F0-A9A6F9386EB9}">
      <dgm:prSet phldrT="[Text]">
        <dgm:style>
          <a:lnRef idx="2">
            <a:schemeClr val="dk1"/>
          </a:lnRef>
          <a:fillRef idx="1">
            <a:schemeClr val="lt1"/>
          </a:fillRef>
          <a:effectRef idx="0">
            <a:schemeClr val="dk1"/>
          </a:effectRef>
          <a:fontRef idx="minor">
            <a:schemeClr val="dk1"/>
          </a:fontRef>
        </dgm:style>
      </dgm:prSet>
      <dgm:spPr>
        <a:solidFill>
          <a:schemeClr val="tx2">
            <a:lumMod val="40000"/>
            <a:lumOff val="60000"/>
          </a:schemeClr>
        </a:solidFill>
      </dgm:spPr>
      <dgm:t>
        <a:bodyPr/>
        <a:lstStyle/>
        <a:p>
          <a:r>
            <a:rPr lang="en-US" dirty="0"/>
            <a:t>Introduction</a:t>
          </a:r>
        </a:p>
      </dgm:t>
    </dgm:pt>
    <dgm:pt modelId="{E967C6D6-CFDF-4247-A242-7BF52A395F55}" type="parTrans" cxnId="{3F7FFD4C-9EA2-4074-92D6-75E454A1AE4B}">
      <dgm:prSet/>
      <dgm:spPr/>
      <dgm:t>
        <a:bodyPr/>
        <a:lstStyle/>
        <a:p>
          <a:endParaRPr lang="en-US"/>
        </a:p>
      </dgm:t>
    </dgm:pt>
    <dgm:pt modelId="{CC71AA43-3033-43A4-AC90-5EF457CBE454}" type="sibTrans" cxnId="{3F7FFD4C-9EA2-4074-92D6-75E454A1AE4B}">
      <dgm:prSet/>
      <dgm:spPr/>
      <dgm:t>
        <a:bodyPr/>
        <a:lstStyle/>
        <a:p>
          <a:endParaRPr lang="en-US"/>
        </a:p>
      </dgm:t>
    </dgm:pt>
    <dgm:pt modelId="{3C013967-A679-40AC-A07F-011B2EAF3F5E}">
      <dgm:prSet phldrT="[Text]">
        <dgm:style>
          <a:lnRef idx="2">
            <a:schemeClr val="dk1"/>
          </a:lnRef>
          <a:fillRef idx="1">
            <a:schemeClr val="lt1"/>
          </a:fillRef>
          <a:effectRef idx="0">
            <a:schemeClr val="dk1"/>
          </a:effectRef>
          <a:fontRef idx="minor">
            <a:schemeClr val="dk1"/>
          </a:fontRef>
        </dgm:style>
      </dgm:prSet>
      <dgm:spPr/>
      <dgm:t>
        <a:bodyPr/>
        <a:lstStyle/>
        <a:p>
          <a:r>
            <a:rPr lang="en-US" dirty="0"/>
            <a:t>Directed Testbench</a:t>
          </a:r>
        </a:p>
      </dgm:t>
    </dgm:pt>
    <dgm:pt modelId="{CF05CB12-71D2-48FD-88AB-075454A4D856}" type="parTrans" cxnId="{B43BB60D-65E0-45E8-BEC7-487F97B5A13D}">
      <dgm:prSet/>
      <dgm:spPr/>
      <dgm:t>
        <a:bodyPr/>
        <a:lstStyle/>
        <a:p>
          <a:endParaRPr lang="en-US"/>
        </a:p>
      </dgm:t>
    </dgm:pt>
    <dgm:pt modelId="{9B11575A-C919-4A98-963C-ABF2F6D7107B}" type="sibTrans" cxnId="{B43BB60D-65E0-45E8-BEC7-487F97B5A13D}">
      <dgm:prSet/>
      <dgm:spPr/>
      <dgm:t>
        <a:bodyPr/>
        <a:lstStyle/>
        <a:p>
          <a:endParaRPr lang="en-US"/>
        </a:p>
      </dgm:t>
    </dgm:pt>
    <dgm:pt modelId="{D8AFC951-95C8-4CCA-B56D-9A607F2D0A5B}">
      <dgm:prSet phldrT="[Text]">
        <dgm:style>
          <a:lnRef idx="2">
            <a:schemeClr val="dk1"/>
          </a:lnRef>
          <a:fillRef idx="1">
            <a:schemeClr val="lt1"/>
          </a:fillRef>
          <a:effectRef idx="0">
            <a:schemeClr val="dk1"/>
          </a:effectRef>
          <a:fontRef idx="minor">
            <a:schemeClr val="dk1"/>
          </a:fontRef>
        </dgm:style>
      </dgm:prSet>
      <dgm:spPr/>
      <dgm:t>
        <a:bodyPr/>
        <a:lstStyle/>
        <a:p>
          <a:r>
            <a:rPr lang="en-US" dirty="0"/>
            <a:t>Layered Testbench</a:t>
          </a:r>
        </a:p>
      </dgm:t>
    </dgm:pt>
    <dgm:pt modelId="{4FC521D4-6F24-4D92-9F07-F226176C1F57}" type="parTrans" cxnId="{CA06AFAE-B088-4E4F-9F2C-EC04DA48324A}">
      <dgm:prSet/>
      <dgm:spPr/>
      <dgm:t>
        <a:bodyPr/>
        <a:lstStyle/>
        <a:p>
          <a:endParaRPr lang="en-US"/>
        </a:p>
      </dgm:t>
    </dgm:pt>
    <dgm:pt modelId="{E0BC4B59-5E8E-4771-916A-0C290798B9D9}" type="sibTrans" cxnId="{CA06AFAE-B088-4E4F-9F2C-EC04DA48324A}">
      <dgm:prSet/>
      <dgm:spPr/>
      <dgm:t>
        <a:bodyPr/>
        <a:lstStyle/>
        <a:p>
          <a:endParaRPr lang="en-US"/>
        </a:p>
      </dgm:t>
    </dgm:pt>
    <dgm:pt modelId="{57C12D8A-8C1A-46FA-84F1-38B90103E378}">
      <dgm:prSet phldrT="[Text]">
        <dgm:style>
          <a:lnRef idx="2">
            <a:schemeClr val="dk1"/>
          </a:lnRef>
          <a:fillRef idx="1">
            <a:schemeClr val="lt1"/>
          </a:fillRef>
          <a:effectRef idx="0">
            <a:schemeClr val="dk1"/>
          </a:effectRef>
          <a:fontRef idx="minor">
            <a:schemeClr val="dk1"/>
          </a:fontRef>
        </dgm:style>
      </dgm:prSet>
      <dgm:spPr/>
      <dgm:t>
        <a:bodyPr/>
        <a:lstStyle/>
        <a:p>
          <a:r>
            <a:rPr lang="en-US" dirty="0"/>
            <a:t>Design RTL</a:t>
          </a:r>
        </a:p>
      </dgm:t>
    </dgm:pt>
    <dgm:pt modelId="{16B0FAB9-2ED4-4AD2-9351-95F4018D9271}" type="parTrans" cxnId="{84635210-7CED-4683-B788-5E37E292FD9B}">
      <dgm:prSet/>
      <dgm:spPr/>
      <dgm:t>
        <a:bodyPr/>
        <a:lstStyle/>
        <a:p>
          <a:endParaRPr lang="en-GB"/>
        </a:p>
      </dgm:t>
    </dgm:pt>
    <dgm:pt modelId="{1968DED8-ACED-4292-8486-37DB0096021E}" type="sibTrans" cxnId="{84635210-7CED-4683-B788-5E37E292FD9B}">
      <dgm:prSet/>
      <dgm:spPr/>
      <dgm:t>
        <a:bodyPr/>
        <a:lstStyle/>
        <a:p>
          <a:endParaRPr lang="en-GB"/>
        </a:p>
      </dgm:t>
    </dgm:pt>
    <dgm:pt modelId="{5E5F9D3A-9728-4A52-A215-ED1361A050F2}">
      <dgm:prSet phldrT="[Text]">
        <dgm:style>
          <a:lnRef idx="2">
            <a:schemeClr val="dk1"/>
          </a:lnRef>
          <a:fillRef idx="1">
            <a:schemeClr val="lt1"/>
          </a:fillRef>
          <a:effectRef idx="0">
            <a:schemeClr val="dk1"/>
          </a:effectRef>
          <a:fontRef idx="minor">
            <a:schemeClr val="dk1"/>
          </a:fontRef>
        </dgm:style>
      </dgm:prSet>
      <dgm:spPr/>
      <dgm:t>
        <a:bodyPr/>
        <a:lstStyle/>
        <a:p>
          <a:r>
            <a:rPr lang="en-US" dirty="0"/>
            <a:t>Synthesis</a:t>
          </a:r>
        </a:p>
      </dgm:t>
    </dgm:pt>
    <dgm:pt modelId="{55FEE2E2-4708-41FB-B9CE-82A961407711}" type="parTrans" cxnId="{9E11D588-81D3-4B11-BEF4-5980B1251832}">
      <dgm:prSet/>
      <dgm:spPr/>
      <dgm:t>
        <a:bodyPr/>
        <a:lstStyle/>
        <a:p>
          <a:endParaRPr lang="en-GB"/>
        </a:p>
      </dgm:t>
    </dgm:pt>
    <dgm:pt modelId="{D4E300FA-4449-4DB5-B228-0AA52C54B5A0}" type="sibTrans" cxnId="{9E11D588-81D3-4B11-BEF4-5980B1251832}">
      <dgm:prSet/>
      <dgm:spPr/>
      <dgm:t>
        <a:bodyPr/>
        <a:lstStyle/>
        <a:p>
          <a:endParaRPr lang="en-GB"/>
        </a:p>
      </dgm:t>
    </dgm:pt>
    <dgm:pt modelId="{B852E5CA-96DC-4208-97D0-3F2805D5F9D7}">
      <dgm:prSet phldrT="[Text]">
        <dgm:style>
          <a:lnRef idx="2">
            <a:schemeClr val="dk1"/>
          </a:lnRef>
          <a:fillRef idx="1">
            <a:schemeClr val="lt1"/>
          </a:fillRef>
          <a:effectRef idx="0">
            <a:schemeClr val="dk1"/>
          </a:effectRef>
          <a:fontRef idx="minor">
            <a:schemeClr val="dk1"/>
          </a:fontRef>
        </dgm:style>
      </dgm:prSet>
      <dgm:spPr/>
      <dgm:t>
        <a:bodyPr/>
        <a:lstStyle/>
        <a:p>
          <a:r>
            <a:rPr lang="en-US" dirty="0"/>
            <a:t>Optimization</a:t>
          </a:r>
        </a:p>
      </dgm:t>
    </dgm:pt>
    <dgm:pt modelId="{C979ACAF-F694-4C90-967F-19D048551A11}" type="parTrans" cxnId="{86DB912E-3CD4-450E-8024-3AAB6D304DE4}">
      <dgm:prSet/>
      <dgm:spPr/>
      <dgm:t>
        <a:bodyPr/>
        <a:lstStyle/>
        <a:p>
          <a:endParaRPr lang="en-US"/>
        </a:p>
      </dgm:t>
    </dgm:pt>
    <dgm:pt modelId="{9634BB5A-A705-4C4B-BB18-0C1785DAF049}" type="sibTrans" cxnId="{86DB912E-3CD4-450E-8024-3AAB6D304DE4}">
      <dgm:prSet/>
      <dgm:spPr/>
      <dgm:t>
        <a:bodyPr/>
        <a:lstStyle/>
        <a:p>
          <a:endParaRPr lang="en-US"/>
        </a:p>
      </dgm:t>
    </dgm:pt>
    <dgm:pt modelId="{4BF73B66-74A7-4573-8C41-AE8F5DD671DC}">
      <dgm:prSet phldrT="[Text]">
        <dgm:style>
          <a:lnRef idx="2">
            <a:schemeClr val="dk1"/>
          </a:lnRef>
          <a:fillRef idx="1">
            <a:schemeClr val="lt1"/>
          </a:fillRef>
          <a:effectRef idx="0">
            <a:schemeClr val="dk1"/>
          </a:effectRef>
          <a:fontRef idx="minor">
            <a:schemeClr val="dk1"/>
          </a:fontRef>
        </dgm:style>
      </dgm:prSet>
      <dgm:spPr/>
      <dgm:t>
        <a:bodyPr/>
        <a:lstStyle/>
        <a:p>
          <a:r>
            <a:rPr lang="en-US" dirty="0"/>
            <a:t>Final Parameter</a:t>
          </a:r>
        </a:p>
      </dgm:t>
    </dgm:pt>
    <dgm:pt modelId="{0A53C724-6CAE-4B55-B460-595DE3AA46A5}" type="parTrans" cxnId="{C5C0CC8F-92E2-4337-AC4B-DE1028328969}">
      <dgm:prSet/>
      <dgm:spPr/>
      <dgm:t>
        <a:bodyPr/>
        <a:lstStyle/>
        <a:p>
          <a:endParaRPr lang="en-US"/>
        </a:p>
      </dgm:t>
    </dgm:pt>
    <dgm:pt modelId="{57416C37-CB2A-4C80-BC48-9703C75EE760}" type="sibTrans" cxnId="{C5C0CC8F-92E2-4337-AC4B-DE1028328969}">
      <dgm:prSet/>
      <dgm:spPr/>
      <dgm:t>
        <a:bodyPr/>
        <a:lstStyle/>
        <a:p>
          <a:endParaRPr lang="en-US"/>
        </a:p>
      </dgm:t>
    </dgm:pt>
    <dgm:pt modelId="{C967E1C7-FB57-4A3A-9BC2-F5BD95FBE09C}">
      <dgm:prSet phldrT="[Text]">
        <dgm:style>
          <a:lnRef idx="2">
            <a:schemeClr val="dk1"/>
          </a:lnRef>
          <a:fillRef idx="1">
            <a:schemeClr val="lt1"/>
          </a:fillRef>
          <a:effectRef idx="0">
            <a:schemeClr val="dk1"/>
          </a:effectRef>
          <a:fontRef idx="minor">
            <a:schemeClr val="dk1"/>
          </a:fontRef>
        </dgm:style>
      </dgm:prSet>
      <dgm:spPr/>
      <dgm:t>
        <a:bodyPr/>
        <a:lstStyle/>
        <a:p>
          <a:r>
            <a:rPr lang="en-US" dirty="0"/>
            <a:t>Acknowledgement and References</a:t>
          </a:r>
        </a:p>
      </dgm:t>
    </dgm:pt>
    <dgm:pt modelId="{85F1F95E-BF9D-403A-919E-5A7A102568A3}" type="parTrans" cxnId="{90DC41B7-0AF5-4418-B42F-A9A34ADE7F20}">
      <dgm:prSet/>
      <dgm:spPr/>
      <dgm:t>
        <a:bodyPr/>
        <a:lstStyle/>
        <a:p>
          <a:endParaRPr lang="en-US"/>
        </a:p>
      </dgm:t>
    </dgm:pt>
    <dgm:pt modelId="{0DAAC3AF-B89F-4F18-80EE-3F11BAB92009}" type="sibTrans" cxnId="{90DC41B7-0AF5-4418-B42F-A9A34ADE7F20}">
      <dgm:prSet/>
      <dgm:spPr/>
      <dgm:t>
        <a:bodyPr/>
        <a:lstStyle/>
        <a:p>
          <a:endParaRPr lang="en-US"/>
        </a:p>
      </dgm:t>
    </dgm:pt>
    <dgm:pt modelId="{55E0A832-F3A2-4621-A966-415873BDA86E}" type="pres">
      <dgm:prSet presAssocID="{A329689B-F547-49DA-879F-C70B8A8AD99C}" presName="linear" presStyleCnt="0">
        <dgm:presLayoutVars>
          <dgm:animLvl val="lvl"/>
          <dgm:resizeHandles val="exact"/>
        </dgm:presLayoutVars>
      </dgm:prSet>
      <dgm:spPr/>
    </dgm:pt>
    <dgm:pt modelId="{EE737F8B-6CDA-4ED8-84A5-A7DAEE1ED570}" type="pres">
      <dgm:prSet presAssocID="{06E64568-4A38-45A8-B57F-319E251301EB}" presName="parentText" presStyleLbl="node1" presStyleIdx="0" presStyleCnt="10">
        <dgm:presLayoutVars>
          <dgm:chMax val="0"/>
          <dgm:bulletEnabled val="1"/>
        </dgm:presLayoutVars>
      </dgm:prSet>
      <dgm:spPr/>
    </dgm:pt>
    <dgm:pt modelId="{69C80E01-2338-4C11-BDCB-0C4143B59C34}" type="pres">
      <dgm:prSet presAssocID="{4E841D98-A062-4A9F-BE7E-203B0A7DCD9F}" presName="spacer" presStyleCnt="0"/>
      <dgm:spPr/>
    </dgm:pt>
    <dgm:pt modelId="{DE097859-5A11-4876-ABDC-53BE8D492093}" type="pres">
      <dgm:prSet presAssocID="{C61D7E84-214E-4ED2-81F0-A9A6F9386EB9}" presName="parentText" presStyleLbl="node1" presStyleIdx="1" presStyleCnt="10">
        <dgm:presLayoutVars>
          <dgm:chMax val="0"/>
          <dgm:bulletEnabled val="1"/>
        </dgm:presLayoutVars>
      </dgm:prSet>
      <dgm:spPr/>
    </dgm:pt>
    <dgm:pt modelId="{610B8024-9ADB-4D7C-B967-23721742D6DA}" type="pres">
      <dgm:prSet presAssocID="{CC71AA43-3033-43A4-AC90-5EF457CBE454}" presName="spacer" presStyleCnt="0"/>
      <dgm:spPr/>
    </dgm:pt>
    <dgm:pt modelId="{8E7CE953-9633-4AE0-8102-CA39EEA75DC2}" type="pres">
      <dgm:prSet presAssocID="{57C12D8A-8C1A-46FA-84F1-38B90103E378}" presName="parentText" presStyleLbl="node1" presStyleIdx="2" presStyleCnt="10">
        <dgm:presLayoutVars>
          <dgm:chMax val="0"/>
          <dgm:bulletEnabled val="1"/>
        </dgm:presLayoutVars>
      </dgm:prSet>
      <dgm:spPr/>
    </dgm:pt>
    <dgm:pt modelId="{9101847C-CC88-4D50-BE30-C0AF8ADDDB79}" type="pres">
      <dgm:prSet presAssocID="{1968DED8-ACED-4292-8486-37DB0096021E}" presName="spacer" presStyleCnt="0"/>
      <dgm:spPr/>
    </dgm:pt>
    <dgm:pt modelId="{B1896AFD-4E7A-4664-B756-8A776AF54679}" type="pres">
      <dgm:prSet presAssocID="{3C013967-A679-40AC-A07F-011B2EAF3F5E}" presName="parentText" presStyleLbl="node1" presStyleIdx="3" presStyleCnt="10">
        <dgm:presLayoutVars>
          <dgm:chMax val="0"/>
          <dgm:bulletEnabled val="1"/>
        </dgm:presLayoutVars>
      </dgm:prSet>
      <dgm:spPr/>
    </dgm:pt>
    <dgm:pt modelId="{5EBEBC8A-B878-468A-8B77-0374EA8A6D83}" type="pres">
      <dgm:prSet presAssocID="{9B11575A-C919-4A98-963C-ABF2F6D7107B}" presName="spacer" presStyleCnt="0"/>
      <dgm:spPr/>
    </dgm:pt>
    <dgm:pt modelId="{733AC3BE-5D73-41C0-AA44-65F8BBF973C9}" type="pres">
      <dgm:prSet presAssocID="{D8AFC951-95C8-4CCA-B56D-9A607F2D0A5B}" presName="parentText" presStyleLbl="node1" presStyleIdx="4" presStyleCnt="10">
        <dgm:presLayoutVars>
          <dgm:chMax val="0"/>
          <dgm:bulletEnabled val="1"/>
        </dgm:presLayoutVars>
      </dgm:prSet>
      <dgm:spPr/>
    </dgm:pt>
    <dgm:pt modelId="{52C82733-3451-4B57-9032-A18975E8BE69}" type="pres">
      <dgm:prSet presAssocID="{E0BC4B59-5E8E-4771-916A-0C290798B9D9}" presName="spacer" presStyleCnt="0"/>
      <dgm:spPr/>
    </dgm:pt>
    <dgm:pt modelId="{7458F84A-56AD-4C13-9D43-0A618A475F28}" type="pres">
      <dgm:prSet presAssocID="{5E5F9D3A-9728-4A52-A215-ED1361A050F2}" presName="parentText" presStyleLbl="node1" presStyleIdx="5" presStyleCnt="10">
        <dgm:presLayoutVars>
          <dgm:chMax val="0"/>
          <dgm:bulletEnabled val="1"/>
        </dgm:presLayoutVars>
      </dgm:prSet>
      <dgm:spPr/>
    </dgm:pt>
    <dgm:pt modelId="{F50BA47A-CDE4-458D-A052-18DD07BCA3A7}" type="pres">
      <dgm:prSet presAssocID="{D4E300FA-4449-4DB5-B228-0AA52C54B5A0}" presName="spacer" presStyleCnt="0"/>
      <dgm:spPr/>
    </dgm:pt>
    <dgm:pt modelId="{27EA81C7-4534-411F-A83B-9455757B4A4A}" type="pres">
      <dgm:prSet presAssocID="{329F2D17-AD16-4D80-AEE0-777F83B396E3}" presName="parentText" presStyleLbl="node1" presStyleIdx="6" presStyleCnt="10">
        <dgm:presLayoutVars>
          <dgm:chMax val="0"/>
          <dgm:bulletEnabled val="1"/>
        </dgm:presLayoutVars>
      </dgm:prSet>
      <dgm:spPr/>
    </dgm:pt>
    <dgm:pt modelId="{900C2E2A-7351-48AE-8F92-3447A8EEDB4F}" type="pres">
      <dgm:prSet presAssocID="{86AF5ED6-ADAD-46BE-BF0E-2CD3C32BEC53}" presName="spacer" presStyleCnt="0"/>
      <dgm:spPr/>
    </dgm:pt>
    <dgm:pt modelId="{3FBBD334-A440-439C-B219-131089D491D7}" type="pres">
      <dgm:prSet presAssocID="{B852E5CA-96DC-4208-97D0-3F2805D5F9D7}" presName="parentText" presStyleLbl="node1" presStyleIdx="7" presStyleCnt="10">
        <dgm:presLayoutVars>
          <dgm:chMax val="0"/>
          <dgm:bulletEnabled val="1"/>
        </dgm:presLayoutVars>
      </dgm:prSet>
      <dgm:spPr/>
    </dgm:pt>
    <dgm:pt modelId="{D30F37C4-CBFE-47E5-9363-24ADB2165ECE}" type="pres">
      <dgm:prSet presAssocID="{9634BB5A-A705-4C4B-BB18-0C1785DAF049}" presName="spacer" presStyleCnt="0"/>
      <dgm:spPr/>
    </dgm:pt>
    <dgm:pt modelId="{B4599C22-EC7B-4A43-A2B7-7E855FFE8AB2}" type="pres">
      <dgm:prSet presAssocID="{4BF73B66-74A7-4573-8C41-AE8F5DD671DC}" presName="parentText" presStyleLbl="node1" presStyleIdx="8" presStyleCnt="10">
        <dgm:presLayoutVars>
          <dgm:chMax val="0"/>
          <dgm:bulletEnabled val="1"/>
        </dgm:presLayoutVars>
      </dgm:prSet>
      <dgm:spPr/>
    </dgm:pt>
    <dgm:pt modelId="{9CF0C5DB-A5A7-43C2-8F79-7A78B0F5D213}" type="pres">
      <dgm:prSet presAssocID="{57416C37-CB2A-4C80-BC48-9703C75EE760}" presName="spacer" presStyleCnt="0"/>
      <dgm:spPr/>
    </dgm:pt>
    <dgm:pt modelId="{CEA73816-02C2-431B-8AE9-0360F1A5122D}" type="pres">
      <dgm:prSet presAssocID="{C967E1C7-FB57-4A3A-9BC2-F5BD95FBE09C}" presName="parentText" presStyleLbl="node1" presStyleIdx="9" presStyleCnt="10">
        <dgm:presLayoutVars>
          <dgm:chMax val="0"/>
          <dgm:bulletEnabled val="1"/>
        </dgm:presLayoutVars>
      </dgm:prSet>
      <dgm:spPr/>
    </dgm:pt>
  </dgm:ptLst>
  <dgm:cxnLst>
    <dgm:cxn modelId="{7F30E709-0000-4E99-8DA7-2A4DB324569B}" type="presOf" srcId="{C967E1C7-FB57-4A3A-9BC2-F5BD95FBE09C}" destId="{CEA73816-02C2-431B-8AE9-0360F1A5122D}" srcOrd="0" destOrd="0" presId="urn:microsoft.com/office/officeart/2005/8/layout/vList2"/>
    <dgm:cxn modelId="{BC063A0D-0AC4-4A4B-80C8-8D1BFCC2ED8B}" type="presOf" srcId="{A329689B-F547-49DA-879F-C70B8A8AD99C}" destId="{55E0A832-F3A2-4621-A966-415873BDA86E}" srcOrd="0" destOrd="0" presId="urn:microsoft.com/office/officeart/2005/8/layout/vList2"/>
    <dgm:cxn modelId="{B43BB60D-65E0-45E8-BEC7-487F97B5A13D}" srcId="{A329689B-F547-49DA-879F-C70B8A8AD99C}" destId="{3C013967-A679-40AC-A07F-011B2EAF3F5E}" srcOrd="3" destOrd="0" parTransId="{CF05CB12-71D2-48FD-88AB-075454A4D856}" sibTransId="{9B11575A-C919-4A98-963C-ABF2F6D7107B}"/>
    <dgm:cxn modelId="{84635210-7CED-4683-B788-5E37E292FD9B}" srcId="{A329689B-F547-49DA-879F-C70B8A8AD99C}" destId="{57C12D8A-8C1A-46FA-84F1-38B90103E378}" srcOrd="2" destOrd="0" parTransId="{16B0FAB9-2ED4-4AD2-9351-95F4018D9271}" sibTransId="{1968DED8-ACED-4292-8486-37DB0096021E}"/>
    <dgm:cxn modelId="{86DB912E-3CD4-450E-8024-3AAB6D304DE4}" srcId="{A329689B-F547-49DA-879F-C70B8A8AD99C}" destId="{B852E5CA-96DC-4208-97D0-3F2805D5F9D7}" srcOrd="7" destOrd="0" parTransId="{C979ACAF-F694-4C90-967F-19D048551A11}" sibTransId="{9634BB5A-A705-4C4B-BB18-0C1785DAF049}"/>
    <dgm:cxn modelId="{B2F5A767-8BF6-4D6B-9358-BA9BF3DFEA6D}" type="presOf" srcId="{D8AFC951-95C8-4CCA-B56D-9A607F2D0A5B}" destId="{733AC3BE-5D73-41C0-AA44-65F8BBF973C9}" srcOrd="0" destOrd="0" presId="urn:microsoft.com/office/officeart/2005/8/layout/vList2"/>
    <dgm:cxn modelId="{3F7FFD4C-9EA2-4074-92D6-75E454A1AE4B}" srcId="{A329689B-F547-49DA-879F-C70B8A8AD99C}" destId="{C61D7E84-214E-4ED2-81F0-A9A6F9386EB9}" srcOrd="1" destOrd="0" parTransId="{E967C6D6-CFDF-4247-A242-7BF52A395F55}" sibTransId="{CC71AA43-3033-43A4-AC90-5EF457CBE454}"/>
    <dgm:cxn modelId="{6C4D926E-FF3C-49E7-BE92-4113126C36B2}" type="presOf" srcId="{C61D7E84-214E-4ED2-81F0-A9A6F9386EB9}" destId="{DE097859-5A11-4876-ABDC-53BE8D492093}" srcOrd="0" destOrd="0" presId="urn:microsoft.com/office/officeart/2005/8/layout/vList2"/>
    <dgm:cxn modelId="{8C295B71-5FE4-456E-A89F-D0ED965E55AE}" type="presOf" srcId="{57C12D8A-8C1A-46FA-84F1-38B90103E378}" destId="{8E7CE953-9633-4AE0-8102-CA39EEA75DC2}" srcOrd="0" destOrd="0" presId="urn:microsoft.com/office/officeart/2005/8/layout/vList2"/>
    <dgm:cxn modelId="{0910AB77-98A7-4702-8154-EF195FD6FB23}" type="presOf" srcId="{5E5F9D3A-9728-4A52-A215-ED1361A050F2}" destId="{7458F84A-56AD-4C13-9D43-0A618A475F28}" srcOrd="0" destOrd="0" presId="urn:microsoft.com/office/officeart/2005/8/layout/vList2"/>
    <dgm:cxn modelId="{9E11D588-81D3-4B11-BEF4-5980B1251832}" srcId="{A329689B-F547-49DA-879F-C70B8A8AD99C}" destId="{5E5F9D3A-9728-4A52-A215-ED1361A050F2}" srcOrd="5" destOrd="0" parTransId="{55FEE2E2-4708-41FB-B9CE-82A961407711}" sibTransId="{D4E300FA-4449-4DB5-B228-0AA52C54B5A0}"/>
    <dgm:cxn modelId="{3934288B-6DBF-4624-822D-DC67DA3C082E}" type="presOf" srcId="{3C013967-A679-40AC-A07F-011B2EAF3F5E}" destId="{B1896AFD-4E7A-4664-B756-8A776AF54679}" srcOrd="0" destOrd="0" presId="urn:microsoft.com/office/officeart/2005/8/layout/vList2"/>
    <dgm:cxn modelId="{C5C0CC8F-92E2-4337-AC4B-DE1028328969}" srcId="{A329689B-F547-49DA-879F-C70B8A8AD99C}" destId="{4BF73B66-74A7-4573-8C41-AE8F5DD671DC}" srcOrd="8" destOrd="0" parTransId="{0A53C724-6CAE-4B55-B460-595DE3AA46A5}" sibTransId="{57416C37-CB2A-4C80-BC48-9703C75EE760}"/>
    <dgm:cxn modelId="{4CDC4199-A24B-4CA1-A427-24FD76B84B5D}" srcId="{A329689B-F547-49DA-879F-C70B8A8AD99C}" destId="{06E64568-4A38-45A8-B57F-319E251301EB}" srcOrd="0" destOrd="0" parTransId="{464D738B-BCA1-460E-8AA6-44641D974FE8}" sibTransId="{4E841D98-A062-4A9F-BE7E-203B0A7DCD9F}"/>
    <dgm:cxn modelId="{CA06AFAE-B088-4E4F-9F2C-EC04DA48324A}" srcId="{A329689B-F547-49DA-879F-C70B8A8AD99C}" destId="{D8AFC951-95C8-4CCA-B56D-9A607F2D0A5B}" srcOrd="4" destOrd="0" parTransId="{4FC521D4-6F24-4D92-9F07-F226176C1F57}" sibTransId="{E0BC4B59-5E8E-4771-916A-0C290798B9D9}"/>
    <dgm:cxn modelId="{97DF27B7-623D-41D3-B8F7-63F2BDEFA6F6}" type="presOf" srcId="{329F2D17-AD16-4D80-AEE0-777F83B396E3}" destId="{27EA81C7-4534-411F-A83B-9455757B4A4A}" srcOrd="0" destOrd="0" presId="urn:microsoft.com/office/officeart/2005/8/layout/vList2"/>
    <dgm:cxn modelId="{90DC41B7-0AF5-4418-B42F-A9A34ADE7F20}" srcId="{A329689B-F547-49DA-879F-C70B8A8AD99C}" destId="{C967E1C7-FB57-4A3A-9BC2-F5BD95FBE09C}" srcOrd="9" destOrd="0" parTransId="{85F1F95E-BF9D-403A-919E-5A7A102568A3}" sibTransId="{0DAAC3AF-B89F-4F18-80EE-3F11BAB92009}"/>
    <dgm:cxn modelId="{42A702CB-2528-4369-B9D2-F65A973D0227}" type="presOf" srcId="{B852E5CA-96DC-4208-97D0-3F2805D5F9D7}" destId="{3FBBD334-A440-439C-B219-131089D491D7}" srcOrd="0" destOrd="0" presId="urn:microsoft.com/office/officeart/2005/8/layout/vList2"/>
    <dgm:cxn modelId="{A394EED2-DB00-49B0-832E-EE4D278D0F6D}" type="presOf" srcId="{4BF73B66-74A7-4573-8C41-AE8F5DD671DC}" destId="{B4599C22-EC7B-4A43-A2B7-7E855FFE8AB2}" srcOrd="0" destOrd="0" presId="urn:microsoft.com/office/officeart/2005/8/layout/vList2"/>
    <dgm:cxn modelId="{38D98BD6-3EFA-41F7-B686-CF6FAC3723A4}" srcId="{A329689B-F547-49DA-879F-C70B8A8AD99C}" destId="{329F2D17-AD16-4D80-AEE0-777F83B396E3}" srcOrd="6" destOrd="0" parTransId="{6B476CFB-C45E-4DDF-9CA4-B8776B2A613A}" sibTransId="{86AF5ED6-ADAD-46BE-BF0E-2CD3C32BEC53}"/>
    <dgm:cxn modelId="{CDDBA0E5-70A1-4D65-9AA6-95B4AF8E33EB}" type="presOf" srcId="{06E64568-4A38-45A8-B57F-319E251301EB}" destId="{EE737F8B-6CDA-4ED8-84A5-A7DAEE1ED570}" srcOrd="0" destOrd="0" presId="urn:microsoft.com/office/officeart/2005/8/layout/vList2"/>
    <dgm:cxn modelId="{6B84E407-C7D4-4406-8C3B-B7733AEE5BD2}" type="presParOf" srcId="{55E0A832-F3A2-4621-A966-415873BDA86E}" destId="{EE737F8B-6CDA-4ED8-84A5-A7DAEE1ED570}" srcOrd="0" destOrd="0" presId="urn:microsoft.com/office/officeart/2005/8/layout/vList2"/>
    <dgm:cxn modelId="{416019FE-D231-47F6-A9EB-C7C31D78AA3B}" type="presParOf" srcId="{55E0A832-F3A2-4621-A966-415873BDA86E}" destId="{69C80E01-2338-4C11-BDCB-0C4143B59C34}" srcOrd="1" destOrd="0" presId="urn:microsoft.com/office/officeart/2005/8/layout/vList2"/>
    <dgm:cxn modelId="{E01B6C37-B73D-441B-8172-0893BF715124}" type="presParOf" srcId="{55E0A832-F3A2-4621-A966-415873BDA86E}" destId="{DE097859-5A11-4876-ABDC-53BE8D492093}" srcOrd="2" destOrd="0" presId="urn:microsoft.com/office/officeart/2005/8/layout/vList2"/>
    <dgm:cxn modelId="{EFF20375-5CE1-4332-9696-4818C1466719}" type="presParOf" srcId="{55E0A832-F3A2-4621-A966-415873BDA86E}" destId="{610B8024-9ADB-4D7C-B967-23721742D6DA}" srcOrd="3" destOrd="0" presId="urn:microsoft.com/office/officeart/2005/8/layout/vList2"/>
    <dgm:cxn modelId="{566BE58C-4349-428B-BA32-080EA842E6B8}" type="presParOf" srcId="{55E0A832-F3A2-4621-A966-415873BDA86E}" destId="{8E7CE953-9633-4AE0-8102-CA39EEA75DC2}" srcOrd="4" destOrd="0" presId="urn:microsoft.com/office/officeart/2005/8/layout/vList2"/>
    <dgm:cxn modelId="{8CEDE7EF-A7B3-42C5-A923-AFE8C1579C57}" type="presParOf" srcId="{55E0A832-F3A2-4621-A966-415873BDA86E}" destId="{9101847C-CC88-4D50-BE30-C0AF8ADDDB79}" srcOrd="5" destOrd="0" presId="urn:microsoft.com/office/officeart/2005/8/layout/vList2"/>
    <dgm:cxn modelId="{65EECA80-56EC-413E-AEBD-9D472C61B898}" type="presParOf" srcId="{55E0A832-F3A2-4621-A966-415873BDA86E}" destId="{B1896AFD-4E7A-4664-B756-8A776AF54679}" srcOrd="6" destOrd="0" presId="urn:microsoft.com/office/officeart/2005/8/layout/vList2"/>
    <dgm:cxn modelId="{C38BC24D-A54F-476F-8F16-EC9DD06F27BA}" type="presParOf" srcId="{55E0A832-F3A2-4621-A966-415873BDA86E}" destId="{5EBEBC8A-B878-468A-8B77-0374EA8A6D83}" srcOrd="7" destOrd="0" presId="urn:microsoft.com/office/officeart/2005/8/layout/vList2"/>
    <dgm:cxn modelId="{E0D890A5-A2A1-4DF5-868A-145F5A624849}" type="presParOf" srcId="{55E0A832-F3A2-4621-A966-415873BDA86E}" destId="{733AC3BE-5D73-41C0-AA44-65F8BBF973C9}" srcOrd="8" destOrd="0" presId="urn:microsoft.com/office/officeart/2005/8/layout/vList2"/>
    <dgm:cxn modelId="{9015F559-161C-4D93-9125-1408BB7C9B6F}" type="presParOf" srcId="{55E0A832-F3A2-4621-A966-415873BDA86E}" destId="{52C82733-3451-4B57-9032-A18975E8BE69}" srcOrd="9" destOrd="0" presId="urn:microsoft.com/office/officeart/2005/8/layout/vList2"/>
    <dgm:cxn modelId="{445D0DE2-C73E-4AB5-8850-0A1D5CEBA2E8}" type="presParOf" srcId="{55E0A832-F3A2-4621-A966-415873BDA86E}" destId="{7458F84A-56AD-4C13-9D43-0A618A475F28}" srcOrd="10" destOrd="0" presId="urn:microsoft.com/office/officeart/2005/8/layout/vList2"/>
    <dgm:cxn modelId="{7BD9D38A-D9F6-4694-A52E-EDA65ADC29A0}" type="presParOf" srcId="{55E0A832-F3A2-4621-A966-415873BDA86E}" destId="{F50BA47A-CDE4-458D-A052-18DD07BCA3A7}" srcOrd="11" destOrd="0" presId="urn:microsoft.com/office/officeart/2005/8/layout/vList2"/>
    <dgm:cxn modelId="{54D8F96C-48B0-4A1D-AA75-3F8337DE8BB8}" type="presParOf" srcId="{55E0A832-F3A2-4621-A966-415873BDA86E}" destId="{27EA81C7-4534-411F-A83B-9455757B4A4A}" srcOrd="12" destOrd="0" presId="urn:microsoft.com/office/officeart/2005/8/layout/vList2"/>
    <dgm:cxn modelId="{FD28788D-EE96-4A3E-8994-B7CCEA09B95C}" type="presParOf" srcId="{55E0A832-F3A2-4621-A966-415873BDA86E}" destId="{900C2E2A-7351-48AE-8F92-3447A8EEDB4F}" srcOrd="13" destOrd="0" presId="urn:microsoft.com/office/officeart/2005/8/layout/vList2"/>
    <dgm:cxn modelId="{11E53A2D-F380-4F06-A110-4C09D38D69BA}" type="presParOf" srcId="{55E0A832-F3A2-4621-A966-415873BDA86E}" destId="{3FBBD334-A440-439C-B219-131089D491D7}" srcOrd="14" destOrd="0" presId="urn:microsoft.com/office/officeart/2005/8/layout/vList2"/>
    <dgm:cxn modelId="{339EBB02-7C02-454E-8226-3A8A5B145BB4}" type="presParOf" srcId="{55E0A832-F3A2-4621-A966-415873BDA86E}" destId="{D30F37C4-CBFE-47E5-9363-24ADB2165ECE}" srcOrd="15" destOrd="0" presId="urn:microsoft.com/office/officeart/2005/8/layout/vList2"/>
    <dgm:cxn modelId="{7286C5B3-575A-468B-9C93-D8846D9A8248}" type="presParOf" srcId="{55E0A832-F3A2-4621-A966-415873BDA86E}" destId="{B4599C22-EC7B-4A43-A2B7-7E855FFE8AB2}" srcOrd="16" destOrd="0" presId="urn:microsoft.com/office/officeart/2005/8/layout/vList2"/>
    <dgm:cxn modelId="{B4394409-1352-42F6-B3FD-3CE511FF70C4}" type="presParOf" srcId="{55E0A832-F3A2-4621-A966-415873BDA86E}" destId="{9CF0C5DB-A5A7-43C2-8F79-7A78B0F5D213}" srcOrd="17" destOrd="0" presId="urn:microsoft.com/office/officeart/2005/8/layout/vList2"/>
    <dgm:cxn modelId="{23659CE2-4B60-4347-A1BB-1D4E3DA50A61}" type="presParOf" srcId="{55E0A832-F3A2-4621-A966-415873BDA86E}" destId="{CEA73816-02C2-431B-8AE9-0360F1A5122D}" srcOrd="1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A329689B-F547-49DA-879F-C70B8A8AD9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E64568-4A38-45A8-B57F-319E251301EB}">
      <dgm:prSet phldrT="[Text]">
        <dgm:style>
          <a:lnRef idx="2">
            <a:schemeClr val="dk1"/>
          </a:lnRef>
          <a:fillRef idx="1">
            <a:schemeClr val="lt1"/>
          </a:fillRef>
          <a:effectRef idx="0">
            <a:schemeClr val="dk1"/>
          </a:effectRef>
          <a:fontRef idx="minor">
            <a:schemeClr val="dk1"/>
          </a:fontRef>
        </dgm:style>
      </dgm:prSet>
      <dgm:spPr/>
      <dgm:t>
        <a:bodyPr/>
        <a:lstStyle/>
        <a:p>
          <a:r>
            <a:rPr lang="en-US"/>
            <a:t>Summary</a:t>
          </a:r>
        </a:p>
      </dgm:t>
    </dgm:pt>
    <dgm:pt modelId="{464D738B-BCA1-460E-8AA6-44641D974FE8}" type="parTrans" cxnId="{4CDC4199-A24B-4CA1-A427-24FD76B84B5D}">
      <dgm:prSet/>
      <dgm:spPr/>
      <dgm:t>
        <a:bodyPr/>
        <a:lstStyle/>
        <a:p>
          <a:endParaRPr lang="en-US"/>
        </a:p>
      </dgm:t>
    </dgm:pt>
    <dgm:pt modelId="{4E841D98-A062-4A9F-BE7E-203B0A7DCD9F}" type="sibTrans" cxnId="{4CDC4199-A24B-4CA1-A427-24FD76B84B5D}">
      <dgm:prSet/>
      <dgm:spPr/>
      <dgm:t>
        <a:bodyPr/>
        <a:lstStyle/>
        <a:p>
          <a:endParaRPr lang="en-US"/>
        </a:p>
      </dgm:t>
    </dgm:pt>
    <dgm:pt modelId="{329F2D17-AD16-4D80-AEE0-777F83B396E3}">
      <dgm:prSet phldrT="[Text]">
        <dgm:style>
          <a:lnRef idx="2">
            <a:schemeClr val="dk1"/>
          </a:lnRef>
          <a:fillRef idx="1">
            <a:schemeClr val="lt1"/>
          </a:fillRef>
          <a:effectRef idx="0">
            <a:schemeClr val="dk1"/>
          </a:effectRef>
          <a:fontRef idx="minor">
            <a:schemeClr val="dk1"/>
          </a:fontRef>
        </dgm:style>
      </dgm:prSet>
      <dgm:spPr/>
      <dgm:t>
        <a:bodyPr/>
        <a:lstStyle/>
        <a:p>
          <a:r>
            <a:rPr lang="en-US" dirty="0" err="1"/>
            <a:t>PnR</a:t>
          </a:r>
          <a:r>
            <a:rPr lang="en-US" dirty="0"/>
            <a:t> with DRC and LVS</a:t>
          </a:r>
        </a:p>
      </dgm:t>
    </dgm:pt>
    <dgm:pt modelId="{6B476CFB-C45E-4DDF-9CA4-B8776B2A613A}" type="parTrans" cxnId="{38D98BD6-3EFA-41F7-B686-CF6FAC3723A4}">
      <dgm:prSet/>
      <dgm:spPr/>
      <dgm:t>
        <a:bodyPr/>
        <a:lstStyle/>
        <a:p>
          <a:endParaRPr lang="en-US"/>
        </a:p>
      </dgm:t>
    </dgm:pt>
    <dgm:pt modelId="{86AF5ED6-ADAD-46BE-BF0E-2CD3C32BEC53}" type="sibTrans" cxnId="{38D98BD6-3EFA-41F7-B686-CF6FAC3723A4}">
      <dgm:prSet/>
      <dgm:spPr/>
      <dgm:t>
        <a:bodyPr/>
        <a:lstStyle/>
        <a:p>
          <a:endParaRPr lang="en-US"/>
        </a:p>
      </dgm:t>
    </dgm:pt>
    <dgm:pt modelId="{C61D7E84-214E-4ED2-81F0-A9A6F9386EB9}">
      <dgm:prSet phldrT="[Text]">
        <dgm:style>
          <a:lnRef idx="2">
            <a:schemeClr val="dk1"/>
          </a:lnRef>
          <a:fillRef idx="1">
            <a:schemeClr val="lt1"/>
          </a:fillRef>
          <a:effectRef idx="0">
            <a:schemeClr val="dk1"/>
          </a:effectRef>
          <a:fontRef idx="minor">
            <a:schemeClr val="dk1"/>
          </a:fontRef>
        </dgm:style>
      </dgm:prSet>
      <dgm:spPr/>
      <dgm:t>
        <a:bodyPr/>
        <a:lstStyle/>
        <a:p>
          <a:r>
            <a:rPr lang="en-US"/>
            <a:t>Introduction</a:t>
          </a:r>
        </a:p>
      </dgm:t>
    </dgm:pt>
    <dgm:pt modelId="{E967C6D6-CFDF-4247-A242-7BF52A395F55}" type="parTrans" cxnId="{3F7FFD4C-9EA2-4074-92D6-75E454A1AE4B}">
      <dgm:prSet/>
      <dgm:spPr/>
      <dgm:t>
        <a:bodyPr/>
        <a:lstStyle/>
        <a:p>
          <a:endParaRPr lang="en-US"/>
        </a:p>
      </dgm:t>
    </dgm:pt>
    <dgm:pt modelId="{CC71AA43-3033-43A4-AC90-5EF457CBE454}" type="sibTrans" cxnId="{3F7FFD4C-9EA2-4074-92D6-75E454A1AE4B}">
      <dgm:prSet/>
      <dgm:spPr/>
      <dgm:t>
        <a:bodyPr/>
        <a:lstStyle/>
        <a:p>
          <a:endParaRPr lang="en-US"/>
        </a:p>
      </dgm:t>
    </dgm:pt>
    <dgm:pt modelId="{3C013967-A679-40AC-A07F-011B2EAF3F5E}">
      <dgm:prSet phldrT="[Text]">
        <dgm:style>
          <a:lnRef idx="2">
            <a:schemeClr val="dk1"/>
          </a:lnRef>
          <a:fillRef idx="1">
            <a:schemeClr val="lt1"/>
          </a:fillRef>
          <a:effectRef idx="0">
            <a:schemeClr val="dk1"/>
          </a:effectRef>
          <a:fontRef idx="minor">
            <a:schemeClr val="dk1"/>
          </a:fontRef>
        </dgm:style>
      </dgm:prSet>
      <dgm:spPr/>
      <dgm:t>
        <a:bodyPr/>
        <a:lstStyle/>
        <a:p>
          <a:r>
            <a:rPr lang="en-US" dirty="0"/>
            <a:t>Directed Testbench</a:t>
          </a:r>
        </a:p>
      </dgm:t>
    </dgm:pt>
    <dgm:pt modelId="{CF05CB12-71D2-48FD-88AB-075454A4D856}" type="parTrans" cxnId="{B43BB60D-65E0-45E8-BEC7-487F97B5A13D}">
      <dgm:prSet/>
      <dgm:spPr/>
      <dgm:t>
        <a:bodyPr/>
        <a:lstStyle/>
        <a:p>
          <a:endParaRPr lang="en-US"/>
        </a:p>
      </dgm:t>
    </dgm:pt>
    <dgm:pt modelId="{9B11575A-C919-4A98-963C-ABF2F6D7107B}" type="sibTrans" cxnId="{B43BB60D-65E0-45E8-BEC7-487F97B5A13D}">
      <dgm:prSet/>
      <dgm:spPr/>
      <dgm:t>
        <a:bodyPr/>
        <a:lstStyle/>
        <a:p>
          <a:endParaRPr lang="en-US"/>
        </a:p>
      </dgm:t>
    </dgm:pt>
    <dgm:pt modelId="{D8AFC951-95C8-4CCA-B56D-9A607F2D0A5B}">
      <dgm:prSet phldrT="[Text]">
        <dgm:style>
          <a:lnRef idx="2">
            <a:schemeClr val="dk1"/>
          </a:lnRef>
          <a:fillRef idx="1">
            <a:schemeClr val="lt1"/>
          </a:fillRef>
          <a:effectRef idx="0">
            <a:schemeClr val="dk1"/>
          </a:effectRef>
          <a:fontRef idx="minor">
            <a:schemeClr val="dk1"/>
          </a:fontRef>
        </dgm:style>
      </dgm:prSet>
      <dgm:spPr/>
      <dgm:t>
        <a:bodyPr/>
        <a:lstStyle/>
        <a:p>
          <a:r>
            <a:rPr lang="en-US" dirty="0"/>
            <a:t>Layered Testbench</a:t>
          </a:r>
        </a:p>
      </dgm:t>
    </dgm:pt>
    <dgm:pt modelId="{4FC521D4-6F24-4D92-9F07-F226176C1F57}" type="parTrans" cxnId="{CA06AFAE-B088-4E4F-9F2C-EC04DA48324A}">
      <dgm:prSet/>
      <dgm:spPr/>
      <dgm:t>
        <a:bodyPr/>
        <a:lstStyle/>
        <a:p>
          <a:endParaRPr lang="en-US"/>
        </a:p>
      </dgm:t>
    </dgm:pt>
    <dgm:pt modelId="{E0BC4B59-5E8E-4771-916A-0C290798B9D9}" type="sibTrans" cxnId="{CA06AFAE-B088-4E4F-9F2C-EC04DA48324A}">
      <dgm:prSet/>
      <dgm:spPr/>
      <dgm:t>
        <a:bodyPr/>
        <a:lstStyle/>
        <a:p>
          <a:endParaRPr lang="en-US"/>
        </a:p>
      </dgm:t>
    </dgm:pt>
    <dgm:pt modelId="{57C12D8A-8C1A-46FA-84F1-38B90103E378}">
      <dgm:prSet phldrT="[Text]">
        <dgm:style>
          <a:lnRef idx="2">
            <a:schemeClr val="dk1"/>
          </a:lnRef>
          <a:fillRef idx="1">
            <a:schemeClr val="lt1"/>
          </a:fillRef>
          <a:effectRef idx="0">
            <a:schemeClr val="dk1"/>
          </a:effectRef>
          <a:fontRef idx="minor">
            <a:schemeClr val="dk1"/>
          </a:fontRef>
        </dgm:style>
      </dgm:prSet>
      <dgm:spPr>
        <a:solidFill>
          <a:schemeClr val="accent1">
            <a:lumMod val="40000"/>
            <a:lumOff val="60000"/>
          </a:schemeClr>
        </a:solidFill>
      </dgm:spPr>
      <dgm:t>
        <a:bodyPr/>
        <a:lstStyle/>
        <a:p>
          <a:r>
            <a:rPr lang="en-US" dirty="0"/>
            <a:t>Design RTL</a:t>
          </a:r>
        </a:p>
      </dgm:t>
    </dgm:pt>
    <dgm:pt modelId="{16B0FAB9-2ED4-4AD2-9351-95F4018D9271}" type="parTrans" cxnId="{84635210-7CED-4683-B788-5E37E292FD9B}">
      <dgm:prSet/>
      <dgm:spPr/>
      <dgm:t>
        <a:bodyPr/>
        <a:lstStyle/>
        <a:p>
          <a:endParaRPr lang="en-GB"/>
        </a:p>
      </dgm:t>
    </dgm:pt>
    <dgm:pt modelId="{1968DED8-ACED-4292-8486-37DB0096021E}" type="sibTrans" cxnId="{84635210-7CED-4683-B788-5E37E292FD9B}">
      <dgm:prSet/>
      <dgm:spPr/>
      <dgm:t>
        <a:bodyPr/>
        <a:lstStyle/>
        <a:p>
          <a:endParaRPr lang="en-GB"/>
        </a:p>
      </dgm:t>
    </dgm:pt>
    <dgm:pt modelId="{5E5F9D3A-9728-4A52-A215-ED1361A050F2}">
      <dgm:prSet phldrT="[Text]">
        <dgm:style>
          <a:lnRef idx="2">
            <a:schemeClr val="dk1"/>
          </a:lnRef>
          <a:fillRef idx="1">
            <a:schemeClr val="lt1"/>
          </a:fillRef>
          <a:effectRef idx="0">
            <a:schemeClr val="dk1"/>
          </a:effectRef>
          <a:fontRef idx="minor">
            <a:schemeClr val="dk1"/>
          </a:fontRef>
        </dgm:style>
      </dgm:prSet>
      <dgm:spPr/>
      <dgm:t>
        <a:bodyPr/>
        <a:lstStyle/>
        <a:p>
          <a:r>
            <a:rPr lang="en-US" dirty="0"/>
            <a:t>Synthesis</a:t>
          </a:r>
        </a:p>
      </dgm:t>
    </dgm:pt>
    <dgm:pt modelId="{55FEE2E2-4708-41FB-B9CE-82A961407711}" type="parTrans" cxnId="{9E11D588-81D3-4B11-BEF4-5980B1251832}">
      <dgm:prSet/>
      <dgm:spPr/>
      <dgm:t>
        <a:bodyPr/>
        <a:lstStyle/>
        <a:p>
          <a:endParaRPr lang="en-GB"/>
        </a:p>
      </dgm:t>
    </dgm:pt>
    <dgm:pt modelId="{D4E300FA-4449-4DB5-B228-0AA52C54B5A0}" type="sibTrans" cxnId="{9E11D588-81D3-4B11-BEF4-5980B1251832}">
      <dgm:prSet/>
      <dgm:spPr/>
      <dgm:t>
        <a:bodyPr/>
        <a:lstStyle/>
        <a:p>
          <a:endParaRPr lang="en-GB"/>
        </a:p>
      </dgm:t>
    </dgm:pt>
    <dgm:pt modelId="{B852E5CA-96DC-4208-97D0-3F2805D5F9D7}">
      <dgm:prSet phldrT="[Text]">
        <dgm:style>
          <a:lnRef idx="2">
            <a:schemeClr val="dk1"/>
          </a:lnRef>
          <a:fillRef idx="1">
            <a:schemeClr val="lt1"/>
          </a:fillRef>
          <a:effectRef idx="0">
            <a:schemeClr val="dk1"/>
          </a:effectRef>
          <a:fontRef idx="minor">
            <a:schemeClr val="dk1"/>
          </a:fontRef>
        </dgm:style>
      </dgm:prSet>
      <dgm:spPr/>
      <dgm:t>
        <a:bodyPr/>
        <a:lstStyle/>
        <a:p>
          <a:r>
            <a:rPr lang="en-US" dirty="0"/>
            <a:t>Optimization</a:t>
          </a:r>
        </a:p>
      </dgm:t>
    </dgm:pt>
    <dgm:pt modelId="{C979ACAF-F694-4C90-967F-19D048551A11}" type="parTrans" cxnId="{86DB912E-3CD4-450E-8024-3AAB6D304DE4}">
      <dgm:prSet/>
      <dgm:spPr/>
      <dgm:t>
        <a:bodyPr/>
        <a:lstStyle/>
        <a:p>
          <a:endParaRPr lang="en-US"/>
        </a:p>
      </dgm:t>
    </dgm:pt>
    <dgm:pt modelId="{9634BB5A-A705-4C4B-BB18-0C1785DAF049}" type="sibTrans" cxnId="{86DB912E-3CD4-450E-8024-3AAB6D304DE4}">
      <dgm:prSet/>
      <dgm:spPr/>
      <dgm:t>
        <a:bodyPr/>
        <a:lstStyle/>
        <a:p>
          <a:endParaRPr lang="en-US"/>
        </a:p>
      </dgm:t>
    </dgm:pt>
    <dgm:pt modelId="{4BF73B66-74A7-4573-8C41-AE8F5DD671DC}">
      <dgm:prSet phldrT="[Text]">
        <dgm:style>
          <a:lnRef idx="2">
            <a:schemeClr val="dk1"/>
          </a:lnRef>
          <a:fillRef idx="1">
            <a:schemeClr val="lt1"/>
          </a:fillRef>
          <a:effectRef idx="0">
            <a:schemeClr val="dk1"/>
          </a:effectRef>
          <a:fontRef idx="minor">
            <a:schemeClr val="dk1"/>
          </a:fontRef>
        </dgm:style>
      </dgm:prSet>
      <dgm:spPr/>
      <dgm:t>
        <a:bodyPr/>
        <a:lstStyle/>
        <a:p>
          <a:r>
            <a:rPr lang="en-US" dirty="0"/>
            <a:t>Final Parameter</a:t>
          </a:r>
        </a:p>
      </dgm:t>
    </dgm:pt>
    <dgm:pt modelId="{0A53C724-6CAE-4B55-B460-595DE3AA46A5}" type="parTrans" cxnId="{C5C0CC8F-92E2-4337-AC4B-DE1028328969}">
      <dgm:prSet/>
      <dgm:spPr/>
      <dgm:t>
        <a:bodyPr/>
        <a:lstStyle/>
        <a:p>
          <a:endParaRPr lang="en-US"/>
        </a:p>
      </dgm:t>
    </dgm:pt>
    <dgm:pt modelId="{57416C37-CB2A-4C80-BC48-9703C75EE760}" type="sibTrans" cxnId="{C5C0CC8F-92E2-4337-AC4B-DE1028328969}">
      <dgm:prSet/>
      <dgm:spPr/>
      <dgm:t>
        <a:bodyPr/>
        <a:lstStyle/>
        <a:p>
          <a:endParaRPr lang="en-US"/>
        </a:p>
      </dgm:t>
    </dgm:pt>
    <dgm:pt modelId="{C967E1C7-FB57-4A3A-9BC2-F5BD95FBE09C}">
      <dgm:prSet phldrT="[Text]">
        <dgm:style>
          <a:lnRef idx="2">
            <a:schemeClr val="dk1"/>
          </a:lnRef>
          <a:fillRef idx="1">
            <a:schemeClr val="lt1"/>
          </a:fillRef>
          <a:effectRef idx="0">
            <a:schemeClr val="dk1"/>
          </a:effectRef>
          <a:fontRef idx="minor">
            <a:schemeClr val="dk1"/>
          </a:fontRef>
        </dgm:style>
      </dgm:prSet>
      <dgm:spPr/>
      <dgm:t>
        <a:bodyPr/>
        <a:lstStyle/>
        <a:p>
          <a:r>
            <a:rPr lang="en-US" dirty="0"/>
            <a:t>Acknowledgement and References</a:t>
          </a:r>
        </a:p>
      </dgm:t>
    </dgm:pt>
    <dgm:pt modelId="{85F1F95E-BF9D-403A-919E-5A7A102568A3}" type="parTrans" cxnId="{90DC41B7-0AF5-4418-B42F-A9A34ADE7F20}">
      <dgm:prSet/>
      <dgm:spPr/>
      <dgm:t>
        <a:bodyPr/>
        <a:lstStyle/>
        <a:p>
          <a:endParaRPr lang="en-US"/>
        </a:p>
      </dgm:t>
    </dgm:pt>
    <dgm:pt modelId="{0DAAC3AF-B89F-4F18-80EE-3F11BAB92009}" type="sibTrans" cxnId="{90DC41B7-0AF5-4418-B42F-A9A34ADE7F20}">
      <dgm:prSet/>
      <dgm:spPr/>
      <dgm:t>
        <a:bodyPr/>
        <a:lstStyle/>
        <a:p>
          <a:endParaRPr lang="en-US"/>
        </a:p>
      </dgm:t>
    </dgm:pt>
    <dgm:pt modelId="{55E0A832-F3A2-4621-A966-415873BDA86E}" type="pres">
      <dgm:prSet presAssocID="{A329689B-F547-49DA-879F-C70B8A8AD99C}" presName="linear" presStyleCnt="0">
        <dgm:presLayoutVars>
          <dgm:animLvl val="lvl"/>
          <dgm:resizeHandles val="exact"/>
        </dgm:presLayoutVars>
      </dgm:prSet>
      <dgm:spPr/>
    </dgm:pt>
    <dgm:pt modelId="{EE737F8B-6CDA-4ED8-84A5-A7DAEE1ED570}" type="pres">
      <dgm:prSet presAssocID="{06E64568-4A38-45A8-B57F-319E251301EB}" presName="parentText" presStyleLbl="node1" presStyleIdx="0" presStyleCnt="10">
        <dgm:presLayoutVars>
          <dgm:chMax val="0"/>
          <dgm:bulletEnabled val="1"/>
        </dgm:presLayoutVars>
      </dgm:prSet>
      <dgm:spPr/>
    </dgm:pt>
    <dgm:pt modelId="{69C80E01-2338-4C11-BDCB-0C4143B59C34}" type="pres">
      <dgm:prSet presAssocID="{4E841D98-A062-4A9F-BE7E-203B0A7DCD9F}" presName="spacer" presStyleCnt="0"/>
      <dgm:spPr/>
    </dgm:pt>
    <dgm:pt modelId="{DE097859-5A11-4876-ABDC-53BE8D492093}" type="pres">
      <dgm:prSet presAssocID="{C61D7E84-214E-4ED2-81F0-A9A6F9386EB9}" presName="parentText" presStyleLbl="node1" presStyleIdx="1" presStyleCnt="10">
        <dgm:presLayoutVars>
          <dgm:chMax val="0"/>
          <dgm:bulletEnabled val="1"/>
        </dgm:presLayoutVars>
      </dgm:prSet>
      <dgm:spPr/>
    </dgm:pt>
    <dgm:pt modelId="{610B8024-9ADB-4D7C-B967-23721742D6DA}" type="pres">
      <dgm:prSet presAssocID="{CC71AA43-3033-43A4-AC90-5EF457CBE454}" presName="spacer" presStyleCnt="0"/>
      <dgm:spPr/>
    </dgm:pt>
    <dgm:pt modelId="{8E7CE953-9633-4AE0-8102-CA39EEA75DC2}" type="pres">
      <dgm:prSet presAssocID="{57C12D8A-8C1A-46FA-84F1-38B90103E378}" presName="parentText" presStyleLbl="node1" presStyleIdx="2" presStyleCnt="10">
        <dgm:presLayoutVars>
          <dgm:chMax val="0"/>
          <dgm:bulletEnabled val="1"/>
        </dgm:presLayoutVars>
      </dgm:prSet>
      <dgm:spPr/>
    </dgm:pt>
    <dgm:pt modelId="{9101847C-CC88-4D50-BE30-C0AF8ADDDB79}" type="pres">
      <dgm:prSet presAssocID="{1968DED8-ACED-4292-8486-37DB0096021E}" presName="spacer" presStyleCnt="0"/>
      <dgm:spPr/>
    </dgm:pt>
    <dgm:pt modelId="{B1896AFD-4E7A-4664-B756-8A776AF54679}" type="pres">
      <dgm:prSet presAssocID="{3C013967-A679-40AC-A07F-011B2EAF3F5E}" presName="parentText" presStyleLbl="node1" presStyleIdx="3" presStyleCnt="10">
        <dgm:presLayoutVars>
          <dgm:chMax val="0"/>
          <dgm:bulletEnabled val="1"/>
        </dgm:presLayoutVars>
      </dgm:prSet>
      <dgm:spPr/>
    </dgm:pt>
    <dgm:pt modelId="{5EBEBC8A-B878-468A-8B77-0374EA8A6D83}" type="pres">
      <dgm:prSet presAssocID="{9B11575A-C919-4A98-963C-ABF2F6D7107B}" presName="spacer" presStyleCnt="0"/>
      <dgm:spPr/>
    </dgm:pt>
    <dgm:pt modelId="{733AC3BE-5D73-41C0-AA44-65F8BBF973C9}" type="pres">
      <dgm:prSet presAssocID="{D8AFC951-95C8-4CCA-B56D-9A607F2D0A5B}" presName="parentText" presStyleLbl="node1" presStyleIdx="4" presStyleCnt="10">
        <dgm:presLayoutVars>
          <dgm:chMax val="0"/>
          <dgm:bulletEnabled val="1"/>
        </dgm:presLayoutVars>
      </dgm:prSet>
      <dgm:spPr/>
    </dgm:pt>
    <dgm:pt modelId="{52C82733-3451-4B57-9032-A18975E8BE69}" type="pres">
      <dgm:prSet presAssocID="{E0BC4B59-5E8E-4771-916A-0C290798B9D9}" presName="spacer" presStyleCnt="0"/>
      <dgm:spPr/>
    </dgm:pt>
    <dgm:pt modelId="{7458F84A-56AD-4C13-9D43-0A618A475F28}" type="pres">
      <dgm:prSet presAssocID="{5E5F9D3A-9728-4A52-A215-ED1361A050F2}" presName="parentText" presStyleLbl="node1" presStyleIdx="5" presStyleCnt="10">
        <dgm:presLayoutVars>
          <dgm:chMax val="0"/>
          <dgm:bulletEnabled val="1"/>
        </dgm:presLayoutVars>
      </dgm:prSet>
      <dgm:spPr/>
    </dgm:pt>
    <dgm:pt modelId="{F50BA47A-CDE4-458D-A052-18DD07BCA3A7}" type="pres">
      <dgm:prSet presAssocID="{D4E300FA-4449-4DB5-B228-0AA52C54B5A0}" presName="spacer" presStyleCnt="0"/>
      <dgm:spPr/>
    </dgm:pt>
    <dgm:pt modelId="{27EA81C7-4534-411F-A83B-9455757B4A4A}" type="pres">
      <dgm:prSet presAssocID="{329F2D17-AD16-4D80-AEE0-777F83B396E3}" presName="parentText" presStyleLbl="node1" presStyleIdx="6" presStyleCnt="10">
        <dgm:presLayoutVars>
          <dgm:chMax val="0"/>
          <dgm:bulletEnabled val="1"/>
        </dgm:presLayoutVars>
      </dgm:prSet>
      <dgm:spPr/>
    </dgm:pt>
    <dgm:pt modelId="{900C2E2A-7351-48AE-8F92-3447A8EEDB4F}" type="pres">
      <dgm:prSet presAssocID="{86AF5ED6-ADAD-46BE-BF0E-2CD3C32BEC53}" presName="spacer" presStyleCnt="0"/>
      <dgm:spPr/>
    </dgm:pt>
    <dgm:pt modelId="{3FBBD334-A440-439C-B219-131089D491D7}" type="pres">
      <dgm:prSet presAssocID="{B852E5CA-96DC-4208-97D0-3F2805D5F9D7}" presName="parentText" presStyleLbl="node1" presStyleIdx="7" presStyleCnt="10">
        <dgm:presLayoutVars>
          <dgm:chMax val="0"/>
          <dgm:bulletEnabled val="1"/>
        </dgm:presLayoutVars>
      </dgm:prSet>
      <dgm:spPr/>
    </dgm:pt>
    <dgm:pt modelId="{D30F37C4-CBFE-47E5-9363-24ADB2165ECE}" type="pres">
      <dgm:prSet presAssocID="{9634BB5A-A705-4C4B-BB18-0C1785DAF049}" presName="spacer" presStyleCnt="0"/>
      <dgm:spPr/>
    </dgm:pt>
    <dgm:pt modelId="{B4599C22-EC7B-4A43-A2B7-7E855FFE8AB2}" type="pres">
      <dgm:prSet presAssocID="{4BF73B66-74A7-4573-8C41-AE8F5DD671DC}" presName="parentText" presStyleLbl="node1" presStyleIdx="8" presStyleCnt="10">
        <dgm:presLayoutVars>
          <dgm:chMax val="0"/>
          <dgm:bulletEnabled val="1"/>
        </dgm:presLayoutVars>
      </dgm:prSet>
      <dgm:spPr/>
    </dgm:pt>
    <dgm:pt modelId="{9CF0C5DB-A5A7-43C2-8F79-7A78B0F5D213}" type="pres">
      <dgm:prSet presAssocID="{57416C37-CB2A-4C80-BC48-9703C75EE760}" presName="spacer" presStyleCnt="0"/>
      <dgm:spPr/>
    </dgm:pt>
    <dgm:pt modelId="{CEA73816-02C2-431B-8AE9-0360F1A5122D}" type="pres">
      <dgm:prSet presAssocID="{C967E1C7-FB57-4A3A-9BC2-F5BD95FBE09C}" presName="parentText" presStyleLbl="node1" presStyleIdx="9" presStyleCnt="10">
        <dgm:presLayoutVars>
          <dgm:chMax val="0"/>
          <dgm:bulletEnabled val="1"/>
        </dgm:presLayoutVars>
      </dgm:prSet>
      <dgm:spPr/>
    </dgm:pt>
  </dgm:ptLst>
  <dgm:cxnLst>
    <dgm:cxn modelId="{7F30E709-0000-4E99-8DA7-2A4DB324569B}" type="presOf" srcId="{C967E1C7-FB57-4A3A-9BC2-F5BD95FBE09C}" destId="{CEA73816-02C2-431B-8AE9-0360F1A5122D}" srcOrd="0" destOrd="0" presId="urn:microsoft.com/office/officeart/2005/8/layout/vList2"/>
    <dgm:cxn modelId="{BC063A0D-0AC4-4A4B-80C8-8D1BFCC2ED8B}" type="presOf" srcId="{A329689B-F547-49DA-879F-C70B8A8AD99C}" destId="{55E0A832-F3A2-4621-A966-415873BDA86E}" srcOrd="0" destOrd="0" presId="urn:microsoft.com/office/officeart/2005/8/layout/vList2"/>
    <dgm:cxn modelId="{B43BB60D-65E0-45E8-BEC7-487F97B5A13D}" srcId="{A329689B-F547-49DA-879F-C70B8A8AD99C}" destId="{3C013967-A679-40AC-A07F-011B2EAF3F5E}" srcOrd="3" destOrd="0" parTransId="{CF05CB12-71D2-48FD-88AB-075454A4D856}" sibTransId="{9B11575A-C919-4A98-963C-ABF2F6D7107B}"/>
    <dgm:cxn modelId="{84635210-7CED-4683-B788-5E37E292FD9B}" srcId="{A329689B-F547-49DA-879F-C70B8A8AD99C}" destId="{57C12D8A-8C1A-46FA-84F1-38B90103E378}" srcOrd="2" destOrd="0" parTransId="{16B0FAB9-2ED4-4AD2-9351-95F4018D9271}" sibTransId="{1968DED8-ACED-4292-8486-37DB0096021E}"/>
    <dgm:cxn modelId="{86DB912E-3CD4-450E-8024-3AAB6D304DE4}" srcId="{A329689B-F547-49DA-879F-C70B8A8AD99C}" destId="{B852E5CA-96DC-4208-97D0-3F2805D5F9D7}" srcOrd="7" destOrd="0" parTransId="{C979ACAF-F694-4C90-967F-19D048551A11}" sibTransId="{9634BB5A-A705-4C4B-BB18-0C1785DAF049}"/>
    <dgm:cxn modelId="{B2F5A767-8BF6-4D6B-9358-BA9BF3DFEA6D}" type="presOf" srcId="{D8AFC951-95C8-4CCA-B56D-9A607F2D0A5B}" destId="{733AC3BE-5D73-41C0-AA44-65F8BBF973C9}" srcOrd="0" destOrd="0" presId="urn:microsoft.com/office/officeart/2005/8/layout/vList2"/>
    <dgm:cxn modelId="{3F7FFD4C-9EA2-4074-92D6-75E454A1AE4B}" srcId="{A329689B-F547-49DA-879F-C70B8A8AD99C}" destId="{C61D7E84-214E-4ED2-81F0-A9A6F9386EB9}" srcOrd="1" destOrd="0" parTransId="{E967C6D6-CFDF-4247-A242-7BF52A395F55}" sibTransId="{CC71AA43-3033-43A4-AC90-5EF457CBE454}"/>
    <dgm:cxn modelId="{6C4D926E-FF3C-49E7-BE92-4113126C36B2}" type="presOf" srcId="{C61D7E84-214E-4ED2-81F0-A9A6F9386EB9}" destId="{DE097859-5A11-4876-ABDC-53BE8D492093}" srcOrd="0" destOrd="0" presId="urn:microsoft.com/office/officeart/2005/8/layout/vList2"/>
    <dgm:cxn modelId="{8C295B71-5FE4-456E-A89F-D0ED965E55AE}" type="presOf" srcId="{57C12D8A-8C1A-46FA-84F1-38B90103E378}" destId="{8E7CE953-9633-4AE0-8102-CA39EEA75DC2}" srcOrd="0" destOrd="0" presId="urn:microsoft.com/office/officeart/2005/8/layout/vList2"/>
    <dgm:cxn modelId="{0910AB77-98A7-4702-8154-EF195FD6FB23}" type="presOf" srcId="{5E5F9D3A-9728-4A52-A215-ED1361A050F2}" destId="{7458F84A-56AD-4C13-9D43-0A618A475F28}" srcOrd="0" destOrd="0" presId="urn:microsoft.com/office/officeart/2005/8/layout/vList2"/>
    <dgm:cxn modelId="{9E11D588-81D3-4B11-BEF4-5980B1251832}" srcId="{A329689B-F547-49DA-879F-C70B8A8AD99C}" destId="{5E5F9D3A-9728-4A52-A215-ED1361A050F2}" srcOrd="5" destOrd="0" parTransId="{55FEE2E2-4708-41FB-B9CE-82A961407711}" sibTransId="{D4E300FA-4449-4DB5-B228-0AA52C54B5A0}"/>
    <dgm:cxn modelId="{3934288B-6DBF-4624-822D-DC67DA3C082E}" type="presOf" srcId="{3C013967-A679-40AC-A07F-011B2EAF3F5E}" destId="{B1896AFD-4E7A-4664-B756-8A776AF54679}" srcOrd="0" destOrd="0" presId="urn:microsoft.com/office/officeart/2005/8/layout/vList2"/>
    <dgm:cxn modelId="{C5C0CC8F-92E2-4337-AC4B-DE1028328969}" srcId="{A329689B-F547-49DA-879F-C70B8A8AD99C}" destId="{4BF73B66-74A7-4573-8C41-AE8F5DD671DC}" srcOrd="8" destOrd="0" parTransId="{0A53C724-6CAE-4B55-B460-595DE3AA46A5}" sibTransId="{57416C37-CB2A-4C80-BC48-9703C75EE760}"/>
    <dgm:cxn modelId="{4CDC4199-A24B-4CA1-A427-24FD76B84B5D}" srcId="{A329689B-F547-49DA-879F-C70B8A8AD99C}" destId="{06E64568-4A38-45A8-B57F-319E251301EB}" srcOrd="0" destOrd="0" parTransId="{464D738B-BCA1-460E-8AA6-44641D974FE8}" sibTransId="{4E841D98-A062-4A9F-BE7E-203B0A7DCD9F}"/>
    <dgm:cxn modelId="{CA06AFAE-B088-4E4F-9F2C-EC04DA48324A}" srcId="{A329689B-F547-49DA-879F-C70B8A8AD99C}" destId="{D8AFC951-95C8-4CCA-B56D-9A607F2D0A5B}" srcOrd="4" destOrd="0" parTransId="{4FC521D4-6F24-4D92-9F07-F226176C1F57}" sibTransId="{E0BC4B59-5E8E-4771-916A-0C290798B9D9}"/>
    <dgm:cxn modelId="{97DF27B7-623D-41D3-B8F7-63F2BDEFA6F6}" type="presOf" srcId="{329F2D17-AD16-4D80-AEE0-777F83B396E3}" destId="{27EA81C7-4534-411F-A83B-9455757B4A4A}" srcOrd="0" destOrd="0" presId="urn:microsoft.com/office/officeart/2005/8/layout/vList2"/>
    <dgm:cxn modelId="{90DC41B7-0AF5-4418-B42F-A9A34ADE7F20}" srcId="{A329689B-F547-49DA-879F-C70B8A8AD99C}" destId="{C967E1C7-FB57-4A3A-9BC2-F5BD95FBE09C}" srcOrd="9" destOrd="0" parTransId="{85F1F95E-BF9D-403A-919E-5A7A102568A3}" sibTransId="{0DAAC3AF-B89F-4F18-80EE-3F11BAB92009}"/>
    <dgm:cxn modelId="{42A702CB-2528-4369-B9D2-F65A973D0227}" type="presOf" srcId="{B852E5CA-96DC-4208-97D0-3F2805D5F9D7}" destId="{3FBBD334-A440-439C-B219-131089D491D7}" srcOrd="0" destOrd="0" presId="urn:microsoft.com/office/officeart/2005/8/layout/vList2"/>
    <dgm:cxn modelId="{A394EED2-DB00-49B0-832E-EE4D278D0F6D}" type="presOf" srcId="{4BF73B66-74A7-4573-8C41-AE8F5DD671DC}" destId="{B4599C22-EC7B-4A43-A2B7-7E855FFE8AB2}" srcOrd="0" destOrd="0" presId="urn:microsoft.com/office/officeart/2005/8/layout/vList2"/>
    <dgm:cxn modelId="{38D98BD6-3EFA-41F7-B686-CF6FAC3723A4}" srcId="{A329689B-F547-49DA-879F-C70B8A8AD99C}" destId="{329F2D17-AD16-4D80-AEE0-777F83B396E3}" srcOrd="6" destOrd="0" parTransId="{6B476CFB-C45E-4DDF-9CA4-B8776B2A613A}" sibTransId="{86AF5ED6-ADAD-46BE-BF0E-2CD3C32BEC53}"/>
    <dgm:cxn modelId="{CDDBA0E5-70A1-4D65-9AA6-95B4AF8E33EB}" type="presOf" srcId="{06E64568-4A38-45A8-B57F-319E251301EB}" destId="{EE737F8B-6CDA-4ED8-84A5-A7DAEE1ED570}" srcOrd="0" destOrd="0" presId="urn:microsoft.com/office/officeart/2005/8/layout/vList2"/>
    <dgm:cxn modelId="{6B84E407-C7D4-4406-8C3B-B7733AEE5BD2}" type="presParOf" srcId="{55E0A832-F3A2-4621-A966-415873BDA86E}" destId="{EE737F8B-6CDA-4ED8-84A5-A7DAEE1ED570}" srcOrd="0" destOrd="0" presId="urn:microsoft.com/office/officeart/2005/8/layout/vList2"/>
    <dgm:cxn modelId="{416019FE-D231-47F6-A9EB-C7C31D78AA3B}" type="presParOf" srcId="{55E0A832-F3A2-4621-A966-415873BDA86E}" destId="{69C80E01-2338-4C11-BDCB-0C4143B59C34}" srcOrd="1" destOrd="0" presId="urn:microsoft.com/office/officeart/2005/8/layout/vList2"/>
    <dgm:cxn modelId="{E01B6C37-B73D-441B-8172-0893BF715124}" type="presParOf" srcId="{55E0A832-F3A2-4621-A966-415873BDA86E}" destId="{DE097859-5A11-4876-ABDC-53BE8D492093}" srcOrd="2" destOrd="0" presId="urn:microsoft.com/office/officeart/2005/8/layout/vList2"/>
    <dgm:cxn modelId="{EFF20375-5CE1-4332-9696-4818C1466719}" type="presParOf" srcId="{55E0A832-F3A2-4621-A966-415873BDA86E}" destId="{610B8024-9ADB-4D7C-B967-23721742D6DA}" srcOrd="3" destOrd="0" presId="urn:microsoft.com/office/officeart/2005/8/layout/vList2"/>
    <dgm:cxn modelId="{566BE58C-4349-428B-BA32-080EA842E6B8}" type="presParOf" srcId="{55E0A832-F3A2-4621-A966-415873BDA86E}" destId="{8E7CE953-9633-4AE0-8102-CA39EEA75DC2}" srcOrd="4" destOrd="0" presId="urn:microsoft.com/office/officeart/2005/8/layout/vList2"/>
    <dgm:cxn modelId="{8CEDE7EF-A7B3-42C5-A923-AFE8C1579C57}" type="presParOf" srcId="{55E0A832-F3A2-4621-A966-415873BDA86E}" destId="{9101847C-CC88-4D50-BE30-C0AF8ADDDB79}" srcOrd="5" destOrd="0" presId="urn:microsoft.com/office/officeart/2005/8/layout/vList2"/>
    <dgm:cxn modelId="{65EECA80-56EC-413E-AEBD-9D472C61B898}" type="presParOf" srcId="{55E0A832-F3A2-4621-A966-415873BDA86E}" destId="{B1896AFD-4E7A-4664-B756-8A776AF54679}" srcOrd="6" destOrd="0" presId="urn:microsoft.com/office/officeart/2005/8/layout/vList2"/>
    <dgm:cxn modelId="{C38BC24D-A54F-476F-8F16-EC9DD06F27BA}" type="presParOf" srcId="{55E0A832-F3A2-4621-A966-415873BDA86E}" destId="{5EBEBC8A-B878-468A-8B77-0374EA8A6D83}" srcOrd="7" destOrd="0" presId="urn:microsoft.com/office/officeart/2005/8/layout/vList2"/>
    <dgm:cxn modelId="{E0D890A5-A2A1-4DF5-868A-145F5A624849}" type="presParOf" srcId="{55E0A832-F3A2-4621-A966-415873BDA86E}" destId="{733AC3BE-5D73-41C0-AA44-65F8BBF973C9}" srcOrd="8" destOrd="0" presId="urn:microsoft.com/office/officeart/2005/8/layout/vList2"/>
    <dgm:cxn modelId="{9015F559-161C-4D93-9125-1408BB7C9B6F}" type="presParOf" srcId="{55E0A832-F3A2-4621-A966-415873BDA86E}" destId="{52C82733-3451-4B57-9032-A18975E8BE69}" srcOrd="9" destOrd="0" presId="urn:microsoft.com/office/officeart/2005/8/layout/vList2"/>
    <dgm:cxn modelId="{445D0DE2-C73E-4AB5-8850-0A1D5CEBA2E8}" type="presParOf" srcId="{55E0A832-F3A2-4621-A966-415873BDA86E}" destId="{7458F84A-56AD-4C13-9D43-0A618A475F28}" srcOrd="10" destOrd="0" presId="urn:microsoft.com/office/officeart/2005/8/layout/vList2"/>
    <dgm:cxn modelId="{7BD9D38A-D9F6-4694-A52E-EDA65ADC29A0}" type="presParOf" srcId="{55E0A832-F3A2-4621-A966-415873BDA86E}" destId="{F50BA47A-CDE4-458D-A052-18DD07BCA3A7}" srcOrd="11" destOrd="0" presId="urn:microsoft.com/office/officeart/2005/8/layout/vList2"/>
    <dgm:cxn modelId="{54D8F96C-48B0-4A1D-AA75-3F8337DE8BB8}" type="presParOf" srcId="{55E0A832-F3A2-4621-A966-415873BDA86E}" destId="{27EA81C7-4534-411F-A83B-9455757B4A4A}" srcOrd="12" destOrd="0" presId="urn:microsoft.com/office/officeart/2005/8/layout/vList2"/>
    <dgm:cxn modelId="{FD28788D-EE96-4A3E-8994-B7CCEA09B95C}" type="presParOf" srcId="{55E0A832-F3A2-4621-A966-415873BDA86E}" destId="{900C2E2A-7351-48AE-8F92-3447A8EEDB4F}" srcOrd="13" destOrd="0" presId="urn:microsoft.com/office/officeart/2005/8/layout/vList2"/>
    <dgm:cxn modelId="{11E53A2D-F380-4F06-A110-4C09D38D69BA}" type="presParOf" srcId="{55E0A832-F3A2-4621-A966-415873BDA86E}" destId="{3FBBD334-A440-439C-B219-131089D491D7}" srcOrd="14" destOrd="0" presId="urn:microsoft.com/office/officeart/2005/8/layout/vList2"/>
    <dgm:cxn modelId="{339EBB02-7C02-454E-8226-3A8A5B145BB4}" type="presParOf" srcId="{55E0A832-F3A2-4621-A966-415873BDA86E}" destId="{D30F37C4-CBFE-47E5-9363-24ADB2165ECE}" srcOrd="15" destOrd="0" presId="urn:microsoft.com/office/officeart/2005/8/layout/vList2"/>
    <dgm:cxn modelId="{7286C5B3-575A-468B-9C93-D8846D9A8248}" type="presParOf" srcId="{55E0A832-F3A2-4621-A966-415873BDA86E}" destId="{B4599C22-EC7B-4A43-A2B7-7E855FFE8AB2}" srcOrd="16" destOrd="0" presId="urn:microsoft.com/office/officeart/2005/8/layout/vList2"/>
    <dgm:cxn modelId="{B4394409-1352-42F6-B3FD-3CE511FF70C4}" type="presParOf" srcId="{55E0A832-F3A2-4621-A966-415873BDA86E}" destId="{9CF0C5DB-A5A7-43C2-8F79-7A78B0F5D213}" srcOrd="17" destOrd="0" presId="urn:microsoft.com/office/officeart/2005/8/layout/vList2"/>
    <dgm:cxn modelId="{23659CE2-4B60-4347-A1BB-1D4E3DA50A61}" type="presParOf" srcId="{55E0A832-F3A2-4621-A966-415873BDA86E}" destId="{CEA73816-02C2-431B-8AE9-0360F1A5122D}" srcOrd="1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A329689B-F547-49DA-879F-C70B8A8AD9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E64568-4A38-45A8-B57F-319E251301EB}">
      <dgm:prSet phldrT="[Text]">
        <dgm:style>
          <a:lnRef idx="2">
            <a:schemeClr val="dk1"/>
          </a:lnRef>
          <a:fillRef idx="1">
            <a:schemeClr val="lt1"/>
          </a:fillRef>
          <a:effectRef idx="0">
            <a:schemeClr val="dk1"/>
          </a:effectRef>
          <a:fontRef idx="minor">
            <a:schemeClr val="dk1"/>
          </a:fontRef>
        </dgm:style>
      </dgm:prSet>
      <dgm:spPr/>
      <dgm:t>
        <a:bodyPr/>
        <a:lstStyle/>
        <a:p>
          <a:r>
            <a:rPr lang="en-US"/>
            <a:t>Summary</a:t>
          </a:r>
        </a:p>
      </dgm:t>
    </dgm:pt>
    <dgm:pt modelId="{464D738B-BCA1-460E-8AA6-44641D974FE8}" type="parTrans" cxnId="{4CDC4199-A24B-4CA1-A427-24FD76B84B5D}">
      <dgm:prSet/>
      <dgm:spPr/>
      <dgm:t>
        <a:bodyPr/>
        <a:lstStyle/>
        <a:p>
          <a:endParaRPr lang="en-US"/>
        </a:p>
      </dgm:t>
    </dgm:pt>
    <dgm:pt modelId="{4E841D98-A062-4A9F-BE7E-203B0A7DCD9F}" type="sibTrans" cxnId="{4CDC4199-A24B-4CA1-A427-24FD76B84B5D}">
      <dgm:prSet/>
      <dgm:spPr/>
      <dgm:t>
        <a:bodyPr/>
        <a:lstStyle/>
        <a:p>
          <a:endParaRPr lang="en-US"/>
        </a:p>
      </dgm:t>
    </dgm:pt>
    <dgm:pt modelId="{329F2D17-AD16-4D80-AEE0-777F83B396E3}">
      <dgm:prSet phldrT="[Text]">
        <dgm:style>
          <a:lnRef idx="2">
            <a:schemeClr val="dk1"/>
          </a:lnRef>
          <a:fillRef idx="1">
            <a:schemeClr val="lt1"/>
          </a:fillRef>
          <a:effectRef idx="0">
            <a:schemeClr val="dk1"/>
          </a:effectRef>
          <a:fontRef idx="minor">
            <a:schemeClr val="dk1"/>
          </a:fontRef>
        </dgm:style>
      </dgm:prSet>
      <dgm:spPr/>
      <dgm:t>
        <a:bodyPr/>
        <a:lstStyle/>
        <a:p>
          <a:r>
            <a:rPr lang="en-US" dirty="0" err="1"/>
            <a:t>PnR</a:t>
          </a:r>
          <a:r>
            <a:rPr lang="en-US" dirty="0"/>
            <a:t> with DRC and LVS</a:t>
          </a:r>
        </a:p>
      </dgm:t>
    </dgm:pt>
    <dgm:pt modelId="{6B476CFB-C45E-4DDF-9CA4-B8776B2A613A}" type="parTrans" cxnId="{38D98BD6-3EFA-41F7-B686-CF6FAC3723A4}">
      <dgm:prSet/>
      <dgm:spPr/>
      <dgm:t>
        <a:bodyPr/>
        <a:lstStyle/>
        <a:p>
          <a:endParaRPr lang="en-US"/>
        </a:p>
      </dgm:t>
    </dgm:pt>
    <dgm:pt modelId="{86AF5ED6-ADAD-46BE-BF0E-2CD3C32BEC53}" type="sibTrans" cxnId="{38D98BD6-3EFA-41F7-B686-CF6FAC3723A4}">
      <dgm:prSet/>
      <dgm:spPr/>
      <dgm:t>
        <a:bodyPr/>
        <a:lstStyle/>
        <a:p>
          <a:endParaRPr lang="en-US"/>
        </a:p>
      </dgm:t>
    </dgm:pt>
    <dgm:pt modelId="{C61D7E84-214E-4ED2-81F0-A9A6F9386EB9}">
      <dgm:prSet phldrT="[Text]">
        <dgm:style>
          <a:lnRef idx="2">
            <a:schemeClr val="dk1"/>
          </a:lnRef>
          <a:fillRef idx="1">
            <a:schemeClr val="lt1"/>
          </a:fillRef>
          <a:effectRef idx="0">
            <a:schemeClr val="dk1"/>
          </a:effectRef>
          <a:fontRef idx="minor">
            <a:schemeClr val="dk1"/>
          </a:fontRef>
        </dgm:style>
      </dgm:prSet>
      <dgm:spPr/>
      <dgm:t>
        <a:bodyPr/>
        <a:lstStyle/>
        <a:p>
          <a:r>
            <a:rPr lang="en-US"/>
            <a:t>Introduction</a:t>
          </a:r>
        </a:p>
      </dgm:t>
    </dgm:pt>
    <dgm:pt modelId="{E967C6D6-CFDF-4247-A242-7BF52A395F55}" type="parTrans" cxnId="{3F7FFD4C-9EA2-4074-92D6-75E454A1AE4B}">
      <dgm:prSet/>
      <dgm:spPr/>
      <dgm:t>
        <a:bodyPr/>
        <a:lstStyle/>
        <a:p>
          <a:endParaRPr lang="en-US"/>
        </a:p>
      </dgm:t>
    </dgm:pt>
    <dgm:pt modelId="{CC71AA43-3033-43A4-AC90-5EF457CBE454}" type="sibTrans" cxnId="{3F7FFD4C-9EA2-4074-92D6-75E454A1AE4B}">
      <dgm:prSet/>
      <dgm:spPr/>
      <dgm:t>
        <a:bodyPr/>
        <a:lstStyle/>
        <a:p>
          <a:endParaRPr lang="en-US"/>
        </a:p>
      </dgm:t>
    </dgm:pt>
    <dgm:pt modelId="{3C013967-A679-40AC-A07F-011B2EAF3F5E}">
      <dgm:prSet phldrT="[Text]">
        <dgm:style>
          <a:lnRef idx="2">
            <a:schemeClr val="dk1"/>
          </a:lnRef>
          <a:fillRef idx="1">
            <a:schemeClr val="lt1"/>
          </a:fillRef>
          <a:effectRef idx="0">
            <a:schemeClr val="dk1"/>
          </a:effectRef>
          <a:fontRef idx="minor">
            <a:schemeClr val="dk1"/>
          </a:fontRef>
        </dgm:style>
      </dgm:prSet>
      <dgm:spPr>
        <a:solidFill>
          <a:schemeClr val="tx2">
            <a:lumMod val="40000"/>
            <a:lumOff val="60000"/>
          </a:schemeClr>
        </a:solidFill>
      </dgm:spPr>
      <dgm:t>
        <a:bodyPr/>
        <a:lstStyle/>
        <a:p>
          <a:r>
            <a:rPr lang="en-US" dirty="0"/>
            <a:t>Directed Testbench</a:t>
          </a:r>
        </a:p>
      </dgm:t>
    </dgm:pt>
    <dgm:pt modelId="{CF05CB12-71D2-48FD-88AB-075454A4D856}" type="parTrans" cxnId="{B43BB60D-65E0-45E8-BEC7-487F97B5A13D}">
      <dgm:prSet/>
      <dgm:spPr/>
      <dgm:t>
        <a:bodyPr/>
        <a:lstStyle/>
        <a:p>
          <a:endParaRPr lang="en-US"/>
        </a:p>
      </dgm:t>
    </dgm:pt>
    <dgm:pt modelId="{9B11575A-C919-4A98-963C-ABF2F6D7107B}" type="sibTrans" cxnId="{B43BB60D-65E0-45E8-BEC7-487F97B5A13D}">
      <dgm:prSet/>
      <dgm:spPr/>
      <dgm:t>
        <a:bodyPr/>
        <a:lstStyle/>
        <a:p>
          <a:endParaRPr lang="en-US"/>
        </a:p>
      </dgm:t>
    </dgm:pt>
    <dgm:pt modelId="{D8AFC951-95C8-4CCA-B56D-9A607F2D0A5B}">
      <dgm:prSet phldrT="[Text]">
        <dgm:style>
          <a:lnRef idx="2">
            <a:schemeClr val="dk1"/>
          </a:lnRef>
          <a:fillRef idx="1">
            <a:schemeClr val="lt1"/>
          </a:fillRef>
          <a:effectRef idx="0">
            <a:schemeClr val="dk1"/>
          </a:effectRef>
          <a:fontRef idx="minor">
            <a:schemeClr val="dk1"/>
          </a:fontRef>
        </dgm:style>
      </dgm:prSet>
      <dgm:spPr/>
      <dgm:t>
        <a:bodyPr/>
        <a:lstStyle/>
        <a:p>
          <a:r>
            <a:rPr lang="en-US" dirty="0"/>
            <a:t>Layered Testbench</a:t>
          </a:r>
        </a:p>
      </dgm:t>
    </dgm:pt>
    <dgm:pt modelId="{4FC521D4-6F24-4D92-9F07-F226176C1F57}" type="parTrans" cxnId="{CA06AFAE-B088-4E4F-9F2C-EC04DA48324A}">
      <dgm:prSet/>
      <dgm:spPr/>
      <dgm:t>
        <a:bodyPr/>
        <a:lstStyle/>
        <a:p>
          <a:endParaRPr lang="en-US"/>
        </a:p>
      </dgm:t>
    </dgm:pt>
    <dgm:pt modelId="{E0BC4B59-5E8E-4771-916A-0C290798B9D9}" type="sibTrans" cxnId="{CA06AFAE-B088-4E4F-9F2C-EC04DA48324A}">
      <dgm:prSet/>
      <dgm:spPr/>
      <dgm:t>
        <a:bodyPr/>
        <a:lstStyle/>
        <a:p>
          <a:endParaRPr lang="en-US"/>
        </a:p>
      </dgm:t>
    </dgm:pt>
    <dgm:pt modelId="{57C12D8A-8C1A-46FA-84F1-38B90103E378}">
      <dgm:prSet phldrT="[Text]">
        <dgm:style>
          <a:lnRef idx="2">
            <a:schemeClr val="dk1"/>
          </a:lnRef>
          <a:fillRef idx="1">
            <a:schemeClr val="lt1"/>
          </a:fillRef>
          <a:effectRef idx="0">
            <a:schemeClr val="dk1"/>
          </a:effectRef>
          <a:fontRef idx="minor">
            <a:schemeClr val="dk1"/>
          </a:fontRef>
        </dgm:style>
      </dgm:prSet>
      <dgm:spPr/>
      <dgm:t>
        <a:bodyPr/>
        <a:lstStyle/>
        <a:p>
          <a:r>
            <a:rPr lang="en-US" dirty="0"/>
            <a:t>Design RTL</a:t>
          </a:r>
        </a:p>
      </dgm:t>
    </dgm:pt>
    <dgm:pt modelId="{16B0FAB9-2ED4-4AD2-9351-95F4018D9271}" type="parTrans" cxnId="{84635210-7CED-4683-B788-5E37E292FD9B}">
      <dgm:prSet/>
      <dgm:spPr/>
      <dgm:t>
        <a:bodyPr/>
        <a:lstStyle/>
        <a:p>
          <a:endParaRPr lang="en-GB"/>
        </a:p>
      </dgm:t>
    </dgm:pt>
    <dgm:pt modelId="{1968DED8-ACED-4292-8486-37DB0096021E}" type="sibTrans" cxnId="{84635210-7CED-4683-B788-5E37E292FD9B}">
      <dgm:prSet/>
      <dgm:spPr/>
      <dgm:t>
        <a:bodyPr/>
        <a:lstStyle/>
        <a:p>
          <a:endParaRPr lang="en-GB"/>
        </a:p>
      </dgm:t>
    </dgm:pt>
    <dgm:pt modelId="{5E5F9D3A-9728-4A52-A215-ED1361A050F2}">
      <dgm:prSet phldrT="[Text]">
        <dgm:style>
          <a:lnRef idx="2">
            <a:schemeClr val="dk1"/>
          </a:lnRef>
          <a:fillRef idx="1">
            <a:schemeClr val="lt1"/>
          </a:fillRef>
          <a:effectRef idx="0">
            <a:schemeClr val="dk1"/>
          </a:effectRef>
          <a:fontRef idx="minor">
            <a:schemeClr val="dk1"/>
          </a:fontRef>
        </dgm:style>
      </dgm:prSet>
      <dgm:spPr/>
      <dgm:t>
        <a:bodyPr/>
        <a:lstStyle/>
        <a:p>
          <a:r>
            <a:rPr lang="en-US" dirty="0"/>
            <a:t>Synthesis</a:t>
          </a:r>
        </a:p>
      </dgm:t>
    </dgm:pt>
    <dgm:pt modelId="{55FEE2E2-4708-41FB-B9CE-82A961407711}" type="parTrans" cxnId="{9E11D588-81D3-4B11-BEF4-5980B1251832}">
      <dgm:prSet/>
      <dgm:spPr/>
      <dgm:t>
        <a:bodyPr/>
        <a:lstStyle/>
        <a:p>
          <a:endParaRPr lang="en-GB"/>
        </a:p>
      </dgm:t>
    </dgm:pt>
    <dgm:pt modelId="{D4E300FA-4449-4DB5-B228-0AA52C54B5A0}" type="sibTrans" cxnId="{9E11D588-81D3-4B11-BEF4-5980B1251832}">
      <dgm:prSet/>
      <dgm:spPr/>
      <dgm:t>
        <a:bodyPr/>
        <a:lstStyle/>
        <a:p>
          <a:endParaRPr lang="en-GB"/>
        </a:p>
      </dgm:t>
    </dgm:pt>
    <dgm:pt modelId="{B852E5CA-96DC-4208-97D0-3F2805D5F9D7}">
      <dgm:prSet phldrT="[Text]">
        <dgm:style>
          <a:lnRef idx="2">
            <a:schemeClr val="dk1"/>
          </a:lnRef>
          <a:fillRef idx="1">
            <a:schemeClr val="lt1"/>
          </a:fillRef>
          <a:effectRef idx="0">
            <a:schemeClr val="dk1"/>
          </a:effectRef>
          <a:fontRef idx="minor">
            <a:schemeClr val="dk1"/>
          </a:fontRef>
        </dgm:style>
      </dgm:prSet>
      <dgm:spPr/>
      <dgm:t>
        <a:bodyPr/>
        <a:lstStyle/>
        <a:p>
          <a:r>
            <a:rPr lang="en-US" dirty="0"/>
            <a:t>Optimization</a:t>
          </a:r>
        </a:p>
      </dgm:t>
    </dgm:pt>
    <dgm:pt modelId="{C979ACAF-F694-4C90-967F-19D048551A11}" type="parTrans" cxnId="{86DB912E-3CD4-450E-8024-3AAB6D304DE4}">
      <dgm:prSet/>
      <dgm:spPr/>
      <dgm:t>
        <a:bodyPr/>
        <a:lstStyle/>
        <a:p>
          <a:endParaRPr lang="en-US"/>
        </a:p>
      </dgm:t>
    </dgm:pt>
    <dgm:pt modelId="{9634BB5A-A705-4C4B-BB18-0C1785DAF049}" type="sibTrans" cxnId="{86DB912E-3CD4-450E-8024-3AAB6D304DE4}">
      <dgm:prSet/>
      <dgm:spPr/>
      <dgm:t>
        <a:bodyPr/>
        <a:lstStyle/>
        <a:p>
          <a:endParaRPr lang="en-US"/>
        </a:p>
      </dgm:t>
    </dgm:pt>
    <dgm:pt modelId="{4BF73B66-74A7-4573-8C41-AE8F5DD671DC}">
      <dgm:prSet phldrT="[Text]">
        <dgm:style>
          <a:lnRef idx="2">
            <a:schemeClr val="dk1"/>
          </a:lnRef>
          <a:fillRef idx="1">
            <a:schemeClr val="lt1"/>
          </a:fillRef>
          <a:effectRef idx="0">
            <a:schemeClr val="dk1"/>
          </a:effectRef>
          <a:fontRef idx="minor">
            <a:schemeClr val="dk1"/>
          </a:fontRef>
        </dgm:style>
      </dgm:prSet>
      <dgm:spPr/>
      <dgm:t>
        <a:bodyPr/>
        <a:lstStyle/>
        <a:p>
          <a:r>
            <a:rPr lang="en-US" dirty="0"/>
            <a:t>Final Parameter</a:t>
          </a:r>
        </a:p>
      </dgm:t>
    </dgm:pt>
    <dgm:pt modelId="{0A53C724-6CAE-4B55-B460-595DE3AA46A5}" type="parTrans" cxnId="{C5C0CC8F-92E2-4337-AC4B-DE1028328969}">
      <dgm:prSet/>
      <dgm:spPr/>
      <dgm:t>
        <a:bodyPr/>
        <a:lstStyle/>
        <a:p>
          <a:endParaRPr lang="en-US"/>
        </a:p>
      </dgm:t>
    </dgm:pt>
    <dgm:pt modelId="{57416C37-CB2A-4C80-BC48-9703C75EE760}" type="sibTrans" cxnId="{C5C0CC8F-92E2-4337-AC4B-DE1028328969}">
      <dgm:prSet/>
      <dgm:spPr/>
      <dgm:t>
        <a:bodyPr/>
        <a:lstStyle/>
        <a:p>
          <a:endParaRPr lang="en-US"/>
        </a:p>
      </dgm:t>
    </dgm:pt>
    <dgm:pt modelId="{C967E1C7-FB57-4A3A-9BC2-F5BD95FBE09C}">
      <dgm:prSet phldrT="[Text]">
        <dgm:style>
          <a:lnRef idx="2">
            <a:schemeClr val="dk1"/>
          </a:lnRef>
          <a:fillRef idx="1">
            <a:schemeClr val="lt1"/>
          </a:fillRef>
          <a:effectRef idx="0">
            <a:schemeClr val="dk1"/>
          </a:effectRef>
          <a:fontRef idx="minor">
            <a:schemeClr val="dk1"/>
          </a:fontRef>
        </dgm:style>
      </dgm:prSet>
      <dgm:spPr/>
      <dgm:t>
        <a:bodyPr/>
        <a:lstStyle/>
        <a:p>
          <a:r>
            <a:rPr lang="en-US" dirty="0"/>
            <a:t>Acknowledgement and References</a:t>
          </a:r>
        </a:p>
      </dgm:t>
    </dgm:pt>
    <dgm:pt modelId="{85F1F95E-BF9D-403A-919E-5A7A102568A3}" type="parTrans" cxnId="{90DC41B7-0AF5-4418-B42F-A9A34ADE7F20}">
      <dgm:prSet/>
      <dgm:spPr/>
      <dgm:t>
        <a:bodyPr/>
        <a:lstStyle/>
        <a:p>
          <a:endParaRPr lang="en-US"/>
        </a:p>
      </dgm:t>
    </dgm:pt>
    <dgm:pt modelId="{0DAAC3AF-B89F-4F18-80EE-3F11BAB92009}" type="sibTrans" cxnId="{90DC41B7-0AF5-4418-B42F-A9A34ADE7F20}">
      <dgm:prSet/>
      <dgm:spPr/>
      <dgm:t>
        <a:bodyPr/>
        <a:lstStyle/>
        <a:p>
          <a:endParaRPr lang="en-US"/>
        </a:p>
      </dgm:t>
    </dgm:pt>
    <dgm:pt modelId="{55E0A832-F3A2-4621-A966-415873BDA86E}" type="pres">
      <dgm:prSet presAssocID="{A329689B-F547-49DA-879F-C70B8A8AD99C}" presName="linear" presStyleCnt="0">
        <dgm:presLayoutVars>
          <dgm:animLvl val="lvl"/>
          <dgm:resizeHandles val="exact"/>
        </dgm:presLayoutVars>
      </dgm:prSet>
      <dgm:spPr/>
    </dgm:pt>
    <dgm:pt modelId="{EE737F8B-6CDA-4ED8-84A5-A7DAEE1ED570}" type="pres">
      <dgm:prSet presAssocID="{06E64568-4A38-45A8-B57F-319E251301EB}" presName="parentText" presStyleLbl="node1" presStyleIdx="0" presStyleCnt="10">
        <dgm:presLayoutVars>
          <dgm:chMax val="0"/>
          <dgm:bulletEnabled val="1"/>
        </dgm:presLayoutVars>
      </dgm:prSet>
      <dgm:spPr/>
    </dgm:pt>
    <dgm:pt modelId="{69C80E01-2338-4C11-BDCB-0C4143B59C34}" type="pres">
      <dgm:prSet presAssocID="{4E841D98-A062-4A9F-BE7E-203B0A7DCD9F}" presName="spacer" presStyleCnt="0"/>
      <dgm:spPr/>
    </dgm:pt>
    <dgm:pt modelId="{DE097859-5A11-4876-ABDC-53BE8D492093}" type="pres">
      <dgm:prSet presAssocID="{C61D7E84-214E-4ED2-81F0-A9A6F9386EB9}" presName="parentText" presStyleLbl="node1" presStyleIdx="1" presStyleCnt="10">
        <dgm:presLayoutVars>
          <dgm:chMax val="0"/>
          <dgm:bulletEnabled val="1"/>
        </dgm:presLayoutVars>
      </dgm:prSet>
      <dgm:spPr/>
    </dgm:pt>
    <dgm:pt modelId="{610B8024-9ADB-4D7C-B967-23721742D6DA}" type="pres">
      <dgm:prSet presAssocID="{CC71AA43-3033-43A4-AC90-5EF457CBE454}" presName="spacer" presStyleCnt="0"/>
      <dgm:spPr/>
    </dgm:pt>
    <dgm:pt modelId="{8E7CE953-9633-4AE0-8102-CA39EEA75DC2}" type="pres">
      <dgm:prSet presAssocID="{57C12D8A-8C1A-46FA-84F1-38B90103E378}" presName="parentText" presStyleLbl="node1" presStyleIdx="2" presStyleCnt="10">
        <dgm:presLayoutVars>
          <dgm:chMax val="0"/>
          <dgm:bulletEnabled val="1"/>
        </dgm:presLayoutVars>
      </dgm:prSet>
      <dgm:spPr/>
    </dgm:pt>
    <dgm:pt modelId="{9101847C-CC88-4D50-BE30-C0AF8ADDDB79}" type="pres">
      <dgm:prSet presAssocID="{1968DED8-ACED-4292-8486-37DB0096021E}" presName="spacer" presStyleCnt="0"/>
      <dgm:spPr/>
    </dgm:pt>
    <dgm:pt modelId="{B1896AFD-4E7A-4664-B756-8A776AF54679}" type="pres">
      <dgm:prSet presAssocID="{3C013967-A679-40AC-A07F-011B2EAF3F5E}" presName="parentText" presStyleLbl="node1" presStyleIdx="3" presStyleCnt="10">
        <dgm:presLayoutVars>
          <dgm:chMax val="0"/>
          <dgm:bulletEnabled val="1"/>
        </dgm:presLayoutVars>
      </dgm:prSet>
      <dgm:spPr/>
    </dgm:pt>
    <dgm:pt modelId="{5EBEBC8A-B878-468A-8B77-0374EA8A6D83}" type="pres">
      <dgm:prSet presAssocID="{9B11575A-C919-4A98-963C-ABF2F6D7107B}" presName="spacer" presStyleCnt="0"/>
      <dgm:spPr/>
    </dgm:pt>
    <dgm:pt modelId="{733AC3BE-5D73-41C0-AA44-65F8BBF973C9}" type="pres">
      <dgm:prSet presAssocID="{D8AFC951-95C8-4CCA-B56D-9A607F2D0A5B}" presName="parentText" presStyleLbl="node1" presStyleIdx="4" presStyleCnt="10">
        <dgm:presLayoutVars>
          <dgm:chMax val="0"/>
          <dgm:bulletEnabled val="1"/>
        </dgm:presLayoutVars>
      </dgm:prSet>
      <dgm:spPr/>
    </dgm:pt>
    <dgm:pt modelId="{52C82733-3451-4B57-9032-A18975E8BE69}" type="pres">
      <dgm:prSet presAssocID="{E0BC4B59-5E8E-4771-916A-0C290798B9D9}" presName="spacer" presStyleCnt="0"/>
      <dgm:spPr/>
    </dgm:pt>
    <dgm:pt modelId="{7458F84A-56AD-4C13-9D43-0A618A475F28}" type="pres">
      <dgm:prSet presAssocID="{5E5F9D3A-9728-4A52-A215-ED1361A050F2}" presName="parentText" presStyleLbl="node1" presStyleIdx="5" presStyleCnt="10">
        <dgm:presLayoutVars>
          <dgm:chMax val="0"/>
          <dgm:bulletEnabled val="1"/>
        </dgm:presLayoutVars>
      </dgm:prSet>
      <dgm:spPr/>
    </dgm:pt>
    <dgm:pt modelId="{F50BA47A-CDE4-458D-A052-18DD07BCA3A7}" type="pres">
      <dgm:prSet presAssocID="{D4E300FA-4449-4DB5-B228-0AA52C54B5A0}" presName="spacer" presStyleCnt="0"/>
      <dgm:spPr/>
    </dgm:pt>
    <dgm:pt modelId="{27EA81C7-4534-411F-A83B-9455757B4A4A}" type="pres">
      <dgm:prSet presAssocID="{329F2D17-AD16-4D80-AEE0-777F83B396E3}" presName="parentText" presStyleLbl="node1" presStyleIdx="6" presStyleCnt="10">
        <dgm:presLayoutVars>
          <dgm:chMax val="0"/>
          <dgm:bulletEnabled val="1"/>
        </dgm:presLayoutVars>
      </dgm:prSet>
      <dgm:spPr/>
    </dgm:pt>
    <dgm:pt modelId="{900C2E2A-7351-48AE-8F92-3447A8EEDB4F}" type="pres">
      <dgm:prSet presAssocID="{86AF5ED6-ADAD-46BE-BF0E-2CD3C32BEC53}" presName="spacer" presStyleCnt="0"/>
      <dgm:spPr/>
    </dgm:pt>
    <dgm:pt modelId="{3FBBD334-A440-439C-B219-131089D491D7}" type="pres">
      <dgm:prSet presAssocID="{B852E5CA-96DC-4208-97D0-3F2805D5F9D7}" presName="parentText" presStyleLbl="node1" presStyleIdx="7" presStyleCnt="10">
        <dgm:presLayoutVars>
          <dgm:chMax val="0"/>
          <dgm:bulletEnabled val="1"/>
        </dgm:presLayoutVars>
      </dgm:prSet>
      <dgm:spPr/>
    </dgm:pt>
    <dgm:pt modelId="{D30F37C4-CBFE-47E5-9363-24ADB2165ECE}" type="pres">
      <dgm:prSet presAssocID="{9634BB5A-A705-4C4B-BB18-0C1785DAF049}" presName="spacer" presStyleCnt="0"/>
      <dgm:spPr/>
    </dgm:pt>
    <dgm:pt modelId="{B4599C22-EC7B-4A43-A2B7-7E855FFE8AB2}" type="pres">
      <dgm:prSet presAssocID="{4BF73B66-74A7-4573-8C41-AE8F5DD671DC}" presName="parentText" presStyleLbl="node1" presStyleIdx="8" presStyleCnt="10">
        <dgm:presLayoutVars>
          <dgm:chMax val="0"/>
          <dgm:bulletEnabled val="1"/>
        </dgm:presLayoutVars>
      </dgm:prSet>
      <dgm:spPr/>
    </dgm:pt>
    <dgm:pt modelId="{9CF0C5DB-A5A7-43C2-8F79-7A78B0F5D213}" type="pres">
      <dgm:prSet presAssocID="{57416C37-CB2A-4C80-BC48-9703C75EE760}" presName="spacer" presStyleCnt="0"/>
      <dgm:spPr/>
    </dgm:pt>
    <dgm:pt modelId="{CEA73816-02C2-431B-8AE9-0360F1A5122D}" type="pres">
      <dgm:prSet presAssocID="{C967E1C7-FB57-4A3A-9BC2-F5BD95FBE09C}" presName="parentText" presStyleLbl="node1" presStyleIdx="9" presStyleCnt="10">
        <dgm:presLayoutVars>
          <dgm:chMax val="0"/>
          <dgm:bulletEnabled val="1"/>
        </dgm:presLayoutVars>
      </dgm:prSet>
      <dgm:spPr/>
    </dgm:pt>
  </dgm:ptLst>
  <dgm:cxnLst>
    <dgm:cxn modelId="{7F30E709-0000-4E99-8DA7-2A4DB324569B}" type="presOf" srcId="{C967E1C7-FB57-4A3A-9BC2-F5BD95FBE09C}" destId="{CEA73816-02C2-431B-8AE9-0360F1A5122D}" srcOrd="0" destOrd="0" presId="urn:microsoft.com/office/officeart/2005/8/layout/vList2"/>
    <dgm:cxn modelId="{BC063A0D-0AC4-4A4B-80C8-8D1BFCC2ED8B}" type="presOf" srcId="{A329689B-F547-49DA-879F-C70B8A8AD99C}" destId="{55E0A832-F3A2-4621-A966-415873BDA86E}" srcOrd="0" destOrd="0" presId="urn:microsoft.com/office/officeart/2005/8/layout/vList2"/>
    <dgm:cxn modelId="{B43BB60D-65E0-45E8-BEC7-487F97B5A13D}" srcId="{A329689B-F547-49DA-879F-C70B8A8AD99C}" destId="{3C013967-A679-40AC-A07F-011B2EAF3F5E}" srcOrd="3" destOrd="0" parTransId="{CF05CB12-71D2-48FD-88AB-075454A4D856}" sibTransId="{9B11575A-C919-4A98-963C-ABF2F6D7107B}"/>
    <dgm:cxn modelId="{84635210-7CED-4683-B788-5E37E292FD9B}" srcId="{A329689B-F547-49DA-879F-C70B8A8AD99C}" destId="{57C12D8A-8C1A-46FA-84F1-38B90103E378}" srcOrd="2" destOrd="0" parTransId="{16B0FAB9-2ED4-4AD2-9351-95F4018D9271}" sibTransId="{1968DED8-ACED-4292-8486-37DB0096021E}"/>
    <dgm:cxn modelId="{86DB912E-3CD4-450E-8024-3AAB6D304DE4}" srcId="{A329689B-F547-49DA-879F-C70B8A8AD99C}" destId="{B852E5CA-96DC-4208-97D0-3F2805D5F9D7}" srcOrd="7" destOrd="0" parTransId="{C979ACAF-F694-4C90-967F-19D048551A11}" sibTransId="{9634BB5A-A705-4C4B-BB18-0C1785DAF049}"/>
    <dgm:cxn modelId="{B2F5A767-8BF6-4D6B-9358-BA9BF3DFEA6D}" type="presOf" srcId="{D8AFC951-95C8-4CCA-B56D-9A607F2D0A5B}" destId="{733AC3BE-5D73-41C0-AA44-65F8BBF973C9}" srcOrd="0" destOrd="0" presId="urn:microsoft.com/office/officeart/2005/8/layout/vList2"/>
    <dgm:cxn modelId="{3F7FFD4C-9EA2-4074-92D6-75E454A1AE4B}" srcId="{A329689B-F547-49DA-879F-C70B8A8AD99C}" destId="{C61D7E84-214E-4ED2-81F0-A9A6F9386EB9}" srcOrd="1" destOrd="0" parTransId="{E967C6D6-CFDF-4247-A242-7BF52A395F55}" sibTransId="{CC71AA43-3033-43A4-AC90-5EF457CBE454}"/>
    <dgm:cxn modelId="{6C4D926E-FF3C-49E7-BE92-4113126C36B2}" type="presOf" srcId="{C61D7E84-214E-4ED2-81F0-A9A6F9386EB9}" destId="{DE097859-5A11-4876-ABDC-53BE8D492093}" srcOrd="0" destOrd="0" presId="urn:microsoft.com/office/officeart/2005/8/layout/vList2"/>
    <dgm:cxn modelId="{8C295B71-5FE4-456E-A89F-D0ED965E55AE}" type="presOf" srcId="{57C12D8A-8C1A-46FA-84F1-38B90103E378}" destId="{8E7CE953-9633-4AE0-8102-CA39EEA75DC2}" srcOrd="0" destOrd="0" presId="urn:microsoft.com/office/officeart/2005/8/layout/vList2"/>
    <dgm:cxn modelId="{0910AB77-98A7-4702-8154-EF195FD6FB23}" type="presOf" srcId="{5E5F9D3A-9728-4A52-A215-ED1361A050F2}" destId="{7458F84A-56AD-4C13-9D43-0A618A475F28}" srcOrd="0" destOrd="0" presId="urn:microsoft.com/office/officeart/2005/8/layout/vList2"/>
    <dgm:cxn modelId="{9E11D588-81D3-4B11-BEF4-5980B1251832}" srcId="{A329689B-F547-49DA-879F-C70B8A8AD99C}" destId="{5E5F9D3A-9728-4A52-A215-ED1361A050F2}" srcOrd="5" destOrd="0" parTransId="{55FEE2E2-4708-41FB-B9CE-82A961407711}" sibTransId="{D4E300FA-4449-4DB5-B228-0AA52C54B5A0}"/>
    <dgm:cxn modelId="{3934288B-6DBF-4624-822D-DC67DA3C082E}" type="presOf" srcId="{3C013967-A679-40AC-A07F-011B2EAF3F5E}" destId="{B1896AFD-4E7A-4664-B756-8A776AF54679}" srcOrd="0" destOrd="0" presId="urn:microsoft.com/office/officeart/2005/8/layout/vList2"/>
    <dgm:cxn modelId="{C5C0CC8F-92E2-4337-AC4B-DE1028328969}" srcId="{A329689B-F547-49DA-879F-C70B8A8AD99C}" destId="{4BF73B66-74A7-4573-8C41-AE8F5DD671DC}" srcOrd="8" destOrd="0" parTransId="{0A53C724-6CAE-4B55-B460-595DE3AA46A5}" sibTransId="{57416C37-CB2A-4C80-BC48-9703C75EE760}"/>
    <dgm:cxn modelId="{4CDC4199-A24B-4CA1-A427-24FD76B84B5D}" srcId="{A329689B-F547-49DA-879F-C70B8A8AD99C}" destId="{06E64568-4A38-45A8-B57F-319E251301EB}" srcOrd="0" destOrd="0" parTransId="{464D738B-BCA1-460E-8AA6-44641D974FE8}" sibTransId="{4E841D98-A062-4A9F-BE7E-203B0A7DCD9F}"/>
    <dgm:cxn modelId="{CA06AFAE-B088-4E4F-9F2C-EC04DA48324A}" srcId="{A329689B-F547-49DA-879F-C70B8A8AD99C}" destId="{D8AFC951-95C8-4CCA-B56D-9A607F2D0A5B}" srcOrd="4" destOrd="0" parTransId="{4FC521D4-6F24-4D92-9F07-F226176C1F57}" sibTransId="{E0BC4B59-5E8E-4771-916A-0C290798B9D9}"/>
    <dgm:cxn modelId="{97DF27B7-623D-41D3-B8F7-63F2BDEFA6F6}" type="presOf" srcId="{329F2D17-AD16-4D80-AEE0-777F83B396E3}" destId="{27EA81C7-4534-411F-A83B-9455757B4A4A}" srcOrd="0" destOrd="0" presId="urn:microsoft.com/office/officeart/2005/8/layout/vList2"/>
    <dgm:cxn modelId="{90DC41B7-0AF5-4418-B42F-A9A34ADE7F20}" srcId="{A329689B-F547-49DA-879F-C70B8A8AD99C}" destId="{C967E1C7-FB57-4A3A-9BC2-F5BD95FBE09C}" srcOrd="9" destOrd="0" parTransId="{85F1F95E-BF9D-403A-919E-5A7A102568A3}" sibTransId="{0DAAC3AF-B89F-4F18-80EE-3F11BAB92009}"/>
    <dgm:cxn modelId="{42A702CB-2528-4369-B9D2-F65A973D0227}" type="presOf" srcId="{B852E5CA-96DC-4208-97D0-3F2805D5F9D7}" destId="{3FBBD334-A440-439C-B219-131089D491D7}" srcOrd="0" destOrd="0" presId="urn:microsoft.com/office/officeart/2005/8/layout/vList2"/>
    <dgm:cxn modelId="{A394EED2-DB00-49B0-832E-EE4D278D0F6D}" type="presOf" srcId="{4BF73B66-74A7-4573-8C41-AE8F5DD671DC}" destId="{B4599C22-EC7B-4A43-A2B7-7E855FFE8AB2}" srcOrd="0" destOrd="0" presId="urn:microsoft.com/office/officeart/2005/8/layout/vList2"/>
    <dgm:cxn modelId="{38D98BD6-3EFA-41F7-B686-CF6FAC3723A4}" srcId="{A329689B-F547-49DA-879F-C70B8A8AD99C}" destId="{329F2D17-AD16-4D80-AEE0-777F83B396E3}" srcOrd="6" destOrd="0" parTransId="{6B476CFB-C45E-4DDF-9CA4-B8776B2A613A}" sibTransId="{86AF5ED6-ADAD-46BE-BF0E-2CD3C32BEC53}"/>
    <dgm:cxn modelId="{CDDBA0E5-70A1-4D65-9AA6-95B4AF8E33EB}" type="presOf" srcId="{06E64568-4A38-45A8-B57F-319E251301EB}" destId="{EE737F8B-6CDA-4ED8-84A5-A7DAEE1ED570}" srcOrd="0" destOrd="0" presId="urn:microsoft.com/office/officeart/2005/8/layout/vList2"/>
    <dgm:cxn modelId="{6B84E407-C7D4-4406-8C3B-B7733AEE5BD2}" type="presParOf" srcId="{55E0A832-F3A2-4621-A966-415873BDA86E}" destId="{EE737F8B-6CDA-4ED8-84A5-A7DAEE1ED570}" srcOrd="0" destOrd="0" presId="urn:microsoft.com/office/officeart/2005/8/layout/vList2"/>
    <dgm:cxn modelId="{416019FE-D231-47F6-A9EB-C7C31D78AA3B}" type="presParOf" srcId="{55E0A832-F3A2-4621-A966-415873BDA86E}" destId="{69C80E01-2338-4C11-BDCB-0C4143B59C34}" srcOrd="1" destOrd="0" presId="urn:microsoft.com/office/officeart/2005/8/layout/vList2"/>
    <dgm:cxn modelId="{E01B6C37-B73D-441B-8172-0893BF715124}" type="presParOf" srcId="{55E0A832-F3A2-4621-A966-415873BDA86E}" destId="{DE097859-5A11-4876-ABDC-53BE8D492093}" srcOrd="2" destOrd="0" presId="urn:microsoft.com/office/officeart/2005/8/layout/vList2"/>
    <dgm:cxn modelId="{EFF20375-5CE1-4332-9696-4818C1466719}" type="presParOf" srcId="{55E0A832-F3A2-4621-A966-415873BDA86E}" destId="{610B8024-9ADB-4D7C-B967-23721742D6DA}" srcOrd="3" destOrd="0" presId="urn:microsoft.com/office/officeart/2005/8/layout/vList2"/>
    <dgm:cxn modelId="{566BE58C-4349-428B-BA32-080EA842E6B8}" type="presParOf" srcId="{55E0A832-F3A2-4621-A966-415873BDA86E}" destId="{8E7CE953-9633-4AE0-8102-CA39EEA75DC2}" srcOrd="4" destOrd="0" presId="urn:microsoft.com/office/officeart/2005/8/layout/vList2"/>
    <dgm:cxn modelId="{8CEDE7EF-A7B3-42C5-A923-AFE8C1579C57}" type="presParOf" srcId="{55E0A832-F3A2-4621-A966-415873BDA86E}" destId="{9101847C-CC88-4D50-BE30-C0AF8ADDDB79}" srcOrd="5" destOrd="0" presId="urn:microsoft.com/office/officeart/2005/8/layout/vList2"/>
    <dgm:cxn modelId="{65EECA80-56EC-413E-AEBD-9D472C61B898}" type="presParOf" srcId="{55E0A832-F3A2-4621-A966-415873BDA86E}" destId="{B1896AFD-4E7A-4664-B756-8A776AF54679}" srcOrd="6" destOrd="0" presId="urn:microsoft.com/office/officeart/2005/8/layout/vList2"/>
    <dgm:cxn modelId="{C38BC24D-A54F-476F-8F16-EC9DD06F27BA}" type="presParOf" srcId="{55E0A832-F3A2-4621-A966-415873BDA86E}" destId="{5EBEBC8A-B878-468A-8B77-0374EA8A6D83}" srcOrd="7" destOrd="0" presId="urn:microsoft.com/office/officeart/2005/8/layout/vList2"/>
    <dgm:cxn modelId="{E0D890A5-A2A1-4DF5-868A-145F5A624849}" type="presParOf" srcId="{55E0A832-F3A2-4621-A966-415873BDA86E}" destId="{733AC3BE-5D73-41C0-AA44-65F8BBF973C9}" srcOrd="8" destOrd="0" presId="urn:microsoft.com/office/officeart/2005/8/layout/vList2"/>
    <dgm:cxn modelId="{9015F559-161C-4D93-9125-1408BB7C9B6F}" type="presParOf" srcId="{55E0A832-F3A2-4621-A966-415873BDA86E}" destId="{52C82733-3451-4B57-9032-A18975E8BE69}" srcOrd="9" destOrd="0" presId="urn:microsoft.com/office/officeart/2005/8/layout/vList2"/>
    <dgm:cxn modelId="{445D0DE2-C73E-4AB5-8850-0A1D5CEBA2E8}" type="presParOf" srcId="{55E0A832-F3A2-4621-A966-415873BDA86E}" destId="{7458F84A-56AD-4C13-9D43-0A618A475F28}" srcOrd="10" destOrd="0" presId="urn:microsoft.com/office/officeart/2005/8/layout/vList2"/>
    <dgm:cxn modelId="{7BD9D38A-D9F6-4694-A52E-EDA65ADC29A0}" type="presParOf" srcId="{55E0A832-F3A2-4621-A966-415873BDA86E}" destId="{F50BA47A-CDE4-458D-A052-18DD07BCA3A7}" srcOrd="11" destOrd="0" presId="urn:microsoft.com/office/officeart/2005/8/layout/vList2"/>
    <dgm:cxn modelId="{54D8F96C-48B0-4A1D-AA75-3F8337DE8BB8}" type="presParOf" srcId="{55E0A832-F3A2-4621-A966-415873BDA86E}" destId="{27EA81C7-4534-411F-A83B-9455757B4A4A}" srcOrd="12" destOrd="0" presId="urn:microsoft.com/office/officeart/2005/8/layout/vList2"/>
    <dgm:cxn modelId="{FD28788D-EE96-4A3E-8994-B7CCEA09B95C}" type="presParOf" srcId="{55E0A832-F3A2-4621-A966-415873BDA86E}" destId="{900C2E2A-7351-48AE-8F92-3447A8EEDB4F}" srcOrd="13" destOrd="0" presId="urn:microsoft.com/office/officeart/2005/8/layout/vList2"/>
    <dgm:cxn modelId="{11E53A2D-F380-4F06-A110-4C09D38D69BA}" type="presParOf" srcId="{55E0A832-F3A2-4621-A966-415873BDA86E}" destId="{3FBBD334-A440-439C-B219-131089D491D7}" srcOrd="14" destOrd="0" presId="urn:microsoft.com/office/officeart/2005/8/layout/vList2"/>
    <dgm:cxn modelId="{339EBB02-7C02-454E-8226-3A8A5B145BB4}" type="presParOf" srcId="{55E0A832-F3A2-4621-A966-415873BDA86E}" destId="{D30F37C4-CBFE-47E5-9363-24ADB2165ECE}" srcOrd="15" destOrd="0" presId="urn:microsoft.com/office/officeart/2005/8/layout/vList2"/>
    <dgm:cxn modelId="{7286C5B3-575A-468B-9C93-D8846D9A8248}" type="presParOf" srcId="{55E0A832-F3A2-4621-A966-415873BDA86E}" destId="{B4599C22-EC7B-4A43-A2B7-7E855FFE8AB2}" srcOrd="16" destOrd="0" presId="urn:microsoft.com/office/officeart/2005/8/layout/vList2"/>
    <dgm:cxn modelId="{B4394409-1352-42F6-B3FD-3CE511FF70C4}" type="presParOf" srcId="{55E0A832-F3A2-4621-A966-415873BDA86E}" destId="{9CF0C5DB-A5A7-43C2-8F79-7A78B0F5D213}" srcOrd="17" destOrd="0" presId="urn:microsoft.com/office/officeart/2005/8/layout/vList2"/>
    <dgm:cxn modelId="{23659CE2-4B60-4347-A1BB-1D4E3DA50A61}" type="presParOf" srcId="{55E0A832-F3A2-4621-A966-415873BDA86E}" destId="{CEA73816-02C2-431B-8AE9-0360F1A5122D}" srcOrd="1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A329689B-F547-49DA-879F-C70B8A8AD9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E64568-4A38-45A8-B57F-319E251301EB}">
      <dgm:prSet phldrT="[Text]">
        <dgm:style>
          <a:lnRef idx="2">
            <a:schemeClr val="dk1"/>
          </a:lnRef>
          <a:fillRef idx="1">
            <a:schemeClr val="lt1"/>
          </a:fillRef>
          <a:effectRef idx="0">
            <a:schemeClr val="dk1"/>
          </a:effectRef>
          <a:fontRef idx="minor">
            <a:schemeClr val="dk1"/>
          </a:fontRef>
        </dgm:style>
      </dgm:prSet>
      <dgm:spPr/>
      <dgm:t>
        <a:bodyPr/>
        <a:lstStyle/>
        <a:p>
          <a:r>
            <a:rPr lang="en-US"/>
            <a:t>Summary</a:t>
          </a:r>
        </a:p>
      </dgm:t>
    </dgm:pt>
    <dgm:pt modelId="{464D738B-BCA1-460E-8AA6-44641D974FE8}" type="parTrans" cxnId="{4CDC4199-A24B-4CA1-A427-24FD76B84B5D}">
      <dgm:prSet/>
      <dgm:spPr/>
      <dgm:t>
        <a:bodyPr/>
        <a:lstStyle/>
        <a:p>
          <a:endParaRPr lang="en-US"/>
        </a:p>
      </dgm:t>
    </dgm:pt>
    <dgm:pt modelId="{4E841D98-A062-4A9F-BE7E-203B0A7DCD9F}" type="sibTrans" cxnId="{4CDC4199-A24B-4CA1-A427-24FD76B84B5D}">
      <dgm:prSet/>
      <dgm:spPr/>
      <dgm:t>
        <a:bodyPr/>
        <a:lstStyle/>
        <a:p>
          <a:endParaRPr lang="en-US"/>
        </a:p>
      </dgm:t>
    </dgm:pt>
    <dgm:pt modelId="{329F2D17-AD16-4D80-AEE0-777F83B396E3}">
      <dgm:prSet phldrT="[Text]">
        <dgm:style>
          <a:lnRef idx="2">
            <a:schemeClr val="dk1"/>
          </a:lnRef>
          <a:fillRef idx="1">
            <a:schemeClr val="lt1"/>
          </a:fillRef>
          <a:effectRef idx="0">
            <a:schemeClr val="dk1"/>
          </a:effectRef>
          <a:fontRef idx="minor">
            <a:schemeClr val="dk1"/>
          </a:fontRef>
        </dgm:style>
      </dgm:prSet>
      <dgm:spPr/>
      <dgm:t>
        <a:bodyPr/>
        <a:lstStyle/>
        <a:p>
          <a:r>
            <a:rPr lang="en-US" dirty="0" err="1"/>
            <a:t>PnR</a:t>
          </a:r>
          <a:r>
            <a:rPr lang="en-US" dirty="0"/>
            <a:t> with DRC and LVS</a:t>
          </a:r>
        </a:p>
      </dgm:t>
    </dgm:pt>
    <dgm:pt modelId="{6B476CFB-C45E-4DDF-9CA4-B8776B2A613A}" type="parTrans" cxnId="{38D98BD6-3EFA-41F7-B686-CF6FAC3723A4}">
      <dgm:prSet/>
      <dgm:spPr/>
      <dgm:t>
        <a:bodyPr/>
        <a:lstStyle/>
        <a:p>
          <a:endParaRPr lang="en-US"/>
        </a:p>
      </dgm:t>
    </dgm:pt>
    <dgm:pt modelId="{86AF5ED6-ADAD-46BE-BF0E-2CD3C32BEC53}" type="sibTrans" cxnId="{38D98BD6-3EFA-41F7-B686-CF6FAC3723A4}">
      <dgm:prSet/>
      <dgm:spPr/>
      <dgm:t>
        <a:bodyPr/>
        <a:lstStyle/>
        <a:p>
          <a:endParaRPr lang="en-US"/>
        </a:p>
      </dgm:t>
    </dgm:pt>
    <dgm:pt modelId="{C61D7E84-214E-4ED2-81F0-A9A6F9386EB9}">
      <dgm:prSet phldrT="[Text]">
        <dgm:style>
          <a:lnRef idx="2">
            <a:schemeClr val="dk1"/>
          </a:lnRef>
          <a:fillRef idx="1">
            <a:schemeClr val="lt1"/>
          </a:fillRef>
          <a:effectRef idx="0">
            <a:schemeClr val="dk1"/>
          </a:effectRef>
          <a:fontRef idx="minor">
            <a:schemeClr val="dk1"/>
          </a:fontRef>
        </dgm:style>
      </dgm:prSet>
      <dgm:spPr/>
      <dgm:t>
        <a:bodyPr/>
        <a:lstStyle/>
        <a:p>
          <a:r>
            <a:rPr lang="en-US"/>
            <a:t>Introduction</a:t>
          </a:r>
        </a:p>
      </dgm:t>
    </dgm:pt>
    <dgm:pt modelId="{E967C6D6-CFDF-4247-A242-7BF52A395F55}" type="parTrans" cxnId="{3F7FFD4C-9EA2-4074-92D6-75E454A1AE4B}">
      <dgm:prSet/>
      <dgm:spPr/>
      <dgm:t>
        <a:bodyPr/>
        <a:lstStyle/>
        <a:p>
          <a:endParaRPr lang="en-US"/>
        </a:p>
      </dgm:t>
    </dgm:pt>
    <dgm:pt modelId="{CC71AA43-3033-43A4-AC90-5EF457CBE454}" type="sibTrans" cxnId="{3F7FFD4C-9EA2-4074-92D6-75E454A1AE4B}">
      <dgm:prSet/>
      <dgm:spPr/>
      <dgm:t>
        <a:bodyPr/>
        <a:lstStyle/>
        <a:p>
          <a:endParaRPr lang="en-US"/>
        </a:p>
      </dgm:t>
    </dgm:pt>
    <dgm:pt modelId="{3C013967-A679-40AC-A07F-011B2EAF3F5E}">
      <dgm:prSet phldrT="[Text]">
        <dgm:style>
          <a:lnRef idx="2">
            <a:schemeClr val="dk1"/>
          </a:lnRef>
          <a:fillRef idx="1">
            <a:schemeClr val="lt1"/>
          </a:fillRef>
          <a:effectRef idx="0">
            <a:schemeClr val="dk1"/>
          </a:effectRef>
          <a:fontRef idx="minor">
            <a:schemeClr val="dk1"/>
          </a:fontRef>
        </dgm:style>
      </dgm:prSet>
      <dgm:spPr/>
      <dgm:t>
        <a:bodyPr/>
        <a:lstStyle/>
        <a:p>
          <a:r>
            <a:rPr lang="en-US" dirty="0"/>
            <a:t>Directed Testbench</a:t>
          </a:r>
        </a:p>
      </dgm:t>
    </dgm:pt>
    <dgm:pt modelId="{CF05CB12-71D2-48FD-88AB-075454A4D856}" type="parTrans" cxnId="{B43BB60D-65E0-45E8-BEC7-487F97B5A13D}">
      <dgm:prSet/>
      <dgm:spPr/>
      <dgm:t>
        <a:bodyPr/>
        <a:lstStyle/>
        <a:p>
          <a:endParaRPr lang="en-US"/>
        </a:p>
      </dgm:t>
    </dgm:pt>
    <dgm:pt modelId="{9B11575A-C919-4A98-963C-ABF2F6D7107B}" type="sibTrans" cxnId="{B43BB60D-65E0-45E8-BEC7-487F97B5A13D}">
      <dgm:prSet/>
      <dgm:spPr/>
      <dgm:t>
        <a:bodyPr/>
        <a:lstStyle/>
        <a:p>
          <a:endParaRPr lang="en-US"/>
        </a:p>
      </dgm:t>
    </dgm:pt>
    <dgm:pt modelId="{D8AFC951-95C8-4CCA-B56D-9A607F2D0A5B}">
      <dgm:prSet phldrT="[Text]">
        <dgm:style>
          <a:lnRef idx="2">
            <a:schemeClr val="dk1"/>
          </a:lnRef>
          <a:fillRef idx="1">
            <a:schemeClr val="lt1"/>
          </a:fillRef>
          <a:effectRef idx="0">
            <a:schemeClr val="dk1"/>
          </a:effectRef>
          <a:fontRef idx="minor">
            <a:schemeClr val="dk1"/>
          </a:fontRef>
        </dgm:style>
      </dgm:prSet>
      <dgm:spPr>
        <a:solidFill>
          <a:schemeClr val="tx2">
            <a:lumMod val="40000"/>
            <a:lumOff val="60000"/>
          </a:schemeClr>
        </a:solidFill>
      </dgm:spPr>
      <dgm:t>
        <a:bodyPr/>
        <a:lstStyle/>
        <a:p>
          <a:r>
            <a:rPr lang="en-US" dirty="0"/>
            <a:t>Layered Testbench</a:t>
          </a:r>
        </a:p>
      </dgm:t>
    </dgm:pt>
    <dgm:pt modelId="{4FC521D4-6F24-4D92-9F07-F226176C1F57}" type="parTrans" cxnId="{CA06AFAE-B088-4E4F-9F2C-EC04DA48324A}">
      <dgm:prSet/>
      <dgm:spPr/>
      <dgm:t>
        <a:bodyPr/>
        <a:lstStyle/>
        <a:p>
          <a:endParaRPr lang="en-US"/>
        </a:p>
      </dgm:t>
    </dgm:pt>
    <dgm:pt modelId="{E0BC4B59-5E8E-4771-916A-0C290798B9D9}" type="sibTrans" cxnId="{CA06AFAE-B088-4E4F-9F2C-EC04DA48324A}">
      <dgm:prSet/>
      <dgm:spPr/>
      <dgm:t>
        <a:bodyPr/>
        <a:lstStyle/>
        <a:p>
          <a:endParaRPr lang="en-US"/>
        </a:p>
      </dgm:t>
    </dgm:pt>
    <dgm:pt modelId="{57C12D8A-8C1A-46FA-84F1-38B90103E378}">
      <dgm:prSet phldrT="[Text]">
        <dgm:style>
          <a:lnRef idx="2">
            <a:schemeClr val="dk1"/>
          </a:lnRef>
          <a:fillRef idx="1">
            <a:schemeClr val="lt1"/>
          </a:fillRef>
          <a:effectRef idx="0">
            <a:schemeClr val="dk1"/>
          </a:effectRef>
          <a:fontRef idx="minor">
            <a:schemeClr val="dk1"/>
          </a:fontRef>
        </dgm:style>
      </dgm:prSet>
      <dgm:spPr/>
      <dgm:t>
        <a:bodyPr/>
        <a:lstStyle/>
        <a:p>
          <a:r>
            <a:rPr lang="en-US" dirty="0"/>
            <a:t>Design RTL</a:t>
          </a:r>
        </a:p>
      </dgm:t>
    </dgm:pt>
    <dgm:pt modelId="{16B0FAB9-2ED4-4AD2-9351-95F4018D9271}" type="parTrans" cxnId="{84635210-7CED-4683-B788-5E37E292FD9B}">
      <dgm:prSet/>
      <dgm:spPr/>
      <dgm:t>
        <a:bodyPr/>
        <a:lstStyle/>
        <a:p>
          <a:endParaRPr lang="en-GB"/>
        </a:p>
      </dgm:t>
    </dgm:pt>
    <dgm:pt modelId="{1968DED8-ACED-4292-8486-37DB0096021E}" type="sibTrans" cxnId="{84635210-7CED-4683-B788-5E37E292FD9B}">
      <dgm:prSet/>
      <dgm:spPr/>
      <dgm:t>
        <a:bodyPr/>
        <a:lstStyle/>
        <a:p>
          <a:endParaRPr lang="en-GB"/>
        </a:p>
      </dgm:t>
    </dgm:pt>
    <dgm:pt modelId="{5E5F9D3A-9728-4A52-A215-ED1361A050F2}">
      <dgm:prSet phldrT="[Text]">
        <dgm:style>
          <a:lnRef idx="2">
            <a:schemeClr val="dk1"/>
          </a:lnRef>
          <a:fillRef idx="1">
            <a:schemeClr val="lt1"/>
          </a:fillRef>
          <a:effectRef idx="0">
            <a:schemeClr val="dk1"/>
          </a:effectRef>
          <a:fontRef idx="minor">
            <a:schemeClr val="dk1"/>
          </a:fontRef>
        </dgm:style>
      </dgm:prSet>
      <dgm:spPr/>
      <dgm:t>
        <a:bodyPr/>
        <a:lstStyle/>
        <a:p>
          <a:r>
            <a:rPr lang="en-US" dirty="0"/>
            <a:t>Synthesis</a:t>
          </a:r>
        </a:p>
      </dgm:t>
    </dgm:pt>
    <dgm:pt modelId="{55FEE2E2-4708-41FB-B9CE-82A961407711}" type="parTrans" cxnId="{9E11D588-81D3-4B11-BEF4-5980B1251832}">
      <dgm:prSet/>
      <dgm:spPr/>
      <dgm:t>
        <a:bodyPr/>
        <a:lstStyle/>
        <a:p>
          <a:endParaRPr lang="en-GB"/>
        </a:p>
      </dgm:t>
    </dgm:pt>
    <dgm:pt modelId="{D4E300FA-4449-4DB5-B228-0AA52C54B5A0}" type="sibTrans" cxnId="{9E11D588-81D3-4B11-BEF4-5980B1251832}">
      <dgm:prSet/>
      <dgm:spPr/>
      <dgm:t>
        <a:bodyPr/>
        <a:lstStyle/>
        <a:p>
          <a:endParaRPr lang="en-GB"/>
        </a:p>
      </dgm:t>
    </dgm:pt>
    <dgm:pt modelId="{B852E5CA-96DC-4208-97D0-3F2805D5F9D7}">
      <dgm:prSet phldrT="[Text]">
        <dgm:style>
          <a:lnRef idx="2">
            <a:schemeClr val="dk1"/>
          </a:lnRef>
          <a:fillRef idx="1">
            <a:schemeClr val="lt1"/>
          </a:fillRef>
          <a:effectRef idx="0">
            <a:schemeClr val="dk1"/>
          </a:effectRef>
          <a:fontRef idx="minor">
            <a:schemeClr val="dk1"/>
          </a:fontRef>
        </dgm:style>
      </dgm:prSet>
      <dgm:spPr/>
      <dgm:t>
        <a:bodyPr/>
        <a:lstStyle/>
        <a:p>
          <a:r>
            <a:rPr lang="en-US" dirty="0"/>
            <a:t>Optimization</a:t>
          </a:r>
        </a:p>
      </dgm:t>
    </dgm:pt>
    <dgm:pt modelId="{C979ACAF-F694-4C90-967F-19D048551A11}" type="parTrans" cxnId="{86DB912E-3CD4-450E-8024-3AAB6D304DE4}">
      <dgm:prSet/>
      <dgm:spPr/>
      <dgm:t>
        <a:bodyPr/>
        <a:lstStyle/>
        <a:p>
          <a:endParaRPr lang="en-US"/>
        </a:p>
      </dgm:t>
    </dgm:pt>
    <dgm:pt modelId="{9634BB5A-A705-4C4B-BB18-0C1785DAF049}" type="sibTrans" cxnId="{86DB912E-3CD4-450E-8024-3AAB6D304DE4}">
      <dgm:prSet/>
      <dgm:spPr/>
      <dgm:t>
        <a:bodyPr/>
        <a:lstStyle/>
        <a:p>
          <a:endParaRPr lang="en-US"/>
        </a:p>
      </dgm:t>
    </dgm:pt>
    <dgm:pt modelId="{4BF73B66-74A7-4573-8C41-AE8F5DD671DC}">
      <dgm:prSet phldrT="[Text]">
        <dgm:style>
          <a:lnRef idx="2">
            <a:schemeClr val="dk1"/>
          </a:lnRef>
          <a:fillRef idx="1">
            <a:schemeClr val="lt1"/>
          </a:fillRef>
          <a:effectRef idx="0">
            <a:schemeClr val="dk1"/>
          </a:effectRef>
          <a:fontRef idx="minor">
            <a:schemeClr val="dk1"/>
          </a:fontRef>
        </dgm:style>
      </dgm:prSet>
      <dgm:spPr/>
      <dgm:t>
        <a:bodyPr/>
        <a:lstStyle/>
        <a:p>
          <a:r>
            <a:rPr lang="en-US" dirty="0"/>
            <a:t>Final Parameter</a:t>
          </a:r>
        </a:p>
      </dgm:t>
    </dgm:pt>
    <dgm:pt modelId="{0A53C724-6CAE-4B55-B460-595DE3AA46A5}" type="parTrans" cxnId="{C5C0CC8F-92E2-4337-AC4B-DE1028328969}">
      <dgm:prSet/>
      <dgm:spPr/>
      <dgm:t>
        <a:bodyPr/>
        <a:lstStyle/>
        <a:p>
          <a:endParaRPr lang="en-US"/>
        </a:p>
      </dgm:t>
    </dgm:pt>
    <dgm:pt modelId="{57416C37-CB2A-4C80-BC48-9703C75EE760}" type="sibTrans" cxnId="{C5C0CC8F-92E2-4337-AC4B-DE1028328969}">
      <dgm:prSet/>
      <dgm:spPr/>
      <dgm:t>
        <a:bodyPr/>
        <a:lstStyle/>
        <a:p>
          <a:endParaRPr lang="en-US"/>
        </a:p>
      </dgm:t>
    </dgm:pt>
    <dgm:pt modelId="{C967E1C7-FB57-4A3A-9BC2-F5BD95FBE09C}">
      <dgm:prSet phldrT="[Text]">
        <dgm:style>
          <a:lnRef idx="2">
            <a:schemeClr val="dk1"/>
          </a:lnRef>
          <a:fillRef idx="1">
            <a:schemeClr val="lt1"/>
          </a:fillRef>
          <a:effectRef idx="0">
            <a:schemeClr val="dk1"/>
          </a:effectRef>
          <a:fontRef idx="minor">
            <a:schemeClr val="dk1"/>
          </a:fontRef>
        </dgm:style>
      </dgm:prSet>
      <dgm:spPr/>
      <dgm:t>
        <a:bodyPr/>
        <a:lstStyle/>
        <a:p>
          <a:r>
            <a:rPr lang="en-US" dirty="0"/>
            <a:t>Acknowledgement and References</a:t>
          </a:r>
        </a:p>
      </dgm:t>
    </dgm:pt>
    <dgm:pt modelId="{85F1F95E-BF9D-403A-919E-5A7A102568A3}" type="parTrans" cxnId="{90DC41B7-0AF5-4418-B42F-A9A34ADE7F20}">
      <dgm:prSet/>
      <dgm:spPr/>
      <dgm:t>
        <a:bodyPr/>
        <a:lstStyle/>
        <a:p>
          <a:endParaRPr lang="en-US"/>
        </a:p>
      </dgm:t>
    </dgm:pt>
    <dgm:pt modelId="{0DAAC3AF-B89F-4F18-80EE-3F11BAB92009}" type="sibTrans" cxnId="{90DC41B7-0AF5-4418-B42F-A9A34ADE7F20}">
      <dgm:prSet/>
      <dgm:spPr/>
      <dgm:t>
        <a:bodyPr/>
        <a:lstStyle/>
        <a:p>
          <a:endParaRPr lang="en-US"/>
        </a:p>
      </dgm:t>
    </dgm:pt>
    <dgm:pt modelId="{55E0A832-F3A2-4621-A966-415873BDA86E}" type="pres">
      <dgm:prSet presAssocID="{A329689B-F547-49DA-879F-C70B8A8AD99C}" presName="linear" presStyleCnt="0">
        <dgm:presLayoutVars>
          <dgm:animLvl val="lvl"/>
          <dgm:resizeHandles val="exact"/>
        </dgm:presLayoutVars>
      </dgm:prSet>
      <dgm:spPr/>
    </dgm:pt>
    <dgm:pt modelId="{EE737F8B-6CDA-4ED8-84A5-A7DAEE1ED570}" type="pres">
      <dgm:prSet presAssocID="{06E64568-4A38-45A8-B57F-319E251301EB}" presName="parentText" presStyleLbl="node1" presStyleIdx="0" presStyleCnt="10">
        <dgm:presLayoutVars>
          <dgm:chMax val="0"/>
          <dgm:bulletEnabled val="1"/>
        </dgm:presLayoutVars>
      </dgm:prSet>
      <dgm:spPr/>
    </dgm:pt>
    <dgm:pt modelId="{69C80E01-2338-4C11-BDCB-0C4143B59C34}" type="pres">
      <dgm:prSet presAssocID="{4E841D98-A062-4A9F-BE7E-203B0A7DCD9F}" presName="spacer" presStyleCnt="0"/>
      <dgm:spPr/>
    </dgm:pt>
    <dgm:pt modelId="{DE097859-5A11-4876-ABDC-53BE8D492093}" type="pres">
      <dgm:prSet presAssocID="{C61D7E84-214E-4ED2-81F0-A9A6F9386EB9}" presName="parentText" presStyleLbl="node1" presStyleIdx="1" presStyleCnt="10">
        <dgm:presLayoutVars>
          <dgm:chMax val="0"/>
          <dgm:bulletEnabled val="1"/>
        </dgm:presLayoutVars>
      </dgm:prSet>
      <dgm:spPr/>
    </dgm:pt>
    <dgm:pt modelId="{610B8024-9ADB-4D7C-B967-23721742D6DA}" type="pres">
      <dgm:prSet presAssocID="{CC71AA43-3033-43A4-AC90-5EF457CBE454}" presName="spacer" presStyleCnt="0"/>
      <dgm:spPr/>
    </dgm:pt>
    <dgm:pt modelId="{8E7CE953-9633-4AE0-8102-CA39EEA75DC2}" type="pres">
      <dgm:prSet presAssocID="{57C12D8A-8C1A-46FA-84F1-38B90103E378}" presName="parentText" presStyleLbl="node1" presStyleIdx="2" presStyleCnt="10">
        <dgm:presLayoutVars>
          <dgm:chMax val="0"/>
          <dgm:bulletEnabled val="1"/>
        </dgm:presLayoutVars>
      </dgm:prSet>
      <dgm:spPr/>
    </dgm:pt>
    <dgm:pt modelId="{9101847C-CC88-4D50-BE30-C0AF8ADDDB79}" type="pres">
      <dgm:prSet presAssocID="{1968DED8-ACED-4292-8486-37DB0096021E}" presName="spacer" presStyleCnt="0"/>
      <dgm:spPr/>
    </dgm:pt>
    <dgm:pt modelId="{B1896AFD-4E7A-4664-B756-8A776AF54679}" type="pres">
      <dgm:prSet presAssocID="{3C013967-A679-40AC-A07F-011B2EAF3F5E}" presName="parentText" presStyleLbl="node1" presStyleIdx="3" presStyleCnt="10">
        <dgm:presLayoutVars>
          <dgm:chMax val="0"/>
          <dgm:bulletEnabled val="1"/>
        </dgm:presLayoutVars>
      </dgm:prSet>
      <dgm:spPr/>
    </dgm:pt>
    <dgm:pt modelId="{5EBEBC8A-B878-468A-8B77-0374EA8A6D83}" type="pres">
      <dgm:prSet presAssocID="{9B11575A-C919-4A98-963C-ABF2F6D7107B}" presName="spacer" presStyleCnt="0"/>
      <dgm:spPr/>
    </dgm:pt>
    <dgm:pt modelId="{733AC3BE-5D73-41C0-AA44-65F8BBF973C9}" type="pres">
      <dgm:prSet presAssocID="{D8AFC951-95C8-4CCA-B56D-9A607F2D0A5B}" presName="parentText" presStyleLbl="node1" presStyleIdx="4" presStyleCnt="10">
        <dgm:presLayoutVars>
          <dgm:chMax val="0"/>
          <dgm:bulletEnabled val="1"/>
        </dgm:presLayoutVars>
      </dgm:prSet>
      <dgm:spPr/>
    </dgm:pt>
    <dgm:pt modelId="{52C82733-3451-4B57-9032-A18975E8BE69}" type="pres">
      <dgm:prSet presAssocID="{E0BC4B59-5E8E-4771-916A-0C290798B9D9}" presName="spacer" presStyleCnt="0"/>
      <dgm:spPr/>
    </dgm:pt>
    <dgm:pt modelId="{7458F84A-56AD-4C13-9D43-0A618A475F28}" type="pres">
      <dgm:prSet presAssocID="{5E5F9D3A-9728-4A52-A215-ED1361A050F2}" presName="parentText" presStyleLbl="node1" presStyleIdx="5" presStyleCnt="10">
        <dgm:presLayoutVars>
          <dgm:chMax val="0"/>
          <dgm:bulletEnabled val="1"/>
        </dgm:presLayoutVars>
      </dgm:prSet>
      <dgm:spPr/>
    </dgm:pt>
    <dgm:pt modelId="{F50BA47A-CDE4-458D-A052-18DD07BCA3A7}" type="pres">
      <dgm:prSet presAssocID="{D4E300FA-4449-4DB5-B228-0AA52C54B5A0}" presName="spacer" presStyleCnt="0"/>
      <dgm:spPr/>
    </dgm:pt>
    <dgm:pt modelId="{27EA81C7-4534-411F-A83B-9455757B4A4A}" type="pres">
      <dgm:prSet presAssocID="{329F2D17-AD16-4D80-AEE0-777F83B396E3}" presName="parentText" presStyleLbl="node1" presStyleIdx="6" presStyleCnt="10">
        <dgm:presLayoutVars>
          <dgm:chMax val="0"/>
          <dgm:bulletEnabled val="1"/>
        </dgm:presLayoutVars>
      </dgm:prSet>
      <dgm:spPr/>
    </dgm:pt>
    <dgm:pt modelId="{900C2E2A-7351-48AE-8F92-3447A8EEDB4F}" type="pres">
      <dgm:prSet presAssocID="{86AF5ED6-ADAD-46BE-BF0E-2CD3C32BEC53}" presName="spacer" presStyleCnt="0"/>
      <dgm:spPr/>
    </dgm:pt>
    <dgm:pt modelId="{3FBBD334-A440-439C-B219-131089D491D7}" type="pres">
      <dgm:prSet presAssocID="{B852E5CA-96DC-4208-97D0-3F2805D5F9D7}" presName="parentText" presStyleLbl="node1" presStyleIdx="7" presStyleCnt="10">
        <dgm:presLayoutVars>
          <dgm:chMax val="0"/>
          <dgm:bulletEnabled val="1"/>
        </dgm:presLayoutVars>
      </dgm:prSet>
      <dgm:spPr/>
    </dgm:pt>
    <dgm:pt modelId="{D30F37C4-CBFE-47E5-9363-24ADB2165ECE}" type="pres">
      <dgm:prSet presAssocID="{9634BB5A-A705-4C4B-BB18-0C1785DAF049}" presName="spacer" presStyleCnt="0"/>
      <dgm:spPr/>
    </dgm:pt>
    <dgm:pt modelId="{B4599C22-EC7B-4A43-A2B7-7E855FFE8AB2}" type="pres">
      <dgm:prSet presAssocID="{4BF73B66-74A7-4573-8C41-AE8F5DD671DC}" presName="parentText" presStyleLbl="node1" presStyleIdx="8" presStyleCnt="10">
        <dgm:presLayoutVars>
          <dgm:chMax val="0"/>
          <dgm:bulletEnabled val="1"/>
        </dgm:presLayoutVars>
      </dgm:prSet>
      <dgm:spPr/>
    </dgm:pt>
    <dgm:pt modelId="{9CF0C5DB-A5A7-43C2-8F79-7A78B0F5D213}" type="pres">
      <dgm:prSet presAssocID="{57416C37-CB2A-4C80-BC48-9703C75EE760}" presName="spacer" presStyleCnt="0"/>
      <dgm:spPr/>
    </dgm:pt>
    <dgm:pt modelId="{CEA73816-02C2-431B-8AE9-0360F1A5122D}" type="pres">
      <dgm:prSet presAssocID="{C967E1C7-FB57-4A3A-9BC2-F5BD95FBE09C}" presName="parentText" presStyleLbl="node1" presStyleIdx="9" presStyleCnt="10">
        <dgm:presLayoutVars>
          <dgm:chMax val="0"/>
          <dgm:bulletEnabled val="1"/>
        </dgm:presLayoutVars>
      </dgm:prSet>
      <dgm:spPr/>
    </dgm:pt>
  </dgm:ptLst>
  <dgm:cxnLst>
    <dgm:cxn modelId="{7F30E709-0000-4E99-8DA7-2A4DB324569B}" type="presOf" srcId="{C967E1C7-FB57-4A3A-9BC2-F5BD95FBE09C}" destId="{CEA73816-02C2-431B-8AE9-0360F1A5122D}" srcOrd="0" destOrd="0" presId="urn:microsoft.com/office/officeart/2005/8/layout/vList2"/>
    <dgm:cxn modelId="{BC063A0D-0AC4-4A4B-80C8-8D1BFCC2ED8B}" type="presOf" srcId="{A329689B-F547-49DA-879F-C70B8A8AD99C}" destId="{55E0A832-F3A2-4621-A966-415873BDA86E}" srcOrd="0" destOrd="0" presId="urn:microsoft.com/office/officeart/2005/8/layout/vList2"/>
    <dgm:cxn modelId="{B43BB60D-65E0-45E8-BEC7-487F97B5A13D}" srcId="{A329689B-F547-49DA-879F-C70B8A8AD99C}" destId="{3C013967-A679-40AC-A07F-011B2EAF3F5E}" srcOrd="3" destOrd="0" parTransId="{CF05CB12-71D2-48FD-88AB-075454A4D856}" sibTransId="{9B11575A-C919-4A98-963C-ABF2F6D7107B}"/>
    <dgm:cxn modelId="{84635210-7CED-4683-B788-5E37E292FD9B}" srcId="{A329689B-F547-49DA-879F-C70B8A8AD99C}" destId="{57C12D8A-8C1A-46FA-84F1-38B90103E378}" srcOrd="2" destOrd="0" parTransId="{16B0FAB9-2ED4-4AD2-9351-95F4018D9271}" sibTransId="{1968DED8-ACED-4292-8486-37DB0096021E}"/>
    <dgm:cxn modelId="{86DB912E-3CD4-450E-8024-3AAB6D304DE4}" srcId="{A329689B-F547-49DA-879F-C70B8A8AD99C}" destId="{B852E5CA-96DC-4208-97D0-3F2805D5F9D7}" srcOrd="7" destOrd="0" parTransId="{C979ACAF-F694-4C90-967F-19D048551A11}" sibTransId="{9634BB5A-A705-4C4B-BB18-0C1785DAF049}"/>
    <dgm:cxn modelId="{B2F5A767-8BF6-4D6B-9358-BA9BF3DFEA6D}" type="presOf" srcId="{D8AFC951-95C8-4CCA-B56D-9A607F2D0A5B}" destId="{733AC3BE-5D73-41C0-AA44-65F8BBF973C9}" srcOrd="0" destOrd="0" presId="urn:microsoft.com/office/officeart/2005/8/layout/vList2"/>
    <dgm:cxn modelId="{3F7FFD4C-9EA2-4074-92D6-75E454A1AE4B}" srcId="{A329689B-F547-49DA-879F-C70B8A8AD99C}" destId="{C61D7E84-214E-4ED2-81F0-A9A6F9386EB9}" srcOrd="1" destOrd="0" parTransId="{E967C6D6-CFDF-4247-A242-7BF52A395F55}" sibTransId="{CC71AA43-3033-43A4-AC90-5EF457CBE454}"/>
    <dgm:cxn modelId="{6C4D926E-FF3C-49E7-BE92-4113126C36B2}" type="presOf" srcId="{C61D7E84-214E-4ED2-81F0-A9A6F9386EB9}" destId="{DE097859-5A11-4876-ABDC-53BE8D492093}" srcOrd="0" destOrd="0" presId="urn:microsoft.com/office/officeart/2005/8/layout/vList2"/>
    <dgm:cxn modelId="{8C295B71-5FE4-456E-A89F-D0ED965E55AE}" type="presOf" srcId="{57C12D8A-8C1A-46FA-84F1-38B90103E378}" destId="{8E7CE953-9633-4AE0-8102-CA39EEA75DC2}" srcOrd="0" destOrd="0" presId="urn:microsoft.com/office/officeart/2005/8/layout/vList2"/>
    <dgm:cxn modelId="{0910AB77-98A7-4702-8154-EF195FD6FB23}" type="presOf" srcId="{5E5F9D3A-9728-4A52-A215-ED1361A050F2}" destId="{7458F84A-56AD-4C13-9D43-0A618A475F28}" srcOrd="0" destOrd="0" presId="urn:microsoft.com/office/officeart/2005/8/layout/vList2"/>
    <dgm:cxn modelId="{9E11D588-81D3-4B11-BEF4-5980B1251832}" srcId="{A329689B-F547-49DA-879F-C70B8A8AD99C}" destId="{5E5F9D3A-9728-4A52-A215-ED1361A050F2}" srcOrd="5" destOrd="0" parTransId="{55FEE2E2-4708-41FB-B9CE-82A961407711}" sibTransId="{D4E300FA-4449-4DB5-B228-0AA52C54B5A0}"/>
    <dgm:cxn modelId="{3934288B-6DBF-4624-822D-DC67DA3C082E}" type="presOf" srcId="{3C013967-A679-40AC-A07F-011B2EAF3F5E}" destId="{B1896AFD-4E7A-4664-B756-8A776AF54679}" srcOrd="0" destOrd="0" presId="urn:microsoft.com/office/officeart/2005/8/layout/vList2"/>
    <dgm:cxn modelId="{C5C0CC8F-92E2-4337-AC4B-DE1028328969}" srcId="{A329689B-F547-49DA-879F-C70B8A8AD99C}" destId="{4BF73B66-74A7-4573-8C41-AE8F5DD671DC}" srcOrd="8" destOrd="0" parTransId="{0A53C724-6CAE-4B55-B460-595DE3AA46A5}" sibTransId="{57416C37-CB2A-4C80-BC48-9703C75EE760}"/>
    <dgm:cxn modelId="{4CDC4199-A24B-4CA1-A427-24FD76B84B5D}" srcId="{A329689B-F547-49DA-879F-C70B8A8AD99C}" destId="{06E64568-4A38-45A8-B57F-319E251301EB}" srcOrd="0" destOrd="0" parTransId="{464D738B-BCA1-460E-8AA6-44641D974FE8}" sibTransId="{4E841D98-A062-4A9F-BE7E-203B0A7DCD9F}"/>
    <dgm:cxn modelId="{CA06AFAE-B088-4E4F-9F2C-EC04DA48324A}" srcId="{A329689B-F547-49DA-879F-C70B8A8AD99C}" destId="{D8AFC951-95C8-4CCA-B56D-9A607F2D0A5B}" srcOrd="4" destOrd="0" parTransId="{4FC521D4-6F24-4D92-9F07-F226176C1F57}" sibTransId="{E0BC4B59-5E8E-4771-916A-0C290798B9D9}"/>
    <dgm:cxn modelId="{97DF27B7-623D-41D3-B8F7-63F2BDEFA6F6}" type="presOf" srcId="{329F2D17-AD16-4D80-AEE0-777F83B396E3}" destId="{27EA81C7-4534-411F-A83B-9455757B4A4A}" srcOrd="0" destOrd="0" presId="urn:microsoft.com/office/officeart/2005/8/layout/vList2"/>
    <dgm:cxn modelId="{90DC41B7-0AF5-4418-B42F-A9A34ADE7F20}" srcId="{A329689B-F547-49DA-879F-C70B8A8AD99C}" destId="{C967E1C7-FB57-4A3A-9BC2-F5BD95FBE09C}" srcOrd="9" destOrd="0" parTransId="{85F1F95E-BF9D-403A-919E-5A7A102568A3}" sibTransId="{0DAAC3AF-B89F-4F18-80EE-3F11BAB92009}"/>
    <dgm:cxn modelId="{42A702CB-2528-4369-B9D2-F65A973D0227}" type="presOf" srcId="{B852E5CA-96DC-4208-97D0-3F2805D5F9D7}" destId="{3FBBD334-A440-439C-B219-131089D491D7}" srcOrd="0" destOrd="0" presId="urn:microsoft.com/office/officeart/2005/8/layout/vList2"/>
    <dgm:cxn modelId="{A394EED2-DB00-49B0-832E-EE4D278D0F6D}" type="presOf" srcId="{4BF73B66-74A7-4573-8C41-AE8F5DD671DC}" destId="{B4599C22-EC7B-4A43-A2B7-7E855FFE8AB2}" srcOrd="0" destOrd="0" presId="urn:microsoft.com/office/officeart/2005/8/layout/vList2"/>
    <dgm:cxn modelId="{38D98BD6-3EFA-41F7-B686-CF6FAC3723A4}" srcId="{A329689B-F547-49DA-879F-C70B8A8AD99C}" destId="{329F2D17-AD16-4D80-AEE0-777F83B396E3}" srcOrd="6" destOrd="0" parTransId="{6B476CFB-C45E-4DDF-9CA4-B8776B2A613A}" sibTransId="{86AF5ED6-ADAD-46BE-BF0E-2CD3C32BEC53}"/>
    <dgm:cxn modelId="{CDDBA0E5-70A1-4D65-9AA6-95B4AF8E33EB}" type="presOf" srcId="{06E64568-4A38-45A8-B57F-319E251301EB}" destId="{EE737F8B-6CDA-4ED8-84A5-A7DAEE1ED570}" srcOrd="0" destOrd="0" presId="urn:microsoft.com/office/officeart/2005/8/layout/vList2"/>
    <dgm:cxn modelId="{6B84E407-C7D4-4406-8C3B-B7733AEE5BD2}" type="presParOf" srcId="{55E0A832-F3A2-4621-A966-415873BDA86E}" destId="{EE737F8B-6CDA-4ED8-84A5-A7DAEE1ED570}" srcOrd="0" destOrd="0" presId="urn:microsoft.com/office/officeart/2005/8/layout/vList2"/>
    <dgm:cxn modelId="{416019FE-D231-47F6-A9EB-C7C31D78AA3B}" type="presParOf" srcId="{55E0A832-F3A2-4621-A966-415873BDA86E}" destId="{69C80E01-2338-4C11-BDCB-0C4143B59C34}" srcOrd="1" destOrd="0" presId="urn:microsoft.com/office/officeart/2005/8/layout/vList2"/>
    <dgm:cxn modelId="{E01B6C37-B73D-441B-8172-0893BF715124}" type="presParOf" srcId="{55E0A832-F3A2-4621-A966-415873BDA86E}" destId="{DE097859-5A11-4876-ABDC-53BE8D492093}" srcOrd="2" destOrd="0" presId="urn:microsoft.com/office/officeart/2005/8/layout/vList2"/>
    <dgm:cxn modelId="{EFF20375-5CE1-4332-9696-4818C1466719}" type="presParOf" srcId="{55E0A832-F3A2-4621-A966-415873BDA86E}" destId="{610B8024-9ADB-4D7C-B967-23721742D6DA}" srcOrd="3" destOrd="0" presId="urn:microsoft.com/office/officeart/2005/8/layout/vList2"/>
    <dgm:cxn modelId="{566BE58C-4349-428B-BA32-080EA842E6B8}" type="presParOf" srcId="{55E0A832-F3A2-4621-A966-415873BDA86E}" destId="{8E7CE953-9633-4AE0-8102-CA39EEA75DC2}" srcOrd="4" destOrd="0" presId="urn:microsoft.com/office/officeart/2005/8/layout/vList2"/>
    <dgm:cxn modelId="{8CEDE7EF-A7B3-42C5-A923-AFE8C1579C57}" type="presParOf" srcId="{55E0A832-F3A2-4621-A966-415873BDA86E}" destId="{9101847C-CC88-4D50-BE30-C0AF8ADDDB79}" srcOrd="5" destOrd="0" presId="urn:microsoft.com/office/officeart/2005/8/layout/vList2"/>
    <dgm:cxn modelId="{65EECA80-56EC-413E-AEBD-9D472C61B898}" type="presParOf" srcId="{55E0A832-F3A2-4621-A966-415873BDA86E}" destId="{B1896AFD-4E7A-4664-B756-8A776AF54679}" srcOrd="6" destOrd="0" presId="urn:microsoft.com/office/officeart/2005/8/layout/vList2"/>
    <dgm:cxn modelId="{C38BC24D-A54F-476F-8F16-EC9DD06F27BA}" type="presParOf" srcId="{55E0A832-F3A2-4621-A966-415873BDA86E}" destId="{5EBEBC8A-B878-468A-8B77-0374EA8A6D83}" srcOrd="7" destOrd="0" presId="urn:microsoft.com/office/officeart/2005/8/layout/vList2"/>
    <dgm:cxn modelId="{E0D890A5-A2A1-4DF5-868A-145F5A624849}" type="presParOf" srcId="{55E0A832-F3A2-4621-A966-415873BDA86E}" destId="{733AC3BE-5D73-41C0-AA44-65F8BBF973C9}" srcOrd="8" destOrd="0" presId="urn:microsoft.com/office/officeart/2005/8/layout/vList2"/>
    <dgm:cxn modelId="{9015F559-161C-4D93-9125-1408BB7C9B6F}" type="presParOf" srcId="{55E0A832-F3A2-4621-A966-415873BDA86E}" destId="{52C82733-3451-4B57-9032-A18975E8BE69}" srcOrd="9" destOrd="0" presId="urn:microsoft.com/office/officeart/2005/8/layout/vList2"/>
    <dgm:cxn modelId="{445D0DE2-C73E-4AB5-8850-0A1D5CEBA2E8}" type="presParOf" srcId="{55E0A832-F3A2-4621-A966-415873BDA86E}" destId="{7458F84A-56AD-4C13-9D43-0A618A475F28}" srcOrd="10" destOrd="0" presId="urn:microsoft.com/office/officeart/2005/8/layout/vList2"/>
    <dgm:cxn modelId="{7BD9D38A-D9F6-4694-A52E-EDA65ADC29A0}" type="presParOf" srcId="{55E0A832-F3A2-4621-A966-415873BDA86E}" destId="{F50BA47A-CDE4-458D-A052-18DD07BCA3A7}" srcOrd="11" destOrd="0" presId="urn:microsoft.com/office/officeart/2005/8/layout/vList2"/>
    <dgm:cxn modelId="{54D8F96C-48B0-4A1D-AA75-3F8337DE8BB8}" type="presParOf" srcId="{55E0A832-F3A2-4621-A966-415873BDA86E}" destId="{27EA81C7-4534-411F-A83B-9455757B4A4A}" srcOrd="12" destOrd="0" presId="urn:microsoft.com/office/officeart/2005/8/layout/vList2"/>
    <dgm:cxn modelId="{FD28788D-EE96-4A3E-8994-B7CCEA09B95C}" type="presParOf" srcId="{55E0A832-F3A2-4621-A966-415873BDA86E}" destId="{900C2E2A-7351-48AE-8F92-3447A8EEDB4F}" srcOrd="13" destOrd="0" presId="urn:microsoft.com/office/officeart/2005/8/layout/vList2"/>
    <dgm:cxn modelId="{11E53A2D-F380-4F06-A110-4C09D38D69BA}" type="presParOf" srcId="{55E0A832-F3A2-4621-A966-415873BDA86E}" destId="{3FBBD334-A440-439C-B219-131089D491D7}" srcOrd="14" destOrd="0" presId="urn:microsoft.com/office/officeart/2005/8/layout/vList2"/>
    <dgm:cxn modelId="{339EBB02-7C02-454E-8226-3A8A5B145BB4}" type="presParOf" srcId="{55E0A832-F3A2-4621-A966-415873BDA86E}" destId="{D30F37C4-CBFE-47E5-9363-24ADB2165ECE}" srcOrd="15" destOrd="0" presId="urn:microsoft.com/office/officeart/2005/8/layout/vList2"/>
    <dgm:cxn modelId="{7286C5B3-575A-468B-9C93-D8846D9A8248}" type="presParOf" srcId="{55E0A832-F3A2-4621-A966-415873BDA86E}" destId="{B4599C22-EC7B-4A43-A2B7-7E855FFE8AB2}" srcOrd="16" destOrd="0" presId="urn:microsoft.com/office/officeart/2005/8/layout/vList2"/>
    <dgm:cxn modelId="{B4394409-1352-42F6-B3FD-3CE511FF70C4}" type="presParOf" srcId="{55E0A832-F3A2-4621-A966-415873BDA86E}" destId="{9CF0C5DB-A5A7-43C2-8F79-7A78B0F5D213}" srcOrd="17" destOrd="0" presId="urn:microsoft.com/office/officeart/2005/8/layout/vList2"/>
    <dgm:cxn modelId="{23659CE2-4B60-4347-A1BB-1D4E3DA50A61}" type="presParOf" srcId="{55E0A832-F3A2-4621-A966-415873BDA86E}" destId="{CEA73816-02C2-431B-8AE9-0360F1A5122D}" srcOrd="1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A329689B-F547-49DA-879F-C70B8A8AD9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E64568-4A38-45A8-B57F-319E251301EB}">
      <dgm:prSet phldrT="[Text]">
        <dgm:style>
          <a:lnRef idx="2">
            <a:schemeClr val="dk1"/>
          </a:lnRef>
          <a:fillRef idx="1">
            <a:schemeClr val="lt1"/>
          </a:fillRef>
          <a:effectRef idx="0">
            <a:schemeClr val="dk1"/>
          </a:effectRef>
          <a:fontRef idx="minor">
            <a:schemeClr val="dk1"/>
          </a:fontRef>
        </dgm:style>
      </dgm:prSet>
      <dgm:spPr/>
      <dgm:t>
        <a:bodyPr/>
        <a:lstStyle/>
        <a:p>
          <a:r>
            <a:rPr lang="en-US"/>
            <a:t>Summary</a:t>
          </a:r>
        </a:p>
      </dgm:t>
    </dgm:pt>
    <dgm:pt modelId="{464D738B-BCA1-460E-8AA6-44641D974FE8}" type="parTrans" cxnId="{4CDC4199-A24B-4CA1-A427-24FD76B84B5D}">
      <dgm:prSet/>
      <dgm:spPr/>
      <dgm:t>
        <a:bodyPr/>
        <a:lstStyle/>
        <a:p>
          <a:endParaRPr lang="en-US"/>
        </a:p>
      </dgm:t>
    </dgm:pt>
    <dgm:pt modelId="{4E841D98-A062-4A9F-BE7E-203B0A7DCD9F}" type="sibTrans" cxnId="{4CDC4199-A24B-4CA1-A427-24FD76B84B5D}">
      <dgm:prSet/>
      <dgm:spPr/>
      <dgm:t>
        <a:bodyPr/>
        <a:lstStyle/>
        <a:p>
          <a:endParaRPr lang="en-US"/>
        </a:p>
      </dgm:t>
    </dgm:pt>
    <dgm:pt modelId="{329F2D17-AD16-4D80-AEE0-777F83B396E3}">
      <dgm:prSet phldrT="[Text]">
        <dgm:style>
          <a:lnRef idx="2">
            <a:schemeClr val="dk1"/>
          </a:lnRef>
          <a:fillRef idx="1">
            <a:schemeClr val="lt1"/>
          </a:fillRef>
          <a:effectRef idx="0">
            <a:schemeClr val="dk1"/>
          </a:effectRef>
          <a:fontRef idx="minor">
            <a:schemeClr val="dk1"/>
          </a:fontRef>
        </dgm:style>
      </dgm:prSet>
      <dgm:spPr/>
      <dgm:t>
        <a:bodyPr/>
        <a:lstStyle/>
        <a:p>
          <a:r>
            <a:rPr lang="en-US" dirty="0" err="1"/>
            <a:t>PnR</a:t>
          </a:r>
          <a:r>
            <a:rPr lang="en-US" dirty="0"/>
            <a:t> with DRC and LVS</a:t>
          </a:r>
        </a:p>
      </dgm:t>
    </dgm:pt>
    <dgm:pt modelId="{6B476CFB-C45E-4DDF-9CA4-B8776B2A613A}" type="parTrans" cxnId="{38D98BD6-3EFA-41F7-B686-CF6FAC3723A4}">
      <dgm:prSet/>
      <dgm:spPr/>
      <dgm:t>
        <a:bodyPr/>
        <a:lstStyle/>
        <a:p>
          <a:endParaRPr lang="en-US"/>
        </a:p>
      </dgm:t>
    </dgm:pt>
    <dgm:pt modelId="{86AF5ED6-ADAD-46BE-BF0E-2CD3C32BEC53}" type="sibTrans" cxnId="{38D98BD6-3EFA-41F7-B686-CF6FAC3723A4}">
      <dgm:prSet/>
      <dgm:spPr/>
      <dgm:t>
        <a:bodyPr/>
        <a:lstStyle/>
        <a:p>
          <a:endParaRPr lang="en-US"/>
        </a:p>
      </dgm:t>
    </dgm:pt>
    <dgm:pt modelId="{C61D7E84-214E-4ED2-81F0-A9A6F9386EB9}">
      <dgm:prSet phldrT="[Text]">
        <dgm:style>
          <a:lnRef idx="2">
            <a:schemeClr val="dk1"/>
          </a:lnRef>
          <a:fillRef idx="1">
            <a:schemeClr val="lt1"/>
          </a:fillRef>
          <a:effectRef idx="0">
            <a:schemeClr val="dk1"/>
          </a:effectRef>
          <a:fontRef idx="minor">
            <a:schemeClr val="dk1"/>
          </a:fontRef>
        </dgm:style>
      </dgm:prSet>
      <dgm:spPr/>
      <dgm:t>
        <a:bodyPr/>
        <a:lstStyle/>
        <a:p>
          <a:r>
            <a:rPr lang="en-US"/>
            <a:t>Introduction</a:t>
          </a:r>
        </a:p>
      </dgm:t>
    </dgm:pt>
    <dgm:pt modelId="{E967C6D6-CFDF-4247-A242-7BF52A395F55}" type="parTrans" cxnId="{3F7FFD4C-9EA2-4074-92D6-75E454A1AE4B}">
      <dgm:prSet/>
      <dgm:spPr/>
      <dgm:t>
        <a:bodyPr/>
        <a:lstStyle/>
        <a:p>
          <a:endParaRPr lang="en-US"/>
        </a:p>
      </dgm:t>
    </dgm:pt>
    <dgm:pt modelId="{CC71AA43-3033-43A4-AC90-5EF457CBE454}" type="sibTrans" cxnId="{3F7FFD4C-9EA2-4074-92D6-75E454A1AE4B}">
      <dgm:prSet/>
      <dgm:spPr/>
      <dgm:t>
        <a:bodyPr/>
        <a:lstStyle/>
        <a:p>
          <a:endParaRPr lang="en-US"/>
        </a:p>
      </dgm:t>
    </dgm:pt>
    <dgm:pt modelId="{3C013967-A679-40AC-A07F-011B2EAF3F5E}">
      <dgm:prSet phldrT="[Text]">
        <dgm:style>
          <a:lnRef idx="2">
            <a:schemeClr val="dk1"/>
          </a:lnRef>
          <a:fillRef idx="1">
            <a:schemeClr val="lt1"/>
          </a:fillRef>
          <a:effectRef idx="0">
            <a:schemeClr val="dk1"/>
          </a:effectRef>
          <a:fontRef idx="minor">
            <a:schemeClr val="dk1"/>
          </a:fontRef>
        </dgm:style>
      </dgm:prSet>
      <dgm:spPr/>
      <dgm:t>
        <a:bodyPr/>
        <a:lstStyle/>
        <a:p>
          <a:r>
            <a:rPr lang="en-US" dirty="0"/>
            <a:t>Directed Testbench</a:t>
          </a:r>
        </a:p>
      </dgm:t>
    </dgm:pt>
    <dgm:pt modelId="{CF05CB12-71D2-48FD-88AB-075454A4D856}" type="parTrans" cxnId="{B43BB60D-65E0-45E8-BEC7-487F97B5A13D}">
      <dgm:prSet/>
      <dgm:spPr/>
      <dgm:t>
        <a:bodyPr/>
        <a:lstStyle/>
        <a:p>
          <a:endParaRPr lang="en-US"/>
        </a:p>
      </dgm:t>
    </dgm:pt>
    <dgm:pt modelId="{9B11575A-C919-4A98-963C-ABF2F6D7107B}" type="sibTrans" cxnId="{B43BB60D-65E0-45E8-BEC7-487F97B5A13D}">
      <dgm:prSet/>
      <dgm:spPr/>
      <dgm:t>
        <a:bodyPr/>
        <a:lstStyle/>
        <a:p>
          <a:endParaRPr lang="en-US"/>
        </a:p>
      </dgm:t>
    </dgm:pt>
    <dgm:pt modelId="{D8AFC951-95C8-4CCA-B56D-9A607F2D0A5B}">
      <dgm:prSet phldrT="[Text]">
        <dgm:style>
          <a:lnRef idx="2">
            <a:schemeClr val="dk1"/>
          </a:lnRef>
          <a:fillRef idx="1">
            <a:schemeClr val="lt1"/>
          </a:fillRef>
          <a:effectRef idx="0">
            <a:schemeClr val="dk1"/>
          </a:effectRef>
          <a:fontRef idx="minor">
            <a:schemeClr val="dk1"/>
          </a:fontRef>
        </dgm:style>
      </dgm:prSet>
      <dgm:spPr/>
      <dgm:t>
        <a:bodyPr/>
        <a:lstStyle/>
        <a:p>
          <a:r>
            <a:rPr lang="en-US" dirty="0"/>
            <a:t>Layered Testbench</a:t>
          </a:r>
        </a:p>
      </dgm:t>
    </dgm:pt>
    <dgm:pt modelId="{4FC521D4-6F24-4D92-9F07-F226176C1F57}" type="parTrans" cxnId="{CA06AFAE-B088-4E4F-9F2C-EC04DA48324A}">
      <dgm:prSet/>
      <dgm:spPr/>
      <dgm:t>
        <a:bodyPr/>
        <a:lstStyle/>
        <a:p>
          <a:endParaRPr lang="en-US"/>
        </a:p>
      </dgm:t>
    </dgm:pt>
    <dgm:pt modelId="{E0BC4B59-5E8E-4771-916A-0C290798B9D9}" type="sibTrans" cxnId="{CA06AFAE-B088-4E4F-9F2C-EC04DA48324A}">
      <dgm:prSet/>
      <dgm:spPr/>
      <dgm:t>
        <a:bodyPr/>
        <a:lstStyle/>
        <a:p>
          <a:endParaRPr lang="en-US"/>
        </a:p>
      </dgm:t>
    </dgm:pt>
    <dgm:pt modelId="{57C12D8A-8C1A-46FA-84F1-38B90103E378}">
      <dgm:prSet phldrT="[Text]">
        <dgm:style>
          <a:lnRef idx="2">
            <a:schemeClr val="dk1"/>
          </a:lnRef>
          <a:fillRef idx="1">
            <a:schemeClr val="lt1"/>
          </a:fillRef>
          <a:effectRef idx="0">
            <a:schemeClr val="dk1"/>
          </a:effectRef>
          <a:fontRef idx="minor">
            <a:schemeClr val="dk1"/>
          </a:fontRef>
        </dgm:style>
      </dgm:prSet>
      <dgm:spPr/>
      <dgm:t>
        <a:bodyPr/>
        <a:lstStyle/>
        <a:p>
          <a:r>
            <a:rPr lang="en-US" dirty="0"/>
            <a:t>Design RTL</a:t>
          </a:r>
        </a:p>
      </dgm:t>
    </dgm:pt>
    <dgm:pt modelId="{16B0FAB9-2ED4-4AD2-9351-95F4018D9271}" type="parTrans" cxnId="{84635210-7CED-4683-B788-5E37E292FD9B}">
      <dgm:prSet/>
      <dgm:spPr/>
      <dgm:t>
        <a:bodyPr/>
        <a:lstStyle/>
        <a:p>
          <a:endParaRPr lang="en-GB"/>
        </a:p>
      </dgm:t>
    </dgm:pt>
    <dgm:pt modelId="{1968DED8-ACED-4292-8486-37DB0096021E}" type="sibTrans" cxnId="{84635210-7CED-4683-B788-5E37E292FD9B}">
      <dgm:prSet/>
      <dgm:spPr/>
      <dgm:t>
        <a:bodyPr/>
        <a:lstStyle/>
        <a:p>
          <a:endParaRPr lang="en-GB"/>
        </a:p>
      </dgm:t>
    </dgm:pt>
    <dgm:pt modelId="{5E5F9D3A-9728-4A52-A215-ED1361A050F2}">
      <dgm:prSet phldrT="[Text]">
        <dgm:style>
          <a:lnRef idx="2">
            <a:schemeClr val="dk1"/>
          </a:lnRef>
          <a:fillRef idx="1">
            <a:schemeClr val="lt1"/>
          </a:fillRef>
          <a:effectRef idx="0">
            <a:schemeClr val="dk1"/>
          </a:effectRef>
          <a:fontRef idx="minor">
            <a:schemeClr val="dk1"/>
          </a:fontRef>
        </dgm:style>
      </dgm:prSet>
      <dgm:spPr>
        <a:solidFill>
          <a:schemeClr val="accent1">
            <a:lumMod val="40000"/>
            <a:lumOff val="60000"/>
          </a:schemeClr>
        </a:solidFill>
      </dgm:spPr>
      <dgm:t>
        <a:bodyPr/>
        <a:lstStyle/>
        <a:p>
          <a:r>
            <a:rPr lang="en-US" dirty="0"/>
            <a:t>Synthesis</a:t>
          </a:r>
        </a:p>
      </dgm:t>
    </dgm:pt>
    <dgm:pt modelId="{55FEE2E2-4708-41FB-B9CE-82A961407711}" type="parTrans" cxnId="{9E11D588-81D3-4B11-BEF4-5980B1251832}">
      <dgm:prSet/>
      <dgm:spPr/>
      <dgm:t>
        <a:bodyPr/>
        <a:lstStyle/>
        <a:p>
          <a:endParaRPr lang="en-GB"/>
        </a:p>
      </dgm:t>
    </dgm:pt>
    <dgm:pt modelId="{D4E300FA-4449-4DB5-B228-0AA52C54B5A0}" type="sibTrans" cxnId="{9E11D588-81D3-4B11-BEF4-5980B1251832}">
      <dgm:prSet/>
      <dgm:spPr/>
      <dgm:t>
        <a:bodyPr/>
        <a:lstStyle/>
        <a:p>
          <a:endParaRPr lang="en-GB"/>
        </a:p>
      </dgm:t>
    </dgm:pt>
    <dgm:pt modelId="{B852E5CA-96DC-4208-97D0-3F2805D5F9D7}">
      <dgm:prSet phldrT="[Text]">
        <dgm:style>
          <a:lnRef idx="2">
            <a:schemeClr val="dk1"/>
          </a:lnRef>
          <a:fillRef idx="1">
            <a:schemeClr val="lt1"/>
          </a:fillRef>
          <a:effectRef idx="0">
            <a:schemeClr val="dk1"/>
          </a:effectRef>
          <a:fontRef idx="minor">
            <a:schemeClr val="dk1"/>
          </a:fontRef>
        </dgm:style>
      </dgm:prSet>
      <dgm:spPr/>
      <dgm:t>
        <a:bodyPr/>
        <a:lstStyle/>
        <a:p>
          <a:r>
            <a:rPr lang="en-US" dirty="0"/>
            <a:t>Optimization</a:t>
          </a:r>
        </a:p>
      </dgm:t>
    </dgm:pt>
    <dgm:pt modelId="{C979ACAF-F694-4C90-967F-19D048551A11}" type="parTrans" cxnId="{86DB912E-3CD4-450E-8024-3AAB6D304DE4}">
      <dgm:prSet/>
      <dgm:spPr/>
      <dgm:t>
        <a:bodyPr/>
        <a:lstStyle/>
        <a:p>
          <a:endParaRPr lang="en-US"/>
        </a:p>
      </dgm:t>
    </dgm:pt>
    <dgm:pt modelId="{9634BB5A-A705-4C4B-BB18-0C1785DAF049}" type="sibTrans" cxnId="{86DB912E-3CD4-450E-8024-3AAB6D304DE4}">
      <dgm:prSet/>
      <dgm:spPr/>
      <dgm:t>
        <a:bodyPr/>
        <a:lstStyle/>
        <a:p>
          <a:endParaRPr lang="en-US"/>
        </a:p>
      </dgm:t>
    </dgm:pt>
    <dgm:pt modelId="{4BF73B66-74A7-4573-8C41-AE8F5DD671DC}">
      <dgm:prSet phldrT="[Text]">
        <dgm:style>
          <a:lnRef idx="2">
            <a:schemeClr val="dk1"/>
          </a:lnRef>
          <a:fillRef idx="1">
            <a:schemeClr val="lt1"/>
          </a:fillRef>
          <a:effectRef idx="0">
            <a:schemeClr val="dk1"/>
          </a:effectRef>
          <a:fontRef idx="minor">
            <a:schemeClr val="dk1"/>
          </a:fontRef>
        </dgm:style>
      </dgm:prSet>
      <dgm:spPr/>
      <dgm:t>
        <a:bodyPr/>
        <a:lstStyle/>
        <a:p>
          <a:r>
            <a:rPr lang="en-US" dirty="0"/>
            <a:t>Final Parameter</a:t>
          </a:r>
        </a:p>
      </dgm:t>
    </dgm:pt>
    <dgm:pt modelId="{0A53C724-6CAE-4B55-B460-595DE3AA46A5}" type="parTrans" cxnId="{C5C0CC8F-92E2-4337-AC4B-DE1028328969}">
      <dgm:prSet/>
      <dgm:spPr/>
      <dgm:t>
        <a:bodyPr/>
        <a:lstStyle/>
        <a:p>
          <a:endParaRPr lang="en-US"/>
        </a:p>
      </dgm:t>
    </dgm:pt>
    <dgm:pt modelId="{57416C37-CB2A-4C80-BC48-9703C75EE760}" type="sibTrans" cxnId="{C5C0CC8F-92E2-4337-AC4B-DE1028328969}">
      <dgm:prSet/>
      <dgm:spPr/>
      <dgm:t>
        <a:bodyPr/>
        <a:lstStyle/>
        <a:p>
          <a:endParaRPr lang="en-US"/>
        </a:p>
      </dgm:t>
    </dgm:pt>
    <dgm:pt modelId="{C967E1C7-FB57-4A3A-9BC2-F5BD95FBE09C}">
      <dgm:prSet phldrT="[Text]">
        <dgm:style>
          <a:lnRef idx="2">
            <a:schemeClr val="dk1"/>
          </a:lnRef>
          <a:fillRef idx="1">
            <a:schemeClr val="lt1"/>
          </a:fillRef>
          <a:effectRef idx="0">
            <a:schemeClr val="dk1"/>
          </a:effectRef>
          <a:fontRef idx="minor">
            <a:schemeClr val="dk1"/>
          </a:fontRef>
        </dgm:style>
      </dgm:prSet>
      <dgm:spPr/>
      <dgm:t>
        <a:bodyPr/>
        <a:lstStyle/>
        <a:p>
          <a:r>
            <a:rPr lang="en-US" dirty="0"/>
            <a:t>Acknowledgement and References</a:t>
          </a:r>
        </a:p>
      </dgm:t>
    </dgm:pt>
    <dgm:pt modelId="{85F1F95E-BF9D-403A-919E-5A7A102568A3}" type="parTrans" cxnId="{90DC41B7-0AF5-4418-B42F-A9A34ADE7F20}">
      <dgm:prSet/>
      <dgm:spPr/>
      <dgm:t>
        <a:bodyPr/>
        <a:lstStyle/>
        <a:p>
          <a:endParaRPr lang="en-US"/>
        </a:p>
      </dgm:t>
    </dgm:pt>
    <dgm:pt modelId="{0DAAC3AF-B89F-4F18-80EE-3F11BAB92009}" type="sibTrans" cxnId="{90DC41B7-0AF5-4418-B42F-A9A34ADE7F20}">
      <dgm:prSet/>
      <dgm:spPr/>
      <dgm:t>
        <a:bodyPr/>
        <a:lstStyle/>
        <a:p>
          <a:endParaRPr lang="en-US"/>
        </a:p>
      </dgm:t>
    </dgm:pt>
    <dgm:pt modelId="{55E0A832-F3A2-4621-A966-415873BDA86E}" type="pres">
      <dgm:prSet presAssocID="{A329689B-F547-49DA-879F-C70B8A8AD99C}" presName="linear" presStyleCnt="0">
        <dgm:presLayoutVars>
          <dgm:animLvl val="lvl"/>
          <dgm:resizeHandles val="exact"/>
        </dgm:presLayoutVars>
      </dgm:prSet>
      <dgm:spPr/>
    </dgm:pt>
    <dgm:pt modelId="{EE737F8B-6CDA-4ED8-84A5-A7DAEE1ED570}" type="pres">
      <dgm:prSet presAssocID="{06E64568-4A38-45A8-B57F-319E251301EB}" presName="parentText" presStyleLbl="node1" presStyleIdx="0" presStyleCnt="10">
        <dgm:presLayoutVars>
          <dgm:chMax val="0"/>
          <dgm:bulletEnabled val="1"/>
        </dgm:presLayoutVars>
      </dgm:prSet>
      <dgm:spPr/>
    </dgm:pt>
    <dgm:pt modelId="{69C80E01-2338-4C11-BDCB-0C4143B59C34}" type="pres">
      <dgm:prSet presAssocID="{4E841D98-A062-4A9F-BE7E-203B0A7DCD9F}" presName="spacer" presStyleCnt="0"/>
      <dgm:spPr/>
    </dgm:pt>
    <dgm:pt modelId="{DE097859-5A11-4876-ABDC-53BE8D492093}" type="pres">
      <dgm:prSet presAssocID="{C61D7E84-214E-4ED2-81F0-A9A6F9386EB9}" presName="parentText" presStyleLbl="node1" presStyleIdx="1" presStyleCnt="10">
        <dgm:presLayoutVars>
          <dgm:chMax val="0"/>
          <dgm:bulletEnabled val="1"/>
        </dgm:presLayoutVars>
      </dgm:prSet>
      <dgm:spPr/>
    </dgm:pt>
    <dgm:pt modelId="{610B8024-9ADB-4D7C-B967-23721742D6DA}" type="pres">
      <dgm:prSet presAssocID="{CC71AA43-3033-43A4-AC90-5EF457CBE454}" presName="spacer" presStyleCnt="0"/>
      <dgm:spPr/>
    </dgm:pt>
    <dgm:pt modelId="{8E7CE953-9633-4AE0-8102-CA39EEA75DC2}" type="pres">
      <dgm:prSet presAssocID="{57C12D8A-8C1A-46FA-84F1-38B90103E378}" presName="parentText" presStyleLbl="node1" presStyleIdx="2" presStyleCnt="10">
        <dgm:presLayoutVars>
          <dgm:chMax val="0"/>
          <dgm:bulletEnabled val="1"/>
        </dgm:presLayoutVars>
      </dgm:prSet>
      <dgm:spPr/>
    </dgm:pt>
    <dgm:pt modelId="{9101847C-CC88-4D50-BE30-C0AF8ADDDB79}" type="pres">
      <dgm:prSet presAssocID="{1968DED8-ACED-4292-8486-37DB0096021E}" presName="spacer" presStyleCnt="0"/>
      <dgm:spPr/>
    </dgm:pt>
    <dgm:pt modelId="{B1896AFD-4E7A-4664-B756-8A776AF54679}" type="pres">
      <dgm:prSet presAssocID="{3C013967-A679-40AC-A07F-011B2EAF3F5E}" presName="parentText" presStyleLbl="node1" presStyleIdx="3" presStyleCnt="10">
        <dgm:presLayoutVars>
          <dgm:chMax val="0"/>
          <dgm:bulletEnabled val="1"/>
        </dgm:presLayoutVars>
      </dgm:prSet>
      <dgm:spPr/>
    </dgm:pt>
    <dgm:pt modelId="{5EBEBC8A-B878-468A-8B77-0374EA8A6D83}" type="pres">
      <dgm:prSet presAssocID="{9B11575A-C919-4A98-963C-ABF2F6D7107B}" presName="spacer" presStyleCnt="0"/>
      <dgm:spPr/>
    </dgm:pt>
    <dgm:pt modelId="{733AC3BE-5D73-41C0-AA44-65F8BBF973C9}" type="pres">
      <dgm:prSet presAssocID="{D8AFC951-95C8-4CCA-B56D-9A607F2D0A5B}" presName="parentText" presStyleLbl="node1" presStyleIdx="4" presStyleCnt="10">
        <dgm:presLayoutVars>
          <dgm:chMax val="0"/>
          <dgm:bulletEnabled val="1"/>
        </dgm:presLayoutVars>
      </dgm:prSet>
      <dgm:spPr/>
    </dgm:pt>
    <dgm:pt modelId="{52C82733-3451-4B57-9032-A18975E8BE69}" type="pres">
      <dgm:prSet presAssocID="{E0BC4B59-5E8E-4771-916A-0C290798B9D9}" presName="spacer" presStyleCnt="0"/>
      <dgm:spPr/>
    </dgm:pt>
    <dgm:pt modelId="{7458F84A-56AD-4C13-9D43-0A618A475F28}" type="pres">
      <dgm:prSet presAssocID="{5E5F9D3A-9728-4A52-A215-ED1361A050F2}" presName="parentText" presStyleLbl="node1" presStyleIdx="5" presStyleCnt="10">
        <dgm:presLayoutVars>
          <dgm:chMax val="0"/>
          <dgm:bulletEnabled val="1"/>
        </dgm:presLayoutVars>
      </dgm:prSet>
      <dgm:spPr/>
    </dgm:pt>
    <dgm:pt modelId="{F50BA47A-CDE4-458D-A052-18DD07BCA3A7}" type="pres">
      <dgm:prSet presAssocID="{D4E300FA-4449-4DB5-B228-0AA52C54B5A0}" presName="spacer" presStyleCnt="0"/>
      <dgm:spPr/>
    </dgm:pt>
    <dgm:pt modelId="{27EA81C7-4534-411F-A83B-9455757B4A4A}" type="pres">
      <dgm:prSet presAssocID="{329F2D17-AD16-4D80-AEE0-777F83B396E3}" presName="parentText" presStyleLbl="node1" presStyleIdx="6" presStyleCnt="10">
        <dgm:presLayoutVars>
          <dgm:chMax val="0"/>
          <dgm:bulletEnabled val="1"/>
        </dgm:presLayoutVars>
      </dgm:prSet>
      <dgm:spPr/>
    </dgm:pt>
    <dgm:pt modelId="{900C2E2A-7351-48AE-8F92-3447A8EEDB4F}" type="pres">
      <dgm:prSet presAssocID="{86AF5ED6-ADAD-46BE-BF0E-2CD3C32BEC53}" presName="spacer" presStyleCnt="0"/>
      <dgm:spPr/>
    </dgm:pt>
    <dgm:pt modelId="{3FBBD334-A440-439C-B219-131089D491D7}" type="pres">
      <dgm:prSet presAssocID="{B852E5CA-96DC-4208-97D0-3F2805D5F9D7}" presName="parentText" presStyleLbl="node1" presStyleIdx="7" presStyleCnt="10">
        <dgm:presLayoutVars>
          <dgm:chMax val="0"/>
          <dgm:bulletEnabled val="1"/>
        </dgm:presLayoutVars>
      </dgm:prSet>
      <dgm:spPr/>
    </dgm:pt>
    <dgm:pt modelId="{D30F37C4-CBFE-47E5-9363-24ADB2165ECE}" type="pres">
      <dgm:prSet presAssocID="{9634BB5A-A705-4C4B-BB18-0C1785DAF049}" presName="spacer" presStyleCnt="0"/>
      <dgm:spPr/>
    </dgm:pt>
    <dgm:pt modelId="{B4599C22-EC7B-4A43-A2B7-7E855FFE8AB2}" type="pres">
      <dgm:prSet presAssocID="{4BF73B66-74A7-4573-8C41-AE8F5DD671DC}" presName="parentText" presStyleLbl="node1" presStyleIdx="8" presStyleCnt="10">
        <dgm:presLayoutVars>
          <dgm:chMax val="0"/>
          <dgm:bulletEnabled val="1"/>
        </dgm:presLayoutVars>
      </dgm:prSet>
      <dgm:spPr/>
    </dgm:pt>
    <dgm:pt modelId="{9CF0C5DB-A5A7-43C2-8F79-7A78B0F5D213}" type="pres">
      <dgm:prSet presAssocID="{57416C37-CB2A-4C80-BC48-9703C75EE760}" presName="spacer" presStyleCnt="0"/>
      <dgm:spPr/>
    </dgm:pt>
    <dgm:pt modelId="{CEA73816-02C2-431B-8AE9-0360F1A5122D}" type="pres">
      <dgm:prSet presAssocID="{C967E1C7-FB57-4A3A-9BC2-F5BD95FBE09C}" presName="parentText" presStyleLbl="node1" presStyleIdx="9" presStyleCnt="10">
        <dgm:presLayoutVars>
          <dgm:chMax val="0"/>
          <dgm:bulletEnabled val="1"/>
        </dgm:presLayoutVars>
      </dgm:prSet>
      <dgm:spPr/>
    </dgm:pt>
  </dgm:ptLst>
  <dgm:cxnLst>
    <dgm:cxn modelId="{7F30E709-0000-4E99-8DA7-2A4DB324569B}" type="presOf" srcId="{C967E1C7-FB57-4A3A-9BC2-F5BD95FBE09C}" destId="{CEA73816-02C2-431B-8AE9-0360F1A5122D}" srcOrd="0" destOrd="0" presId="urn:microsoft.com/office/officeart/2005/8/layout/vList2"/>
    <dgm:cxn modelId="{BC063A0D-0AC4-4A4B-80C8-8D1BFCC2ED8B}" type="presOf" srcId="{A329689B-F547-49DA-879F-C70B8A8AD99C}" destId="{55E0A832-F3A2-4621-A966-415873BDA86E}" srcOrd="0" destOrd="0" presId="urn:microsoft.com/office/officeart/2005/8/layout/vList2"/>
    <dgm:cxn modelId="{B43BB60D-65E0-45E8-BEC7-487F97B5A13D}" srcId="{A329689B-F547-49DA-879F-C70B8A8AD99C}" destId="{3C013967-A679-40AC-A07F-011B2EAF3F5E}" srcOrd="3" destOrd="0" parTransId="{CF05CB12-71D2-48FD-88AB-075454A4D856}" sibTransId="{9B11575A-C919-4A98-963C-ABF2F6D7107B}"/>
    <dgm:cxn modelId="{84635210-7CED-4683-B788-5E37E292FD9B}" srcId="{A329689B-F547-49DA-879F-C70B8A8AD99C}" destId="{57C12D8A-8C1A-46FA-84F1-38B90103E378}" srcOrd="2" destOrd="0" parTransId="{16B0FAB9-2ED4-4AD2-9351-95F4018D9271}" sibTransId="{1968DED8-ACED-4292-8486-37DB0096021E}"/>
    <dgm:cxn modelId="{86DB912E-3CD4-450E-8024-3AAB6D304DE4}" srcId="{A329689B-F547-49DA-879F-C70B8A8AD99C}" destId="{B852E5CA-96DC-4208-97D0-3F2805D5F9D7}" srcOrd="7" destOrd="0" parTransId="{C979ACAF-F694-4C90-967F-19D048551A11}" sibTransId="{9634BB5A-A705-4C4B-BB18-0C1785DAF049}"/>
    <dgm:cxn modelId="{B2F5A767-8BF6-4D6B-9358-BA9BF3DFEA6D}" type="presOf" srcId="{D8AFC951-95C8-4CCA-B56D-9A607F2D0A5B}" destId="{733AC3BE-5D73-41C0-AA44-65F8BBF973C9}" srcOrd="0" destOrd="0" presId="urn:microsoft.com/office/officeart/2005/8/layout/vList2"/>
    <dgm:cxn modelId="{3F7FFD4C-9EA2-4074-92D6-75E454A1AE4B}" srcId="{A329689B-F547-49DA-879F-C70B8A8AD99C}" destId="{C61D7E84-214E-4ED2-81F0-A9A6F9386EB9}" srcOrd="1" destOrd="0" parTransId="{E967C6D6-CFDF-4247-A242-7BF52A395F55}" sibTransId="{CC71AA43-3033-43A4-AC90-5EF457CBE454}"/>
    <dgm:cxn modelId="{6C4D926E-FF3C-49E7-BE92-4113126C36B2}" type="presOf" srcId="{C61D7E84-214E-4ED2-81F0-A9A6F9386EB9}" destId="{DE097859-5A11-4876-ABDC-53BE8D492093}" srcOrd="0" destOrd="0" presId="urn:microsoft.com/office/officeart/2005/8/layout/vList2"/>
    <dgm:cxn modelId="{8C295B71-5FE4-456E-A89F-D0ED965E55AE}" type="presOf" srcId="{57C12D8A-8C1A-46FA-84F1-38B90103E378}" destId="{8E7CE953-9633-4AE0-8102-CA39EEA75DC2}" srcOrd="0" destOrd="0" presId="urn:microsoft.com/office/officeart/2005/8/layout/vList2"/>
    <dgm:cxn modelId="{0910AB77-98A7-4702-8154-EF195FD6FB23}" type="presOf" srcId="{5E5F9D3A-9728-4A52-A215-ED1361A050F2}" destId="{7458F84A-56AD-4C13-9D43-0A618A475F28}" srcOrd="0" destOrd="0" presId="urn:microsoft.com/office/officeart/2005/8/layout/vList2"/>
    <dgm:cxn modelId="{9E11D588-81D3-4B11-BEF4-5980B1251832}" srcId="{A329689B-F547-49DA-879F-C70B8A8AD99C}" destId="{5E5F9D3A-9728-4A52-A215-ED1361A050F2}" srcOrd="5" destOrd="0" parTransId="{55FEE2E2-4708-41FB-B9CE-82A961407711}" sibTransId="{D4E300FA-4449-4DB5-B228-0AA52C54B5A0}"/>
    <dgm:cxn modelId="{3934288B-6DBF-4624-822D-DC67DA3C082E}" type="presOf" srcId="{3C013967-A679-40AC-A07F-011B2EAF3F5E}" destId="{B1896AFD-4E7A-4664-B756-8A776AF54679}" srcOrd="0" destOrd="0" presId="urn:microsoft.com/office/officeart/2005/8/layout/vList2"/>
    <dgm:cxn modelId="{C5C0CC8F-92E2-4337-AC4B-DE1028328969}" srcId="{A329689B-F547-49DA-879F-C70B8A8AD99C}" destId="{4BF73B66-74A7-4573-8C41-AE8F5DD671DC}" srcOrd="8" destOrd="0" parTransId="{0A53C724-6CAE-4B55-B460-595DE3AA46A5}" sibTransId="{57416C37-CB2A-4C80-BC48-9703C75EE760}"/>
    <dgm:cxn modelId="{4CDC4199-A24B-4CA1-A427-24FD76B84B5D}" srcId="{A329689B-F547-49DA-879F-C70B8A8AD99C}" destId="{06E64568-4A38-45A8-B57F-319E251301EB}" srcOrd="0" destOrd="0" parTransId="{464D738B-BCA1-460E-8AA6-44641D974FE8}" sibTransId="{4E841D98-A062-4A9F-BE7E-203B0A7DCD9F}"/>
    <dgm:cxn modelId="{CA06AFAE-B088-4E4F-9F2C-EC04DA48324A}" srcId="{A329689B-F547-49DA-879F-C70B8A8AD99C}" destId="{D8AFC951-95C8-4CCA-B56D-9A607F2D0A5B}" srcOrd="4" destOrd="0" parTransId="{4FC521D4-6F24-4D92-9F07-F226176C1F57}" sibTransId="{E0BC4B59-5E8E-4771-916A-0C290798B9D9}"/>
    <dgm:cxn modelId="{97DF27B7-623D-41D3-B8F7-63F2BDEFA6F6}" type="presOf" srcId="{329F2D17-AD16-4D80-AEE0-777F83B396E3}" destId="{27EA81C7-4534-411F-A83B-9455757B4A4A}" srcOrd="0" destOrd="0" presId="urn:microsoft.com/office/officeart/2005/8/layout/vList2"/>
    <dgm:cxn modelId="{90DC41B7-0AF5-4418-B42F-A9A34ADE7F20}" srcId="{A329689B-F547-49DA-879F-C70B8A8AD99C}" destId="{C967E1C7-FB57-4A3A-9BC2-F5BD95FBE09C}" srcOrd="9" destOrd="0" parTransId="{85F1F95E-BF9D-403A-919E-5A7A102568A3}" sibTransId="{0DAAC3AF-B89F-4F18-80EE-3F11BAB92009}"/>
    <dgm:cxn modelId="{42A702CB-2528-4369-B9D2-F65A973D0227}" type="presOf" srcId="{B852E5CA-96DC-4208-97D0-3F2805D5F9D7}" destId="{3FBBD334-A440-439C-B219-131089D491D7}" srcOrd="0" destOrd="0" presId="urn:microsoft.com/office/officeart/2005/8/layout/vList2"/>
    <dgm:cxn modelId="{A394EED2-DB00-49B0-832E-EE4D278D0F6D}" type="presOf" srcId="{4BF73B66-74A7-4573-8C41-AE8F5DD671DC}" destId="{B4599C22-EC7B-4A43-A2B7-7E855FFE8AB2}" srcOrd="0" destOrd="0" presId="urn:microsoft.com/office/officeart/2005/8/layout/vList2"/>
    <dgm:cxn modelId="{38D98BD6-3EFA-41F7-B686-CF6FAC3723A4}" srcId="{A329689B-F547-49DA-879F-C70B8A8AD99C}" destId="{329F2D17-AD16-4D80-AEE0-777F83B396E3}" srcOrd="6" destOrd="0" parTransId="{6B476CFB-C45E-4DDF-9CA4-B8776B2A613A}" sibTransId="{86AF5ED6-ADAD-46BE-BF0E-2CD3C32BEC53}"/>
    <dgm:cxn modelId="{CDDBA0E5-70A1-4D65-9AA6-95B4AF8E33EB}" type="presOf" srcId="{06E64568-4A38-45A8-B57F-319E251301EB}" destId="{EE737F8B-6CDA-4ED8-84A5-A7DAEE1ED570}" srcOrd="0" destOrd="0" presId="urn:microsoft.com/office/officeart/2005/8/layout/vList2"/>
    <dgm:cxn modelId="{6B84E407-C7D4-4406-8C3B-B7733AEE5BD2}" type="presParOf" srcId="{55E0A832-F3A2-4621-A966-415873BDA86E}" destId="{EE737F8B-6CDA-4ED8-84A5-A7DAEE1ED570}" srcOrd="0" destOrd="0" presId="urn:microsoft.com/office/officeart/2005/8/layout/vList2"/>
    <dgm:cxn modelId="{416019FE-D231-47F6-A9EB-C7C31D78AA3B}" type="presParOf" srcId="{55E0A832-F3A2-4621-A966-415873BDA86E}" destId="{69C80E01-2338-4C11-BDCB-0C4143B59C34}" srcOrd="1" destOrd="0" presId="urn:microsoft.com/office/officeart/2005/8/layout/vList2"/>
    <dgm:cxn modelId="{E01B6C37-B73D-441B-8172-0893BF715124}" type="presParOf" srcId="{55E0A832-F3A2-4621-A966-415873BDA86E}" destId="{DE097859-5A11-4876-ABDC-53BE8D492093}" srcOrd="2" destOrd="0" presId="urn:microsoft.com/office/officeart/2005/8/layout/vList2"/>
    <dgm:cxn modelId="{EFF20375-5CE1-4332-9696-4818C1466719}" type="presParOf" srcId="{55E0A832-F3A2-4621-A966-415873BDA86E}" destId="{610B8024-9ADB-4D7C-B967-23721742D6DA}" srcOrd="3" destOrd="0" presId="urn:microsoft.com/office/officeart/2005/8/layout/vList2"/>
    <dgm:cxn modelId="{566BE58C-4349-428B-BA32-080EA842E6B8}" type="presParOf" srcId="{55E0A832-F3A2-4621-A966-415873BDA86E}" destId="{8E7CE953-9633-4AE0-8102-CA39EEA75DC2}" srcOrd="4" destOrd="0" presId="urn:microsoft.com/office/officeart/2005/8/layout/vList2"/>
    <dgm:cxn modelId="{8CEDE7EF-A7B3-42C5-A923-AFE8C1579C57}" type="presParOf" srcId="{55E0A832-F3A2-4621-A966-415873BDA86E}" destId="{9101847C-CC88-4D50-BE30-C0AF8ADDDB79}" srcOrd="5" destOrd="0" presId="urn:microsoft.com/office/officeart/2005/8/layout/vList2"/>
    <dgm:cxn modelId="{65EECA80-56EC-413E-AEBD-9D472C61B898}" type="presParOf" srcId="{55E0A832-F3A2-4621-A966-415873BDA86E}" destId="{B1896AFD-4E7A-4664-B756-8A776AF54679}" srcOrd="6" destOrd="0" presId="urn:microsoft.com/office/officeart/2005/8/layout/vList2"/>
    <dgm:cxn modelId="{C38BC24D-A54F-476F-8F16-EC9DD06F27BA}" type="presParOf" srcId="{55E0A832-F3A2-4621-A966-415873BDA86E}" destId="{5EBEBC8A-B878-468A-8B77-0374EA8A6D83}" srcOrd="7" destOrd="0" presId="urn:microsoft.com/office/officeart/2005/8/layout/vList2"/>
    <dgm:cxn modelId="{E0D890A5-A2A1-4DF5-868A-145F5A624849}" type="presParOf" srcId="{55E0A832-F3A2-4621-A966-415873BDA86E}" destId="{733AC3BE-5D73-41C0-AA44-65F8BBF973C9}" srcOrd="8" destOrd="0" presId="urn:microsoft.com/office/officeart/2005/8/layout/vList2"/>
    <dgm:cxn modelId="{9015F559-161C-4D93-9125-1408BB7C9B6F}" type="presParOf" srcId="{55E0A832-F3A2-4621-A966-415873BDA86E}" destId="{52C82733-3451-4B57-9032-A18975E8BE69}" srcOrd="9" destOrd="0" presId="urn:microsoft.com/office/officeart/2005/8/layout/vList2"/>
    <dgm:cxn modelId="{445D0DE2-C73E-4AB5-8850-0A1D5CEBA2E8}" type="presParOf" srcId="{55E0A832-F3A2-4621-A966-415873BDA86E}" destId="{7458F84A-56AD-4C13-9D43-0A618A475F28}" srcOrd="10" destOrd="0" presId="urn:microsoft.com/office/officeart/2005/8/layout/vList2"/>
    <dgm:cxn modelId="{7BD9D38A-D9F6-4694-A52E-EDA65ADC29A0}" type="presParOf" srcId="{55E0A832-F3A2-4621-A966-415873BDA86E}" destId="{F50BA47A-CDE4-458D-A052-18DD07BCA3A7}" srcOrd="11" destOrd="0" presId="urn:microsoft.com/office/officeart/2005/8/layout/vList2"/>
    <dgm:cxn modelId="{54D8F96C-48B0-4A1D-AA75-3F8337DE8BB8}" type="presParOf" srcId="{55E0A832-F3A2-4621-A966-415873BDA86E}" destId="{27EA81C7-4534-411F-A83B-9455757B4A4A}" srcOrd="12" destOrd="0" presId="urn:microsoft.com/office/officeart/2005/8/layout/vList2"/>
    <dgm:cxn modelId="{FD28788D-EE96-4A3E-8994-B7CCEA09B95C}" type="presParOf" srcId="{55E0A832-F3A2-4621-A966-415873BDA86E}" destId="{900C2E2A-7351-48AE-8F92-3447A8EEDB4F}" srcOrd="13" destOrd="0" presId="urn:microsoft.com/office/officeart/2005/8/layout/vList2"/>
    <dgm:cxn modelId="{11E53A2D-F380-4F06-A110-4C09D38D69BA}" type="presParOf" srcId="{55E0A832-F3A2-4621-A966-415873BDA86E}" destId="{3FBBD334-A440-439C-B219-131089D491D7}" srcOrd="14" destOrd="0" presId="urn:microsoft.com/office/officeart/2005/8/layout/vList2"/>
    <dgm:cxn modelId="{339EBB02-7C02-454E-8226-3A8A5B145BB4}" type="presParOf" srcId="{55E0A832-F3A2-4621-A966-415873BDA86E}" destId="{D30F37C4-CBFE-47E5-9363-24ADB2165ECE}" srcOrd="15" destOrd="0" presId="urn:microsoft.com/office/officeart/2005/8/layout/vList2"/>
    <dgm:cxn modelId="{7286C5B3-575A-468B-9C93-D8846D9A8248}" type="presParOf" srcId="{55E0A832-F3A2-4621-A966-415873BDA86E}" destId="{B4599C22-EC7B-4A43-A2B7-7E855FFE8AB2}" srcOrd="16" destOrd="0" presId="urn:microsoft.com/office/officeart/2005/8/layout/vList2"/>
    <dgm:cxn modelId="{B4394409-1352-42F6-B3FD-3CE511FF70C4}" type="presParOf" srcId="{55E0A832-F3A2-4621-A966-415873BDA86E}" destId="{9CF0C5DB-A5A7-43C2-8F79-7A78B0F5D213}" srcOrd="17" destOrd="0" presId="urn:microsoft.com/office/officeart/2005/8/layout/vList2"/>
    <dgm:cxn modelId="{23659CE2-4B60-4347-A1BB-1D4E3DA50A61}" type="presParOf" srcId="{55E0A832-F3A2-4621-A966-415873BDA86E}" destId="{CEA73816-02C2-431B-8AE9-0360F1A5122D}" srcOrd="1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A329689B-F547-49DA-879F-C70B8A8AD9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E64568-4A38-45A8-B57F-319E251301EB}">
      <dgm:prSet phldrT="[Text]">
        <dgm:style>
          <a:lnRef idx="2">
            <a:schemeClr val="dk1"/>
          </a:lnRef>
          <a:fillRef idx="1">
            <a:schemeClr val="lt1"/>
          </a:fillRef>
          <a:effectRef idx="0">
            <a:schemeClr val="dk1"/>
          </a:effectRef>
          <a:fontRef idx="minor">
            <a:schemeClr val="dk1"/>
          </a:fontRef>
        </dgm:style>
      </dgm:prSet>
      <dgm:spPr/>
      <dgm:t>
        <a:bodyPr/>
        <a:lstStyle/>
        <a:p>
          <a:r>
            <a:rPr lang="en-US"/>
            <a:t>Summary</a:t>
          </a:r>
        </a:p>
      </dgm:t>
    </dgm:pt>
    <dgm:pt modelId="{464D738B-BCA1-460E-8AA6-44641D974FE8}" type="parTrans" cxnId="{4CDC4199-A24B-4CA1-A427-24FD76B84B5D}">
      <dgm:prSet/>
      <dgm:spPr/>
      <dgm:t>
        <a:bodyPr/>
        <a:lstStyle/>
        <a:p>
          <a:endParaRPr lang="en-US"/>
        </a:p>
      </dgm:t>
    </dgm:pt>
    <dgm:pt modelId="{4E841D98-A062-4A9F-BE7E-203B0A7DCD9F}" type="sibTrans" cxnId="{4CDC4199-A24B-4CA1-A427-24FD76B84B5D}">
      <dgm:prSet/>
      <dgm:spPr/>
      <dgm:t>
        <a:bodyPr/>
        <a:lstStyle/>
        <a:p>
          <a:endParaRPr lang="en-US"/>
        </a:p>
      </dgm:t>
    </dgm:pt>
    <dgm:pt modelId="{329F2D17-AD16-4D80-AEE0-777F83B396E3}">
      <dgm:prSet phldrT="[Text]">
        <dgm:style>
          <a:lnRef idx="2">
            <a:schemeClr val="dk1"/>
          </a:lnRef>
          <a:fillRef idx="1">
            <a:schemeClr val="lt1"/>
          </a:fillRef>
          <a:effectRef idx="0">
            <a:schemeClr val="dk1"/>
          </a:effectRef>
          <a:fontRef idx="minor">
            <a:schemeClr val="dk1"/>
          </a:fontRef>
        </dgm:style>
      </dgm:prSet>
      <dgm:spPr>
        <a:solidFill>
          <a:schemeClr val="accent1">
            <a:lumMod val="40000"/>
            <a:lumOff val="60000"/>
          </a:schemeClr>
        </a:solidFill>
      </dgm:spPr>
      <dgm:t>
        <a:bodyPr/>
        <a:lstStyle/>
        <a:p>
          <a:r>
            <a:rPr lang="en-US" dirty="0" err="1"/>
            <a:t>PnR</a:t>
          </a:r>
          <a:r>
            <a:rPr lang="en-US" dirty="0"/>
            <a:t> with DRC and LVS</a:t>
          </a:r>
        </a:p>
      </dgm:t>
    </dgm:pt>
    <dgm:pt modelId="{6B476CFB-C45E-4DDF-9CA4-B8776B2A613A}" type="parTrans" cxnId="{38D98BD6-3EFA-41F7-B686-CF6FAC3723A4}">
      <dgm:prSet/>
      <dgm:spPr/>
      <dgm:t>
        <a:bodyPr/>
        <a:lstStyle/>
        <a:p>
          <a:endParaRPr lang="en-US"/>
        </a:p>
      </dgm:t>
    </dgm:pt>
    <dgm:pt modelId="{86AF5ED6-ADAD-46BE-BF0E-2CD3C32BEC53}" type="sibTrans" cxnId="{38D98BD6-3EFA-41F7-B686-CF6FAC3723A4}">
      <dgm:prSet/>
      <dgm:spPr/>
      <dgm:t>
        <a:bodyPr/>
        <a:lstStyle/>
        <a:p>
          <a:endParaRPr lang="en-US"/>
        </a:p>
      </dgm:t>
    </dgm:pt>
    <dgm:pt modelId="{C61D7E84-214E-4ED2-81F0-A9A6F9386EB9}">
      <dgm:prSet phldrT="[Text]">
        <dgm:style>
          <a:lnRef idx="2">
            <a:schemeClr val="dk1"/>
          </a:lnRef>
          <a:fillRef idx="1">
            <a:schemeClr val="lt1"/>
          </a:fillRef>
          <a:effectRef idx="0">
            <a:schemeClr val="dk1"/>
          </a:effectRef>
          <a:fontRef idx="minor">
            <a:schemeClr val="dk1"/>
          </a:fontRef>
        </dgm:style>
      </dgm:prSet>
      <dgm:spPr/>
      <dgm:t>
        <a:bodyPr/>
        <a:lstStyle/>
        <a:p>
          <a:r>
            <a:rPr lang="en-US"/>
            <a:t>Introduction</a:t>
          </a:r>
        </a:p>
      </dgm:t>
    </dgm:pt>
    <dgm:pt modelId="{E967C6D6-CFDF-4247-A242-7BF52A395F55}" type="parTrans" cxnId="{3F7FFD4C-9EA2-4074-92D6-75E454A1AE4B}">
      <dgm:prSet/>
      <dgm:spPr/>
      <dgm:t>
        <a:bodyPr/>
        <a:lstStyle/>
        <a:p>
          <a:endParaRPr lang="en-US"/>
        </a:p>
      </dgm:t>
    </dgm:pt>
    <dgm:pt modelId="{CC71AA43-3033-43A4-AC90-5EF457CBE454}" type="sibTrans" cxnId="{3F7FFD4C-9EA2-4074-92D6-75E454A1AE4B}">
      <dgm:prSet/>
      <dgm:spPr/>
      <dgm:t>
        <a:bodyPr/>
        <a:lstStyle/>
        <a:p>
          <a:endParaRPr lang="en-US"/>
        </a:p>
      </dgm:t>
    </dgm:pt>
    <dgm:pt modelId="{3C013967-A679-40AC-A07F-011B2EAF3F5E}">
      <dgm:prSet phldrT="[Text]">
        <dgm:style>
          <a:lnRef idx="2">
            <a:schemeClr val="dk1"/>
          </a:lnRef>
          <a:fillRef idx="1">
            <a:schemeClr val="lt1"/>
          </a:fillRef>
          <a:effectRef idx="0">
            <a:schemeClr val="dk1"/>
          </a:effectRef>
          <a:fontRef idx="minor">
            <a:schemeClr val="dk1"/>
          </a:fontRef>
        </dgm:style>
      </dgm:prSet>
      <dgm:spPr/>
      <dgm:t>
        <a:bodyPr/>
        <a:lstStyle/>
        <a:p>
          <a:r>
            <a:rPr lang="en-US" dirty="0"/>
            <a:t>Directed Testbench</a:t>
          </a:r>
        </a:p>
      </dgm:t>
    </dgm:pt>
    <dgm:pt modelId="{CF05CB12-71D2-48FD-88AB-075454A4D856}" type="parTrans" cxnId="{B43BB60D-65E0-45E8-BEC7-487F97B5A13D}">
      <dgm:prSet/>
      <dgm:spPr/>
      <dgm:t>
        <a:bodyPr/>
        <a:lstStyle/>
        <a:p>
          <a:endParaRPr lang="en-US"/>
        </a:p>
      </dgm:t>
    </dgm:pt>
    <dgm:pt modelId="{9B11575A-C919-4A98-963C-ABF2F6D7107B}" type="sibTrans" cxnId="{B43BB60D-65E0-45E8-BEC7-487F97B5A13D}">
      <dgm:prSet/>
      <dgm:spPr/>
      <dgm:t>
        <a:bodyPr/>
        <a:lstStyle/>
        <a:p>
          <a:endParaRPr lang="en-US"/>
        </a:p>
      </dgm:t>
    </dgm:pt>
    <dgm:pt modelId="{D8AFC951-95C8-4CCA-B56D-9A607F2D0A5B}">
      <dgm:prSet phldrT="[Text]">
        <dgm:style>
          <a:lnRef idx="2">
            <a:schemeClr val="dk1"/>
          </a:lnRef>
          <a:fillRef idx="1">
            <a:schemeClr val="lt1"/>
          </a:fillRef>
          <a:effectRef idx="0">
            <a:schemeClr val="dk1"/>
          </a:effectRef>
          <a:fontRef idx="minor">
            <a:schemeClr val="dk1"/>
          </a:fontRef>
        </dgm:style>
      </dgm:prSet>
      <dgm:spPr/>
      <dgm:t>
        <a:bodyPr/>
        <a:lstStyle/>
        <a:p>
          <a:r>
            <a:rPr lang="en-US" dirty="0"/>
            <a:t>Layered Testbench</a:t>
          </a:r>
        </a:p>
      </dgm:t>
    </dgm:pt>
    <dgm:pt modelId="{4FC521D4-6F24-4D92-9F07-F226176C1F57}" type="parTrans" cxnId="{CA06AFAE-B088-4E4F-9F2C-EC04DA48324A}">
      <dgm:prSet/>
      <dgm:spPr/>
      <dgm:t>
        <a:bodyPr/>
        <a:lstStyle/>
        <a:p>
          <a:endParaRPr lang="en-US"/>
        </a:p>
      </dgm:t>
    </dgm:pt>
    <dgm:pt modelId="{E0BC4B59-5E8E-4771-916A-0C290798B9D9}" type="sibTrans" cxnId="{CA06AFAE-B088-4E4F-9F2C-EC04DA48324A}">
      <dgm:prSet/>
      <dgm:spPr/>
      <dgm:t>
        <a:bodyPr/>
        <a:lstStyle/>
        <a:p>
          <a:endParaRPr lang="en-US"/>
        </a:p>
      </dgm:t>
    </dgm:pt>
    <dgm:pt modelId="{57C12D8A-8C1A-46FA-84F1-38B90103E378}">
      <dgm:prSet phldrT="[Text]">
        <dgm:style>
          <a:lnRef idx="2">
            <a:schemeClr val="dk1"/>
          </a:lnRef>
          <a:fillRef idx="1">
            <a:schemeClr val="lt1"/>
          </a:fillRef>
          <a:effectRef idx="0">
            <a:schemeClr val="dk1"/>
          </a:effectRef>
          <a:fontRef idx="minor">
            <a:schemeClr val="dk1"/>
          </a:fontRef>
        </dgm:style>
      </dgm:prSet>
      <dgm:spPr/>
      <dgm:t>
        <a:bodyPr/>
        <a:lstStyle/>
        <a:p>
          <a:r>
            <a:rPr lang="en-US" dirty="0"/>
            <a:t>Design RTL</a:t>
          </a:r>
        </a:p>
      </dgm:t>
    </dgm:pt>
    <dgm:pt modelId="{16B0FAB9-2ED4-4AD2-9351-95F4018D9271}" type="parTrans" cxnId="{84635210-7CED-4683-B788-5E37E292FD9B}">
      <dgm:prSet/>
      <dgm:spPr/>
      <dgm:t>
        <a:bodyPr/>
        <a:lstStyle/>
        <a:p>
          <a:endParaRPr lang="en-GB"/>
        </a:p>
      </dgm:t>
    </dgm:pt>
    <dgm:pt modelId="{1968DED8-ACED-4292-8486-37DB0096021E}" type="sibTrans" cxnId="{84635210-7CED-4683-B788-5E37E292FD9B}">
      <dgm:prSet/>
      <dgm:spPr/>
      <dgm:t>
        <a:bodyPr/>
        <a:lstStyle/>
        <a:p>
          <a:endParaRPr lang="en-GB"/>
        </a:p>
      </dgm:t>
    </dgm:pt>
    <dgm:pt modelId="{5E5F9D3A-9728-4A52-A215-ED1361A050F2}">
      <dgm:prSet phldrT="[Text]">
        <dgm:style>
          <a:lnRef idx="2">
            <a:schemeClr val="dk1"/>
          </a:lnRef>
          <a:fillRef idx="1">
            <a:schemeClr val="lt1"/>
          </a:fillRef>
          <a:effectRef idx="0">
            <a:schemeClr val="dk1"/>
          </a:effectRef>
          <a:fontRef idx="minor">
            <a:schemeClr val="dk1"/>
          </a:fontRef>
        </dgm:style>
      </dgm:prSet>
      <dgm:spPr/>
      <dgm:t>
        <a:bodyPr/>
        <a:lstStyle/>
        <a:p>
          <a:r>
            <a:rPr lang="en-US" dirty="0"/>
            <a:t>Synthesis</a:t>
          </a:r>
        </a:p>
      </dgm:t>
    </dgm:pt>
    <dgm:pt modelId="{55FEE2E2-4708-41FB-B9CE-82A961407711}" type="parTrans" cxnId="{9E11D588-81D3-4B11-BEF4-5980B1251832}">
      <dgm:prSet/>
      <dgm:spPr/>
      <dgm:t>
        <a:bodyPr/>
        <a:lstStyle/>
        <a:p>
          <a:endParaRPr lang="en-GB"/>
        </a:p>
      </dgm:t>
    </dgm:pt>
    <dgm:pt modelId="{D4E300FA-4449-4DB5-B228-0AA52C54B5A0}" type="sibTrans" cxnId="{9E11D588-81D3-4B11-BEF4-5980B1251832}">
      <dgm:prSet/>
      <dgm:spPr/>
      <dgm:t>
        <a:bodyPr/>
        <a:lstStyle/>
        <a:p>
          <a:endParaRPr lang="en-GB"/>
        </a:p>
      </dgm:t>
    </dgm:pt>
    <dgm:pt modelId="{B852E5CA-96DC-4208-97D0-3F2805D5F9D7}">
      <dgm:prSet phldrT="[Text]">
        <dgm:style>
          <a:lnRef idx="2">
            <a:schemeClr val="dk1"/>
          </a:lnRef>
          <a:fillRef idx="1">
            <a:schemeClr val="lt1"/>
          </a:fillRef>
          <a:effectRef idx="0">
            <a:schemeClr val="dk1"/>
          </a:effectRef>
          <a:fontRef idx="minor">
            <a:schemeClr val="dk1"/>
          </a:fontRef>
        </dgm:style>
      </dgm:prSet>
      <dgm:spPr/>
      <dgm:t>
        <a:bodyPr/>
        <a:lstStyle/>
        <a:p>
          <a:r>
            <a:rPr lang="en-US" dirty="0"/>
            <a:t>Optimization</a:t>
          </a:r>
        </a:p>
      </dgm:t>
    </dgm:pt>
    <dgm:pt modelId="{C979ACAF-F694-4C90-967F-19D048551A11}" type="parTrans" cxnId="{86DB912E-3CD4-450E-8024-3AAB6D304DE4}">
      <dgm:prSet/>
      <dgm:spPr/>
      <dgm:t>
        <a:bodyPr/>
        <a:lstStyle/>
        <a:p>
          <a:endParaRPr lang="en-US"/>
        </a:p>
      </dgm:t>
    </dgm:pt>
    <dgm:pt modelId="{9634BB5A-A705-4C4B-BB18-0C1785DAF049}" type="sibTrans" cxnId="{86DB912E-3CD4-450E-8024-3AAB6D304DE4}">
      <dgm:prSet/>
      <dgm:spPr/>
      <dgm:t>
        <a:bodyPr/>
        <a:lstStyle/>
        <a:p>
          <a:endParaRPr lang="en-US"/>
        </a:p>
      </dgm:t>
    </dgm:pt>
    <dgm:pt modelId="{4BF73B66-74A7-4573-8C41-AE8F5DD671DC}">
      <dgm:prSet phldrT="[Text]">
        <dgm:style>
          <a:lnRef idx="2">
            <a:schemeClr val="dk1"/>
          </a:lnRef>
          <a:fillRef idx="1">
            <a:schemeClr val="lt1"/>
          </a:fillRef>
          <a:effectRef idx="0">
            <a:schemeClr val="dk1"/>
          </a:effectRef>
          <a:fontRef idx="minor">
            <a:schemeClr val="dk1"/>
          </a:fontRef>
        </dgm:style>
      </dgm:prSet>
      <dgm:spPr/>
      <dgm:t>
        <a:bodyPr/>
        <a:lstStyle/>
        <a:p>
          <a:r>
            <a:rPr lang="en-US" dirty="0"/>
            <a:t>Final Parameter</a:t>
          </a:r>
        </a:p>
      </dgm:t>
    </dgm:pt>
    <dgm:pt modelId="{0A53C724-6CAE-4B55-B460-595DE3AA46A5}" type="parTrans" cxnId="{C5C0CC8F-92E2-4337-AC4B-DE1028328969}">
      <dgm:prSet/>
      <dgm:spPr/>
      <dgm:t>
        <a:bodyPr/>
        <a:lstStyle/>
        <a:p>
          <a:endParaRPr lang="en-US"/>
        </a:p>
      </dgm:t>
    </dgm:pt>
    <dgm:pt modelId="{57416C37-CB2A-4C80-BC48-9703C75EE760}" type="sibTrans" cxnId="{C5C0CC8F-92E2-4337-AC4B-DE1028328969}">
      <dgm:prSet/>
      <dgm:spPr/>
      <dgm:t>
        <a:bodyPr/>
        <a:lstStyle/>
        <a:p>
          <a:endParaRPr lang="en-US"/>
        </a:p>
      </dgm:t>
    </dgm:pt>
    <dgm:pt modelId="{C967E1C7-FB57-4A3A-9BC2-F5BD95FBE09C}">
      <dgm:prSet phldrT="[Text]">
        <dgm:style>
          <a:lnRef idx="2">
            <a:schemeClr val="dk1"/>
          </a:lnRef>
          <a:fillRef idx="1">
            <a:schemeClr val="lt1"/>
          </a:fillRef>
          <a:effectRef idx="0">
            <a:schemeClr val="dk1"/>
          </a:effectRef>
          <a:fontRef idx="minor">
            <a:schemeClr val="dk1"/>
          </a:fontRef>
        </dgm:style>
      </dgm:prSet>
      <dgm:spPr/>
      <dgm:t>
        <a:bodyPr/>
        <a:lstStyle/>
        <a:p>
          <a:r>
            <a:rPr lang="en-US" dirty="0"/>
            <a:t>Acknowledgement and References</a:t>
          </a:r>
        </a:p>
      </dgm:t>
    </dgm:pt>
    <dgm:pt modelId="{85F1F95E-BF9D-403A-919E-5A7A102568A3}" type="parTrans" cxnId="{90DC41B7-0AF5-4418-B42F-A9A34ADE7F20}">
      <dgm:prSet/>
      <dgm:spPr/>
      <dgm:t>
        <a:bodyPr/>
        <a:lstStyle/>
        <a:p>
          <a:endParaRPr lang="en-US"/>
        </a:p>
      </dgm:t>
    </dgm:pt>
    <dgm:pt modelId="{0DAAC3AF-B89F-4F18-80EE-3F11BAB92009}" type="sibTrans" cxnId="{90DC41B7-0AF5-4418-B42F-A9A34ADE7F20}">
      <dgm:prSet/>
      <dgm:spPr/>
      <dgm:t>
        <a:bodyPr/>
        <a:lstStyle/>
        <a:p>
          <a:endParaRPr lang="en-US"/>
        </a:p>
      </dgm:t>
    </dgm:pt>
    <dgm:pt modelId="{55E0A832-F3A2-4621-A966-415873BDA86E}" type="pres">
      <dgm:prSet presAssocID="{A329689B-F547-49DA-879F-C70B8A8AD99C}" presName="linear" presStyleCnt="0">
        <dgm:presLayoutVars>
          <dgm:animLvl val="lvl"/>
          <dgm:resizeHandles val="exact"/>
        </dgm:presLayoutVars>
      </dgm:prSet>
      <dgm:spPr/>
    </dgm:pt>
    <dgm:pt modelId="{EE737F8B-6CDA-4ED8-84A5-A7DAEE1ED570}" type="pres">
      <dgm:prSet presAssocID="{06E64568-4A38-45A8-B57F-319E251301EB}" presName="parentText" presStyleLbl="node1" presStyleIdx="0" presStyleCnt="10">
        <dgm:presLayoutVars>
          <dgm:chMax val="0"/>
          <dgm:bulletEnabled val="1"/>
        </dgm:presLayoutVars>
      </dgm:prSet>
      <dgm:spPr/>
    </dgm:pt>
    <dgm:pt modelId="{69C80E01-2338-4C11-BDCB-0C4143B59C34}" type="pres">
      <dgm:prSet presAssocID="{4E841D98-A062-4A9F-BE7E-203B0A7DCD9F}" presName="spacer" presStyleCnt="0"/>
      <dgm:spPr/>
    </dgm:pt>
    <dgm:pt modelId="{DE097859-5A11-4876-ABDC-53BE8D492093}" type="pres">
      <dgm:prSet presAssocID="{C61D7E84-214E-4ED2-81F0-A9A6F9386EB9}" presName="parentText" presStyleLbl="node1" presStyleIdx="1" presStyleCnt="10">
        <dgm:presLayoutVars>
          <dgm:chMax val="0"/>
          <dgm:bulletEnabled val="1"/>
        </dgm:presLayoutVars>
      </dgm:prSet>
      <dgm:spPr/>
    </dgm:pt>
    <dgm:pt modelId="{610B8024-9ADB-4D7C-B967-23721742D6DA}" type="pres">
      <dgm:prSet presAssocID="{CC71AA43-3033-43A4-AC90-5EF457CBE454}" presName="spacer" presStyleCnt="0"/>
      <dgm:spPr/>
    </dgm:pt>
    <dgm:pt modelId="{8E7CE953-9633-4AE0-8102-CA39EEA75DC2}" type="pres">
      <dgm:prSet presAssocID="{57C12D8A-8C1A-46FA-84F1-38B90103E378}" presName="parentText" presStyleLbl="node1" presStyleIdx="2" presStyleCnt="10">
        <dgm:presLayoutVars>
          <dgm:chMax val="0"/>
          <dgm:bulletEnabled val="1"/>
        </dgm:presLayoutVars>
      </dgm:prSet>
      <dgm:spPr/>
    </dgm:pt>
    <dgm:pt modelId="{9101847C-CC88-4D50-BE30-C0AF8ADDDB79}" type="pres">
      <dgm:prSet presAssocID="{1968DED8-ACED-4292-8486-37DB0096021E}" presName="spacer" presStyleCnt="0"/>
      <dgm:spPr/>
    </dgm:pt>
    <dgm:pt modelId="{B1896AFD-4E7A-4664-B756-8A776AF54679}" type="pres">
      <dgm:prSet presAssocID="{3C013967-A679-40AC-A07F-011B2EAF3F5E}" presName="parentText" presStyleLbl="node1" presStyleIdx="3" presStyleCnt="10">
        <dgm:presLayoutVars>
          <dgm:chMax val="0"/>
          <dgm:bulletEnabled val="1"/>
        </dgm:presLayoutVars>
      </dgm:prSet>
      <dgm:spPr/>
    </dgm:pt>
    <dgm:pt modelId="{5EBEBC8A-B878-468A-8B77-0374EA8A6D83}" type="pres">
      <dgm:prSet presAssocID="{9B11575A-C919-4A98-963C-ABF2F6D7107B}" presName="spacer" presStyleCnt="0"/>
      <dgm:spPr/>
    </dgm:pt>
    <dgm:pt modelId="{733AC3BE-5D73-41C0-AA44-65F8BBF973C9}" type="pres">
      <dgm:prSet presAssocID="{D8AFC951-95C8-4CCA-B56D-9A607F2D0A5B}" presName="parentText" presStyleLbl="node1" presStyleIdx="4" presStyleCnt="10">
        <dgm:presLayoutVars>
          <dgm:chMax val="0"/>
          <dgm:bulletEnabled val="1"/>
        </dgm:presLayoutVars>
      </dgm:prSet>
      <dgm:spPr/>
    </dgm:pt>
    <dgm:pt modelId="{52C82733-3451-4B57-9032-A18975E8BE69}" type="pres">
      <dgm:prSet presAssocID="{E0BC4B59-5E8E-4771-916A-0C290798B9D9}" presName="spacer" presStyleCnt="0"/>
      <dgm:spPr/>
    </dgm:pt>
    <dgm:pt modelId="{7458F84A-56AD-4C13-9D43-0A618A475F28}" type="pres">
      <dgm:prSet presAssocID="{5E5F9D3A-9728-4A52-A215-ED1361A050F2}" presName="parentText" presStyleLbl="node1" presStyleIdx="5" presStyleCnt="10">
        <dgm:presLayoutVars>
          <dgm:chMax val="0"/>
          <dgm:bulletEnabled val="1"/>
        </dgm:presLayoutVars>
      </dgm:prSet>
      <dgm:spPr/>
    </dgm:pt>
    <dgm:pt modelId="{F50BA47A-CDE4-458D-A052-18DD07BCA3A7}" type="pres">
      <dgm:prSet presAssocID="{D4E300FA-4449-4DB5-B228-0AA52C54B5A0}" presName="spacer" presStyleCnt="0"/>
      <dgm:spPr/>
    </dgm:pt>
    <dgm:pt modelId="{27EA81C7-4534-411F-A83B-9455757B4A4A}" type="pres">
      <dgm:prSet presAssocID="{329F2D17-AD16-4D80-AEE0-777F83B396E3}" presName="parentText" presStyleLbl="node1" presStyleIdx="6" presStyleCnt="10">
        <dgm:presLayoutVars>
          <dgm:chMax val="0"/>
          <dgm:bulletEnabled val="1"/>
        </dgm:presLayoutVars>
      </dgm:prSet>
      <dgm:spPr/>
    </dgm:pt>
    <dgm:pt modelId="{900C2E2A-7351-48AE-8F92-3447A8EEDB4F}" type="pres">
      <dgm:prSet presAssocID="{86AF5ED6-ADAD-46BE-BF0E-2CD3C32BEC53}" presName="spacer" presStyleCnt="0"/>
      <dgm:spPr/>
    </dgm:pt>
    <dgm:pt modelId="{3FBBD334-A440-439C-B219-131089D491D7}" type="pres">
      <dgm:prSet presAssocID="{B852E5CA-96DC-4208-97D0-3F2805D5F9D7}" presName="parentText" presStyleLbl="node1" presStyleIdx="7" presStyleCnt="10">
        <dgm:presLayoutVars>
          <dgm:chMax val="0"/>
          <dgm:bulletEnabled val="1"/>
        </dgm:presLayoutVars>
      </dgm:prSet>
      <dgm:spPr/>
    </dgm:pt>
    <dgm:pt modelId="{D30F37C4-CBFE-47E5-9363-24ADB2165ECE}" type="pres">
      <dgm:prSet presAssocID="{9634BB5A-A705-4C4B-BB18-0C1785DAF049}" presName="spacer" presStyleCnt="0"/>
      <dgm:spPr/>
    </dgm:pt>
    <dgm:pt modelId="{B4599C22-EC7B-4A43-A2B7-7E855FFE8AB2}" type="pres">
      <dgm:prSet presAssocID="{4BF73B66-74A7-4573-8C41-AE8F5DD671DC}" presName="parentText" presStyleLbl="node1" presStyleIdx="8" presStyleCnt="10">
        <dgm:presLayoutVars>
          <dgm:chMax val="0"/>
          <dgm:bulletEnabled val="1"/>
        </dgm:presLayoutVars>
      </dgm:prSet>
      <dgm:spPr/>
    </dgm:pt>
    <dgm:pt modelId="{9CF0C5DB-A5A7-43C2-8F79-7A78B0F5D213}" type="pres">
      <dgm:prSet presAssocID="{57416C37-CB2A-4C80-BC48-9703C75EE760}" presName="spacer" presStyleCnt="0"/>
      <dgm:spPr/>
    </dgm:pt>
    <dgm:pt modelId="{CEA73816-02C2-431B-8AE9-0360F1A5122D}" type="pres">
      <dgm:prSet presAssocID="{C967E1C7-FB57-4A3A-9BC2-F5BD95FBE09C}" presName="parentText" presStyleLbl="node1" presStyleIdx="9" presStyleCnt="10">
        <dgm:presLayoutVars>
          <dgm:chMax val="0"/>
          <dgm:bulletEnabled val="1"/>
        </dgm:presLayoutVars>
      </dgm:prSet>
      <dgm:spPr/>
    </dgm:pt>
  </dgm:ptLst>
  <dgm:cxnLst>
    <dgm:cxn modelId="{7F30E709-0000-4E99-8DA7-2A4DB324569B}" type="presOf" srcId="{C967E1C7-FB57-4A3A-9BC2-F5BD95FBE09C}" destId="{CEA73816-02C2-431B-8AE9-0360F1A5122D}" srcOrd="0" destOrd="0" presId="urn:microsoft.com/office/officeart/2005/8/layout/vList2"/>
    <dgm:cxn modelId="{BC063A0D-0AC4-4A4B-80C8-8D1BFCC2ED8B}" type="presOf" srcId="{A329689B-F547-49DA-879F-C70B8A8AD99C}" destId="{55E0A832-F3A2-4621-A966-415873BDA86E}" srcOrd="0" destOrd="0" presId="urn:microsoft.com/office/officeart/2005/8/layout/vList2"/>
    <dgm:cxn modelId="{B43BB60D-65E0-45E8-BEC7-487F97B5A13D}" srcId="{A329689B-F547-49DA-879F-C70B8A8AD99C}" destId="{3C013967-A679-40AC-A07F-011B2EAF3F5E}" srcOrd="3" destOrd="0" parTransId="{CF05CB12-71D2-48FD-88AB-075454A4D856}" sibTransId="{9B11575A-C919-4A98-963C-ABF2F6D7107B}"/>
    <dgm:cxn modelId="{84635210-7CED-4683-B788-5E37E292FD9B}" srcId="{A329689B-F547-49DA-879F-C70B8A8AD99C}" destId="{57C12D8A-8C1A-46FA-84F1-38B90103E378}" srcOrd="2" destOrd="0" parTransId="{16B0FAB9-2ED4-4AD2-9351-95F4018D9271}" sibTransId="{1968DED8-ACED-4292-8486-37DB0096021E}"/>
    <dgm:cxn modelId="{86DB912E-3CD4-450E-8024-3AAB6D304DE4}" srcId="{A329689B-F547-49DA-879F-C70B8A8AD99C}" destId="{B852E5CA-96DC-4208-97D0-3F2805D5F9D7}" srcOrd="7" destOrd="0" parTransId="{C979ACAF-F694-4C90-967F-19D048551A11}" sibTransId="{9634BB5A-A705-4C4B-BB18-0C1785DAF049}"/>
    <dgm:cxn modelId="{B2F5A767-8BF6-4D6B-9358-BA9BF3DFEA6D}" type="presOf" srcId="{D8AFC951-95C8-4CCA-B56D-9A607F2D0A5B}" destId="{733AC3BE-5D73-41C0-AA44-65F8BBF973C9}" srcOrd="0" destOrd="0" presId="urn:microsoft.com/office/officeart/2005/8/layout/vList2"/>
    <dgm:cxn modelId="{3F7FFD4C-9EA2-4074-92D6-75E454A1AE4B}" srcId="{A329689B-F547-49DA-879F-C70B8A8AD99C}" destId="{C61D7E84-214E-4ED2-81F0-A9A6F9386EB9}" srcOrd="1" destOrd="0" parTransId="{E967C6D6-CFDF-4247-A242-7BF52A395F55}" sibTransId="{CC71AA43-3033-43A4-AC90-5EF457CBE454}"/>
    <dgm:cxn modelId="{6C4D926E-FF3C-49E7-BE92-4113126C36B2}" type="presOf" srcId="{C61D7E84-214E-4ED2-81F0-A9A6F9386EB9}" destId="{DE097859-5A11-4876-ABDC-53BE8D492093}" srcOrd="0" destOrd="0" presId="urn:microsoft.com/office/officeart/2005/8/layout/vList2"/>
    <dgm:cxn modelId="{8C295B71-5FE4-456E-A89F-D0ED965E55AE}" type="presOf" srcId="{57C12D8A-8C1A-46FA-84F1-38B90103E378}" destId="{8E7CE953-9633-4AE0-8102-CA39EEA75DC2}" srcOrd="0" destOrd="0" presId="urn:microsoft.com/office/officeart/2005/8/layout/vList2"/>
    <dgm:cxn modelId="{0910AB77-98A7-4702-8154-EF195FD6FB23}" type="presOf" srcId="{5E5F9D3A-9728-4A52-A215-ED1361A050F2}" destId="{7458F84A-56AD-4C13-9D43-0A618A475F28}" srcOrd="0" destOrd="0" presId="urn:microsoft.com/office/officeart/2005/8/layout/vList2"/>
    <dgm:cxn modelId="{9E11D588-81D3-4B11-BEF4-5980B1251832}" srcId="{A329689B-F547-49DA-879F-C70B8A8AD99C}" destId="{5E5F9D3A-9728-4A52-A215-ED1361A050F2}" srcOrd="5" destOrd="0" parTransId="{55FEE2E2-4708-41FB-B9CE-82A961407711}" sibTransId="{D4E300FA-4449-4DB5-B228-0AA52C54B5A0}"/>
    <dgm:cxn modelId="{3934288B-6DBF-4624-822D-DC67DA3C082E}" type="presOf" srcId="{3C013967-A679-40AC-A07F-011B2EAF3F5E}" destId="{B1896AFD-4E7A-4664-B756-8A776AF54679}" srcOrd="0" destOrd="0" presId="urn:microsoft.com/office/officeart/2005/8/layout/vList2"/>
    <dgm:cxn modelId="{C5C0CC8F-92E2-4337-AC4B-DE1028328969}" srcId="{A329689B-F547-49DA-879F-C70B8A8AD99C}" destId="{4BF73B66-74A7-4573-8C41-AE8F5DD671DC}" srcOrd="8" destOrd="0" parTransId="{0A53C724-6CAE-4B55-B460-595DE3AA46A5}" sibTransId="{57416C37-CB2A-4C80-BC48-9703C75EE760}"/>
    <dgm:cxn modelId="{4CDC4199-A24B-4CA1-A427-24FD76B84B5D}" srcId="{A329689B-F547-49DA-879F-C70B8A8AD99C}" destId="{06E64568-4A38-45A8-B57F-319E251301EB}" srcOrd="0" destOrd="0" parTransId="{464D738B-BCA1-460E-8AA6-44641D974FE8}" sibTransId="{4E841D98-A062-4A9F-BE7E-203B0A7DCD9F}"/>
    <dgm:cxn modelId="{CA06AFAE-B088-4E4F-9F2C-EC04DA48324A}" srcId="{A329689B-F547-49DA-879F-C70B8A8AD99C}" destId="{D8AFC951-95C8-4CCA-B56D-9A607F2D0A5B}" srcOrd="4" destOrd="0" parTransId="{4FC521D4-6F24-4D92-9F07-F226176C1F57}" sibTransId="{E0BC4B59-5E8E-4771-916A-0C290798B9D9}"/>
    <dgm:cxn modelId="{97DF27B7-623D-41D3-B8F7-63F2BDEFA6F6}" type="presOf" srcId="{329F2D17-AD16-4D80-AEE0-777F83B396E3}" destId="{27EA81C7-4534-411F-A83B-9455757B4A4A}" srcOrd="0" destOrd="0" presId="urn:microsoft.com/office/officeart/2005/8/layout/vList2"/>
    <dgm:cxn modelId="{90DC41B7-0AF5-4418-B42F-A9A34ADE7F20}" srcId="{A329689B-F547-49DA-879F-C70B8A8AD99C}" destId="{C967E1C7-FB57-4A3A-9BC2-F5BD95FBE09C}" srcOrd="9" destOrd="0" parTransId="{85F1F95E-BF9D-403A-919E-5A7A102568A3}" sibTransId="{0DAAC3AF-B89F-4F18-80EE-3F11BAB92009}"/>
    <dgm:cxn modelId="{42A702CB-2528-4369-B9D2-F65A973D0227}" type="presOf" srcId="{B852E5CA-96DC-4208-97D0-3F2805D5F9D7}" destId="{3FBBD334-A440-439C-B219-131089D491D7}" srcOrd="0" destOrd="0" presId="urn:microsoft.com/office/officeart/2005/8/layout/vList2"/>
    <dgm:cxn modelId="{A394EED2-DB00-49B0-832E-EE4D278D0F6D}" type="presOf" srcId="{4BF73B66-74A7-4573-8C41-AE8F5DD671DC}" destId="{B4599C22-EC7B-4A43-A2B7-7E855FFE8AB2}" srcOrd="0" destOrd="0" presId="urn:microsoft.com/office/officeart/2005/8/layout/vList2"/>
    <dgm:cxn modelId="{38D98BD6-3EFA-41F7-B686-CF6FAC3723A4}" srcId="{A329689B-F547-49DA-879F-C70B8A8AD99C}" destId="{329F2D17-AD16-4D80-AEE0-777F83B396E3}" srcOrd="6" destOrd="0" parTransId="{6B476CFB-C45E-4DDF-9CA4-B8776B2A613A}" sibTransId="{86AF5ED6-ADAD-46BE-BF0E-2CD3C32BEC53}"/>
    <dgm:cxn modelId="{CDDBA0E5-70A1-4D65-9AA6-95B4AF8E33EB}" type="presOf" srcId="{06E64568-4A38-45A8-B57F-319E251301EB}" destId="{EE737F8B-6CDA-4ED8-84A5-A7DAEE1ED570}" srcOrd="0" destOrd="0" presId="urn:microsoft.com/office/officeart/2005/8/layout/vList2"/>
    <dgm:cxn modelId="{6B84E407-C7D4-4406-8C3B-B7733AEE5BD2}" type="presParOf" srcId="{55E0A832-F3A2-4621-A966-415873BDA86E}" destId="{EE737F8B-6CDA-4ED8-84A5-A7DAEE1ED570}" srcOrd="0" destOrd="0" presId="urn:microsoft.com/office/officeart/2005/8/layout/vList2"/>
    <dgm:cxn modelId="{416019FE-D231-47F6-A9EB-C7C31D78AA3B}" type="presParOf" srcId="{55E0A832-F3A2-4621-A966-415873BDA86E}" destId="{69C80E01-2338-4C11-BDCB-0C4143B59C34}" srcOrd="1" destOrd="0" presId="urn:microsoft.com/office/officeart/2005/8/layout/vList2"/>
    <dgm:cxn modelId="{E01B6C37-B73D-441B-8172-0893BF715124}" type="presParOf" srcId="{55E0A832-F3A2-4621-A966-415873BDA86E}" destId="{DE097859-5A11-4876-ABDC-53BE8D492093}" srcOrd="2" destOrd="0" presId="urn:microsoft.com/office/officeart/2005/8/layout/vList2"/>
    <dgm:cxn modelId="{EFF20375-5CE1-4332-9696-4818C1466719}" type="presParOf" srcId="{55E0A832-F3A2-4621-A966-415873BDA86E}" destId="{610B8024-9ADB-4D7C-B967-23721742D6DA}" srcOrd="3" destOrd="0" presId="urn:microsoft.com/office/officeart/2005/8/layout/vList2"/>
    <dgm:cxn modelId="{566BE58C-4349-428B-BA32-080EA842E6B8}" type="presParOf" srcId="{55E0A832-F3A2-4621-A966-415873BDA86E}" destId="{8E7CE953-9633-4AE0-8102-CA39EEA75DC2}" srcOrd="4" destOrd="0" presId="urn:microsoft.com/office/officeart/2005/8/layout/vList2"/>
    <dgm:cxn modelId="{8CEDE7EF-A7B3-42C5-A923-AFE8C1579C57}" type="presParOf" srcId="{55E0A832-F3A2-4621-A966-415873BDA86E}" destId="{9101847C-CC88-4D50-BE30-C0AF8ADDDB79}" srcOrd="5" destOrd="0" presId="urn:microsoft.com/office/officeart/2005/8/layout/vList2"/>
    <dgm:cxn modelId="{65EECA80-56EC-413E-AEBD-9D472C61B898}" type="presParOf" srcId="{55E0A832-F3A2-4621-A966-415873BDA86E}" destId="{B1896AFD-4E7A-4664-B756-8A776AF54679}" srcOrd="6" destOrd="0" presId="urn:microsoft.com/office/officeart/2005/8/layout/vList2"/>
    <dgm:cxn modelId="{C38BC24D-A54F-476F-8F16-EC9DD06F27BA}" type="presParOf" srcId="{55E0A832-F3A2-4621-A966-415873BDA86E}" destId="{5EBEBC8A-B878-468A-8B77-0374EA8A6D83}" srcOrd="7" destOrd="0" presId="urn:microsoft.com/office/officeart/2005/8/layout/vList2"/>
    <dgm:cxn modelId="{E0D890A5-A2A1-4DF5-868A-145F5A624849}" type="presParOf" srcId="{55E0A832-F3A2-4621-A966-415873BDA86E}" destId="{733AC3BE-5D73-41C0-AA44-65F8BBF973C9}" srcOrd="8" destOrd="0" presId="urn:microsoft.com/office/officeart/2005/8/layout/vList2"/>
    <dgm:cxn modelId="{9015F559-161C-4D93-9125-1408BB7C9B6F}" type="presParOf" srcId="{55E0A832-F3A2-4621-A966-415873BDA86E}" destId="{52C82733-3451-4B57-9032-A18975E8BE69}" srcOrd="9" destOrd="0" presId="urn:microsoft.com/office/officeart/2005/8/layout/vList2"/>
    <dgm:cxn modelId="{445D0DE2-C73E-4AB5-8850-0A1D5CEBA2E8}" type="presParOf" srcId="{55E0A832-F3A2-4621-A966-415873BDA86E}" destId="{7458F84A-56AD-4C13-9D43-0A618A475F28}" srcOrd="10" destOrd="0" presId="urn:microsoft.com/office/officeart/2005/8/layout/vList2"/>
    <dgm:cxn modelId="{7BD9D38A-D9F6-4694-A52E-EDA65ADC29A0}" type="presParOf" srcId="{55E0A832-F3A2-4621-A966-415873BDA86E}" destId="{F50BA47A-CDE4-458D-A052-18DD07BCA3A7}" srcOrd="11" destOrd="0" presId="urn:microsoft.com/office/officeart/2005/8/layout/vList2"/>
    <dgm:cxn modelId="{54D8F96C-48B0-4A1D-AA75-3F8337DE8BB8}" type="presParOf" srcId="{55E0A832-F3A2-4621-A966-415873BDA86E}" destId="{27EA81C7-4534-411F-A83B-9455757B4A4A}" srcOrd="12" destOrd="0" presId="urn:microsoft.com/office/officeart/2005/8/layout/vList2"/>
    <dgm:cxn modelId="{FD28788D-EE96-4A3E-8994-B7CCEA09B95C}" type="presParOf" srcId="{55E0A832-F3A2-4621-A966-415873BDA86E}" destId="{900C2E2A-7351-48AE-8F92-3447A8EEDB4F}" srcOrd="13" destOrd="0" presId="urn:microsoft.com/office/officeart/2005/8/layout/vList2"/>
    <dgm:cxn modelId="{11E53A2D-F380-4F06-A110-4C09D38D69BA}" type="presParOf" srcId="{55E0A832-F3A2-4621-A966-415873BDA86E}" destId="{3FBBD334-A440-439C-B219-131089D491D7}" srcOrd="14" destOrd="0" presId="urn:microsoft.com/office/officeart/2005/8/layout/vList2"/>
    <dgm:cxn modelId="{339EBB02-7C02-454E-8226-3A8A5B145BB4}" type="presParOf" srcId="{55E0A832-F3A2-4621-A966-415873BDA86E}" destId="{D30F37C4-CBFE-47E5-9363-24ADB2165ECE}" srcOrd="15" destOrd="0" presId="urn:microsoft.com/office/officeart/2005/8/layout/vList2"/>
    <dgm:cxn modelId="{7286C5B3-575A-468B-9C93-D8846D9A8248}" type="presParOf" srcId="{55E0A832-F3A2-4621-A966-415873BDA86E}" destId="{B4599C22-EC7B-4A43-A2B7-7E855FFE8AB2}" srcOrd="16" destOrd="0" presId="urn:microsoft.com/office/officeart/2005/8/layout/vList2"/>
    <dgm:cxn modelId="{B4394409-1352-42F6-B3FD-3CE511FF70C4}" type="presParOf" srcId="{55E0A832-F3A2-4621-A966-415873BDA86E}" destId="{9CF0C5DB-A5A7-43C2-8F79-7A78B0F5D213}" srcOrd="17" destOrd="0" presId="urn:microsoft.com/office/officeart/2005/8/layout/vList2"/>
    <dgm:cxn modelId="{23659CE2-4B60-4347-A1BB-1D4E3DA50A61}" type="presParOf" srcId="{55E0A832-F3A2-4621-A966-415873BDA86E}" destId="{CEA73816-02C2-431B-8AE9-0360F1A5122D}" srcOrd="1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9.xml><?xml version="1.0" encoding="utf-8"?>
<dgm:dataModel xmlns:dgm="http://schemas.openxmlformats.org/drawingml/2006/diagram" xmlns:a="http://schemas.openxmlformats.org/drawingml/2006/main">
  <dgm:ptLst>
    <dgm:pt modelId="{A329689B-F547-49DA-879F-C70B8A8AD9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E64568-4A38-45A8-B57F-319E251301EB}">
      <dgm:prSet phldrT="[Text]">
        <dgm:style>
          <a:lnRef idx="2">
            <a:schemeClr val="dk1"/>
          </a:lnRef>
          <a:fillRef idx="1">
            <a:schemeClr val="lt1"/>
          </a:fillRef>
          <a:effectRef idx="0">
            <a:schemeClr val="dk1"/>
          </a:effectRef>
          <a:fontRef idx="minor">
            <a:schemeClr val="dk1"/>
          </a:fontRef>
        </dgm:style>
      </dgm:prSet>
      <dgm:spPr/>
      <dgm:t>
        <a:bodyPr/>
        <a:lstStyle/>
        <a:p>
          <a:r>
            <a:rPr lang="en-US"/>
            <a:t>Summary</a:t>
          </a:r>
        </a:p>
      </dgm:t>
    </dgm:pt>
    <dgm:pt modelId="{464D738B-BCA1-460E-8AA6-44641D974FE8}" type="parTrans" cxnId="{4CDC4199-A24B-4CA1-A427-24FD76B84B5D}">
      <dgm:prSet/>
      <dgm:spPr/>
      <dgm:t>
        <a:bodyPr/>
        <a:lstStyle/>
        <a:p>
          <a:endParaRPr lang="en-US"/>
        </a:p>
      </dgm:t>
    </dgm:pt>
    <dgm:pt modelId="{4E841D98-A062-4A9F-BE7E-203B0A7DCD9F}" type="sibTrans" cxnId="{4CDC4199-A24B-4CA1-A427-24FD76B84B5D}">
      <dgm:prSet/>
      <dgm:spPr/>
      <dgm:t>
        <a:bodyPr/>
        <a:lstStyle/>
        <a:p>
          <a:endParaRPr lang="en-US"/>
        </a:p>
      </dgm:t>
    </dgm:pt>
    <dgm:pt modelId="{329F2D17-AD16-4D80-AEE0-777F83B396E3}">
      <dgm:prSet phldrT="[Text]">
        <dgm:style>
          <a:lnRef idx="2">
            <a:schemeClr val="dk1"/>
          </a:lnRef>
          <a:fillRef idx="1">
            <a:schemeClr val="lt1"/>
          </a:fillRef>
          <a:effectRef idx="0">
            <a:schemeClr val="dk1"/>
          </a:effectRef>
          <a:fontRef idx="minor">
            <a:schemeClr val="dk1"/>
          </a:fontRef>
        </dgm:style>
      </dgm:prSet>
      <dgm:spPr/>
      <dgm:t>
        <a:bodyPr/>
        <a:lstStyle/>
        <a:p>
          <a:r>
            <a:rPr lang="en-US" dirty="0" err="1"/>
            <a:t>PnR</a:t>
          </a:r>
          <a:r>
            <a:rPr lang="en-US" dirty="0"/>
            <a:t> with DRC and LVS</a:t>
          </a:r>
        </a:p>
      </dgm:t>
    </dgm:pt>
    <dgm:pt modelId="{6B476CFB-C45E-4DDF-9CA4-B8776B2A613A}" type="parTrans" cxnId="{38D98BD6-3EFA-41F7-B686-CF6FAC3723A4}">
      <dgm:prSet/>
      <dgm:spPr/>
      <dgm:t>
        <a:bodyPr/>
        <a:lstStyle/>
        <a:p>
          <a:endParaRPr lang="en-US"/>
        </a:p>
      </dgm:t>
    </dgm:pt>
    <dgm:pt modelId="{86AF5ED6-ADAD-46BE-BF0E-2CD3C32BEC53}" type="sibTrans" cxnId="{38D98BD6-3EFA-41F7-B686-CF6FAC3723A4}">
      <dgm:prSet/>
      <dgm:spPr/>
      <dgm:t>
        <a:bodyPr/>
        <a:lstStyle/>
        <a:p>
          <a:endParaRPr lang="en-US"/>
        </a:p>
      </dgm:t>
    </dgm:pt>
    <dgm:pt modelId="{C61D7E84-214E-4ED2-81F0-A9A6F9386EB9}">
      <dgm:prSet phldrT="[Text]">
        <dgm:style>
          <a:lnRef idx="2">
            <a:schemeClr val="dk1"/>
          </a:lnRef>
          <a:fillRef idx="1">
            <a:schemeClr val="lt1"/>
          </a:fillRef>
          <a:effectRef idx="0">
            <a:schemeClr val="dk1"/>
          </a:effectRef>
          <a:fontRef idx="minor">
            <a:schemeClr val="dk1"/>
          </a:fontRef>
        </dgm:style>
      </dgm:prSet>
      <dgm:spPr/>
      <dgm:t>
        <a:bodyPr/>
        <a:lstStyle/>
        <a:p>
          <a:r>
            <a:rPr lang="en-US"/>
            <a:t>Introduction</a:t>
          </a:r>
        </a:p>
      </dgm:t>
    </dgm:pt>
    <dgm:pt modelId="{E967C6D6-CFDF-4247-A242-7BF52A395F55}" type="parTrans" cxnId="{3F7FFD4C-9EA2-4074-92D6-75E454A1AE4B}">
      <dgm:prSet/>
      <dgm:spPr/>
      <dgm:t>
        <a:bodyPr/>
        <a:lstStyle/>
        <a:p>
          <a:endParaRPr lang="en-US"/>
        </a:p>
      </dgm:t>
    </dgm:pt>
    <dgm:pt modelId="{CC71AA43-3033-43A4-AC90-5EF457CBE454}" type="sibTrans" cxnId="{3F7FFD4C-9EA2-4074-92D6-75E454A1AE4B}">
      <dgm:prSet/>
      <dgm:spPr/>
      <dgm:t>
        <a:bodyPr/>
        <a:lstStyle/>
        <a:p>
          <a:endParaRPr lang="en-US"/>
        </a:p>
      </dgm:t>
    </dgm:pt>
    <dgm:pt modelId="{3C013967-A679-40AC-A07F-011B2EAF3F5E}">
      <dgm:prSet phldrT="[Text]">
        <dgm:style>
          <a:lnRef idx="2">
            <a:schemeClr val="dk1"/>
          </a:lnRef>
          <a:fillRef idx="1">
            <a:schemeClr val="lt1"/>
          </a:fillRef>
          <a:effectRef idx="0">
            <a:schemeClr val="dk1"/>
          </a:effectRef>
          <a:fontRef idx="minor">
            <a:schemeClr val="dk1"/>
          </a:fontRef>
        </dgm:style>
      </dgm:prSet>
      <dgm:spPr/>
      <dgm:t>
        <a:bodyPr/>
        <a:lstStyle/>
        <a:p>
          <a:r>
            <a:rPr lang="en-US" dirty="0"/>
            <a:t>Directed Testbench</a:t>
          </a:r>
        </a:p>
      </dgm:t>
    </dgm:pt>
    <dgm:pt modelId="{CF05CB12-71D2-48FD-88AB-075454A4D856}" type="parTrans" cxnId="{B43BB60D-65E0-45E8-BEC7-487F97B5A13D}">
      <dgm:prSet/>
      <dgm:spPr/>
      <dgm:t>
        <a:bodyPr/>
        <a:lstStyle/>
        <a:p>
          <a:endParaRPr lang="en-US"/>
        </a:p>
      </dgm:t>
    </dgm:pt>
    <dgm:pt modelId="{9B11575A-C919-4A98-963C-ABF2F6D7107B}" type="sibTrans" cxnId="{B43BB60D-65E0-45E8-BEC7-487F97B5A13D}">
      <dgm:prSet/>
      <dgm:spPr/>
      <dgm:t>
        <a:bodyPr/>
        <a:lstStyle/>
        <a:p>
          <a:endParaRPr lang="en-US"/>
        </a:p>
      </dgm:t>
    </dgm:pt>
    <dgm:pt modelId="{D8AFC951-95C8-4CCA-B56D-9A607F2D0A5B}">
      <dgm:prSet phldrT="[Text]">
        <dgm:style>
          <a:lnRef idx="2">
            <a:schemeClr val="dk1"/>
          </a:lnRef>
          <a:fillRef idx="1">
            <a:schemeClr val="lt1"/>
          </a:fillRef>
          <a:effectRef idx="0">
            <a:schemeClr val="dk1"/>
          </a:effectRef>
          <a:fontRef idx="minor">
            <a:schemeClr val="dk1"/>
          </a:fontRef>
        </dgm:style>
      </dgm:prSet>
      <dgm:spPr/>
      <dgm:t>
        <a:bodyPr/>
        <a:lstStyle/>
        <a:p>
          <a:r>
            <a:rPr lang="en-US" dirty="0"/>
            <a:t>Layered Testbench</a:t>
          </a:r>
        </a:p>
      </dgm:t>
    </dgm:pt>
    <dgm:pt modelId="{4FC521D4-6F24-4D92-9F07-F226176C1F57}" type="parTrans" cxnId="{CA06AFAE-B088-4E4F-9F2C-EC04DA48324A}">
      <dgm:prSet/>
      <dgm:spPr/>
      <dgm:t>
        <a:bodyPr/>
        <a:lstStyle/>
        <a:p>
          <a:endParaRPr lang="en-US"/>
        </a:p>
      </dgm:t>
    </dgm:pt>
    <dgm:pt modelId="{E0BC4B59-5E8E-4771-916A-0C290798B9D9}" type="sibTrans" cxnId="{CA06AFAE-B088-4E4F-9F2C-EC04DA48324A}">
      <dgm:prSet/>
      <dgm:spPr/>
      <dgm:t>
        <a:bodyPr/>
        <a:lstStyle/>
        <a:p>
          <a:endParaRPr lang="en-US"/>
        </a:p>
      </dgm:t>
    </dgm:pt>
    <dgm:pt modelId="{57C12D8A-8C1A-46FA-84F1-38B90103E378}">
      <dgm:prSet phldrT="[Text]">
        <dgm:style>
          <a:lnRef idx="2">
            <a:schemeClr val="dk1"/>
          </a:lnRef>
          <a:fillRef idx="1">
            <a:schemeClr val="lt1"/>
          </a:fillRef>
          <a:effectRef idx="0">
            <a:schemeClr val="dk1"/>
          </a:effectRef>
          <a:fontRef idx="minor">
            <a:schemeClr val="dk1"/>
          </a:fontRef>
        </dgm:style>
      </dgm:prSet>
      <dgm:spPr/>
      <dgm:t>
        <a:bodyPr/>
        <a:lstStyle/>
        <a:p>
          <a:r>
            <a:rPr lang="en-US" dirty="0"/>
            <a:t>Design RTL</a:t>
          </a:r>
        </a:p>
      </dgm:t>
    </dgm:pt>
    <dgm:pt modelId="{16B0FAB9-2ED4-4AD2-9351-95F4018D9271}" type="parTrans" cxnId="{84635210-7CED-4683-B788-5E37E292FD9B}">
      <dgm:prSet/>
      <dgm:spPr/>
      <dgm:t>
        <a:bodyPr/>
        <a:lstStyle/>
        <a:p>
          <a:endParaRPr lang="en-GB"/>
        </a:p>
      </dgm:t>
    </dgm:pt>
    <dgm:pt modelId="{1968DED8-ACED-4292-8486-37DB0096021E}" type="sibTrans" cxnId="{84635210-7CED-4683-B788-5E37E292FD9B}">
      <dgm:prSet/>
      <dgm:spPr/>
      <dgm:t>
        <a:bodyPr/>
        <a:lstStyle/>
        <a:p>
          <a:endParaRPr lang="en-GB"/>
        </a:p>
      </dgm:t>
    </dgm:pt>
    <dgm:pt modelId="{5E5F9D3A-9728-4A52-A215-ED1361A050F2}">
      <dgm:prSet phldrT="[Text]">
        <dgm:style>
          <a:lnRef idx="2">
            <a:schemeClr val="dk1"/>
          </a:lnRef>
          <a:fillRef idx="1">
            <a:schemeClr val="lt1"/>
          </a:fillRef>
          <a:effectRef idx="0">
            <a:schemeClr val="dk1"/>
          </a:effectRef>
          <a:fontRef idx="minor">
            <a:schemeClr val="dk1"/>
          </a:fontRef>
        </dgm:style>
      </dgm:prSet>
      <dgm:spPr/>
      <dgm:t>
        <a:bodyPr/>
        <a:lstStyle/>
        <a:p>
          <a:r>
            <a:rPr lang="en-US" dirty="0"/>
            <a:t>Synthesis</a:t>
          </a:r>
        </a:p>
      </dgm:t>
    </dgm:pt>
    <dgm:pt modelId="{55FEE2E2-4708-41FB-B9CE-82A961407711}" type="parTrans" cxnId="{9E11D588-81D3-4B11-BEF4-5980B1251832}">
      <dgm:prSet/>
      <dgm:spPr/>
      <dgm:t>
        <a:bodyPr/>
        <a:lstStyle/>
        <a:p>
          <a:endParaRPr lang="en-GB"/>
        </a:p>
      </dgm:t>
    </dgm:pt>
    <dgm:pt modelId="{D4E300FA-4449-4DB5-B228-0AA52C54B5A0}" type="sibTrans" cxnId="{9E11D588-81D3-4B11-BEF4-5980B1251832}">
      <dgm:prSet/>
      <dgm:spPr/>
      <dgm:t>
        <a:bodyPr/>
        <a:lstStyle/>
        <a:p>
          <a:endParaRPr lang="en-GB"/>
        </a:p>
      </dgm:t>
    </dgm:pt>
    <dgm:pt modelId="{B852E5CA-96DC-4208-97D0-3F2805D5F9D7}">
      <dgm:prSet phldrT="[Text]">
        <dgm:style>
          <a:lnRef idx="2">
            <a:schemeClr val="dk1"/>
          </a:lnRef>
          <a:fillRef idx="1">
            <a:schemeClr val="lt1"/>
          </a:fillRef>
          <a:effectRef idx="0">
            <a:schemeClr val="dk1"/>
          </a:effectRef>
          <a:fontRef idx="minor">
            <a:schemeClr val="dk1"/>
          </a:fontRef>
        </dgm:style>
      </dgm:prSet>
      <dgm:spPr>
        <a:solidFill>
          <a:schemeClr val="accent1">
            <a:lumMod val="40000"/>
            <a:lumOff val="60000"/>
          </a:schemeClr>
        </a:solidFill>
      </dgm:spPr>
      <dgm:t>
        <a:bodyPr/>
        <a:lstStyle/>
        <a:p>
          <a:r>
            <a:rPr lang="en-US" dirty="0"/>
            <a:t>Optimization Summary</a:t>
          </a:r>
        </a:p>
      </dgm:t>
    </dgm:pt>
    <dgm:pt modelId="{C979ACAF-F694-4C90-967F-19D048551A11}" type="parTrans" cxnId="{86DB912E-3CD4-450E-8024-3AAB6D304DE4}">
      <dgm:prSet/>
      <dgm:spPr/>
      <dgm:t>
        <a:bodyPr/>
        <a:lstStyle/>
        <a:p>
          <a:endParaRPr lang="en-US"/>
        </a:p>
      </dgm:t>
    </dgm:pt>
    <dgm:pt modelId="{9634BB5A-A705-4C4B-BB18-0C1785DAF049}" type="sibTrans" cxnId="{86DB912E-3CD4-450E-8024-3AAB6D304DE4}">
      <dgm:prSet/>
      <dgm:spPr/>
      <dgm:t>
        <a:bodyPr/>
        <a:lstStyle/>
        <a:p>
          <a:endParaRPr lang="en-US"/>
        </a:p>
      </dgm:t>
    </dgm:pt>
    <dgm:pt modelId="{4BF73B66-74A7-4573-8C41-AE8F5DD671DC}">
      <dgm:prSet phldrT="[Text]">
        <dgm:style>
          <a:lnRef idx="2">
            <a:schemeClr val="dk1"/>
          </a:lnRef>
          <a:fillRef idx="1">
            <a:schemeClr val="lt1"/>
          </a:fillRef>
          <a:effectRef idx="0">
            <a:schemeClr val="dk1"/>
          </a:effectRef>
          <a:fontRef idx="minor">
            <a:schemeClr val="dk1"/>
          </a:fontRef>
        </dgm:style>
      </dgm:prSet>
      <dgm:spPr/>
      <dgm:t>
        <a:bodyPr/>
        <a:lstStyle/>
        <a:p>
          <a:r>
            <a:rPr lang="en-US" dirty="0"/>
            <a:t>Final Parameter</a:t>
          </a:r>
        </a:p>
      </dgm:t>
    </dgm:pt>
    <dgm:pt modelId="{0A53C724-6CAE-4B55-B460-595DE3AA46A5}" type="parTrans" cxnId="{C5C0CC8F-92E2-4337-AC4B-DE1028328969}">
      <dgm:prSet/>
      <dgm:spPr/>
      <dgm:t>
        <a:bodyPr/>
        <a:lstStyle/>
        <a:p>
          <a:endParaRPr lang="en-US"/>
        </a:p>
      </dgm:t>
    </dgm:pt>
    <dgm:pt modelId="{57416C37-CB2A-4C80-BC48-9703C75EE760}" type="sibTrans" cxnId="{C5C0CC8F-92E2-4337-AC4B-DE1028328969}">
      <dgm:prSet/>
      <dgm:spPr/>
      <dgm:t>
        <a:bodyPr/>
        <a:lstStyle/>
        <a:p>
          <a:endParaRPr lang="en-US"/>
        </a:p>
      </dgm:t>
    </dgm:pt>
    <dgm:pt modelId="{C967E1C7-FB57-4A3A-9BC2-F5BD95FBE09C}">
      <dgm:prSet phldrT="[Text]">
        <dgm:style>
          <a:lnRef idx="2">
            <a:schemeClr val="dk1"/>
          </a:lnRef>
          <a:fillRef idx="1">
            <a:schemeClr val="lt1"/>
          </a:fillRef>
          <a:effectRef idx="0">
            <a:schemeClr val="dk1"/>
          </a:effectRef>
          <a:fontRef idx="minor">
            <a:schemeClr val="dk1"/>
          </a:fontRef>
        </dgm:style>
      </dgm:prSet>
      <dgm:spPr/>
      <dgm:t>
        <a:bodyPr/>
        <a:lstStyle/>
        <a:p>
          <a:r>
            <a:rPr lang="en-US" dirty="0"/>
            <a:t>Acknowledgement and References</a:t>
          </a:r>
        </a:p>
      </dgm:t>
    </dgm:pt>
    <dgm:pt modelId="{85F1F95E-BF9D-403A-919E-5A7A102568A3}" type="parTrans" cxnId="{90DC41B7-0AF5-4418-B42F-A9A34ADE7F20}">
      <dgm:prSet/>
      <dgm:spPr/>
      <dgm:t>
        <a:bodyPr/>
        <a:lstStyle/>
        <a:p>
          <a:endParaRPr lang="en-US"/>
        </a:p>
      </dgm:t>
    </dgm:pt>
    <dgm:pt modelId="{0DAAC3AF-B89F-4F18-80EE-3F11BAB92009}" type="sibTrans" cxnId="{90DC41B7-0AF5-4418-B42F-A9A34ADE7F20}">
      <dgm:prSet/>
      <dgm:spPr/>
      <dgm:t>
        <a:bodyPr/>
        <a:lstStyle/>
        <a:p>
          <a:endParaRPr lang="en-US"/>
        </a:p>
      </dgm:t>
    </dgm:pt>
    <dgm:pt modelId="{55E0A832-F3A2-4621-A966-415873BDA86E}" type="pres">
      <dgm:prSet presAssocID="{A329689B-F547-49DA-879F-C70B8A8AD99C}" presName="linear" presStyleCnt="0">
        <dgm:presLayoutVars>
          <dgm:animLvl val="lvl"/>
          <dgm:resizeHandles val="exact"/>
        </dgm:presLayoutVars>
      </dgm:prSet>
      <dgm:spPr/>
    </dgm:pt>
    <dgm:pt modelId="{EE737F8B-6CDA-4ED8-84A5-A7DAEE1ED570}" type="pres">
      <dgm:prSet presAssocID="{06E64568-4A38-45A8-B57F-319E251301EB}" presName="parentText" presStyleLbl="node1" presStyleIdx="0" presStyleCnt="10">
        <dgm:presLayoutVars>
          <dgm:chMax val="0"/>
          <dgm:bulletEnabled val="1"/>
        </dgm:presLayoutVars>
      </dgm:prSet>
      <dgm:spPr/>
    </dgm:pt>
    <dgm:pt modelId="{69C80E01-2338-4C11-BDCB-0C4143B59C34}" type="pres">
      <dgm:prSet presAssocID="{4E841D98-A062-4A9F-BE7E-203B0A7DCD9F}" presName="spacer" presStyleCnt="0"/>
      <dgm:spPr/>
    </dgm:pt>
    <dgm:pt modelId="{DE097859-5A11-4876-ABDC-53BE8D492093}" type="pres">
      <dgm:prSet presAssocID="{C61D7E84-214E-4ED2-81F0-A9A6F9386EB9}" presName="parentText" presStyleLbl="node1" presStyleIdx="1" presStyleCnt="10">
        <dgm:presLayoutVars>
          <dgm:chMax val="0"/>
          <dgm:bulletEnabled val="1"/>
        </dgm:presLayoutVars>
      </dgm:prSet>
      <dgm:spPr/>
    </dgm:pt>
    <dgm:pt modelId="{610B8024-9ADB-4D7C-B967-23721742D6DA}" type="pres">
      <dgm:prSet presAssocID="{CC71AA43-3033-43A4-AC90-5EF457CBE454}" presName="spacer" presStyleCnt="0"/>
      <dgm:spPr/>
    </dgm:pt>
    <dgm:pt modelId="{8E7CE953-9633-4AE0-8102-CA39EEA75DC2}" type="pres">
      <dgm:prSet presAssocID="{57C12D8A-8C1A-46FA-84F1-38B90103E378}" presName="parentText" presStyleLbl="node1" presStyleIdx="2" presStyleCnt="10">
        <dgm:presLayoutVars>
          <dgm:chMax val="0"/>
          <dgm:bulletEnabled val="1"/>
        </dgm:presLayoutVars>
      </dgm:prSet>
      <dgm:spPr/>
    </dgm:pt>
    <dgm:pt modelId="{9101847C-CC88-4D50-BE30-C0AF8ADDDB79}" type="pres">
      <dgm:prSet presAssocID="{1968DED8-ACED-4292-8486-37DB0096021E}" presName="spacer" presStyleCnt="0"/>
      <dgm:spPr/>
    </dgm:pt>
    <dgm:pt modelId="{B1896AFD-4E7A-4664-B756-8A776AF54679}" type="pres">
      <dgm:prSet presAssocID="{3C013967-A679-40AC-A07F-011B2EAF3F5E}" presName="parentText" presStyleLbl="node1" presStyleIdx="3" presStyleCnt="10">
        <dgm:presLayoutVars>
          <dgm:chMax val="0"/>
          <dgm:bulletEnabled val="1"/>
        </dgm:presLayoutVars>
      </dgm:prSet>
      <dgm:spPr/>
    </dgm:pt>
    <dgm:pt modelId="{5EBEBC8A-B878-468A-8B77-0374EA8A6D83}" type="pres">
      <dgm:prSet presAssocID="{9B11575A-C919-4A98-963C-ABF2F6D7107B}" presName="spacer" presStyleCnt="0"/>
      <dgm:spPr/>
    </dgm:pt>
    <dgm:pt modelId="{733AC3BE-5D73-41C0-AA44-65F8BBF973C9}" type="pres">
      <dgm:prSet presAssocID="{D8AFC951-95C8-4CCA-B56D-9A607F2D0A5B}" presName="parentText" presStyleLbl="node1" presStyleIdx="4" presStyleCnt="10">
        <dgm:presLayoutVars>
          <dgm:chMax val="0"/>
          <dgm:bulletEnabled val="1"/>
        </dgm:presLayoutVars>
      </dgm:prSet>
      <dgm:spPr/>
    </dgm:pt>
    <dgm:pt modelId="{52C82733-3451-4B57-9032-A18975E8BE69}" type="pres">
      <dgm:prSet presAssocID="{E0BC4B59-5E8E-4771-916A-0C290798B9D9}" presName="spacer" presStyleCnt="0"/>
      <dgm:spPr/>
    </dgm:pt>
    <dgm:pt modelId="{7458F84A-56AD-4C13-9D43-0A618A475F28}" type="pres">
      <dgm:prSet presAssocID="{5E5F9D3A-9728-4A52-A215-ED1361A050F2}" presName="parentText" presStyleLbl="node1" presStyleIdx="5" presStyleCnt="10">
        <dgm:presLayoutVars>
          <dgm:chMax val="0"/>
          <dgm:bulletEnabled val="1"/>
        </dgm:presLayoutVars>
      </dgm:prSet>
      <dgm:spPr/>
    </dgm:pt>
    <dgm:pt modelId="{F50BA47A-CDE4-458D-A052-18DD07BCA3A7}" type="pres">
      <dgm:prSet presAssocID="{D4E300FA-4449-4DB5-B228-0AA52C54B5A0}" presName="spacer" presStyleCnt="0"/>
      <dgm:spPr/>
    </dgm:pt>
    <dgm:pt modelId="{27EA81C7-4534-411F-A83B-9455757B4A4A}" type="pres">
      <dgm:prSet presAssocID="{329F2D17-AD16-4D80-AEE0-777F83B396E3}" presName="parentText" presStyleLbl="node1" presStyleIdx="6" presStyleCnt="10">
        <dgm:presLayoutVars>
          <dgm:chMax val="0"/>
          <dgm:bulletEnabled val="1"/>
        </dgm:presLayoutVars>
      </dgm:prSet>
      <dgm:spPr/>
    </dgm:pt>
    <dgm:pt modelId="{900C2E2A-7351-48AE-8F92-3447A8EEDB4F}" type="pres">
      <dgm:prSet presAssocID="{86AF5ED6-ADAD-46BE-BF0E-2CD3C32BEC53}" presName="spacer" presStyleCnt="0"/>
      <dgm:spPr/>
    </dgm:pt>
    <dgm:pt modelId="{3FBBD334-A440-439C-B219-131089D491D7}" type="pres">
      <dgm:prSet presAssocID="{B852E5CA-96DC-4208-97D0-3F2805D5F9D7}" presName="parentText" presStyleLbl="node1" presStyleIdx="7" presStyleCnt="10">
        <dgm:presLayoutVars>
          <dgm:chMax val="0"/>
          <dgm:bulletEnabled val="1"/>
        </dgm:presLayoutVars>
      </dgm:prSet>
      <dgm:spPr/>
    </dgm:pt>
    <dgm:pt modelId="{D30F37C4-CBFE-47E5-9363-24ADB2165ECE}" type="pres">
      <dgm:prSet presAssocID="{9634BB5A-A705-4C4B-BB18-0C1785DAF049}" presName="spacer" presStyleCnt="0"/>
      <dgm:spPr/>
    </dgm:pt>
    <dgm:pt modelId="{B4599C22-EC7B-4A43-A2B7-7E855FFE8AB2}" type="pres">
      <dgm:prSet presAssocID="{4BF73B66-74A7-4573-8C41-AE8F5DD671DC}" presName="parentText" presStyleLbl="node1" presStyleIdx="8" presStyleCnt="10">
        <dgm:presLayoutVars>
          <dgm:chMax val="0"/>
          <dgm:bulletEnabled val="1"/>
        </dgm:presLayoutVars>
      </dgm:prSet>
      <dgm:spPr/>
    </dgm:pt>
    <dgm:pt modelId="{9CF0C5DB-A5A7-43C2-8F79-7A78B0F5D213}" type="pres">
      <dgm:prSet presAssocID="{57416C37-CB2A-4C80-BC48-9703C75EE760}" presName="spacer" presStyleCnt="0"/>
      <dgm:spPr/>
    </dgm:pt>
    <dgm:pt modelId="{CEA73816-02C2-431B-8AE9-0360F1A5122D}" type="pres">
      <dgm:prSet presAssocID="{C967E1C7-FB57-4A3A-9BC2-F5BD95FBE09C}" presName="parentText" presStyleLbl="node1" presStyleIdx="9" presStyleCnt="10">
        <dgm:presLayoutVars>
          <dgm:chMax val="0"/>
          <dgm:bulletEnabled val="1"/>
        </dgm:presLayoutVars>
      </dgm:prSet>
      <dgm:spPr/>
    </dgm:pt>
  </dgm:ptLst>
  <dgm:cxnLst>
    <dgm:cxn modelId="{7F30E709-0000-4E99-8DA7-2A4DB324569B}" type="presOf" srcId="{C967E1C7-FB57-4A3A-9BC2-F5BD95FBE09C}" destId="{CEA73816-02C2-431B-8AE9-0360F1A5122D}" srcOrd="0" destOrd="0" presId="urn:microsoft.com/office/officeart/2005/8/layout/vList2"/>
    <dgm:cxn modelId="{BC063A0D-0AC4-4A4B-80C8-8D1BFCC2ED8B}" type="presOf" srcId="{A329689B-F547-49DA-879F-C70B8A8AD99C}" destId="{55E0A832-F3A2-4621-A966-415873BDA86E}" srcOrd="0" destOrd="0" presId="urn:microsoft.com/office/officeart/2005/8/layout/vList2"/>
    <dgm:cxn modelId="{B43BB60D-65E0-45E8-BEC7-487F97B5A13D}" srcId="{A329689B-F547-49DA-879F-C70B8A8AD99C}" destId="{3C013967-A679-40AC-A07F-011B2EAF3F5E}" srcOrd="3" destOrd="0" parTransId="{CF05CB12-71D2-48FD-88AB-075454A4D856}" sibTransId="{9B11575A-C919-4A98-963C-ABF2F6D7107B}"/>
    <dgm:cxn modelId="{84635210-7CED-4683-B788-5E37E292FD9B}" srcId="{A329689B-F547-49DA-879F-C70B8A8AD99C}" destId="{57C12D8A-8C1A-46FA-84F1-38B90103E378}" srcOrd="2" destOrd="0" parTransId="{16B0FAB9-2ED4-4AD2-9351-95F4018D9271}" sibTransId="{1968DED8-ACED-4292-8486-37DB0096021E}"/>
    <dgm:cxn modelId="{86DB912E-3CD4-450E-8024-3AAB6D304DE4}" srcId="{A329689B-F547-49DA-879F-C70B8A8AD99C}" destId="{B852E5CA-96DC-4208-97D0-3F2805D5F9D7}" srcOrd="7" destOrd="0" parTransId="{C979ACAF-F694-4C90-967F-19D048551A11}" sibTransId="{9634BB5A-A705-4C4B-BB18-0C1785DAF049}"/>
    <dgm:cxn modelId="{B2F5A767-8BF6-4D6B-9358-BA9BF3DFEA6D}" type="presOf" srcId="{D8AFC951-95C8-4CCA-B56D-9A607F2D0A5B}" destId="{733AC3BE-5D73-41C0-AA44-65F8BBF973C9}" srcOrd="0" destOrd="0" presId="urn:microsoft.com/office/officeart/2005/8/layout/vList2"/>
    <dgm:cxn modelId="{3F7FFD4C-9EA2-4074-92D6-75E454A1AE4B}" srcId="{A329689B-F547-49DA-879F-C70B8A8AD99C}" destId="{C61D7E84-214E-4ED2-81F0-A9A6F9386EB9}" srcOrd="1" destOrd="0" parTransId="{E967C6D6-CFDF-4247-A242-7BF52A395F55}" sibTransId="{CC71AA43-3033-43A4-AC90-5EF457CBE454}"/>
    <dgm:cxn modelId="{6C4D926E-FF3C-49E7-BE92-4113126C36B2}" type="presOf" srcId="{C61D7E84-214E-4ED2-81F0-A9A6F9386EB9}" destId="{DE097859-5A11-4876-ABDC-53BE8D492093}" srcOrd="0" destOrd="0" presId="urn:microsoft.com/office/officeart/2005/8/layout/vList2"/>
    <dgm:cxn modelId="{8C295B71-5FE4-456E-A89F-D0ED965E55AE}" type="presOf" srcId="{57C12D8A-8C1A-46FA-84F1-38B90103E378}" destId="{8E7CE953-9633-4AE0-8102-CA39EEA75DC2}" srcOrd="0" destOrd="0" presId="urn:microsoft.com/office/officeart/2005/8/layout/vList2"/>
    <dgm:cxn modelId="{0910AB77-98A7-4702-8154-EF195FD6FB23}" type="presOf" srcId="{5E5F9D3A-9728-4A52-A215-ED1361A050F2}" destId="{7458F84A-56AD-4C13-9D43-0A618A475F28}" srcOrd="0" destOrd="0" presId="urn:microsoft.com/office/officeart/2005/8/layout/vList2"/>
    <dgm:cxn modelId="{9E11D588-81D3-4B11-BEF4-5980B1251832}" srcId="{A329689B-F547-49DA-879F-C70B8A8AD99C}" destId="{5E5F9D3A-9728-4A52-A215-ED1361A050F2}" srcOrd="5" destOrd="0" parTransId="{55FEE2E2-4708-41FB-B9CE-82A961407711}" sibTransId="{D4E300FA-4449-4DB5-B228-0AA52C54B5A0}"/>
    <dgm:cxn modelId="{3934288B-6DBF-4624-822D-DC67DA3C082E}" type="presOf" srcId="{3C013967-A679-40AC-A07F-011B2EAF3F5E}" destId="{B1896AFD-4E7A-4664-B756-8A776AF54679}" srcOrd="0" destOrd="0" presId="urn:microsoft.com/office/officeart/2005/8/layout/vList2"/>
    <dgm:cxn modelId="{C5C0CC8F-92E2-4337-AC4B-DE1028328969}" srcId="{A329689B-F547-49DA-879F-C70B8A8AD99C}" destId="{4BF73B66-74A7-4573-8C41-AE8F5DD671DC}" srcOrd="8" destOrd="0" parTransId="{0A53C724-6CAE-4B55-B460-595DE3AA46A5}" sibTransId="{57416C37-CB2A-4C80-BC48-9703C75EE760}"/>
    <dgm:cxn modelId="{4CDC4199-A24B-4CA1-A427-24FD76B84B5D}" srcId="{A329689B-F547-49DA-879F-C70B8A8AD99C}" destId="{06E64568-4A38-45A8-B57F-319E251301EB}" srcOrd="0" destOrd="0" parTransId="{464D738B-BCA1-460E-8AA6-44641D974FE8}" sibTransId="{4E841D98-A062-4A9F-BE7E-203B0A7DCD9F}"/>
    <dgm:cxn modelId="{CA06AFAE-B088-4E4F-9F2C-EC04DA48324A}" srcId="{A329689B-F547-49DA-879F-C70B8A8AD99C}" destId="{D8AFC951-95C8-4CCA-B56D-9A607F2D0A5B}" srcOrd="4" destOrd="0" parTransId="{4FC521D4-6F24-4D92-9F07-F226176C1F57}" sibTransId="{E0BC4B59-5E8E-4771-916A-0C290798B9D9}"/>
    <dgm:cxn modelId="{97DF27B7-623D-41D3-B8F7-63F2BDEFA6F6}" type="presOf" srcId="{329F2D17-AD16-4D80-AEE0-777F83B396E3}" destId="{27EA81C7-4534-411F-A83B-9455757B4A4A}" srcOrd="0" destOrd="0" presId="urn:microsoft.com/office/officeart/2005/8/layout/vList2"/>
    <dgm:cxn modelId="{90DC41B7-0AF5-4418-B42F-A9A34ADE7F20}" srcId="{A329689B-F547-49DA-879F-C70B8A8AD99C}" destId="{C967E1C7-FB57-4A3A-9BC2-F5BD95FBE09C}" srcOrd="9" destOrd="0" parTransId="{85F1F95E-BF9D-403A-919E-5A7A102568A3}" sibTransId="{0DAAC3AF-B89F-4F18-80EE-3F11BAB92009}"/>
    <dgm:cxn modelId="{42A702CB-2528-4369-B9D2-F65A973D0227}" type="presOf" srcId="{B852E5CA-96DC-4208-97D0-3F2805D5F9D7}" destId="{3FBBD334-A440-439C-B219-131089D491D7}" srcOrd="0" destOrd="0" presId="urn:microsoft.com/office/officeart/2005/8/layout/vList2"/>
    <dgm:cxn modelId="{A394EED2-DB00-49B0-832E-EE4D278D0F6D}" type="presOf" srcId="{4BF73B66-74A7-4573-8C41-AE8F5DD671DC}" destId="{B4599C22-EC7B-4A43-A2B7-7E855FFE8AB2}" srcOrd="0" destOrd="0" presId="urn:microsoft.com/office/officeart/2005/8/layout/vList2"/>
    <dgm:cxn modelId="{38D98BD6-3EFA-41F7-B686-CF6FAC3723A4}" srcId="{A329689B-F547-49DA-879F-C70B8A8AD99C}" destId="{329F2D17-AD16-4D80-AEE0-777F83B396E3}" srcOrd="6" destOrd="0" parTransId="{6B476CFB-C45E-4DDF-9CA4-B8776B2A613A}" sibTransId="{86AF5ED6-ADAD-46BE-BF0E-2CD3C32BEC53}"/>
    <dgm:cxn modelId="{CDDBA0E5-70A1-4D65-9AA6-95B4AF8E33EB}" type="presOf" srcId="{06E64568-4A38-45A8-B57F-319E251301EB}" destId="{EE737F8B-6CDA-4ED8-84A5-A7DAEE1ED570}" srcOrd="0" destOrd="0" presId="urn:microsoft.com/office/officeart/2005/8/layout/vList2"/>
    <dgm:cxn modelId="{6B84E407-C7D4-4406-8C3B-B7733AEE5BD2}" type="presParOf" srcId="{55E0A832-F3A2-4621-A966-415873BDA86E}" destId="{EE737F8B-6CDA-4ED8-84A5-A7DAEE1ED570}" srcOrd="0" destOrd="0" presId="urn:microsoft.com/office/officeart/2005/8/layout/vList2"/>
    <dgm:cxn modelId="{416019FE-D231-47F6-A9EB-C7C31D78AA3B}" type="presParOf" srcId="{55E0A832-F3A2-4621-A966-415873BDA86E}" destId="{69C80E01-2338-4C11-BDCB-0C4143B59C34}" srcOrd="1" destOrd="0" presId="urn:microsoft.com/office/officeart/2005/8/layout/vList2"/>
    <dgm:cxn modelId="{E01B6C37-B73D-441B-8172-0893BF715124}" type="presParOf" srcId="{55E0A832-F3A2-4621-A966-415873BDA86E}" destId="{DE097859-5A11-4876-ABDC-53BE8D492093}" srcOrd="2" destOrd="0" presId="urn:microsoft.com/office/officeart/2005/8/layout/vList2"/>
    <dgm:cxn modelId="{EFF20375-5CE1-4332-9696-4818C1466719}" type="presParOf" srcId="{55E0A832-F3A2-4621-A966-415873BDA86E}" destId="{610B8024-9ADB-4D7C-B967-23721742D6DA}" srcOrd="3" destOrd="0" presId="urn:microsoft.com/office/officeart/2005/8/layout/vList2"/>
    <dgm:cxn modelId="{566BE58C-4349-428B-BA32-080EA842E6B8}" type="presParOf" srcId="{55E0A832-F3A2-4621-A966-415873BDA86E}" destId="{8E7CE953-9633-4AE0-8102-CA39EEA75DC2}" srcOrd="4" destOrd="0" presId="urn:microsoft.com/office/officeart/2005/8/layout/vList2"/>
    <dgm:cxn modelId="{8CEDE7EF-A7B3-42C5-A923-AFE8C1579C57}" type="presParOf" srcId="{55E0A832-F3A2-4621-A966-415873BDA86E}" destId="{9101847C-CC88-4D50-BE30-C0AF8ADDDB79}" srcOrd="5" destOrd="0" presId="urn:microsoft.com/office/officeart/2005/8/layout/vList2"/>
    <dgm:cxn modelId="{65EECA80-56EC-413E-AEBD-9D472C61B898}" type="presParOf" srcId="{55E0A832-F3A2-4621-A966-415873BDA86E}" destId="{B1896AFD-4E7A-4664-B756-8A776AF54679}" srcOrd="6" destOrd="0" presId="urn:microsoft.com/office/officeart/2005/8/layout/vList2"/>
    <dgm:cxn modelId="{C38BC24D-A54F-476F-8F16-EC9DD06F27BA}" type="presParOf" srcId="{55E0A832-F3A2-4621-A966-415873BDA86E}" destId="{5EBEBC8A-B878-468A-8B77-0374EA8A6D83}" srcOrd="7" destOrd="0" presId="urn:microsoft.com/office/officeart/2005/8/layout/vList2"/>
    <dgm:cxn modelId="{E0D890A5-A2A1-4DF5-868A-145F5A624849}" type="presParOf" srcId="{55E0A832-F3A2-4621-A966-415873BDA86E}" destId="{733AC3BE-5D73-41C0-AA44-65F8BBF973C9}" srcOrd="8" destOrd="0" presId="urn:microsoft.com/office/officeart/2005/8/layout/vList2"/>
    <dgm:cxn modelId="{9015F559-161C-4D93-9125-1408BB7C9B6F}" type="presParOf" srcId="{55E0A832-F3A2-4621-A966-415873BDA86E}" destId="{52C82733-3451-4B57-9032-A18975E8BE69}" srcOrd="9" destOrd="0" presId="urn:microsoft.com/office/officeart/2005/8/layout/vList2"/>
    <dgm:cxn modelId="{445D0DE2-C73E-4AB5-8850-0A1D5CEBA2E8}" type="presParOf" srcId="{55E0A832-F3A2-4621-A966-415873BDA86E}" destId="{7458F84A-56AD-4C13-9D43-0A618A475F28}" srcOrd="10" destOrd="0" presId="urn:microsoft.com/office/officeart/2005/8/layout/vList2"/>
    <dgm:cxn modelId="{7BD9D38A-D9F6-4694-A52E-EDA65ADC29A0}" type="presParOf" srcId="{55E0A832-F3A2-4621-A966-415873BDA86E}" destId="{F50BA47A-CDE4-458D-A052-18DD07BCA3A7}" srcOrd="11" destOrd="0" presId="urn:microsoft.com/office/officeart/2005/8/layout/vList2"/>
    <dgm:cxn modelId="{54D8F96C-48B0-4A1D-AA75-3F8337DE8BB8}" type="presParOf" srcId="{55E0A832-F3A2-4621-A966-415873BDA86E}" destId="{27EA81C7-4534-411F-A83B-9455757B4A4A}" srcOrd="12" destOrd="0" presId="urn:microsoft.com/office/officeart/2005/8/layout/vList2"/>
    <dgm:cxn modelId="{FD28788D-EE96-4A3E-8994-B7CCEA09B95C}" type="presParOf" srcId="{55E0A832-F3A2-4621-A966-415873BDA86E}" destId="{900C2E2A-7351-48AE-8F92-3447A8EEDB4F}" srcOrd="13" destOrd="0" presId="urn:microsoft.com/office/officeart/2005/8/layout/vList2"/>
    <dgm:cxn modelId="{11E53A2D-F380-4F06-A110-4C09D38D69BA}" type="presParOf" srcId="{55E0A832-F3A2-4621-A966-415873BDA86E}" destId="{3FBBD334-A440-439C-B219-131089D491D7}" srcOrd="14" destOrd="0" presId="urn:microsoft.com/office/officeart/2005/8/layout/vList2"/>
    <dgm:cxn modelId="{339EBB02-7C02-454E-8226-3A8A5B145BB4}" type="presParOf" srcId="{55E0A832-F3A2-4621-A966-415873BDA86E}" destId="{D30F37C4-CBFE-47E5-9363-24ADB2165ECE}" srcOrd="15" destOrd="0" presId="urn:microsoft.com/office/officeart/2005/8/layout/vList2"/>
    <dgm:cxn modelId="{7286C5B3-575A-468B-9C93-D8846D9A8248}" type="presParOf" srcId="{55E0A832-F3A2-4621-A966-415873BDA86E}" destId="{B4599C22-EC7B-4A43-A2B7-7E855FFE8AB2}" srcOrd="16" destOrd="0" presId="urn:microsoft.com/office/officeart/2005/8/layout/vList2"/>
    <dgm:cxn modelId="{B4394409-1352-42F6-B3FD-3CE511FF70C4}" type="presParOf" srcId="{55E0A832-F3A2-4621-A966-415873BDA86E}" destId="{9CF0C5DB-A5A7-43C2-8F79-7A78B0F5D213}" srcOrd="17" destOrd="0" presId="urn:microsoft.com/office/officeart/2005/8/layout/vList2"/>
    <dgm:cxn modelId="{23659CE2-4B60-4347-A1BB-1D4E3DA50A61}" type="presParOf" srcId="{55E0A832-F3A2-4621-A966-415873BDA86E}" destId="{CEA73816-02C2-431B-8AE9-0360F1A5122D}" srcOrd="1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37F8B-6CDA-4ED8-84A5-A7DAEE1ED570}">
      <dsp:nvSpPr>
        <dsp:cNvPr id="0" name=""/>
        <dsp:cNvSpPr/>
      </dsp:nvSpPr>
      <dsp:spPr>
        <a:xfrm>
          <a:off x="0" y="23297"/>
          <a:ext cx="5195269" cy="431730"/>
        </a:xfrm>
        <a:prstGeom prst="roundRect">
          <a:avLst/>
        </a:prstGeom>
        <a:solidFill>
          <a:srgbClr val="C0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Summary</a:t>
          </a:r>
        </a:p>
      </dsp:txBody>
      <dsp:txXfrm>
        <a:off x="21075" y="44372"/>
        <a:ext cx="5153119" cy="389580"/>
      </dsp:txXfrm>
    </dsp:sp>
    <dsp:sp modelId="{DE097859-5A11-4876-ABDC-53BE8D492093}">
      <dsp:nvSpPr>
        <dsp:cNvPr id="0" name=""/>
        <dsp:cNvSpPr/>
      </dsp:nvSpPr>
      <dsp:spPr>
        <a:xfrm>
          <a:off x="0" y="506867"/>
          <a:ext cx="5195269" cy="431730"/>
        </a:xfrm>
        <a:prstGeom prst="roundRect">
          <a:avLst/>
        </a:prstGeom>
        <a:solidFill>
          <a:srgbClr val="C0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Introduction</a:t>
          </a:r>
        </a:p>
      </dsp:txBody>
      <dsp:txXfrm>
        <a:off x="21075" y="527942"/>
        <a:ext cx="5153119" cy="389580"/>
      </dsp:txXfrm>
    </dsp:sp>
    <dsp:sp modelId="{8E7CE953-9633-4AE0-8102-CA39EEA75DC2}">
      <dsp:nvSpPr>
        <dsp:cNvPr id="0" name=""/>
        <dsp:cNvSpPr/>
      </dsp:nvSpPr>
      <dsp:spPr>
        <a:xfrm>
          <a:off x="0" y="990437"/>
          <a:ext cx="5195269" cy="431730"/>
        </a:xfrm>
        <a:prstGeom prst="roundRect">
          <a:avLst/>
        </a:prstGeom>
        <a:solidFill>
          <a:srgbClr val="C0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Design RTL</a:t>
          </a:r>
        </a:p>
      </dsp:txBody>
      <dsp:txXfrm>
        <a:off x="21075" y="1011512"/>
        <a:ext cx="5153119" cy="389580"/>
      </dsp:txXfrm>
    </dsp:sp>
    <dsp:sp modelId="{B1896AFD-4E7A-4664-B756-8A776AF54679}">
      <dsp:nvSpPr>
        <dsp:cNvPr id="0" name=""/>
        <dsp:cNvSpPr/>
      </dsp:nvSpPr>
      <dsp:spPr>
        <a:xfrm>
          <a:off x="0" y="1474007"/>
          <a:ext cx="5195269" cy="431730"/>
        </a:xfrm>
        <a:prstGeom prst="roundRect">
          <a:avLst/>
        </a:prstGeom>
        <a:solidFill>
          <a:srgbClr val="C0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Directed Testbench</a:t>
          </a:r>
        </a:p>
      </dsp:txBody>
      <dsp:txXfrm>
        <a:off x="21075" y="1495082"/>
        <a:ext cx="5153119" cy="389580"/>
      </dsp:txXfrm>
    </dsp:sp>
    <dsp:sp modelId="{733AC3BE-5D73-41C0-AA44-65F8BBF973C9}">
      <dsp:nvSpPr>
        <dsp:cNvPr id="0" name=""/>
        <dsp:cNvSpPr/>
      </dsp:nvSpPr>
      <dsp:spPr>
        <a:xfrm>
          <a:off x="0" y="1957577"/>
          <a:ext cx="5195269" cy="431730"/>
        </a:xfrm>
        <a:prstGeom prst="roundRect">
          <a:avLst/>
        </a:prstGeom>
        <a:solidFill>
          <a:srgbClr val="C0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Layered Testbench</a:t>
          </a:r>
        </a:p>
      </dsp:txBody>
      <dsp:txXfrm>
        <a:off x="21075" y="1978652"/>
        <a:ext cx="5153119" cy="389580"/>
      </dsp:txXfrm>
    </dsp:sp>
    <dsp:sp modelId="{7458F84A-56AD-4C13-9D43-0A618A475F28}">
      <dsp:nvSpPr>
        <dsp:cNvPr id="0" name=""/>
        <dsp:cNvSpPr/>
      </dsp:nvSpPr>
      <dsp:spPr>
        <a:xfrm>
          <a:off x="0" y="2441147"/>
          <a:ext cx="5195269" cy="431730"/>
        </a:xfrm>
        <a:prstGeom prst="roundRect">
          <a:avLst/>
        </a:prstGeom>
        <a:solidFill>
          <a:srgbClr val="C0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Synthesis</a:t>
          </a:r>
        </a:p>
      </dsp:txBody>
      <dsp:txXfrm>
        <a:off x="21075" y="2462222"/>
        <a:ext cx="5153119" cy="389580"/>
      </dsp:txXfrm>
    </dsp:sp>
    <dsp:sp modelId="{27EA81C7-4534-411F-A83B-9455757B4A4A}">
      <dsp:nvSpPr>
        <dsp:cNvPr id="0" name=""/>
        <dsp:cNvSpPr/>
      </dsp:nvSpPr>
      <dsp:spPr>
        <a:xfrm>
          <a:off x="0" y="2924717"/>
          <a:ext cx="5195269" cy="431730"/>
        </a:xfrm>
        <a:prstGeom prst="roundRect">
          <a:avLst/>
        </a:prstGeom>
        <a:solidFill>
          <a:srgbClr val="C0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PnR</a:t>
          </a:r>
          <a:r>
            <a:rPr lang="en-US" sz="1800" kern="1200" dirty="0"/>
            <a:t> with DRC and LVS</a:t>
          </a:r>
        </a:p>
      </dsp:txBody>
      <dsp:txXfrm>
        <a:off x="21075" y="2945792"/>
        <a:ext cx="5153119" cy="389580"/>
      </dsp:txXfrm>
    </dsp:sp>
    <dsp:sp modelId="{3FBBD334-A440-439C-B219-131089D491D7}">
      <dsp:nvSpPr>
        <dsp:cNvPr id="0" name=""/>
        <dsp:cNvSpPr/>
      </dsp:nvSpPr>
      <dsp:spPr>
        <a:xfrm>
          <a:off x="0" y="3408287"/>
          <a:ext cx="5195269" cy="431730"/>
        </a:xfrm>
        <a:prstGeom prst="roundRect">
          <a:avLst/>
        </a:prstGeom>
        <a:solidFill>
          <a:srgbClr val="C0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Optimization</a:t>
          </a:r>
        </a:p>
      </dsp:txBody>
      <dsp:txXfrm>
        <a:off x="21075" y="3429362"/>
        <a:ext cx="5153119" cy="389580"/>
      </dsp:txXfrm>
    </dsp:sp>
    <dsp:sp modelId="{B4599C22-EC7B-4A43-A2B7-7E855FFE8AB2}">
      <dsp:nvSpPr>
        <dsp:cNvPr id="0" name=""/>
        <dsp:cNvSpPr/>
      </dsp:nvSpPr>
      <dsp:spPr>
        <a:xfrm>
          <a:off x="0" y="3891857"/>
          <a:ext cx="5195269" cy="431730"/>
        </a:xfrm>
        <a:prstGeom prst="roundRect">
          <a:avLst/>
        </a:prstGeom>
        <a:solidFill>
          <a:srgbClr val="C0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Final Parameter</a:t>
          </a:r>
        </a:p>
      </dsp:txBody>
      <dsp:txXfrm>
        <a:off x="21075" y="3912932"/>
        <a:ext cx="5153119" cy="389580"/>
      </dsp:txXfrm>
    </dsp:sp>
    <dsp:sp modelId="{CEA73816-02C2-431B-8AE9-0360F1A5122D}">
      <dsp:nvSpPr>
        <dsp:cNvPr id="0" name=""/>
        <dsp:cNvSpPr/>
      </dsp:nvSpPr>
      <dsp:spPr>
        <a:xfrm>
          <a:off x="0" y="4375427"/>
          <a:ext cx="5195269" cy="431730"/>
        </a:xfrm>
        <a:prstGeom prst="roundRect">
          <a:avLst/>
        </a:prstGeom>
        <a:solidFill>
          <a:srgbClr val="C0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Acknowledgement and References</a:t>
          </a:r>
        </a:p>
      </dsp:txBody>
      <dsp:txXfrm>
        <a:off x="21075" y="4396502"/>
        <a:ext cx="5153119" cy="38958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37F8B-6CDA-4ED8-84A5-A7DAEE1ED570}">
      <dsp:nvSpPr>
        <dsp:cNvPr id="0" name=""/>
        <dsp:cNvSpPr/>
      </dsp:nvSpPr>
      <dsp:spPr>
        <a:xfrm>
          <a:off x="0" y="2329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Summary</a:t>
          </a:r>
        </a:p>
      </dsp:txBody>
      <dsp:txXfrm>
        <a:off x="21075" y="44372"/>
        <a:ext cx="5153119" cy="389580"/>
      </dsp:txXfrm>
    </dsp:sp>
    <dsp:sp modelId="{DE097859-5A11-4876-ABDC-53BE8D492093}">
      <dsp:nvSpPr>
        <dsp:cNvPr id="0" name=""/>
        <dsp:cNvSpPr/>
      </dsp:nvSpPr>
      <dsp:spPr>
        <a:xfrm>
          <a:off x="0" y="50686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Introduction</a:t>
          </a:r>
        </a:p>
      </dsp:txBody>
      <dsp:txXfrm>
        <a:off x="21075" y="527942"/>
        <a:ext cx="5153119" cy="389580"/>
      </dsp:txXfrm>
    </dsp:sp>
    <dsp:sp modelId="{8E7CE953-9633-4AE0-8102-CA39EEA75DC2}">
      <dsp:nvSpPr>
        <dsp:cNvPr id="0" name=""/>
        <dsp:cNvSpPr/>
      </dsp:nvSpPr>
      <dsp:spPr>
        <a:xfrm>
          <a:off x="0" y="99043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Design RTL</a:t>
          </a:r>
        </a:p>
      </dsp:txBody>
      <dsp:txXfrm>
        <a:off x="21075" y="1011512"/>
        <a:ext cx="5153119" cy="389580"/>
      </dsp:txXfrm>
    </dsp:sp>
    <dsp:sp modelId="{B1896AFD-4E7A-4664-B756-8A776AF54679}">
      <dsp:nvSpPr>
        <dsp:cNvPr id="0" name=""/>
        <dsp:cNvSpPr/>
      </dsp:nvSpPr>
      <dsp:spPr>
        <a:xfrm>
          <a:off x="0" y="147400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Directed Testbench</a:t>
          </a:r>
        </a:p>
      </dsp:txBody>
      <dsp:txXfrm>
        <a:off x="21075" y="1495082"/>
        <a:ext cx="5153119" cy="389580"/>
      </dsp:txXfrm>
    </dsp:sp>
    <dsp:sp modelId="{733AC3BE-5D73-41C0-AA44-65F8BBF973C9}">
      <dsp:nvSpPr>
        <dsp:cNvPr id="0" name=""/>
        <dsp:cNvSpPr/>
      </dsp:nvSpPr>
      <dsp:spPr>
        <a:xfrm>
          <a:off x="0" y="195757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Layered Testbench</a:t>
          </a:r>
        </a:p>
      </dsp:txBody>
      <dsp:txXfrm>
        <a:off x="21075" y="1978652"/>
        <a:ext cx="5153119" cy="389580"/>
      </dsp:txXfrm>
    </dsp:sp>
    <dsp:sp modelId="{7458F84A-56AD-4C13-9D43-0A618A475F28}">
      <dsp:nvSpPr>
        <dsp:cNvPr id="0" name=""/>
        <dsp:cNvSpPr/>
      </dsp:nvSpPr>
      <dsp:spPr>
        <a:xfrm>
          <a:off x="0" y="244114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Synthesis</a:t>
          </a:r>
        </a:p>
      </dsp:txBody>
      <dsp:txXfrm>
        <a:off x="21075" y="2462222"/>
        <a:ext cx="5153119" cy="389580"/>
      </dsp:txXfrm>
    </dsp:sp>
    <dsp:sp modelId="{27EA81C7-4534-411F-A83B-9455757B4A4A}">
      <dsp:nvSpPr>
        <dsp:cNvPr id="0" name=""/>
        <dsp:cNvSpPr/>
      </dsp:nvSpPr>
      <dsp:spPr>
        <a:xfrm>
          <a:off x="0" y="292471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PnR</a:t>
          </a:r>
          <a:r>
            <a:rPr lang="en-US" sz="1800" kern="1200" dirty="0"/>
            <a:t> with DRC and LVS</a:t>
          </a:r>
        </a:p>
      </dsp:txBody>
      <dsp:txXfrm>
        <a:off x="21075" y="2945792"/>
        <a:ext cx="5153119" cy="389580"/>
      </dsp:txXfrm>
    </dsp:sp>
    <dsp:sp modelId="{3FBBD334-A440-439C-B219-131089D491D7}">
      <dsp:nvSpPr>
        <dsp:cNvPr id="0" name=""/>
        <dsp:cNvSpPr/>
      </dsp:nvSpPr>
      <dsp:spPr>
        <a:xfrm>
          <a:off x="0" y="340828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Optimization</a:t>
          </a:r>
        </a:p>
      </dsp:txBody>
      <dsp:txXfrm>
        <a:off x="21075" y="3429362"/>
        <a:ext cx="5153119" cy="389580"/>
      </dsp:txXfrm>
    </dsp:sp>
    <dsp:sp modelId="{B4599C22-EC7B-4A43-A2B7-7E855FFE8AB2}">
      <dsp:nvSpPr>
        <dsp:cNvPr id="0" name=""/>
        <dsp:cNvSpPr/>
      </dsp:nvSpPr>
      <dsp:spPr>
        <a:xfrm>
          <a:off x="0" y="389185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Final Parameter</a:t>
          </a:r>
        </a:p>
      </dsp:txBody>
      <dsp:txXfrm>
        <a:off x="21075" y="3912932"/>
        <a:ext cx="5153119" cy="389580"/>
      </dsp:txXfrm>
    </dsp:sp>
    <dsp:sp modelId="{CEA73816-02C2-431B-8AE9-0360F1A5122D}">
      <dsp:nvSpPr>
        <dsp:cNvPr id="0" name=""/>
        <dsp:cNvSpPr/>
      </dsp:nvSpPr>
      <dsp:spPr>
        <a:xfrm>
          <a:off x="0" y="437542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Acknowledgement and References</a:t>
          </a:r>
        </a:p>
      </dsp:txBody>
      <dsp:txXfrm>
        <a:off x="21075" y="4396502"/>
        <a:ext cx="5153119" cy="38958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37F8B-6CDA-4ED8-84A5-A7DAEE1ED570}">
      <dsp:nvSpPr>
        <dsp:cNvPr id="0" name=""/>
        <dsp:cNvSpPr/>
      </dsp:nvSpPr>
      <dsp:spPr>
        <a:xfrm>
          <a:off x="0" y="2329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Summary</a:t>
          </a:r>
        </a:p>
      </dsp:txBody>
      <dsp:txXfrm>
        <a:off x="21075" y="44372"/>
        <a:ext cx="5153119" cy="389580"/>
      </dsp:txXfrm>
    </dsp:sp>
    <dsp:sp modelId="{DE097859-5A11-4876-ABDC-53BE8D492093}">
      <dsp:nvSpPr>
        <dsp:cNvPr id="0" name=""/>
        <dsp:cNvSpPr/>
      </dsp:nvSpPr>
      <dsp:spPr>
        <a:xfrm>
          <a:off x="0" y="50686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Introduction</a:t>
          </a:r>
        </a:p>
      </dsp:txBody>
      <dsp:txXfrm>
        <a:off x="21075" y="527942"/>
        <a:ext cx="5153119" cy="389580"/>
      </dsp:txXfrm>
    </dsp:sp>
    <dsp:sp modelId="{8E7CE953-9633-4AE0-8102-CA39EEA75DC2}">
      <dsp:nvSpPr>
        <dsp:cNvPr id="0" name=""/>
        <dsp:cNvSpPr/>
      </dsp:nvSpPr>
      <dsp:spPr>
        <a:xfrm>
          <a:off x="0" y="99043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Design RTL</a:t>
          </a:r>
        </a:p>
      </dsp:txBody>
      <dsp:txXfrm>
        <a:off x="21075" y="1011512"/>
        <a:ext cx="5153119" cy="389580"/>
      </dsp:txXfrm>
    </dsp:sp>
    <dsp:sp modelId="{B1896AFD-4E7A-4664-B756-8A776AF54679}">
      <dsp:nvSpPr>
        <dsp:cNvPr id="0" name=""/>
        <dsp:cNvSpPr/>
      </dsp:nvSpPr>
      <dsp:spPr>
        <a:xfrm>
          <a:off x="0" y="147400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Directed Testbench</a:t>
          </a:r>
        </a:p>
      </dsp:txBody>
      <dsp:txXfrm>
        <a:off x="21075" y="1495082"/>
        <a:ext cx="5153119" cy="389580"/>
      </dsp:txXfrm>
    </dsp:sp>
    <dsp:sp modelId="{733AC3BE-5D73-41C0-AA44-65F8BBF973C9}">
      <dsp:nvSpPr>
        <dsp:cNvPr id="0" name=""/>
        <dsp:cNvSpPr/>
      </dsp:nvSpPr>
      <dsp:spPr>
        <a:xfrm>
          <a:off x="0" y="195757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Layered Testbench</a:t>
          </a:r>
        </a:p>
      </dsp:txBody>
      <dsp:txXfrm>
        <a:off x="21075" y="1978652"/>
        <a:ext cx="5153119" cy="389580"/>
      </dsp:txXfrm>
    </dsp:sp>
    <dsp:sp modelId="{7458F84A-56AD-4C13-9D43-0A618A475F28}">
      <dsp:nvSpPr>
        <dsp:cNvPr id="0" name=""/>
        <dsp:cNvSpPr/>
      </dsp:nvSpPr>
      <dsp:spPr>
        <a:xfrm>
          <a:off x="0" y="244114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Synthesis</a:t>
          </a:r>
        </a:p>
      </dsp:txBody>
      <dsp:txXfrm>
        <a:off x="21075" y="2462222"/>
        <a:ext cx="5153119" cy="389580"/>
      </dsp:txXfrm>
    </dsp:sp>
    <dsp:sp modelId="{27EA81C7-4534-411F-A83B-9455757B4A4A}">
      <dsp:nvSpPr>
        <dsp:cNvPr id="0" name=""/>
        <dsp:cNvSpPr/>
      </dsp:nvSpPr>
      <dsp:spPr>
        <a:xfrm>
          <a:off x="0" y="292471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PnR</a:t>
          </a:r>
          <a:r>
            <a:rPr lang="en-US" sz="1800" kern="1200" dirty="0"/>
            <a:t> with DRC and LVS</a:t>
          </a:r>
        </a:p>
      </dsp:txBody>
      <dsp:txXfrm>
        <a:off x="21075" y="2945792"/>
        <a:ext cx="5153119" cy="389580"/>
      </dsp:txXfrm>
    </dsp:sp>
    <dsp:sp modelId="{3FBBD334-A440-439C-B219-131089D491D7}">
      <dsp:nvSpPr>
        <dsp:cNvPr id="0" name=""/>
        <dsp:cNvSpPr/>
      </dsp:nvSpPr>
      <dsp:spPr>
        <a:xfrm>
          <a:off x="0" y="340828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Optimization</a:t>
          </a:r>
        </a:p>
      </dsp:txBody>
      <dsp:txXfrm>
        <a:off x="21075" y="3429362"/>
        <a:ext cx="5153119" cy="389580"/>
      </dsp:txXfrm>
    </dsp:sp>
    <dsp:sp modelId="{B4599C22-EC7B-4A43-A2B7-7E855FFE8AB2}">
      <dsp:nvSpPr>
        <dsp:cNvPr id="0" name=""/>
        <dsp:cNvSpPr/>
      </dsp:nvSpPr>
      <dsp:spPr>
        <a:xfrm>
          <a:off x="0" y="389185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Final Parameter</a:t>
          </a:r>
        </a:p>
      </dsp:txBody>
      <dsp:txXfrm>
        <a:off x="21075" y="3912932"/>
        <a:ext cx="5153119" cy="389580"/>
      </dsp:txXfrm>
    </dsp:sp>
    <dsp:sp modelId="{CEA73816-02C2-431B-8AE9-0360F1A5122D}">
      <dsp:nvSpPr>
        <dsp:cNvPr id="0" name=""/>
        <dsp:cNvSpPr/>
      </dsp:nvSpPr>
      <dsp:spPr>
        <a:xfrm>
          <a:off x="0" y="437542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Acknowledgement and References</a:t>
          </a:r>
        </a:p>
      </dsp:txBody>
      <dsp:txXfrm>
        <a:off x="21075" y="4396502"/>
        <a:ext cx="5153119" cy="38958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37F8B-6CDA-4ED8-84A5-A7DAEE1ED570}">
      <dsp:nvSpPr>
        <dsp:cNvPr id="0" name=""/>
        <dsp:cNvSpPr/>
      </dsp:nvSpPr>
      <dsp:spPr>
        <a:xfrm>
          <a:off x="0" y="2329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Summary</a:t>
          </a:r>
        </a:p>
      </dsp:txBody>
      <dsp:txXfrm>
        <a:off x="21075" y="44372"/>
        <a:ext cx="5153119" cy="389580"/>
      </dsp:txXfrm>
    </dsp:sp>
    <dsp:sp modelId="{DE097859-5A11-4876-ABDC-53BE8D492093}">
      <dsp:nvSpPr>
        <dsp:cNvPr id="0" name=""/>
        <dsp:cNvSpPr/>
      </dsp:nvSpPr>
      <dsp:spPr>
        <a:xfrm>
          <a:off x="0" y="50686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Introduction</a:t>
          </a:r>
        </a:p>
      </dsp:txBody>
      <dsp:txXfrm>
        <a:off x="21075" y="527942"/>
        <a:ext cx="5153119" cy="389580"/>
      </dsp:txXfrm>
    </dsp:sp>
    <dsp:sp modelId="{8E7CE953-9633-4AE0-8102-CA39EEA75DC2}">
      <dsp:nvSpPr>
        <dsp:cNvPr id="0" name=""/>
        <dsp:cNvSpPr/>
      </dsp:nvSpPr>
      <dsp:spPr>
        <a:xfrm>
          <a:off x="0" y="99043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Design RTL</a:t>
          </a:r>
        </a:p>
      </dsp:txBody>
      <dsp:txXfrm>
        <a:off x="21075" y="1011512"/>
        <a:ext cx="5153119" cy="389580"/>
      </dsp:txXfrm>
    </dsp:sp>
    <dsp:sp modelId="{B1896AFD-4E7A-4664-B756-8A776AF54679}">
      <dsp:nvSpPr>
        <dsp:cNvPr id="0" name=""/>
        <dsp:cNvSpPr/>
      </dsp:nvSpPr>
      <dsp:spPr>
        <a:xfrm>
          <a:off x="0" y="147400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Directed Testbench</a:t>
          </a:r>
        </a:p>
      </dsp:txBody>
      <dsp:txXfrm>
        <a:off x="21075" y="1495082"/>
        <a:ext cx="5153119" cy="389580"/>
      </dsp:txXfrm>
    </dsp:sp>
    <dsp:sp modelId="{733AC3BE-5D73-41C0-AA44-65F8BBF973C9}">
      <dsp:nvSpPr>
        <dsp:cNvPr id="0" name=""/>
        <dsp:cNvSpPr/>
      </dsp:nvSpPr>
      <dsp:spPr>
        <a:xfrm>
          <a:off x="0" y="195757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Layered Testbench</a:t>
          </a:r>
        </a:p>
      </dsp:txBody>
      <dsp:txXfrm>
        <a:off x="21075" y="1978652"/>
        <a:ext cx="5153119" cy="389580"/>
      </dsp:txXfrm>
    </dsp:sp>
    <dsp:sp modelId="{7458F84A-56AD-4C13-9D43-0A618A475F28}">
      <dsp:nvSpPr>
        <dsp:cNvPr id="0" name=""/>
        <dsp:cNvSpPr/>
      </dsp:nvSpPr>
      <dsp:spPr>
        <a:xfrm>
          <a:off x="0" y="244114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Synthesis</a:t>
          </a:r>
        </a:p>
      </dsp:txBody>
      <dsp:txXfrm>
        <a:off x="21075" y="2462222"/>
        <a:ext cx="5153119" cy="389580"/>
      </dsp:txXfrm>
    </dsp:sp>
    <dsp:sp modelId="{27EA81C7-4534-411F-A83B-9455757B4A4A}">
      <dsp:nvSpPr>
        <dsp:cNvPr id="0" name=""/>
        <dsp:cNvSpPr/>
      </dsp:nvSpPr>
      <dsp:spPr>
        <a:xfrm>
          <a:off x="0" y="292471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PnR</a:t>
          </a:r>
          <a:r>
            <a:rPr lang="en-US" sz="1800" kern="1200" dirty="0"/>
            <a:t> with DRC and LVS</a:t>
          </a:r>
        </a:p>
      </dsp:txBody>
      <dsp:txXfrm>
        <a:off x="21075" y="2945792"/>
        <a:ext cx="5153119" cy="389580"/>
      </dsp:txXfrm>
    </dsp:sp>
    <dsp:sp modelId="{3FBBD334-A440-439C-B219-131089D491D7}">
      <dsp:nvSpPr>
        <dsp:cNvPr id="0" name=""/>
        <dsp:cNvSpPr/>
      </dsp:nvSpPr>
      <dsp:spPr>
        <a:xfrm>
          <a:off x="0" y="340828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Optimization</a:t>
          </a:r>
        </a:p>
      </dsp:txBody>
      <dsp:txXfrm>
        <a:off x="21075" y="3429362"/>
        <a:ext cx="5153119" cy="389580"/>
      </dsp:txXfrm>
    </dsp:sp>
    <dsp:sp modelId="{B4599C22-EC7B-4A43-A2B7-7E855FFE8AB2}">
      <dsp:nvSpPr>
        <dsp:cNvPr id="0" name=""/>
        <dsp:cNvSpPr/>
      </dsp:nvSpPr>
      <dsp:spPr>
        <a:xfrm>
          <a:off x="0" y="389185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Final Parameter</a:t>
          </a:r>
        </a:p>
      </dsp:txBody>
      <dsp:txXfrm>
        <a:off x="21075" y="3912932"/>
        <a:ext cx="5153119" cy="389580"/>
      </dsp:txXfrm>
    </dsp:sp>
    <dsp:sp modelId="{CEA73816-02C2-431B-8AE9-0360F1A5122D}">
      <dsp:nvSpPr>
        <dsp:cNvPr id="0" name=""/>
        <dsp:cNvSpPr/>
      </dsp:nvSpPr>
      <dsp:spPr>
        <a:xfrm>
          <a:off x="0" y="4375427"/>
          <a:ext cx="5195269" cy="431730"/>
        </a:xfrm>
        <a:prstGeom prst="roundRect">
          <a:avLst/>
        </a:prstGeom>
        <a:solidFill>
          <a:schemeClr val="tx2">
            <a:lumMod val="40000"/>
            <a:lumOff val="60000"/>
          </a:schemeClr>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Acknowledgement and References</a:t>
          </a:r>
        </a:p>
      </dsp:txBody>
      <dsp:txXfrm>
        <a:off x="21075" y="4396502"/>
        <a:ext cx="5153119" cy="3895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37F8B-6CDA-4ED8-84A5-A7DAEE1ED570}">
      <dsp:nvSpPr>
        <dsp:cNvPr id="0" name=""/>
        <dsp:cNvSpPr/>
      </dsp:nvSpPr>
      <dsp:spPr>
        <a:xfrm>
          <a:off x="0" y="23297"/>
          <a:ext cx="5195269" cy="431730"/>
        </a:xfrm>
        <a:prstGeom prst="roundRect">
          <a:avLst/>
        </a:prstGeom>
        <a:solidFill>
          <a:schemeClr val="accent1">
            <a:lumMod val="40000"/>
            <a:lumOff val="60000"/>
          </a:schemeClr>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Summary</a:t>
          </a:r>
        </a:p>
      </dsp:txBody>
      <dsp:txXfrm>
        <a:off x="21075" y="44372"/>
        <a:ext cx="5153119" cy="389580"/>
      </dsp:txXfrm>
    </dsp:sp>
    <dsp:sp modelId="{DE097859-5A11-4876-ABDC-53BE8D492093}">
      <dsp:nvSpPr>
        <dsp:cNvPr id="0" name=""/>
        <dsp:cNvSpPr/>
      </dsp:nvSpPr>
      <dsp:spPr>
        <a:xfrm>
          <a:off x="0" y="50686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Introduction</a:t>
          </a:r>
        </a:p>
      </dsp:txBody>
      <dsp:txXfrm>
        <a:off x="21075" y="527942"/>
        <a:ext cx="5153119" cy="389580"/>
      </dsp:txXfrm>
    </dsp:sp>
    <dsp:sp modelId="{8E7CE953-9633-4AE0-8102-CA39EEA75DC2}">
      <dsp:nvSpPr>
        <dsp:cNvPr id="0" name=""/>
        <dsp:cNvSpPr/>
      </dsp:nvSpPr>
      <dsp:spPr>
        <a:xfrm>
          <a:off x="0" y="99043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Design RTL</a:t>
          </a:r>
        </a:p>
      </dsp:txBody>
      <dsp:txXfrm>
        <a:off x="21075" y="1011512"/>
        <a:ext cx="5153119" cy="389580"/>
      </dsp:txXfrm>
    </dsp:sp>
    <dsp:sp modelId="{B1896AFD-4E7A-4664-B756-8A776AF54679}">
      <dsp:nvSpPr>
        <dsp:cNvPr id="0" name=""/>
        <dsp:cNvSpPr/>
      </dsp:nvSpPr>
      <dsp:spPr>
        <a:xfrm>
          <a:off x="0" y="147400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Directed Testbench</a:t>
          </a:r>
        </a:p>
      </dsp:txBody>
      <dsp:txXfrm>
        <a:off x="21075" y="1495082"/>
        <a:ext cx="5153119" cy="389580"/>
      </dsp:txXfrm>
    </dsp:sp>
    <dsp:sp modelId="{733AC3BE-5D73-41C0-AA44-65F8BBF973C9}">
      <dsp:nvSpPr>
        <dsp:cNvPr id="0" name=""/>
        <dsp:cNvSpPr/>
      </dsp:nvSpPr>
      <dsp:spPr>
        <a:xfrm>
          <a:off x="0" y="195757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Layered Testbench</a:t>
          </a:r>
        </a:p>
      </dsp:txBody>
      <dsp:txXfrm>
        <a:off x="21075" y="1978652"/>
        <a:ext cx="5153119" cy="389580"/>
      </dsp:txXfrm>
    </dsp:sp>
    <dsp:sp modelId="{7458F84A-56AD-4C13-9D43-0A618A475F28}">
      <dsp:nvSpPr>
        <dsp:cNvPr id="0" name=""/>
        <dsp:cNvSpPr/>
      </dsp:nvSpPr>
      <dsp:spPr>
        <a:xfrm>
          <a:off x="0" y="244114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Synthesis</a:t>
          </a:r>
        </a:p>
      </dsp:txBody>
      <dsp:txXfrm>
        <a:off x="21075" y="2462222"/>
        <a:ext cx="5153119" cy="389580"/>
      </dsp:txXfrm>
    </dsp:sp>
    <dsp:sp modelId="{27EA81C7-4534-411F-A83B-9455757B4A4A}">
      <dsp:nvSpPr>
        <dsp:cNvPr id="0" name=""/>
        <dsp:cNvSpPr/>
      </dsp:nvSpPr>
      <dsp:spPr>
        <a:xfrm>
          <a:off x="0" y="292471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PnR</a:t>
          </a:r>
          <a:r>
            <a:rPr lang="en-US" sz="1800" kern="1200" dirty="0"/>
            <a:t> with DRC and LVS</a:t>
          </a:r>
        </a:p>
      </dsp:txBody>
      <dsp:txXfrm>
        <a:off x="21075" y="2945792"/>
        <a:ext cx="5153119" cy="389580"/>
      </dsp:txXfrm>
    </dsp:sp>
    <dsp:sp modelId="{3FBBD334-A440-439C-B219-131089D491D7}">
      <dsp:nvSpPr>
        <dsp:cNvPr id="0" name=""/>
        <dsp:cNvSpPr/>
      </dsp:nvSpPr>
      <dsp:spPr>
        <a:xfrm>
          <a:off x="0" y="340828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Optimization</a:t>
          </a:r>
        </a:p>
      </dsp:txBody>
      <dsp:txXfrm>
        <a:off x="21075" y="3429362"/>
        <a:ext cx="5153119" cy="389580"/>
      </dsp:txXfrm>
    </dsp:sp>
    <dsp:sp modelId="{B4599C22-EC7B-4A43-A2B7-7E855FFE8AB2}">
      <dsp:nvSpPr>
        <dsp:cNvPr id="0" name=""/>
        <dsp:cNvSpPr/>
      </dsp:nvSpPr>
      <dsp:spPr>
        <a:xfrm>
          <a:off x="0" y="389185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Final Parameter</a:t>
          </a:r>
        </a:p>
      </dsp:txBody>
      <dsp:txXfrm>
        <a:off x="21075" y="3912932"/>
        <a:ext cx="5153119" cy="389580"/>
      </dsp:txXfrm>
    </dsp:sp>
    <dsp:sp modelId="{CEA73816-02C2-431B-8AE9-0360F1A5122D}">
      <dsp:nvSpPr>
        <dsp:cNvPr id="0" name=""/>
        <dsp:cNvSpPr/>
      </dsp:nvSpPr>
      <dsp:spPr>
        <a:xfrm>
          <a:off x="0" y="437542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Acknowledgement and References</a:t>
          </a:r>
        </a:p>
      </dsp:txBody>
      <dsp:txXfrm>
        <a:off x="21075" y="4396502"/>
        <a:ext cx="5153119" cy="3895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37F8B-6CDA-4ED8-84A5-A7DAEE1ED570}">
      <dsp:nvSpPr>
        <dsp:cNvPr id="0" name=""/>
        <dsp:cNvSpPr/>
      </dsp:nvSpPr>
      <dsp:spPr>
        <a:xfrm>
          <a:off x="0" y="2329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Summary</a:t>
          </a:r>
        </a:p>
      </dsp:txBody>
      <dsp:txXfrm>
        <a:off x="21075" y="44372"/>
        <a:ext cx="5153119" cy="389580"/>
      </dsp:txXfrm>
    </dsp:sp>
    <dsp:sp modelId="{DE097859-5A11-4876-ABDC-53BE8D492093}">
      <dsp:nvSpPr>
        <dsp:cNvPr id="0" name=""/>
        <dsp:cNvSpPr/>
      </dsp:nvSpPr>
      <dsp:spPr>
        <a:xfrm>
          <a:off x="0" y="506867"/>
          <a:ext cx="5195269" cy="431730"/>
        </a:xfrm>
        <a:prstGeom prst="roundRect">
          <a:avLst/>
        </a:prstGeom>
        <a:solidFill>
          <a:schemeClr val="tx2">
            <a:lumMod val="40000"/>
            <a:lumOff val="60000"/>
          </a:schemeClr>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Introduction</a:t>
          </a:r>
        </a:p>
      </dsp:txBody>
      <dsp:txXfrm>
        <a:off x="21075" y="527942"/>
        <a:ext cx="5153119" cy="389580"/>
      </dsp:txXfrm>
    </dsp:sp>
    <dsp:sp modelId="{8E7CE953-9633-4AE0-8102-CA39EEA75DC2}">
      <dsp:nvSpPr>
        <dsp:cNvPr id="0" name=""/>
        <dsp:cNvSpPr/>
      </dsp:nvSpPr>
      <dsp:spPr>
        <a:xfrm>
          <a:off x="0" y="99043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Design RTL</a:t>
          </a:r>
        </a:p>
      </dsp:txBody>
      <dsp:txXfrm>
        <a:off x="21075" y="1011512"/>
        <a:ext cx="5153119" cy="389580"/>
      </dsp:txXfrm>
    </dsp:sp>
    <dsp:sp modelId="{B1896AFD-4E7A-4664-B756-8A776AF54679}">
      <dsp:nvSpPr>
        <dsp:cNvPr id="0" name=""/>
        <dsp:cNvSpPr/>
      </dsp:nvSpPr>
      <dsp:spPr>
        <a:xfrm>
          <a:off x="0" y="147400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Directed Testbench</a:t>
          </a:r>
        </a:p>
      </dsp:txBody>
      <dsp:txXfrm>
        <a:off x="21075" y="1495082"/>
        <a:ext cx="5153119" cy="389580"/>
      </dsp:txXfrm>
    </dsp:sp>
    <dsp:sp modelId="{733AC3BE-5D73-41C0-AA44-65F8BBF973C9}">
      <dsp:nvSpPr>
        <dsp:cNvPr id="0" name=""/>
        <dsp:cNvSpPr/>
      </dsp:nvSpPr>
      <dsp:spPr>
        <a:xfrm>
          <a:off x="0" y="195757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Layered Testbench</a:t>
          </a:r>
        </a:p>
      </dsp:txBody>
      <dsp:txXfrm>
        <a:off x="21075" y="1978652"/>
        <a:ext cx="5153119" cy="389580"/>
      </dsp:txXfrm>
    </dsp:sp>
    <dsp:sp modelId="{7458F84A-56AD-4C13-9D43-0A618A475F28}">
      <dsp:nvSpPr>
        <dsp:cNvPr id="0" name=""/>
        <dsp:cNvSpPr/>
      </dsp:nvSpPr>
      <dsp:spPr>
        <a:xfrm>
          <a:off x="0" y="244114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Synthesis</a:t>
          </a:r>
        </a:p>
      </dsp:txBody>
      <dsp:txXfrm>
        <a:off x="21075" y="2462222"/>
        <a:ext cx="5153119" cy="389580"/>
      </dsp:txXfrm>
    </dsp:sp>
    <dsp:sp modelId="{27EA81C7-4534-411F-A83B-9455757B4A4A}">
      <dsp:nvSpPr>
        <dsp:cNvPr id="0" name=""/>
        <dsp:cNvSpPr/>
      </dsp:nvSpPr>
      <dsp:spPr>
        <a:xfrm>
          <a:off x="0" y="292471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PnR</a:t>
          </a:r>
          <a:r>
            <a:rPr lang="en-US" sz="1800" kern="1200" dirty="0"/>
            <a:t> with DRC and LVS</a:t>
          </a:r>
        </a:p>
      </dsp:txBody>
      <dsp:txXfrm>
        <a:off x="21075" y="2945792"/>
        <a:ext cx="5153119" cy="389580"/>
      </dsp:txXfrm>
    </dsp:sp>
    <dsp:sp modelId="{3FBBD334-A440-439C-B219-131089D491D7}">
      <dsp:nvSpPr>
        <dsp:cNvPr id="0" name=""/>
        <dsp:cNvSpPr/>
      </dsp:nvSpPr>
      <dsp:spPr>
        <a:xfrm>
          <a:off x="0" y="340828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Optimization</a:t>
          </a:r>
        </a:p>
      </dsp:txBody>
      <dsp:txXfrm>
        <a:off x="21075" y="3429362"/>
        <a:ext cx="5153119" cy="389580"/>
      </dsp:txXfrm>
    </dsp:sp>
    <dsp:sp modelId="{B4599C22-EC7B-4A43-A2B7-7E855FFE8AB2}">
      <dsp:nvSpPr>
        <dsp:cNvPr id="0" name=""/>
        <dsp:cNvSpPr/>
      </dsp:nvSpPr>
      <dsp:spPr>
        <a:xfrm>
          <a:off x="0" y="389185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Final Parameter</a:t>
          </a:r>
        </a:p>
      </dsp:txBody>
      <dsp:txXfrm>
        <a:off x="21075" y="3912932"/>
        <a:ext cx="5153119" cy="389580"/>
      </dsp:txXfrm>
    </dsp:sp>
    <dsp:sp modelId="{CEA73816-02C2-431B-8AE9-0360F1A5122D}">
      <dsp:nvSpPr>
        <dsp:cNvPr id="0" name=""/>
        <dsp:cNvSpPr/>
      </dsp:nvSpPr>
      <dsp:spPr>
        <a:xfrm>
          <a:off x="0" y="437542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Acknowledgement and References</a:t>
          </a:r>
        </a:p>
      </dsp:txBody>
      <dsp:txXfrm>
        <a:off x="21075" y="4396502"/>
        <a:ext cx="5153119" cy="3895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37F8B-6CDA-4ED8-84A5-A7DAEE1ED570}">
      <dsp:nvSpPr>
        <dsp:cNvPr id="0" name=""/>
        <dsp:cNvSpPr/>
      </dsp:nvSpPr>
      <dsp:spPr>
        <a:xfrm>
          <a:off x="0" y="2329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Summary</a:t>
          </a:r>
        </a:p>
      </dsp:txBody>
      <dsp:txXfrm>
        <a:off x="21075" y="44372"/>
        <a:ext cx="5153119" cy="389580"/>
      </dsp:txXfrm>
    </dsp:sp>
    <dsp:sp modelId="{DE097859-5A11-4876-ABDC-53BE8D492093}">
      <dsp:nvSpPr>
        <dsp:cNvPr id="0" name=""/>
        <dsp:cNvSpPr/>
      </dsp:nvSpPr>
      <dsp:spPr>
        <a:xfrm>
          <a:off x="0" y="50686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Introduction</a:t>
          </a:r>
        </a:p>
      </dsp:txBody>
      <dsp:txXfrm>
        <a:off x="21075" y="527942"/>
        <a:ext cx="5153119" cy="389580"/>
      </dsp:txXfrm>
    </dsp:sp>
    <dsp:sp modelId="{8E7CE953-9633-4AE0-8102-CA39EEA75DC2}">
      <dsp:nvSpPr>
        <dsp:cNvPr id="0" name=""/>
        <dsp:cNvSpPr/>
      </dsp:nvSpPr>
      <dsp:spPr>
        <a:xfrm>
          <a:off x="0" y="990437"/>
          <a:ext cx="5195269" cy="431730"/>
        </a:xfrm>
        <a:prstGeom prst="roundRect">
          <a:avLst/>
        </a:prstGeom>
        <a:solidFill>
          <a:schemeClr val="accent1">
            <a:lumMod val="40000"/>
            <a:lumOff val="60000"/>
          </a:schemeClr>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Design RTL</a:t>
          </a:r>
        </a:p>
      </dsp:txBody>
      <dsp:txXfrm>
        <a:off x="21075" y="1011512"/>
        <a:ext cx="5153119" cy="389580"/>
      </dsp:txXfrm>
    </dsp:sp>
    <dsp:sp modelId="{B1896AFD-4E7A-4664-B756-8A776AF54679}">
      <dsp:nvSpPr>
        <dsp:cNvPr id="0" name=""/>
        <dsp:cNvSpPr/>
      </dsp:nvSpPr>
      <dsp:spPr>
        <a:xfrm>
          <a:off x="0" y="147400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Directed Testbench</a:t>
          </a:r>
        </a:p>
      </dsp:txBody>
      <dsp:txXfrm>
        <a:off x="21075" y="1495082"/>
        <a:ext cx="5153119" cy="389580"/>
      </dsp:txXfrm>
    </dsp:sp>
    <dsp:sp modelId="{733AC3BE-5D73-41C0-AA44-65F8BBF973C9}">
      <dsp:nvSpPr>
        <dsp:cNvPr id="0" name=""/>
        <dsp:cNvSpPr/>
      </dsp:nvSpPr>
      <dsp:spPr>
        <a:xfrm>
          <a:off x="0" y="195757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Layered Testbench</a:t>
          </a:r>
        </a:p>
      </dsp:txBody>
      <dsp:txXfrm>
        <a:off x="21075" y="1978652"/>
        <a:ext cx="5153119" cy="389580"/>
      </dsp:txXfrm>
    </dsp:sp>
    <dsp:sp modelId="{7458F84A-56AD-4C13-9D43-0A618A475F28}">
      <dsp:nvSpPr>
        <dsp:cNvPr id="0" name=""/>
        <dsp:cNvSpPr/>
      </dsp:nvSpPr>
      <dsp:spPr>
        <a:xfrm>
          <a:off x="0" y="244114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Synthesis</a:t>
          </a:r>
        </a:p>
      </dsp:txBody>
      <dsp:txXfrm>
        <a:off x="21075" y="2462222"/>
        <a:ext cx="5153119" cy="389580"/>
      </dsp:txXfrm>
    </dsp:sp>
    <dsp:sp modelId="{27EA81C7-4534-411F-A83B-9455757B4A4A}">
      <dsp:nvSpPr>
        <dsp:cNvPr id="0" name=""/>
        <dsp:cNvSpPr/>
      </dsp:nvSpPr>
      <dsp:spPr>
        <a:xfrm>
          <a:off x="0" y="292471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PnR</a:t>
          </a:r>
          <a:r>
            <a:rPr lang="en-US" sz="1800" kern="1200" dirty="0"/>
            <a:t> with DRC and LVS</a:t>
          </a:r>
        </a:p>
      </dsp:txBody>
      <dsp:txXfrm>
        <a:off x="21075" y="2945792"/>
        <a:ext cx="5153119" cy="389580"/>
      </dsp:txXfrm>
    </dsp:sp>
    <dsp:sp modelId="{3FBBD334-A440-439C-B219-131089D491D7}">
      <dsp:nvSpPr>
        <dsp:cNvPr id="0" name=""/>
        <dsp:cNvSpPr/>
      </dsp:nvSpPr>
      <dsp:spPr>
        <a:xfrm>
          <a:off x="0" y="340828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Optimization</a:t>
          </a:r>
        </a:p>
      </dsp:txBody>
      <dsp:txXfrm>
        <a:off x="21075" y="3429362"/>
        <a:ext cx="5153119" cy="389580"/>
      </dsp:txXfrm>
    </dsp:sp>
    <dsp:sp modelId="{B4599C22-EC7B-4A43-A2B7-7E855FFE8AB2}">
      <dsp:nvSpPr>
        <dsp:cNvPr id="0" name=""/>
        <dsp:cNvSpPr/>
      </dsp:nvSpPr>
      <dsp:spPr>
        <a:xfrm>
          <a:off x="0" y="389185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Final Parameter</a:t>
          </a:r>
        </a:p>
      </dsp:txBody>
      <dsp:txXfrm>
        <a:off x="21075" y="3912932"/>
        <a:ext cx="5153119" cy="389580"/>
      </dsp:txXfrm>
    </dsp:sp>
    <dsp:sp modelId="{CEA73816-02C2-431B-8AE9-0360F1A5122D}">
      <dsp:nvSpPr>
        <dsp:cNvPr id="0" name=""/>
        <dsp:cNvSpPr/>
      </dsp:nvSpPr>
      <dsp:spPr>
        <a:xfrm>
          <a:off x="0" y="437542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Acknowledgement and References</a:t>
          </a:r>
        </a:p>
      </dsp:txBody>
      <dsp:txXfrm>
        <a:off x="21075" y="4396502"/>
        <a:ext cx="5153119" cy="3895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37F8B-6CDA-4ED8-84A5-A7DAEE1ED570}">
      <dsp:nvSpPr>
        <dsp:cNvPr id="0" name=""/>
        <dsp:cNvSpPr/>
      </dsp:nvSpPr>
      <dsp:spPr>
        <a:xfrm>
          <a:off x="0" y="2329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Summary</a:t>
          </a:r>
        </a:p>
      </dsp:txBody>
      <dsp:txXfrm>
        <a:off x="21075" y="44372"/>
        <a:ext cx="5153119" cy="389580"/>
      </dsp:txXfrm>
    </dsp:sp>
    <dsp:sp modelId="{DE097859-5A11-4876-ABDC-53BE8D492093}">
      <dsp:nvSpPr>
        <dsp:cNvPr id="0" name=""/>
        <dsp:cNvSpPr/>
      </dsp:nvSpPr>
      <dsp:spPr>
        <a:xfrm>
          <a:off x="0" y="50686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Introduction</a:t>
          </a:r>
        </a:p>
      </dsp:txBody>
      <dsp:txXfrm>
        <a:off x="21075" y="527942"/>
        <a:ext cx="5153119" cy="389580"/>
      </dsp:txXfrm>
    </dsp:sp>
    <dsp:sp modelId="{8E7CE953-9633-4AE0-8102-CA39EEA75DC2}">
      <dsp:nvSpPr>
        <dsp:cNvPr id="0" name=""/>
        <dsp:cNvSpPr/>
      </dsp:nvSpPr>
      <dsp:spPr>
        <a:xfrm>
          <a:off x="0" y="99043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Design RTL</a:t>
          </a:r>
        </a:p>
      </dsp:txBody>
      <dsp:txXfrm>
        <a:off x="21075" y="1011512"/>
        <a:ext cx="5153119" cy="389580"/>
      </dsp:txXfrm>
    </dsp:sp>
    <dsp:sp modelId="{B1896AFD-4E7A-4664-B756-8A776AF54679}">
      <dsp:nvSpPr>
        <dsp:cNvPr id="0" name=""/>
        <dsp:cNvSpPr/>
      </dsp:nvSpPr>
      <dsp:spPr>
        <a:xfrm>
          <a:off x="0" y="1474007"/>
          <a:ext cx="5195269" cy="431730"/>
        </a:xfrm>
        <a:prstGeom prst="roundRect">
          <a:avLst/>
        </a:prstGeom>
        <a:solidFill>
          <a:schemeClr val="tx2">
            <a:lumMod val="40000"/>
            <a:lumOff val="60000"/>
          </a:schemeClr>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Directed Testbench</a:t>
          </a:r>
        </a:p>
      </dsp:txBody>
      <dsp:txXfrm>
        <a:off x="21075" y="1495082"/>
        <a:ext cx="5153119" cy="389580"/>
      </dsp:txXfrm>
    </dsp:sp>
    <dsp:sp modelId="{733AC3BE-5D73-41C0-AA44-65F8BBF973C9}">
      <dsp:nvSpPr>
        <dsp:cNvPr id="0" name=""/>
        <dsp:cNvSpPr/>
      </dsp:nvSpPr>
      <dsp:spPr>
        <a:xfrm>
          <a:off x="0" y="195757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Layered Testbench</a:t>
          </a:r>
        </a:p>
      </dsp:txBody>
      <dsp:txXfrm>
        <a:off x="21075" y="1978652"/>
        <a:ext cx="5153119" cy="389580"/>
      </dsp:txXfrm>
    </dsp:sp>
    <dsp:sp modelId="{7458F84A-56AD-4C13-9D43-0A618A475F28}">
      <dsp:nvSpPr>
        <dsp:cNvPr id="0" name=""/>
        <dsp:cNvSpPr/>
      </dsp:nvSpPr>
      <dsp:spPr>
        <a:xfrm>
          <a:off x="0" y="244114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Synthesis</a:t>
          </a:r>
        </a:p>
      </dsp:txBody>
      <dsp:txXfrm>
        <a:off x="21075" y="2462222"/>
        <a:ext cx="5153119" cy="389580"/>
      </dsp:txXfrm>
    </dsp:sp>
    <dsp:sp modelId="{27EA81C7-4534-411F-A83B-9455757B4A4A}">
      <dsp:nvSpPr>
        <dsp:cNvPr id="0" name=""/>
        <dsp:cNvSpPr/>
      </dsp:nvSpPr>
      <dsp:spPr>
        <a:xfrm>
          <a:off x="0" y="292471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PnR</a:t>
          </a:r>
          <a:r>
            <a:rPr lang="en-US" sz="1800" kern="1200" dirty="0"/>
            <a:t> with DRC and LVS</a:t>
          </a:r>
        </a:p>
      </dsp:txBody>
      <dsp:txXfrm>
        <a:off x="21075" y="2945792"/>
        <a:ext cx="5153119" cy="389580"/>
      </dsp:txXfrm>
    </dsp:sp>
    <dsp:sp modelId="{3FBBD334-A440-439C-B219-131089D491D7}">
      <dsp:nvSpPr>
        <dsp:cNvPr id="0" name=""/>
        <dsp:cNvSpPr/>
      </dsp:nvSpPr>
      <dsp:spPr>
        <a:xfrm>
          <a:off x="0" y="340828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Optimization</a:t>
          </a:r>
        </a:p>
      </dsp:txBody>
      <dsp:txXfrm>
        <a:off x="21075" y="3429362"/>
        <a:ext cx="5153119" cy="389580"/>
      </dsp:txXfrm>
    </dsp:sp>
    <dsp:sp modelId="{B4599C22-EC7B-4A43-A2B7-7E855FFE8AB2}">
      <dsp:nvSpPr>
        <dsp:cNvPr id="0" name=""/>
        <dsp:cNvSpPr/>
      </dsp:nvSpPr>
      <dsp:spPr>
        <a:xfrm>
          <a:off x="0" y="389185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Final Parameter</a:t>
          </a:r>
        </a:p>
      </dsp:txBody>
      <dsp:txXfrm>
        <a:off x="21075" y="3912932"/>
        <a:ext cx="5153119" cy="389580"/>
      </dsp:txXfrm>
    </dsp:sp>
    <dsp:sp modelId="{CEA73816-02C2-431B-8AE9-0360F1A5122D}">
      <dsp:nvSpPr>
        <dsp:cNvPr id="0" name=""/>
        <dsp:cNvSpPr/>
      </dsp:nvSpPr>
      <dsp:spPr>
        <a:xfrm>
          <a:off x="0" y="437542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Acknowledgement and References</a:t>
          </a:r>
        </a:p>
      </dsp:txBody>
      <dsp:txXfrm>
        <a:off x="21075" y="4396502"/>
        <a:ext cx="5153119" cy="3895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37F8B-6CDA-4ED8-84A5-A7DAEE1ED570}">
      <dsp:nvSpPr>
        <dsp:cNvPr id="0" name=""/>
        <dsp:cNvSpPr/>
      </dsp:nvSpPr>
      <dsp:spPr>
        <a:xfrm>
          <a:off x="0" y="2329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Summary</a:t>
          </a:r>
        </a:p>
      </dsp:txBody>
      <dsp:txXfrm>
        <a:off x="21075" y="44372"/>
        <a:ext cx="5153119" cy="389580"/>
      </dsp:txXfrm>
    </dsp:sp>
    <dsp:sp modelId="{DE097859-5A11-4876-ABDC-53BE8D492093}">
      <dsp:nvSpPr>
        <dsp:cNvPr id="0" name=""/>
        <dsp:cNvSpPr/>
      </dsp:nvSpPr>
      <dsp:spPr>
        <a:xfrm>
          <a:off x="0" y="50686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Introduction</a:t>
          </a:r>
        </a:p>
      </dsp:txBody>
      <dsp:txXfrm>
        <a:off x="21075" y="527942"/>
        <a:ext cx="5153119" cy="389580"/>
      </dsp:txXfrm>
    </dsp:sp>
    <dsp:sp modelId="{8E7CE953-9633-4AE0-8102-CA39EEA75DC2}">
      <dsp:nvSpPr>
        <dsp:cNvPr id="0" name=""/>
        <dsp:cNvSpPr/>
      </dsp:nvSpPr>
      <dsp:spPr>
        <a:xfrm>
          <a:off x="0" y="99043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Design RTL</a:t>
          </a:r>
        </a:p>
      </dsp:txBody>
      <dsp:txXfrm>
        <a:off x="21075" y="1011512"/>
        <a:ext cx="5153119" cy="389580"/>
      </dsp:txXfrm>
    </dsp:sp>
    <dsp:sp modelId="{B1896AFD-4E7A-4664-B756-8A776AF54679}">
      <dsp:nvSpPr>
        <dsp:cNvPr id="0" name=""/>
        <dsp:cNvSpPr/>
      </dsp:nvSpPr>
      <dsp:spPr>
        <a:xfrm>
          <a:off x="0" y="147400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Directed Testbench</a:t>
          </a:r>
        </a:p>
      </dsp:txBody>
      <dsp:txXfrm>
        <a:off x="21075" y="1495082"/>
        <a:ext cx="5153119" cy="389580"/>
      </dsp:txXfrm>
    </dsp:sp>
    <dsp:sp modelId="{733AC3BE-5D73-41C0-AA44-65F8BBF973C9}">
      <dsp:nvSpPr>
        <dsp:cNvPr id="0" name=""/>
        <dsp:cNvSpPr/>
      </dsp:nvSpPr>
      <dsp:spPr>
        <a:xfrm>
          <a:off x="0" y="1957577"/>
          <a:ext cx="5195269" cy="431730"/>
        </a:xfrm>
        <a:prstGeom prst="roundRect">
          <a:avLst/>
        </a:prstGeom>
        <a:solidFill>
          <a:schemeClr val="tx2">
            <a:lumMod val="40000"/>
            <a:lumOff val="60000"/>
          </a:schemeClr>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Layered Testbench</a:t>
          </a:r>
        </a:p>
      </dsp:txBody>
      <dsp:txXfrm>
        <a:off x="21075" y="1978652"/>
        <a:ext cx="5153119" cy="389580"/>
      </dsp:txXfrm>
    </dsp:sp>
    <dsp:sp modelId="{7458F84A-56AD-4C13-9D43-0A618A475F28}">
      <dsp:nvSpPr>
        <dsp:cNvPr id="0" name=""/>
        <dsp:cNvSpPr/>
      </dsp:nvSpPr>
      <dsp:spPr>
        <a:xfrm>
          <a:off x="0" y="244114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Synthesis</a:t>
          </a:r>
        </a:p>
      </dsp:txBody>
      <dsp:txXfrm>
        <a:off x="21075" y="2462222"/>
        <a:ext cx="5153119" cy="389580"/>
      </dsp:txXfrm>
    </dsp:sp>
    <dsp:sp modelId="{27EA81C7-4534-411F-A83B-9455757B4A4A}">
      <dsp:nvSpPr>
        <dsp:cNvPr id="0" name=""/>
        <dsp:cNvSpPr/>
      </dsp:nvSpPr>
      <dsp:spPr>
        <a:xfrm>
          <a:off x="0" y="292471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PnR</a:t>
          </a:r>
          <a:r>
            <a:rPr lang="en-US" sz="1800" kern="1200" dirty="0"/>
            <a:t> with DRC and LVS</a:t>
          </a:r>
        </a:p>
      </dsp:txBody>
      <dsp:txXfrm>
        <a:off x="21075" y="2945792"/>
        <a:ext cx="5153119" cy="389580"/>
      </dsp:txXfrm>
    </dsp:sp>
    <dsp:sp modelId="{3FBBD334-A440-439C-B219-131089D491D7}">
      <dsp:nvSpPr>
        <dsp:cNvPr id="0" name=""/>
        <dsp:cNvSpPr/>
      </dsp:nvSpPr>
      <dsp:spPr>
        <a:xfrm>
          <a:off x="0" y="340828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Optimization</a:t>
          </a:r>
        </a:p>
      </dsp:txBody>
      <dsp:txXfrm>
        <a:off x="21075" y="3429362"/>
        <a:ext cx="5153119" cy="389580"/>
      </dsp:txXfrm>
    </dsp:sp>
    <dsp:sp modelId="{B4599C22-EC7B-4A43-A2B7-7E855FFE8AB2}">
      <dsp:nvSpPr>
        <dsp:cNvPr id="0" name=""/>
        <dsp:cNvSpPr/>
      </dsp:nvSpPr>
      <dsp:spPr>
        <a:xfrm>
          <a:off x="0" y="389185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Final Parameter</a:t>
          </a:r>
        </a:p>
      </dsp:txBody>
      <dsp:txXfrm>
        <a:off x="21075" y="3912932"/>
        <a:ext cx="5153119" cy="389580"/>
      </dsp:txXfrm>
    </dsp:sp>
    <dsp:sp modelId="{CEA73816-02C2-431B-8AE9-0360F1A5122D}">
      <dsp:nvSpPr>
        <dsp:cNvPr id="0" name=""/>
        <dsp:cNvSpPr/>
      </dsp:nvSpPr>
      <dsp:spPr>
        <a:xfrm>
          <a:off x="0" y="437542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Acknowledgement and References</a:t>
          </a:r>
        </a:p>
      </dsp:txBody>
      <dsp:txXfrm>
        <a:off x="21075" y="4396502"/>
        <a:ext cx="5153119" cy="3895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37F8B-6CDA-4ED8-84A5-A7DAEE1ED570}">
      <dsp:nvSpPr>
        <dsp:cNvPr id="0" name=""/>
        <dsp:cNvSpPr/>
      </dsp:nvSpPr>
      <dsp:spPr>
        <a:xfrm>
          <a:off x="0" y="2329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Summary</a:t>
          </a:r>
        </a:p>
      </dsp:txBody>
      <dsp:txXfrm>
        <a:off x="21075" y="44372"/>
        <a:ext cx="5153119" cy="389580"/>
      </dsp:txXfrm>
    </dsp:sp>
    <dsp:sp modelId="{DE097859-5A11-4876-ABDC-53BE8D492093}">
      <dsp:nvSpPr>
        <dsp:cNvPr id="0" name=""/>
        <dsp:cNvSpPr/>
      </dsp:nvSpPr>
      <dsp:spPr>
        <a:xfrm>
          <a:off x="0" y="50686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Introduction</a:t>
          </a:r>
        </a:p>
      </dsp:txBody>
      <dsp:txXfrm>
        <a:off x="21075" y="527942"/>
        <a:ext cx="5153119" cy="389580"/>
      </dsp:txXfrm>
    </dsp:sp>
    <dsp:sp modelId="{8E7CE953-9633-4AE0-8102-CA39EEA75DC2}">
      <dsp:nvSpPr>
        <dsp:cNvPr id="0" name=""/>
        <dsp:cNvSpPr/>
      </dsp:nvSpPr>
      <dsp:spPr>
        <a:xfrm>
          <a:off x="0" y="99043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Design RTL</a:t>
          </a:r>
        </a:p>
      </dsp:txBody>
      <dsp:txXfrm>
        <a:off x="21075" y="1011512"/>
        <a:ext cx="5153119" cy="389580"/>
      </dsp:txXfrm>
    </dsp:sp>
    <dsp:sp modelId="{B1896AFD-4E7A-4664-B756-8A776AF54679}">
      <dsp:nvSpPr>
        <dsp:cNvPr id="0" name=""/>
        <dsp:cNvSpPr/>
      </dsp:nvSpPr>
      <dsp:spPr>
        <a:xfrm>
          <a:off x="0" y="147400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Directed Testbench</a:t>
          </a:r>
        </a:p>
      </dsp:txBody>
      <dsp:txXfrm>
        <a:off x="21075" y="1495082"/>
        <a:ext cx="5153119" cy="389580"/>
      </dsp:txXfrm>
    </dsp:sp>
    <dsp:sp modelId="{733AC3BE-5D73-41C0-AA44-65F8BBF973C9}">
      <dsp:nvSpPr>
        <dsp:cNvPr id="0" name=""/>
        <dsp:cNvSpPr/>
      </dsp:nvSpPr>
      <dsp:spPr>
        <a:xfrm>
          <a:off x="0" y="195757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Layered Testbench</a:t>
          </a:r>
        </a:p>
      </dsp:txBody>
      <dsp:txXfrm>
        <a:off x="21075" y="1978652"/>
        <a:ext cx="5153119" cy="389580"/>
      </dsp:txXfrm>
    </dsp:sp>
    <dsp:sp modelId="{7458F84A-56AD-4C13-9D43-0A618A475F28}">
      <dsp:nvSpPr>
        <dsp:cNvPr id="0" name=""/>
        <dsp:cNvSpPr/>
      </dsp:nvSpPr>
      <dsp:spPr>
        <a:xfrm>
          <a:off x="0" y="2441147"/>
          <a:ext cx="5195269" cy="431730"/>
        </a:xfrm>
        <a:prstGeom prst="roundRect">
          <a:avLst/>
        </a:prstGeom>
        <a:solidFill>
          <a:schemeClr val="accent1">
            <a:lumMod val="40000"/>
            <a:lumOff val="60000"/>
          </a:schemeClr>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Synthesis</a:t>
          </a:r>
        </a:p>
      </dsp:txBody>
      <dsp:txXfrm>
        <a:off x="21075" y="2462222"/>
        <a:ext cx="5153119" cy="389580"/>
      </dsp:txXfrm>
    </dsp:sp>
    <dsp:sp modelId="{27EA81C7-4534-411F-A83B-9455757B4A4A}">
      <dsp:nvSpPr>
        <dsp:cNvPr id="0" name=""/>
        <dsp:cNvSpPr/>
      </dsp:nvSpPr>
      <dsp:spPr>
        <a:xfrm>
          <a:off x="0" y="292471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PnR</a:t>
          </a:r>
          <a:r>
            <a:rPr lang="en-US" sz="1800" kern="1200" dirty="0"/>
            <a:t> with DRC and LVS</a:t>
          </a:r>
        </a:p>
      </dsp:txBody>
      <dsp:txXfrm>
        <a:off x="21075" y="2945792"/>
        <a:ext cx="5153119" cy="389580"/>
      </dsp:txXfrm>
    </dsp:sp>
    <dsp:sp modelId="{3FBBD334-A440-439C-B219-131089D491D7}">
      <dsp:nvSpPr>
        <dsp:cNvPr id="0" name=""/>
        <dsp:cNvSpPr/>
      </dsp:nvSpPr>
      <dsp:spPr>
        <a:xfrm>
          <a:off x="0" y="340828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Optimization</a:t>
          </a:r>
        </a:p>
      </dsp:txBody>
      <dsp:txXfrm>
        <a:off x="21075" y="3429362"/>
        <a:ext cx="5153119" cy="389580"/>
      </dsp:txXfrm>
    </dsp:sp>
    <dsp:sp modelId="{B4599C22-EC7B-4A43-A2B7-7E855FFE8AB2}">
      <dsp:nvSpPr>
        <dsp:cNvPr id="0" name=""/>
        <dsp:cNvSpPr/>
      </dsp:nvSpPr>
      <dsp:spPr>
        <a:xfrm>
          <a:off x="0" y="389185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Final Parameter</a:t>
          </a:r>
        </a:p>
      </dsp:txBody>
      <dsp:txXfrm>
        <a:off x="21075" y="3912932"/>
        <a:ext cx="5153119" cy="389580"/>
      </dsp:txXfrm>
    </dsp:sp>
    <dsp:sp modelId="{CEA73816-02C2-431B-8AE9-0360F1A5122D}">
      <dsp:nvSpPr>
        <dsp:cNvPr id="0" name=""/>
        <dsp:cNvSpPr/>
      </dsp:nvSpPr>
      <dsp:spPr>
        <a:xfrm>
          <a:off x="0" y="437542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Acknowledgement and References</a:t>
          </a:r>
        </a:p>
      </dsp:txBody>
      <dsp:txXfrm>
        <a:off x="21075" y="4396502"/>
        <a:ext cx="5153119" cy="38958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37F8B-6CDA-4ED8-84A5-A7DAEE1ED570}">
      <dsp:nvSpPr>
        <dsp:cNvPr id="0" name=""/>
        <dsp:cNvSpPr/>
      </dsp:nvSpPr>
      <dsp:spPr>
        <a:xfrm>
          <a:off x="0" y="2329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Summary</a:t>
          </a:r>
        </a:p>
      </dsp:txBody>
      <dsp:txXfrm>
        <a:off x="21075" y="44372"/>
        <a:ext cx="5153119" cy="389580"/>
      </dsp:txXfrm>
    </dsp:sp>
    <dsp:sp modelId="{DE097859-5A11-4876-ABDC-53BE8D492093}">
      <dsp:nvSpPr>
        <dsp:cNvPr id="0" name=""/>
        <dsp:cNvSpPr/>
      </dsp:nvSpPr>
      <dsp:spPr>
        <a:xfrm>
          <a:off x="0" y="50686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Introduction</a:t>
          </a:r>
        </a:p>
      </dsp:txBody>
      <dsp:txXfrm>
        <a:off x="21075" y="527942"/>
        <a:ext cx="5153119" cy="389580"/>
      </dsp:txXfrm>
    </dsp:sp>
    <dsp:sp modelId="{8E7CE953-9633-4AE0-8102-CA39EEA75DC2}">
      <dsp:nvSpPr>
        <dsp:cNvPr id="0" name=""/>
        <dsp:cNvSpPr/>
      </dsp:nvSpPr>
      <dsp:spPr>
        <a:xfrm>
          <a:off x="0" y="99043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Design RTL</a:t>
          </a:r>
        </a:p>
      </dsp:txBody>
      <dsp:txXfrm>
        <a:off x="21075" y="1011512"/>
        <a:ext cx="5153119" cy="389580"/>
      </dsp:txXfrm>
    </dsp:sp>
    <dsp:sp modelId="{B1896AFD-4E7A-4664-B756-8A776AF54679}">
      <dsp:nvSpPr>
        <dsp:cNvPr id="0" name=""/>
        <dsp:cNvSpPr/>
      </dsp:nvSpPr>
      <dsp:spPr>
        <a:xfrm>
          <a:off x="0" y="147400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Directed Testbench</a:t>
          </a:r>
        </a:p>
      </dsp:txBody>
      <dsp:txXfrm>
        <a:off x="21075" y="1495082"/>
        <a:ext cx="5153119" cy="389580"/>
      </dsp:txXfrm>
    </dsp:sp>
    <dsp:sp modelId="{733AC3BE-5D73-41C0-AA44-65F8BBF973C9}">
      <dsp:nvSpPr>
        <dsp:cNvPr id="0" name=""/>
        <dsp:cNvSpPr/>
      </dsp:nvSpPr>
      <dsp:spPr>
        <a:xfrm>
          <a:off x="0" y="195757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Layered Testbench</a:t>
          </a:r>
        </a:p>
      </dsp:txBody>
      <dsp:txXfrm>
        <a:off x="21075" y="1978652"/>
        <a:ext cx="5153119" cy="389580"/>
      </dsp:txXfrm>
    </dsp:sp>
    <dsp:sp modelId="{7458F84A-56AD-4C13-9D43-0A618A475F28}">
      <dsp:nvSpPr>
        <dsp:cNvPr id="0" name=""/>
        <dsp:cNvSpPr/>
      </dsp:nvSpPr>
      <dsp:spPr>
        <a:xfrm>
          <a:off x="0" y="244114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Synthesis</a:t>
          </a:r>
        </a:p>
      </dsp:txBody>
      <dsp:txXfrm>
        <a:off x="21075" y="2462222"/>
        <a:ext cx="5153119" cy="389580"/>
      </dsp:txXfrm>
    </dsp:sp>
    <dsp:sp modelId="{27EA81C7-4534-411F-A83B-9455757B4A4A}">
      <dsp:nvSpPr>
        <dsp:cNvPr id="0" name=""/>
        <dsp:cNvSpPr/>
      </dsp:nvSpPr>
      <dsp:spPr>
        <a:xfrm>
          <a:off x="0" y="2924717"/>
          <a:ext cx="5195269" cy="431730"/>
        </a:xfrm>
        <a:prstGeom prst="roundRect">
          <a:avLst/>
        </a:prstGeom>
        <a:solidFill>
          <a:schemeClr val="accent1">
            <a:lumMod val="40000"/>
            <a:lumOff val="60000"/>
          </a:schemeClr>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PnR</a:t>
          </a:r>
          <a:r>
            <a:rPr lang="en-US" sz="1800" kern="1200" dirty="0"/>
            <a:t> with DRC and LVS</a:t>
          </a:r>
        </a:p>
      </dsp:txBody>
      <dsp:txXfrm>
        <a:off x="21075" y="2945792"/>
        <a:ext cx="5153119" cy="389580"/>
      </dsp:txXfrm>
    </dsp:sp>
    <dsp:sp modelId="{3FBBD334-A440-439C-B219-131089D491D7}">
      <dsp:nvSpPr>
        <dsp:cNvPr id="0" name=""/>
        <dsp:cNvSpPr/>
      </dsp:nvSpPr>
      <dsp:spPr>
        <a:xfrm>
          <a:off x="0" y="340828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Optimization</a:t>
          </a:r>
        </a:p>
      </dsp:txBody>
      <dsp:txXfrm>
        <a:off x="21075" y="3429362"/>
        <a:ext cx="5153119" cy="389580"/>
      </dsp:txXfrm>
    </dsp:sp>
    <dsp:sp modelId="{B4599C22-EC7B-4A43-A2B7-7E855FFE8AB2}">
      <dsp:nvSpPr>
        <dsp:cNvPr id="0" name=""/>
        <dsp:cNvSpPr/>
      </dsp:nvSpPr>
      <dsp:spPr>
        <a:xfrm>
          <a:off x="0" y="389185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Final Parameter</a:t>
          </a:r>
        </a:p>
      </dsp:txBody>
      <dsp:txXfrm>
        <a:off x="21075" y="3912932"/>
        <a:ext cx="5153119" cy="389580"/>
      </dsp:txXfrm>
    </dsp:sp>
    <dsp:sp modelId="{CEA73816-02C2-431B-8AE9-0360F1A5122D}">
      <dsp:nvSpPr>
        <dsp:cNvPr id="0" name=""/>
        <dsp:cNvSpPr/>
      </dsp:nvSpPr>
      <dsp:spPr>
        <a:xfrm>
          <a:off x="0" y="437542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Acknowledgement and References</a:t>
          </a:r>
        </a:p>
      </dsp:txBody>
      <dsp:txXfrm>
        <a:off x="21075" y="4396502"/>
        <a:ext cx="5153119" cy="3895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37F8B-6CDA-4ED8-84A5-A7DAEE1ED570}">
      <dsp:nvSpPr>
        <dsp:cNvPr id="0" name=""/>
        <dsp:cNvSpPr/>
      </dsp:nvSpPr>
      <dsp:spPr>
        <a:xfrm>
          <a:off x="0" y="2329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Summary</a:t>
          </a:r>
        </a:p>
      </dsp:txBody>
      <dsp:txXfrm>
        <a:off x="21075" y="44372"/>
        <a:ext cx="5153119" cy="389580"/>
      </dsp:txXfrm>
    </dsp:sp>
    <dsp:sp modelId="{DE097859-5A11-4876-ABDC-53BE8D492093}">
      <dsp:nvSpPr>
        <dsp:cNvPr id="0" name=""/>
        <dsp:cNvSpPr/>
      </dsp:nvSpPr>
      <dsp:spPr>
        <a:xfrm>
          <a:off x="0" y="50686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Introduction</a:t>
          </a:r>
        </a:p>
      </dsp:txBody>
      <dsp:txXfrm>
        <a:off x="21075" y="527942"/>
        <a:ext cx="5153119" cy="389580"/>
      </dsp:txXfrm>
    </dsp:sp>
    <dsp:sp modelId="{8E7CE953-9633-4AE0-8102-CA39EEA75DC2}">
      <dsp:nvSpPr>
        <dsp:cNvPr id="0" name=""/>
        <dsp:cNvSpPr/>
      </dsp:nvSpPr>
      <dsp:spPr>
        <a:xfrm>
          <a:off x="0" y="99043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Design RTL</a:t>
          </a:r>
        </a:p>
      </dsp:txBody>
      <dsp:txXfrm>
        <a:off x="21075" y="1011512"/>
        <a:ext cx="5153119" cy="389580"/>
      </dsp:txXfrm>
    </dsp:sp>
    <dsp:sp modelId="{B1896AFD-4E7A-4664-B756-8A776AF54679}">
      <dsp:nvSpPr>
        <dsp:cNvPr id="0" name=""/>
        <dsp:cNvSpPr/>
      </dsp:nvSpPr>
      <dsp:spPr>
        <a:xfrm>
          <a:off x="0" y="147400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Directed Testbench</a:t>
          </a:r>
        </a:p>
      </dsp:txBody>
      <dsp:txXfrm>
        <a:off x="21075" y="1495082"/>
        <a:ext cx="5153119" cy="389580"/>
      </dsp:txXfrm>
    </dsp:sp>
    <dsp:sp modelId="{733AC3BE-5D73-41C0-AA44-65F8BBF973C9}">
      <dsp:nvSpPr>
        <dsp:cNvPr id="0" name=""/>
        <dsp:cNvSpPr/>
      </dsp:nvSpPr>
      <dsp:spPr>
        <a:xfrm>
          <a:off x="0" y="195757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Layered Testbench</a:t>
          </a:r>
        </a:p>
      </dsp:txBody>
      <dsp:txXfrm>
        <a:off x="21075" y="1978652"/>
        <a:ext cx="5153119" cy="389580"/>
      </dsp:txXfrm>
    </dsp:sp>
    <dsp:sp modelId="{7458F84A-56AD-4C13-9D43-0A618A475F28}">
      <dsp:nvSpPr>
        <dsp:cNvPr id="0" name=""/>
        <dsp:cNvSpPr/>
      </dsp:nvSpPr>
      <dsp:spPr>
        <a:xfrm>
          <a:off x="0" y="244114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Synthesis</a:t>
          </a:r>
        </a:p>
      </dsp:txBody>
      <dsp:txXfrm>
        <a:off x="21075" y="2462222"/>
        <a:ext cx="5153119" cy="389580"/>
      </dsp:txXfrm>
    </dsp:sp>
    <dsp:sp modelId="{27EA81C7-4534-411F-A83B-9455757B4A4A}">
      <dsp:nvSpPr>
        <dsp:cNvPr id="0" name=""/>
        <dsp:cNvSpPr/>
      </dsp:nvSpPr>
      <dsp:spPr>
        <a:xfrm>
          <a:off x="0" y="292471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PnR</a:t>
          </a:r>
          <a:r>
            <a:rPr lang="en-US" sz="1800" kern="1200" dirty="0"/>
            <a:t> with DRC and LVS</a:t>
          </a:r>
        </a:p>
      </dsp:txBody>
      <dsp:txXfrm>
        <a:off x="21075" y="2945792"/>
        <a:ext cx="5153119" cy="389580"/>
      </dsp:txXfrm>
    </dsp:sp>
    <dsp:sp modelId="{3FBBD334-A440-439C-B219-131089D491D7}">
      <dsp:nvSpPr>
        <dsp:cNvPr id="0" name=""/>
        <dsp:cNvSpPr/>
      </dsp:nvSpPr>
      <dsp:spPr>
        <a:xfrm>
          <a:off x="0" y="3408287"/>
          <a:ext cx="5195269" cy="431730"/>
        </a:xfrm>
        <a:prstGeom prst="roundRect">
          <a:avLst/>
        </a:prstGeom>
        <a:solidFill>
          <a:schemeClr val="accent1">
            <a:lumMod val="40000"/>
            <a:lumOff val="60000"/>
          </a:schemeClr>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Optimization Summary</a:t>
          </a:r>
        </a:p>
      </dsp:txBody>
      <dsp:txXfrm>
        <a:off x="21075" y="3429362"/>
        <a:ext cx="5153119" cy="389580"/>
      </dsp:txXfrm>
    </dsp:sp>
    <dsp:sp modelId="{B4599C22-EC7B-4A43-A2B7-7E855FFE8AB2}">
      <dsp:nvSpPr>
        <dsp:cNvPr id="0" name=""/>
        <dsp:cNvSpPr/>
      </dsp:nvSpPr>
      <dsp:spPr>
        <a:xfrm>
          <a:off x="0" y="389185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Final Parameter</a:t>
          </a:r>
        </a:p>
      </dsp:txBody>
      <dsp:txXfrm>
        <a:off x="21075" y="3912932"/>
        <a:ext cx="5153119" cy="389580"/>
      </dsp:txXfrm>
    </dsp:sp>
    <dsp:sp modelId="{CEA73816-02C2-431B-8AE9-0360F1A5122D}">
      <dsp:nvSpPr>
        <dsp:cNvPr id="0" name=""/>
        <dsp:cNvSpPr/>
      </dsp:nvSpPr>
      <dsp:spPr>
        <a:xfrm>
          <a:off x="0" y="437542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Acknowledgement and References</a:t>
          </a:r>
        </a:p>
      </dsp:txBody>
      <dsp:txXfrm>
        <a:off x="21075" y="4396502"/>
        <a:ext cx="5153119" cy="3895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0F265C-9DF2-E8FB-C281-49A95720C62B}"/>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EC688A12-072E-E9DD-75D8-792036B5CAB6}"/>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A85F0298-9D9B-42EE-9FBC-5BF5BA8C94E8}" type="datetimeFigureOut">
              <a:rPr lang="en-GB" smtClean="0"/>
              <a:t>07/12/2024</a:t>
            </a:fld>
            <a:endParaRPr lang="en-GB"/>
          </a:p>
        </p:txBody>
      </p:sp>
      <p:sp>
        <p:nvSpPr>
          <p:cNvPr id="4" name="Footer Placeholder 3">
            <a:extLst>
              <a:ext uri="{FF2B5EF4-FFF2-40B4-BE49-F238E27FC236}">
                <a16:creationId xmlns:a16="http://schemas.microsoft.com/office/drawing/2014/main" id="{A4286D79-EFC6-014D-40F3-68F8FB024E05}"/>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E0CA9D36-8240-DBBB-128E-9E573BE9AC2B}"/>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3C436C1-A97E-48B9-A38A-E4B8449736C9}" type="slidenum">
              <a:rPr lang="en-GB" smtClean="0"/>
              <a:t>‹#›</a:t>
            </a:fld>
            <a:endParaRPr lang="en-GB"/>
          </a:p>
        </p:txBody>
      </p:sp>
    </p:spTree>
    <p:extLst>
      <p:ext uri="{BB962C8B-B14F-4D97-AF65-F5344CB8AC3E}">
        <p14:creationId xmlns:p14="http://schemas.microsoft.com/office/powerpoint/2010/main" val="12914307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BD"/>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176F15EC-E103-EA4C-8F3D-F70BFBFE368F}" type="datetimeFigureOut">
              <a:rPr lang="en-BD" smtClean="0"/>
              <a:t>12/07/2024</a:t>
            </a:fld>
            <a:endParaRPr lang="en-BD"/>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BD"/>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BD"/>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8915D39E-BF79-5044-9B9C-292D64001D90}" type="slidenum">
              <a:rPr lang="en-BD" smtClean="0"/>
              <a:t>‹#›</a:t>
            </a:fld>
            <a:endParaRPr lang="en-BD"/>
          </a:p>
        </p:txBody>
      </p:sp>
    </p:spTree>
    <p:extLst>
      <p:ext uri="{BB962C8B-B14F-4D97-AF65-F5344CB8AC3E}">
        <p14:creationId xmlns:p14="http://schemas.microsoft.com/office/powerpoint/2010/main" val="1300343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dirty="0"/>
              <a:t>we can see the carry equation becomes very complex as the number of bits increases. For bit position 15, we would need:</a:t>
            </a:r>
          </a:p>
          <a:p>
            <a:pPr>
              <a:buFont typeface="Arial" panose="020B0604020202020204" pitchFamily="34" charset="0"/>
              <a:buChar char="•"/>
            </a:pPr>
            <a:r>
              <a:rPr lang="en-US" dirty="0"/>
              <a:t>One 16-input OR gate</a:t>
            </a:r>
          </a:p>
          <a:p>
            <a:pPr>
              <a:buFont typeface="Arial" panose="020B0604020202020204" pitchFamily="34" charset="0"/>
              <a:buChar char="•"/>
            </a:pPr>
            <a:r>
              <a:rPr lang="en-US" dirty="0"/>
              <a:t>15 AND gates with input sizes ranging from 2 to 16 This makes the implementation impractical due to large fan-in requirements.</a:t>
            </a:r>
          </a:p>
          <a:p>
            <a:r>
              <a:rPr lang="en-US" dirty="0"/>
              <a:t>9+</a:t>
            </a:r>
          </a:p>
          <a:p>
            <a:r>
              <a:rPr lang="en-US" dirty="0"/>
              <a:t>include "alu_parameters_pkg.sv" import </a:t>
            </a:r>
            <a:r>
              <a:rPr lang="en-US" dirty="0" err="1"/>
              <a:t>alu_parameters_pkg</a:t>
            </a:r>
            <a:r>
              <a:rPr lang="en-US" dirty="0"/>
              <a:t>::*; // Interface definition interface </a:t>
            </a:r>
            <a:r>
              <a:rPr lang="en-US" dirty="0" err="1"/>
              <a:t>alu_if</a:t>
            </a:r>
            <a:r>
              <a:rPr lang="en-US" dirty="0"/>
              <a:t>(input </a:t>
            </a:r>
            <a:r>
              <a:rPr lang="en-US" dirty="0" err="1"/>
              <a:t>clk</a:t>
            </a:r>
            <a:r>
              <a:rPr lang="en-US" dirty="0"/>
              <a:t>); logic [INPUT_WIDTH -1 : 0] </a:t>
            </a:r>
            <a:r>
              <a:rPr lang="en-US" dirty="0" err="1"/>
              <a:t>a,b</a:t>
            </a:r>
            <a:r>
              <a:rPr lang="en-US" dirty="0"/>
              <a:t>; //8bit input logic [OP_WIDTH - 1 : 0] </a:t>
            </a:r>
          </a:p>
          <a:p>
            <a:r>
              <a:rPr lang="en-US" dirty="0"/>
              <a:t>pasted</a:t>
            </a:r>
          </a:p>
          <a:p>
            <a:r>
              <a:rPr lang="en-US" dirty="0">
                <a:effectLst/>
              </a:rPr>
              <a:t>S</a:t>
            </a:r>
          </a:p>
          <a:p>
            <a:r>
              <a:rPr lang="en-US" dirty="0">
                <a:effectLst/>
              </a:rPr>
              <a:t>I'll help you modify the testbench for the carry-lookahead adder (CLA) interface while maintaining the same verification structure. Let me create a modified version that handles the CLA's inputs and outputs.</a:t>
            </a:r>
          </a:p>
          <a:p>
            <a:r>
              <a:rPr lang="en-US" dirty="0">
                <a:effectLst/>
              </a:rPr>
              <a:t>CLA Testbench</a:t>
            </a:r>
          </a:p>
          <a:p>
            <a:r>
              <a:rPr lang="en-US" dirty="0">
                <a:effectLst/>
              </a:rPr>
              <a:t>Click to open code</a:t>
            </a:r>
          </a:p>
          <a:p>
            <a:r>
              <a:rPr lang="en-US" dirty="0">
                <a:effectLst/>
              </a:rPr>
              <a:t>The main changes I made to adapt the testbench for the CLA include:</a:t>
            </a:r>
          </a:p>
          <a:p>
            <a:pPr>
              <a:buFont typeface="+mj-lt"/>
              <a:buAutoNum type="arabicPeriod"/>
            </a:pPr>
            <a:r>
              <a:rPr lang="en-US" dirty="0">
                <a:effectLst/>
              </a:rPr>
              <a:t>Modified the interface to include CLA-specific signals (a[15:0], b[15:0], </a:t>
            </a:r>
            <a:r>
              <a:rPr lang="en-US" dirty="0" err="1">
                <a:effectLst/>
              </a:rPr>
              <a:t>cin</a:t>
            </a:r>
            <a:r>
              <a:rPr lang="en-US" dirty="0">
                <a:effectLst/>
              </a:rPr>
              <a:t>, sum[15:0], carry_out16)</a:t>
            </a:r>
          </a:p>
          <a:p>
            <a:pPr>
              <a:buFont typeface="+mj-lt"/>
              <a:buAutoNum type="arabicPeriod"/>
            </a:pPr>
            <a:r>
              <a:rPr lang="en-US" dirty="0">
                <a:effectLst/>
              </a:rPr>
              <a:t>Updated the transaction class to match CLA signals</a:t>
            </a:r>
          </a:p>
          <a:p>
            <a:pPr>
              <a:buFont typeface="+mj-lt"/>
              <a:buAutoNum type="arabicPeriod"/>
            </a:pPr>
            <a:r>
              <a:rPr lang="en-US" dirty="0">
                <a:effectLst/>
              </a:rPr>
              <a:t>Removed all selector-related logic from the scoreboard</a:t>
            </a:r>
          </a:p>
          <a:p>
            <a:pPr>
              <a:buFont typeface="+mj-lt"/>
              <a:buAutoNum type="arabicPeriod"/>
            </a:pPr>
            <a:r>
              <a:rPr lang="en-US" dirty="0">
                <a:effectLst/>
              </a:rPr>
              <a:t>Added carry_out16 checking in addition to sum verification</a:t>
            </a:r>
          </a:p>
          <a:p>
            <a:pPr>
              <a:buFont typeface="+mj-lt"/>
              <a:buAutoNum type="arabicPeriod"/>
            </a:pPr>
            <a:r>
              <a:rPr lang="en-US" dirty="0">
                <a:effectLst/>
              </a:rPr>
              <a:t>Modified the coverage tracking to focus on CLA-specific metrics</a:t>
            </a:r>
          </a:p>
          <a:p>
            <a:pPr>
              <a:buFont typeface="+mj-lt"/>
              <a:buAutoNum type="arabicPeriod"/>
            </a:pPr>
            <a:r>
              <a:rPr lang="en-US" dirty="0">
                <a:effectLst/>
              </a:rPr>
              <a:t>Updated the file operations to use CLA-appropriate naming</a:t>
            </a:r>
          </a:p>
          <a:p>
            <a:pPr>
              <a:buFont typeface="+mj-lt"/>
              <a:buAutoNum type="arabicPeriod"/>
            </a:pPr>
            <a:r>
              <a:rPr lang="en-US" dirty="0">
                <a:effectLst/>
              </a:rPr>
              <a:t>Simplified the scoreboard's result checking since there's only one operation (addition)</a:t>
            </a:r>
          </a:p>
          <a:p>
            <a:pPr>
              <a:buFont typeface="+mj-lt"/>
              <a:buAutoNum type="arabicPeriod"/>
            </a:pPr>
            <a:r>
              <a:rPr lang="en-US" dirty="0">
                <a:effectLst/>
              </a:rPr>
              <a:t>Modified the monitor to capture both sum and carry_out16</a:t>
            </a:r>
          </a:p>
          <a:p>
            <a:r>
              <a:rPr lang="en-US" dirty="0">
                <a:effectLst/>
              </a:rPr>
              <a:t>Would you like me to modify any specific part of this testbench further?</a:t>
            </a:r>
          </a:p>
          <a:p>
            <a:r>
              <a:rPr lang="en-US" dirty="0" err="1">
                <a:effectLst/>
              </a:rPr>
              <a:t>CopyRetry</a:t>
            </a:r>
            <a:endParaRPr lang="en-US" dirty="0">
              <a:effectLst/>
            </a:endParaRPr>
          </a:p>
          <a:p>
            <a:r>
              <a:rPr lang="en-US" dirty="0">
                <a:effectLst/>
              </a:rPr>
              <a:t>S</a:t>
            </a:r>
          </a:p>
          <a:p>
            <a:r>
              <a:rPr lang="en-US" dirty="0">
                <a:effectLst/>
              </a:rPr>
              <a:t>The code I have given you tests also for 3D coverage which is s cross a cross b, similarly find out the same thing for the c cross a cross b, also the code I have given you can itself increase the count and keep running the program with non-linear step values in the environment class. Include these things for the </a:t>
            </a:r>
            <a:r>
              <a:rPr lang="en-US" dirty="0" err="1">
                <a:effectLst/>
              </a:rPr>
              <a:t>cla</a:t>
            </a:r>
            <a:r>
              <a:rPr lang="en-US" dirty="0">
                <a:effectLst/>
              </a:rPr>
              <a:t> code</a:t>
            </a:r>
          </a:p>
          <a:p>
            <a:r>
              <a:rPr lang="en-US" dirty="0">
                <a:effectLst/>
              </a:rPr>
              <a:t>Edit</a:t>
            </a:r>
          </a:p>
          <a:p>
            <a:r>
              <a:rPr lang="en-US" dirty="0">
                <a:effectLst/>
              </a:rPr>
              <a:t>I'll modify the CLA testbench to include 3D coverage analysis (</a:t>
            </a:r>
            <a:r>
              <a:rPr lang="en-US" dirty="0" err="1">
                <a:effectLst/>
              </a:rPr>
              <a:t>cin</a:t>
            </a:r>
            <a:r>
              <a:rPr lang="en-US" dirty="0">
                <a:effectLst/>
              </a:rPr>
              <a:t> × a × b) and the non-linear step increment testing functionality. Let me update the relevant sections:</a:t>
            </a:r>
          </a:p>
          <a:p>
            <a:r>
              <a:rPr lang="en-US" dirty="0">
                <a:effectLst/>
              </a:rPr>
              <a:t>Updated CLA Testbench</a:t>
            </a:r>
          </a:p>
          <a:p>
            <a:r>
              <a:rPr lang="en-US" dirty="0">
                <a:effectLst/>
              </a:rPr>
              <a:t>Click to open code</a:t>
            </a:r>
          </a:p>
          <a:p>
            <a:r>
              <a:rPr lang="en-US" dirty="0">
                <a:effectLst/>
              </a:rPr>
              <a:t>The key changes I've made include:</a:t>
            </a:r>
          </a:p>
          <a:p>
            <a:pPr>
              <a:buFont typeface="+mj-lt"/>
              <a:buAutoNum type="arabicPeriod"/>
            </a:pPr>
            <a:r>
              <a:rPr lang="en-US" dirty="0">
                <a:effectLst/>
              </a:rPr>
              <a:t>Added parameters for simulation count control with non-linear step values</a:t>
            </a:r>
          </a:p>
          <a:p>
            <a:pPr>
              <a:buFont typeface="+mj-lt"/>
              <a:buAutoNum type="arabicPeriod"/>
            </a:pPr>
            <a:r>
              <a:rPr lang="en-US" dirty="0">
                <a:effectLst/>
              </a:rPr>
              <a:t>Added comprehensive 3D coverage analysis tracking </a:t>
            </a:r>
            <a:r>
              <a:rPr lang="en-US" dirty="0" err="1">
                <a:effectLst/>
              </a:rPr>
              <a:t>cin</a:t>
            </a:r>
            <a:r>
              <a:rPr lang="en-US" dirty="0">
                <a:effectLst/>
              </a:rPr>
              <a:t> × a × b interactions</a:t>
            </a:r>
          </a:p>
          <a:p>
            <a:pPr>
              <a:buFont typeface="+mj-lt"/>
              <a:buAutoNum type="arabicPeriod"/>
            </a:pPr>
            <a:r>
              <a:rPr lang="en-US" dirty="0">
                <a:effectLst/>
              </a:rPr>
              <a:t>Added cross-coverage tracking between </a:t>
            </a:r>
            <a:r>
              <a:rPr lang="en-US" dirty="0" err="1">
                <a:effectLst/>
              </a:rPr>
              <a:t>cin</a:t>
            </a:r>
            <a:r>
              <a:rPr lang="en-US" dirty="0">
                <a:effectLst/>
              </a:rPr>
              <a:t>-a and </a:t>
            </a:r>
            <a:r>
              <a:rPr lang="en-US" dirty="0" err="1">
                <a:effectLst/>
              </a:rPr>
              <a:t>cin</a:t>
            </a:r>
            <a:r>
              <a:rPr lang="en-US" dirty="0">
                <a:effectLst/>
              </a:rPr>
              <a:t>-b pairs</a:t>
            </a:r>
          </a:p>
          <a:p>
            <a:pPr>
              <a:buFont typeface="+mj-lt"/>
              <a:buAutoNum type="arabicPeriod"/>
            </a:pPr>
            <a:r>
              <a:rPr lang="en-US" dirty="0">
                <a:effectLst/>
              </a:rPr>
              <a:t>Created separate CSV files for different coverage metrics</a:t>
            </a:r>
          </a:p>
          <a:p>
            <a:pPr>
              <a:buFont typeface="+mj-lt"/>
              <a:buAutoNum type="arabicPeriod"/>
            </a:pPr>
            <a:r>
              <a:rPr lang="en-US" dirty="0">
                <a:effectLst/>
              </a:rPr>
              <a:t>Updated the scoreboard to track and report all coverage metrics</a:t>
            </a:r>
          </a:p>
          <a:p>
            <a:pPr>
              <a:buFont typeface="+mj-lt"/>
              <a:buAutoNum type="arabicPeriod"/>
            </a:pPr>
            <a:r>
              <a:rPr lang="en-US" dirty="0">
                <a:effectLst/>
              </a:rPr>
              <a:t>Added incremental simulation count control in the test program</a:t>
            </a:r>
          </a:p>
          <a:p>
            <a:r>
              <a:rPr lang="en-US" dirty="0">
                <a:effectLst/>
              </a:rPr>
              <a:t>The coverage analysis now includes:</a:t>
            </a:r>
          </a:p>
          <a:p>
            <a:pPr>
              <a:buFont typeface="+mj-lt"/>
              <a:buAutoNum type="arabicPeriod"/>
            </a:pPr>
            <a:r>
              <a:rPr lang="en-US" dirty="0">
                <a:effectLst/>
              </a:rPr>
              <a:t>Individual coverage for a, b, and </a:t>
            </a:r>
            <a:r>
              <a:rPr lang="en-US" dirty="0" err="1">
                <a:effectLst/>
              </a:rPr>
              <a:t>cin</a:t>
            </a:r>
            <a:endParaRPr lang="en-US" dirty="0">
              <a:effectLst/>
            </a:endParaRPr>
          </a:p>
          <a:p>
            <a:pPr>
              <a:buFont typeface="+mj-lt"/>
              <a:buAutoNum type="arabicPeriod"/>
            </a:pPr>
            <a:r>
              <a:rPr lang="en-US" dirty="0">
                <a:effectLst/>
              </a:rPr>
              <a:t>Cross coverage between </a:t>
            </a:r>
            <a:r>
              <a:rPr lang="en-US" dirty="0" err="1">
                <a:effectLst/>
              </a:rPr>
              <a:t>cin</a:t>
            </a:r>
            <a:r>
              <a:rPr lang="en-US" dirty="0">
                <a:effectLst/>
              </a:rPr>
              <a:t>-a and </a:t>
            </a:r>
            <a:r>
              <a:rPr lang="en-US" dirty="0" err="1">
                <a:effectLst/>
              </a:rPr>
              <a:t>cin</a:t>
            </a:r>
            <a:r>
              <a:rPr lang="en-US" dirty="0">
                <a:effectLst/>
              </a:rPr>
              <a:t>-b</a:t>
            </a:r>
          </a:p>
          <a:p>
            <a:pPr>
              <a:buFont typeface="+mj-lt"/>
              <a:buAutoNum type="arabicPeriod"/>
            </a:pPr>
            <a:r>
              <a:rPr lang="en-US" dirty="0">
                <a:effectLst/>
              </a:rPr>
              <a:t>Full 3D space coverage analysis for </a:t>
            </a:r>
            <a:r>
              <a:rPr lang="en-US" dirty="0" err="1">
                <a:effectLst/>
              </a:rPr>
              <a:t>cin</a:t>
            </a:r>
            <a:r>
              <a:rPr lang="en-US" dirty="0">
                <a:effectLst/>
              </a:rPr>
              <a:t> × a × b combinations</a:t>
            </a:r>
          </a:p>
          <a:p>
            <a:r>
              <a:rPr lang="en-US" dirty="0">
                <a:effectLst/>
              </a:rPr>
              <a:t>The testbench will now run multiple times with increasing test counts, similar to the ALU testbench, allowing for better coverage accumulation over time.</a:t>
            </a:r>
          </a:p>
          <a:p>
            <a:r>
              <a:rPr lang="en-US" dirty="0">
                <a:effectLst/>
              </a:rPr>
              <a:t>Would you like me to explain any specific part in more detail or make any adjustments to the coverage tracking?</a:t>
            </a:r>
          </a:p>
          <a:p>
            <a:r>
              <a:rPr lang="en-US" dirty="0" err="1">
                <a:effectLst/>
              </a:rPr>
              <a:t>CopyRetry</a:t>
            </a:r>
            <a:endParaRPr lang="en-US" dirty="0">
              <a:effectLst/>
            </a:endParaRPr>
          </a:p>
          <a:p>
            <a:r>
              <a:rPr lang="en-US" dirty="0">
                <a:effectLst/>
              </a:rPr>
              <a:t>S</a:t>
            </a:r>
          </a:p>
          <a:p>
            <a:r>
              <a:rPr lang="en-US" dirty="0">
                <a:effectLst/>
              </a:rPr>
              <a:t>Completed static elaboration Starting simulation data flow analysis ERROR: [XSIM 43-3294] Signal EXCEPTION_ACCESS_VIOLATION received. Printing </a:t>
            </a:r>
            <a:r>
              <a:rPr lang="en-US" dirty="0" err="1">
                <a:effectLst/>
              </a:rPr>
              <a:t>stacktrace</a:t>
            </a:r>
            <a:r>
              <a:rPr lang="en-US" dirty="0">
                <a:effectLst/>
              </a:rPr>
              <a:t>... ERROR: [XSIM 43-3294] Signal EXCEPTION_ACCESS_VIOLATION received. make[1]: </a:t>
            </a:r>
            <a:r>
              <a:rPr lang="en-US" b="1" i="1" dirty="0">
                <a:effectLst/>
              </a:rPr>
              <a:t>[</a:t>
            </a:r>
            <a:r>
              <a:rPr lang="en-US" b="1" i="1" dirty="0" err="1">
                <a:effectLst/>
              </a:rPr>
              <a:t>vivado</a:t>
            </a:r>
            <a:r>
              <a:rPr lang="en-US" b="1" i="1" dirty="0">
                <a:effectLst/>
              </a:rPr>
              <a:t>] Error 1 make: </a:t>
            </a:r>
            <a:r>
              <a:rPr lang="en-US" dirty="0">
                <a:effectLst/>
              </a:rPr>
              <a:t>[simulate] Error 2 what is this error</a:t>
            </a:r>
          </a:p>
          <a:p>
            <a:r>
              <a:rPr lang="en-US" dirty="0">
                <a:effectLst/>
              </a:rPr>
              <a:t>Edit</a:t>
            </a:r>
          </a:p>
          <a:p>
            <a:r>
              <a:rPr lang="en-US" dirty="0">
                <a:effectLst/>
              </a:rPr>
              <a:t>This error indicates a memory access violation in the simulation, which typically occurs when trying to access memory locations that haven't been properly allocated or are out of bounds. In your case, the most likely cause is related to the large arrays you're using for coverage tracking.</a:t>
            </a:r>
          </a:p>
          <a:p>
            <a:r>
              <a:rPr lang="en-US" dirty="0">
                <a:effectLst/>
              </a:rPr>
              <a:t>Let me explain the specific issues and how to fix them:</a:t>
            </a:r>
          </a:p>
          <a:p>
            <a:pPr>
              <a:buFont typeface="+mj-lt"/>
              <a:buAutoNum type="arabicPeriod"/>
            </a:pPr>
            <a:r>
              <a:rPr lang="en-US" dirty="0">
                <a:effectLst/>
              </a:rPr>
              <a:t>Memory Allocation Issue: The current implementation tries to create very large static arrays:</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int </a:t>
            </a:r>
            <a:r>
              <a:rPr lang="en-US" dirty="0" err="1">
                <a:solidFill>
                  <a:srgbClr val="ABB2BF"/>
                </a:solidFill>
                <a:effectLst/>
                <a:latin typeface="Fira Code" panose="020F0502020204030204" pitchFamily="49" charset="0"/>
              </a:rPr>
              <a:t>a_distribution</a:t>
            </a:r>
            <a:r>
              <a:rPr lang="en-US" dirty="0">
                <a:solidFill>
                  <a:srgbClr val="ABB2BF"/>
                </a:solidFill>
                <a:effectLst/>
                <a:latin typeface="Fira Code" panose="020F0502020204030204" pitchFamily="49" charset="0"/>
              </a:rPr>
              <a:t>[65536]; // 2^16 possible values int </a:t>
            </a:r>
            <a:r>
              <a:rPr lang="en-US" dirty="0" err="1">
                <a:solidFill>
                  <a:srgbClr val="ABB2BF"/>
                </a:solidFill>
                <a:effectLst/>
                <a:latin typeface="Fira Code" panose="020F0502020204030204" pitchFamily="49" charset="0"/>
              </a:rPr>
              <a:t>b_distribution</a:t>
            </a:r>
            <a:r>
              <a:rPr lang="en-US" dirty="0">
                <a:solidFill>
                  <a:srgbClr val="ABB2BF"/>
                </a:solidFill>
                <a:effectLst/>
                <a:latin typeface="Fira Code" panose="020F0502020204030204" pitchFamily="49" charset="0"/>
              </a:rPr>
              <a:t>[65536]; int </a:t>
            </a:r>
            <a:r>
              <a:rPr lang="en-US" dirty="0" err="1">
                <a:solidFill>
                  <a:srgbClr val="ABB2BF"/>
                </a:solidFill>
                <a:effectLst/>
                <a:latin typeface="Fira Code" panose="020F0502020204030204" pitchFamily="49" charset="0"/>
              </a:rPr>
              <a:t>cin_a_b_distrib</a:t>
            </a:r>
            <a:r>
              <a:rPr lang="en-US" dirty="0">
                <a:solidFill>
                  <a:srgbClr val="ABB2BF"/>
                </a:solidFill>
                <a:effectLst/>
                <a:latin typeface="Fira Code" panose="020F0502020204030204" pitchFamily="49" charset="0"/>
              </a:rPr>
              <a:t>[2][65536][65536]; // This is especially problematic</a:t>
            </a:r>
          </a:p>
          <a:p>
            <a:r>
              <a:rPr lang="en-US" dirty="0">
                <a:effectLst/>
              </a:rPr>
              <a:t>The 3D array </a:t>
            </a:r>
            <a:r>
              <a:rPr lang="en-US" dirty="0" err="1">
                <a:effectLst/>
              </a:rPr>
              <a:t>cin_a_b_distrib</a:t>
            </a:r>
            <a:r>
              <a:rPr lang="en-US" dirty="0">
                <a:effectLst/>
              </a:rPr>
              <a:t> is particularly problematic as it tries to allocate 2 × 65536 × 65536 = 8,589,934,592 integers, which is far too large for static allocation.</a:t>
            </a:r>
          </a:p>
          <a:p>
            <a:r>
              <a:rPr lang="en-US" dirty="0">
                <a:effectLst/>
              </a:rPr>
              <a:t>Here's how we can modify the coverage tracking to make it more memory-efficient:</a:t>
            </a:r>
          </a:p>
          <a:p>
            <a:pPr>
              <a:buFont typeface="+mj-lt"/>
              <a:buAutoNum type="arabicPeriod"/>
            </a:pPr>
            <a:r>
              <a:rPr lang="en-US" dirty="0">
                <a:effectLst/>
              </a:rPr>
              <a:t>We can reduce the granularity of coverage tracking by monitoring ranges or bins instead of every possible value</a:t>
            </a:r>
          </a:p>
          <a:p>
            <a:pPr>
              <a:buFont typeface="+mj-lt"/>
              <a:buAutoNum type="arabicPeriod"/>
            </a:pPr>
            <a:r>
              <a:rPr lang="en-US" dirty="0">
                <a:effectLst/>
              </a:rPr>
              <a:t>For the 3D coverage, we can use dynamic sampling instead of trying to store every combination</a:t>
            </a:r>
          </a:p>
          <a:p>
            <a:r>
              <a:rPr lang="en-US" dirty="0">
                <a:effectLst/>
              </a:rPr>
              <a:t>Let me propose a modified scoreboard that will be more memory-efficient:</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class scoreboard; // Instead of tracking every value, let's create bins parameter int NUM_BINS = 256; // Divide the 16-bit space into 256 bins // Distribution tracking with reduced memory footprint int </a:t>
            </a:r>
            <a:r>
              <a:rPr lang="en-US" dirty="0" err="1">
                <a:solidFill>
                  <a:srgbClr val="ABB2BF"/>
                </a:solidFill>
                <a:effectLst/>
                <a:latin typeface="Fira Code" panose="020F0502020204030204" pitchFamily="49" charset="0"/>
              </a:rPr>
              <a:t>a_distribution</a:t>
            </a:r>
            <a:r>
              <a:rPr lang="en-US" dirty="0">
                <a:solidFill>
                  <a:srgbClr val="ABB2BF"/>
                </a:solidFill>
                <a:effectLst/>
                <a:latin typeface="Fira Code" panose="020F0502020204030204" pitchFamily="49" charset="0"/>
              </a:rPr>
              <a:t>[NUM_BINS]; int </a:t>
            </a:r>
            <a:r>
              <a:rPr lang="en-US" dirty="0" err="1">
                <a:solidFill>
                  <a:srgbClr val="ABB2BF"/>
                </a:solidFill>
                <a:effectLst/>
                <a:latin typeface="Fira Code" panose="020F0502020204030204" pitchFamily="49" charset="0"/>
              </a:rPr>
              <a:t>b_distribution</a:t>
            </a:r>
            <a:r>
              <a:rPr lang="en-US" dirty="0">
                <a:solidFill>
                  <a:srgbClr val="ABB2BF"/>
                </a:solidFill>
                <a:effectLst/>
                <a:latin typeface="Fira Code" panose="020F0502020204030204" pitchFamily="49" charset="0"/>
              </a:rPr>
              <a:t>[NUM_BINS]; int </a:t>
            </a:r>
            <a:r>
              <a:rPr lang="en-US" dirty="0" err="1">
                <a:solidFill>
                  <a:srgbClr val="ABB2BF"/>
                </a:solidFill>
                <a:effectLst/>
                <a:latin typeface="Fira Code" panose="020F0502020204030204" pitchFamily="49" charset="0"/>
              </a:rPr>
              <a:t>cin_distribution</a:t>
            </a:r>
            <a:r>
              <a:rPr lang="en-US" dirty="0">
                <a:solidFill>
                  <a:srgbClr val="ABB2BF"/>
                </a:solidFill>
                <a:effectLst/>
                <a:latin typeface="Fira Code" panose="020F0502020204030204" pitchFamily="49" charset="0"/>
              </a:rPr>
              <a:t>[2]; // Cross coverage with manageable size int </a:t>
            </a:r>
            <a:r>
              <a:rPr lang="en-US" dirty="0" err="1">
                <a:solidFill>
                  <a:srgbClr val="ABB2BF"/>
                </a:solidFill>
                <a:effectLst/>
                <a:latin typeface="Fira Code" panose="020F0502020204030204" pitchFamily="49" charset="0"/>
              </a:rPr>
              <a:t>cin_cross_a_distrib</a:t>
            </a:r>
            <a:r>
              <a:rPr lang="en-US" dirty="0">
                <a:solidFill>
                  <a:srgbClr val="ABB2BF"/>
                </a:solidFill>
                <a:effectLst/>
                <a:latin typeface="Fira Code" panose="020F0502020204030204" pitchFamily="49" charset="0"/>
              </a:rPr>
              <a:t>[2][NUM_BINS]; int </a:t>
            </a:r>
            <a:r>
              <a:rPr lang="en-US" dirty="0" err="1">
                <a:solidFill>
                  <a:srgbClr val="ABB2BF"/>
                </a:solidFill>
                <a:effectLst/>
                <a:latin typeface="Fira Code" panose="020F0502020204030204" pitchFamily="49" charset="0"/>
              </a:rPr>
              <a:t>cin_cross_b_distrib</a:t>
            </a:r>
            <a:r>
              <a:rPr lang="en-US" dirty="0">
                <a:solidFill>
                  <a:srgbClr val="ABB2BF"/>
                </a:solidFill>
                <a:effectLst/>
                <a:latin typeface="Fira Code" panose="020F0502020204030204" pitchFamily="49" charset="0"/>
              </a:rPr>
              <a:t>[2][NUM_BINS]; // For 3D coverage, use sampling instead of storing all combinations int </a:t>
            </a:r>
            <a:r>
              <a:rPr lang="en-US" dirty="0" err="1">
                <a:solidFill>
                  <a:srgbClr val="ABB2BF"/>
                </a:solidFill>
                <a:effectLst/>
                <a:latin typeface="Fira Code" panose="020F0502020204030204" pitchFamily="49" charset="0"/>
              </a:rPr>
              <a:t>sample_count</a:t>
            </a:r>
            <a:r>
              <a:rPr lang="en-US" dirty="0">
                <a:solidFill>
                  <a:srgbClr val="ABB2BF"/>
                </a:solidFill>
                <a:effectLst/>
                <a:latin typeface="Fira Code" panose="020F0502020204030204" pitchFamily="49" charset="0"/>
              </a:rPr>
              <a:t>; int </a:t>
            </a:r>
            <a:r>
              <a:rPr lang="en-US" dirty="0" err="1">
                <a:solidFill>
                  <a:srgbClr val="ABB2BF"/>
                </a:solidFill>
                <a:effectLst/>
                <a:latin typeface="Fira Code" panose="020F0502020204030204" pitchFamily="49" charset="0"/>
              </a:rPr>
              <a:t>hit_count</a:t>
            </a:r>
            <a:r>
              <a:rPr lang="en-US" dirty="0">
                <a:solidFill>
                  <a:srgbClr val="ABB2BF"/>
                </a:solidFill>
                <a:effectLst/>
                <a:latin typeface="Fira Code" panose="020F0502020204030204" pitchFamily="49" charset="0"/>
              </a:rPr>
              <a:t>; // Helper function to map 16-bit value to bin function int </a:t>
            </a:r>
            <a:r>
              <a:rPr lang="en-US" dirty="0" err="1">
                <a:solidFill>
                  <a:srgbClr val="ABB2BF"/>
                </a:solidFill>
                <a:effectLst/>
                <a:latin typeface="Fira Code" panose="020F0502020204030204" pitchFamily="49" charset="0"/>
              </a:rPr>
              <a:t>get_bin</a:t>
            </a:r>
            <a:r>
              <a:rPr lang="en-US" dirty="0">
                <a:solidFill>
                  <a:srgbClr val="ABB2BF"/>
                </a:solidFill>
                <a:effectLst/>
                <a:latin typeface="Fira Code" panose="020F0502020204030204" pitchFamily="49" charset="0"/>
              </a:rPr>
              <a:t>(logic [15:0] value); return value[15:8]; // Use upper 8 bits for binning </a:t>
            </a:r>
            <a:r>
              <a:rPr lang="en-US" dirty="0" err="1">
                <a:solidFill>
                  <a:srgbClr val="ABB2BF"/>
                </a:solidFill>
                <a:effectLst/>
                <a:latin typeface="Fira Code" panose="020F0502020204030204" pitchFamily="49" charset="0"/>
              </a:rPr>
              <a:t>endfunction</a:t>
            </a:r>
            <a:r>
              <a:rPr lang="en-US" dirty="0">
                <a:solidFill>
                  <a:srgbClr val="ABB2BF"/>
                </a:solidFill>
                <a:effectLst/>
                <a:latin typeface="Fira Code" panose="020F0502020204030204" pitchFamily="49" charset="0"/>
              </a:rPr>
              <a:t> task </a:t>
            </a:r>
            <a:r>
              <a:rPr lang="en-US" dirty="0" err="1">
                <a:solidFill>
                  <a:srgbClr val="ABB2BF"/>
                </a:solidFill>
                <a:effectLst/>
                <a:latin typeface="Fira Code" panose="020F0502020204030204" pitchFamily="49" charset="0"/>
              </a:rPr>
              <a:t>check_result</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d_trans</a:t>
            </a:r>
            <a:r>
              <a:rPr lang="en-US" dirty="0">
                <a:solidFill>
                  <a:srgbClr val="ABB2BF"/>
                </a:solidFill>
                <a:effectLst/>
                <a:latin typeface="Fira Code" panose="020F0502020204030204" pitchFamily="49" charset="0"/>
              </a:rPr>
              <a:t> = new(); driv2sb.get(</a:t>
            </a:r>
            <a:r>
              <a:rPr lang="en-US" dirty="0" err="1">
                <a:solidFill>
                  <a:srgbClr val="ABB2BF"/>
                </a:solidFill>
                <a:effectLst/>
                <a:latin typeface="Fira Code" panose="020F0502020204030204" pitchFamily="49" charset="0"/>
              </a:rPr>
              <a:t>d_trans</a:t>
            </a:r>
            <a:r>
              <a:rPr lang="en-US" dirty="0">
                <a:solidFill>
                  <a:srgbClr val="ABB2BF"/>
                </a:solidFill>
                <a:effectLst/>
                <a:latin typeface="Fira Code" panose="020F0502020204030204" pitchFamily="49" charset="0"/>
              </a:rPr>
              <a:t>); // Calculate expected results {d_trans.carry_out16, </a:t>
            </a:r>
            <a:r>
              <a:rPr lang="en-US" dirty="0" err="1">
                <a:solidFill>
                  <a:srgbClr val="ABB2BF"/>
                </a:solidFill>
                <a:effectLst/>
                <a:latin typeface="Fira Code" panose="020F0502020204030204" pitchFamily="49" charset="0"/>
              </a:rPr>
              <a:t>d_trans.sum</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 Update distribution counters using bins </a:t>
            </a:r>
            <a:r>
              <a:rPr lang="en-US" dirty="0" err="1">
                <a:solidFill>
                  <a:srgbClr val="ABB2BF"/>
                </a:solidFill>
                <a:effectLst/>
                <a:latin typeface="Fira Code" panose="020F0502020204030204" pitchFamily="49" charset="0"/>
              </a:rPr>
              <a:t>a_distribution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get_bin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get_bin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cin_distribution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 Update cross coverage counters </a:t>
            </a:r>
            <a:r>
              <a:rPr lang="en-US" dirty="0" err="1">
                <a:solidFill>
                  <a:srgbClr val="ABB2BF"/>
                </a:solidFill>
                <a:effectLst/>
                <a:latin typeface="Fira Code" panose="020F0502020204030204" pitchFamily="49" charset="0"/>
              </a:rPr>
              <a:t>cin_cross_a_distrib</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get_bin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cin_cross_b_distrib</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get_bin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Sample-based 3D coverage </a:t>
            </a:r>
            <a:r>
              <a:rPr lang="en-US" dirty="0" err="1">
                <a:solidFill>
                  <a:srgbClr val="ABB2BF"/>
                </a:solidFill>
                <a:effectLst/>
                <a:latin typeface="Fira Code" panose="020F0502020204030204" pitchFamily="49" charset="0"/>
              </a:rPr>
              <a:t>sample_count</a:t>
            </a:r>
            <a:r>
              <a:rPr lang="en-US" dirty="0">
                <a:solidFill>
                  <a:srgbClr val="ABB2BF"/>
                </a:solidFill>
                <a:effectLst/>
                <a:latin typeface="Fira Code" panose="020F0502020204030204" pitchFamily="49" charset="0"/>
              </a:rPr>
              <a:t>++; if (</a:t>
            </a:r>
            <a:r>
              <a:rPr lang="en-US" dirty="0" err="1">
                <a:solidFill>
                  <a:srgbClr val="ABB2BF"/>
                </a:solidFill>
                <a:effectLst/>
                <a:latin typeface="Fira Code" panose="020F0502020204030204" pitchFamily="49" charset="0"/>
              </a:rPr>
              <a:t>sample_unique_combination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begin </a:t>
            </a:r>
            <a:r>
              <a:rPr lang="en-US" dirty="0" err="1">
                <a:solidFill>
                  <a:srgbClr val="ABB2BF"/>
                </a:solidFill>
                <a:effectLst/>
                <a:latin typeface="Fira Code" panose="020F0502020204030204" pitchFamily="49" charset="0"/>
              </a:rPr>
              <a:t>hit_count</a:t>
            </a:r>
            <a:r>
              <a:rPr lang="en-US" dirty="0">
                <a:solidFill>
                  <a:srgbClr val="ABB2BF"/>
                </a:solidFill>
                <a:effectLst/>
                <a:latin typeface="Fira Code" panose="020F0502020204030204" pitchFamily="49" charset="0"/>
              </a:rPr>
              <a:t>++; end </a:t>
            </a:r>
            <a:r>
              <a:rPr lang="en-US" dirty="0" err="1">
                <a:solidFill>
                  <a:srgbClr val="ABB2BF"/>
                </a:solidFill>
                <a:effectLst/>
                <a:latin typeface="Fira Code" panose="020F0502020204030204" pitchFamily="49" charset="0"/>
              </a:rPr>
              <a:t>endtask</a:t>
            </a:r>
            <a:endParaRPr lang="en-US" dirty="0">
              <a:solidFill>
                <a:srgbClr val="ABB2BF"/>
              </a:solidFill>
              <a:effectLst/>
              <a:latin typeface="Fira Code" panose="020F0502020204030204" pitchFamily="49" charset="0"/>
            </a:endParaRPr>
          </a:p>
          <a:p>
            <a:r>
              <a:rPr lang="en-US" dirty="0">
                <a:effectLst/>
              </a:rPr>
              <a:t>For the comprehensive fix, I recommend:</a:t>
            </a:r>
          </a:p>
          <a:p>
            <a:pPr>
              <a:buFont typeface="+mj-lt"/>
              <a:buAutoNum type="arabicPeriod"/>
            </a:pPr>
            <a:r>
              <a:rPr lang="en-US" dirty="0">
                <a:effectLst/>
              </a:rPr>
              <a:t>Making the coverage analysis more granular by using bins</a:t>
            </a:r>
          </a:p>
          <a:p>
            <a:pPr>
              <a:buFont typeface="+mj-lt"/>
              <a:buAutoNum type="arabicPeriod"/>
            </a:pPr>
            <a:r>
              <a:rPr lang="en-US" dirty="0">
                <a:effectLst/>
              </a:rPr>
              <a:t>Using sampling techniques for 3D coverage instead of storing all combinations</a:t>
            </a:r>
          </a:p>
          <a:p>
            <a:pPr>
              <a:buFont typeface="+mj-lt"/>
              <a:buAutoNum type="arabicPeriod"/>
            </a:pPr>
            <a:r>
              <a:rPr lang="en-US" dirty="0">
                <a:effectLst/>
              </a:rPr>
              <a:t>Implementing dynamic memory allocation where needed</a:t>
            </a:r>
          </a:p>
          <a:p>
            <a:pPr>
              <a:buFont typeface="+mj-lt"/>
              <a:buAutoNum type="arabicPeriod"/>
            </a:pPr>
            <a:r>
              <a:rPr lang="en-US" dirty="0">
                <a:effectLst/>
              </a:rPr>
              <a:t>Adding array bounds checking in critical sections</a:t>
            </a:r>
          </a:p>
          <a:p>
            <a:r>
              <a:rPr lang="en-US" dirty="0">
                <a:effectLst/>
              </a:rPr>
              <a:t>Would you like me to provide the complete modified scoreboard implementation with these memory-efficient changes? We can maintain the same coverage analysis goals while avoiding the memory access violations.</a:t>
            </a:r>
          </a:p>
          <a:p>
            <a:r>
              <a:rPr lang="en-US" dirty="0">
                <a:effectLst/>
              </a:rPr>
              <a:t>Also, for future debugging of such issues, I recommend:</a:t>
            </a:r>
          </a:p>
          <a:p>
            <a:pPr>
              <a:buFont typeface="+mj-lt"/>
              <a:buAutoNum type="arabicPeriod"/>
            </a:pPr>
            <a:r>
              <a:rPr lang="en-US" dirty="0">
                <a:effectLst/>
              </a:rPr>
              <a:t>Running the simulation with smaller test counts first</a:t>
            </a:r>
          </a:p>
          <a:p>
            <a:pPr>
              <a:buFont typeface="+mj-lt"/>
              <a:buAutoNum type="arabicPeriod"/>
            </a:pPr>
            <a:r>
              <a:rPr lang="en-US" dirty="0">
                <a:effectLst/>
              </a:rPr>
              <a:t>Adding debug print statements to track memory usage</a:t>
            </a:r>
          </a:p>
          <a:p>
            <a:pPr>
              <a:buFont typeface="+mj-lt"/>
              <a:buAutoNum type="arabicPeriod"/>
            </a:pPr>
            <a:r>
              <a:rPr lang="en-US" dirty="0">
                <a:effectLst/>
              </a:rPr>
              <a:t>Using </a:t>
            </a:r>
            <a:r>
              <a:rPr lang="en-US" dirty="0" err="1">
                <a:effectLst/>
              </a:rPr>
              <a:t>SystemVerilog's</a:t>
            </a:r>
            <a:r>
              <a:rPr lang="en-US" dirty="0">
                <a:effectLst/>
              </a:rPr>
              <a:t> built-in assertions to catch potential array access violations</a:t>
            </a:r>
          </a:p>
          <a:p>
            <a:pPr>
              <a:buFont typeface="+mj-lt"/>
              <a:buAutoNum type="arabicPeriod"/>
            </a:pPr>
            <a:r>
              <a:rPr lang="en-US" dirty="0">
                <a:effectLst/>
              </a:rPr>
              <a:t>Gradually increasing the complexity of coverage tracking</a:t>
            </a:r>
          </a:p>
          <a:p>
            <a:r>
              <a:rPr lang="en-US" dirty="0" err="1">
                <a:effectLst/>
              </a:rPr>
              <a:t>CopyRetry</a:t>
            </a:r>
            <a:endParaRPr lang="en-US" dirty="0">
              <a:effectLst/>
            </a:endParaRPr>
          </a:p>
          <a:p>
            <a:r>
              <a:rPr lang="en-US" dirty="0">
                <a:effectLst/>
              </a:rPr>
              <a:t>Claude does not have the ability to run the code it generates yet.</a:t>
            </a:r>
          </a:p>
          <a:p>
            <a:r>
              <a:rPr lang="en-US" dirty="0">
                <a:effectLst/>
              </a:rPr>
              <a:t>S</a:t>
            </a:r>
          </a:p>
          <a:p>
            <a:r>
              <a:rPr lang="en-US" dirty="0">
                <a:effectLst/>
              </a:rPr>
              <a:t>give me the full modified code</a:t>
            </a:r>
          </a:p>
          <a:p>
            <a:r>
              <a:rPr lang="en-US" dirty="0">
                <a:effectLst/>
              </a:rPr>
              <a:t>Edit</a:t>
            </a:r>
          </a:p>
          <a:p>
            <a:r>
              <a:rPr lang="en-US" dirty="0">
                <a:effectLst/>
              </a:rPr>
              <a:t>I'll help you with a complete memory-efficient implementation of the CLA testbench. I'll add detailed comments to explain the key changes and design decisions.</a:t>
            </a:r>
          </a:p>
          <a:p>
            <a:r>
              <a:rPr lang="en-US" dirty="0">
                <a:effectLst/>
              </a:rPr>
              <a:t>Memory-Efficient CLA Testbench</a:t>
            </a:r>
          </a:p>
          <a:p>
            <a:r>
              <a:rPr lang="en-US" dirty="0">
                <a:effectLst/>
              </a:rPr>
              <a:t>Click to open code</a:t>
            </a:r>
          </a:p>
          <a:p>
            <a:r>
              <a:rPr lang="en-US" dirty="0" err="1">
                <a:effectLst/>
              </a:rPr>
              <a:t>CopyRetry</a:t>
            </a:r>
            <a:endParaRPr lang="en-US" dirty="0">
              <a:effectLst/>
            </a:endParaRPr>
          </a:p>
          <a:p>
            <a:r>
              <a:rPr lang="en-US" dirty="0">
                <a:effectLst/>
              </a:rPr>
              <a:t>Claude’s response was limited as it hit the maximum length allowed at this time.</a:t>
            </a:r>
          </a:p>
          <a:p>
            <a:r>
              <a:rPr lang="en-US" dirty="0">
                <a:effectLst/>
              </a:rPr>
              <a:t>S</a:t>
            </a:r>
          </a:p>
          <a:p>
            <a:r>
              <a:rPr lang="en-US" dirty="0">
                <a:effectLst/>
              </a:rPr>
              <a:t>5,98.05,98.05,-50.00,0.00 10,94.14,94.92,-100.00,0.01 15,88.67,89.84,-200.00,0.02 20,83.98,83.20,-250.00,0.04 30,73.83,73.44,-100.00,0.06 40,64.06,64.06,-400.00,0.09 50,51.56,51.17,-250.00,0.13 75,33.59,35.94,-500.00,0.19 100,13.28,17.97,-250.00,0.26, this is what are you writing in the file, Test: Running simulation with SIM_COUNT = 5 ------------------Scoreboard Test Starts-------------------- === Coverage Results === Input a coverage: 1.95% Input b coverage: 1.95% Input </a:t>
            </a:r>
            <a:r>
              <a:rPr lang="en-US" dirty="0" err="1">
                <a:effectLst/>
              </a:rPr>
              <a:t>cin</a:t>
            </a:r>
            <a:r>
              <a:rPr lang="en-US" dirty="0">
                <a:effectLst/>
              </a:rPr>
              <a:t> coverage: 100.00% Cross Coverage (</a:t>
            </a:r>
            <a:r>
              <a:rPr lang="en-US" dirty="0" err="1">
                <a:effectLst/>
              </a:rPr>
              <a:t>cin</a:t>
            </a:r>
            <a:r>
              <a:rPr lang="en-US" dirty="0">
                <a:effectLst/>
              </a:rPr>
              <a:t> cross a): </a:t>
            </a:r>
            <a:r>
              <a:rPr lang="en-US" dirty="0" err="1">
                <a:effectLst/>
              </a:rPr>
              <a:t>cin</a:t>
            </a:r>
            <a:r>
              <a:rPr lang="en-US" dirty="0">
                <a:effectLst/>
              </a:rPr>
              <a:t>=0: 1.17% </a:t>
            </a:r>
            <a:r>
              <a:rPr lang="en-US" dirty="0" err="1">
                <a:effectLst/>
              </a:rPr>
              <a:t>cin</a:t>
            </a:r>
            <a:r>
              <a:rPr lang="en-US" dirty="0">
                <a:effectLst/>
              </a:rPr>
              <a:t>=1: 0.78% Cross Coverage (</a:t>
            </a:r>
            <a:r>
              <a:rPr lang="en-US" dirty="0" err="1">
                <a:effectLst/>
              </a:rPr>
              <a:t>cin</a:t>
            </a:r>
            <a:r>
              <a:rPr lang="en-US" dirty="0">
                <a:effectLst/>
              </a:rPr>
              <a:t> cross b): </a:t>
            </a:r>
            <a:r>
              <a:rPr lang="en-US" dirty="0" err="1">
                <a:effectLst/>
              </a:rPr>
              <a:t>cin</a:t>
            </a:r>
            <a:r>
              <a:rPr lang="en-US" dirty="0">
                <a:effectLst/>
              </a:rPr>
              <a:t>=0: 1.17% </a:t>
            </a:r>
            <a:r>
              <a:rPr lang="en-US" dirty="0" err="1">
                <a:effectLst/>
              </a:rPr>
              <a:t>cin</a:t>
            </a:r>
            <a:r>
              <a:rPr lang="en-US" dirty="0">
                <a:effectLst/>
              </a:rPr>
              <a:t>=1: 0.78% Estimated 3D Coverage (</a:t>
            </a:r>
            <a:r>
              <a:rPr lang="en-US" dirty="0" err="1">
                <a:effectLst/>
              </a:rPr>
              <a:t>cin</a:t>
            </a:r>
            <a:r>
              <a:rPr lang="en-US" dirty="0">
                <a:effectLst/>
              </a:rPr>
              <a:t> cross a cross b): 0.00% Data flow: Passed 5 out of Total 5 Tests ------------------Scoreboard Test Ends-------------------- Test: Running simulation with SIM_COUNT = 10 ------------------Scoreboard Test Starts-------------------- === Coverage Results === Input a coverage: 5.86% Input b coverage: 5.08% Input </a:t>
            </a:r>
            <a:r>
              <a:rPr lang="en-US" dirty="0" err="1">
                <a:effectLst/>
              </a:rPr>
              <a:t>cin</a:t>
            </a:r>
            <a:r>
              <a:rPr lang="en-US" dirty="0">
                <a:effectLst/>
              </a:rPr>
              <a:t> coverage: 100.00% Cross Coverage (</a:t>
            </a:r>
            <a:r>
              <a:rPr lang="en-US" dirty="0" err="1">
                <a:effectLst/>
              </a:rPr>
              <a:t>cin</a:t>
            </a:r>
            <a:r>
              <a:rPr lang="en-US" dirty="0">
                <a:effectLst/>
              </a:rPr>
              <a:t> cross a): </a:t>
            </a:r>
            <a:r>
              <a:rPr lang="en-US" dirty="0" err="1">
                <a:effectLst/>
              </a:rPr>
              <a:t>cin</a:t>
            </a:r>
            <a:r>
              <a:rPr lang="en-US" dirty="0">
                <a:effectLst/>
              </a:rPr>
              <a:t>=0: 3.12% </a:t>
            </a:r>
            <a:r>
              <a:rPr lang="en-US" dirty="0" err="1">
                <a:effectLst/>
              </a:rPr>
              <a:t>cin</a:t>
            </a:r>
            <a:r>
              <a:rPr lang="en-US" dirty="0">
                <a:effectLst/>
              </a:rPr>
              <a:t>=1: 2.73% Cross Coverage (</a:t>
            </a:r>
            <a:r>
              <a:rPr lang="en-US" dirty="0" err="1">
                <a:effectLst/>
              </a:rPr>
              <a:t>cin</a:t>
            </a:r>
            <a:r>
              <a:rPr lang="en-US" dirty="0">
                <a:effectLst/>
              </a:rPr>
              <a:t> cross b): </a:t>
            </a:r>
            <a:r>
              <a:rPr lang="en-US" dirty="0" err="1">
                <a:effectLst/>
              </a:rPr>
              <a:t>cin</a:t>
            </a:r>
            <a:r>
              <a:rPr lang="en-US" dirty="0">
                <a:effectLst/>
              </a:rPr>
              <a:t>=0: 3.12% </a:t>
            </a:r>
            <a:r>
              <a:rPr lang="en-US" dirty="0" err="1">
                <a:effectLst/>
              </a:rPr>
              <a:t>cin</a:t>
            </a:r>
            <a:r>
              <a:rPr lang="en-US" dirty="0">
                <a:effectLst/>
              </a:rPr>
              <a:t>=1: 2.73% Estimated 3D Coverage (</a:t>
            </a:r>
            <a:r>
              <a:rPr lang="en-US" dirty="0" err="1">
                <a:effectLst/>
              </a:rPr>
              <a:t>cin</a:t>
            </a:r>
            <a:r>
              <a:rPr lang="en-US" dirty="0">
                <a:effectLst/>
              </a:rPr>
              <a:t> cross a cross b): 0.01% Data flow: Passed 10 out of Total 10 Tests ------------------Scoreboard Test Ends-------------------- Test: Running simulation with SIM_COUNT = 15 ------------------Scoreboard Test Starts-------------------- === Coverage Results === Input a coverage: 11.33% Input b coverage: 10.16% Input </a:t>
            </a:r>
            <a:r>
              <a:rPr lang="en-US" dirty="0" err="1">
                <a:effectLst/>
              </a:rPr>
              <a:t>cin</a:t>
            </a:r>
            <a:r>
              <a:rPr lang="en-US" dirty="0">
                <a:effectLst/>
              </a:rPr>
              <a:t> coverage: 100.00% Cross Coverage (</a:t>
            </a:r>
            <a:r>
              <a:rPr lang="en-US" dirty="0" err="1">
                <a:effectLst/>
              </a:rPr>
              <a:t>cin</a:t>
            </a:r>
            <a:r>
              <a:rPr lang="en-US" dirty="0">
                <a:effectLst/>
              </a:rPr>
              <a:t> cross a): </a:t>
            </a:r>
            <a:r>
              <a:rPr lang="en-US" dirty="0" err="1">
                <a:effectLst/>
              </a:rPr>
              <a:t>cin</a:t>
            </a:r>
            <a:r>
              <a:rPr lang="en-US" dirty="0">
                <a:effectLst/>
              </a:rPr>
              <a:t>=0: 7.03% </a:t>
            </a:r>
            <a:r>
              <a:rPr lang="en-US" dirty="0" err="1">
                <a:effectLst/>
              </a:rPr>
              <a:t>cin</a:t>
            </a:r>
            <a:r>
              <a:rPr lang="en-US" dirty="0">
                <a:effectLst/>
              </a:rPr>
              <a:t>=1: 4.30% Cross Coverage (</a:t>
            </a:r>
            <a:r>
              <a:rPr lang="en-US" dirty="0" err="1">
                <a:effectLst/>
              </a:rPr>
              <a:t>cin</a:t>
            </a:r>
            <a:r>
              <a:rPr lang="en-US" dirty="0">
                <a:effectLst/>
              </a:rPr>
              <a:t> cross b): </a:t>
            </a:r>
            <a:r>
              <a:rPr lang="en-US" dirty="0" err="1">
                <a:effectLst/>
              </a:rPr>
              <a:t>cin</a:t>
            </a:r>
            <a:r>
              <a:rPr lang="en-US" dirty="0">
                <a:effectLst/>
              </a:rPr>
              <a:t>=0: 7.42% </a:t>
            </a:r>
            <a:r>
              <a:rPr lang="en-US" dirty="0" err="1">
                <a:effectLst/>
              </a:rPr>
              <a:t>cin</a:t>
            </a:r>
            <a:r>
              <a:rPr lang="en-US" dirty="0">
                <a:effectLst/>
              </a:rPr>
              <a:t>=1: 4.30% Estimated 3D Coverage (</a:t>
            </a:r>
            <a:r>
              <a:rPr lang="en-US" dirty="0" err="1">
                <a:effectLst/>
              </a:rPr>
              <a:t>cin</a:t>
            </a:r>
            <a:r>
              <a:rPr lang="en-US" dirty="0">
                <a:effectLst/>
              </a:rPr>
              <a:t> cross a cross b): 0.02% Data flow: Passed 15 out of Total 15 Tests ------------------Scoreboard Test Ends-------------------- Test: Running simulation with SIM_COUNT = 20 ------------------Scoreboard Test Starts-------------------- === Coverage Results === Input a coverage: 15.62% Input b coverage: 16.80% Input </a:t>
            </a:r>
            <a:r>
              <a:rPr lang="en-US" dirty="0" err="1">
                <a:effectLst/>
              </a:rPr>
              <a:t>cin</a:t>
            </a:r>
            <a:r>
              <a:rPr lang="en-US" dirty="0">
                <a:effectLst/>
              </a:rPr>
              <a:t> coverage: 100.00% Cross Coverage (</a:t>
            </a:r>
            <a:r>
              <a:rPr lang="en-US" dirty="0" err="1">
                <a:effectLst/>
              </a:rPr>
              <a:t>cin</a:t>
            </a:r>
            <a:r>
              <a:rPr lang="en-US" dirty="0">
                <a:effectLst/>
              </a:rPr>
              <a:t> cross a): </a:t>
            </a:r>
            <a:r>
              <a:rPr lang="en-US" dirty="0" err="1">
                <a:effectLst/>
              </a:rPr>
              <a:t>cin</a:t>
            </a:r>
            <a:r>
              <a:rPr lang="en-US" dirty="0">
                <a:effectLst/>
              </a:rPr>
              <a:t>=0: 10.94% </a:t>
            </a:r>
            <a:r>
              <a:rPr lang="en-US" dirty="0" err="1">
                <a:effectLst/>
              </a:rPr>
              <a:t>cin</a:t>
            </a:r>
            <a:r>
              <a:rPr lang="en-US" dirty="0">
                <a:effectLst/>
              </a:rPr>
              <a:t>=1: 7.81% Cross Coverage (</a:t>
            </a:r>
            <a:r>
              <a:rPr lang="en-US" dirty="0" err="1">
                <a:effectLst/>
              </a:rPr>
              <a:t>cin</a:t>
            </a:r>
            <a:r>
              <a:rPr lang="en-US" dirty="0">
                <a:effectLst/>
              </a:rPr>
              <a:t> cross b): </a:t>
            </a:r>
            <a:r>
              <a:rPr lang="en-US" dirty="0" err="1">
                <a:effectLst/>
              </a:rPr>
              <a:t>cin</a:t>
            </a:r>
            <a:r>
              <a:rPr lang="en-US" dirty="0">
                <a:effectLst/>
              </a:rPr>
              <a:t>=0: 11.33% </a:t>
            </a:r>
            <a:r>
              <a:rPr lang="en-US" dirty="0" err="1">
                <a:effectLst/>
              </a:rPr>
              <a:t>cin</a:t>
            </a:r>
            <a:r>
              <a:rPr lang="en-US" dirty="0">
                <a:effectLst/>
              </a:rPr>
              <a:t>=1: 8.20% Estimated 3D Coverage (</a:t>
            </a:r>
            <a:r>
              <a:rPr lang="en-US" dirty="0" err="1">
                <a:effectLst/>
              </a:rPr>
              <a:t>cin</a:t>
            </a:r>
            <a:r>
              <a:rPr lang="en-US" dirty="0">
                <a:effectLst/>
              </a:rPr>
              <a:t> cross a cross b): 0.04%, this what is getting displayed, I do not find any relation between this, can u modify the file write task only to put the values in order for sim count, a coverage, b coverage, c coverage, c cross a cross b coverage</a:t>
            </a:r>
          </a:p>
          <a:p>
            <a:r>
              <a:rPr lang="en-US" dirty="0">
                <a:effectLst/>
              </a:rPr>
              <a:t>Edit</a:t>
            </a:r>
          </a:p>
          <a:p>
            <a:r>
              <a:rPr lang="en-US" dirty="0">
                <a:effectLst/>
              </a:rPr>
              <a:t>Let me help you modify the file writing task to correctly organize and align the coverage data between what's displayed and what's written to the file. Here's the modified task:</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task </a:t>
            </a:r>
            <a:r>
              <a:rPr lang="en-US" dirty="0" err="1">
                <a:solidFill>
                  <a:srgbClr val="ABB2BF"/>
                </a:solidFill>
                <a:effectLst/>
                <a:latin typeface="Fira Code" panose="020F0502020204030204" pitchFamily="49" charset="0"/>
              </a:rPr>
              <a:t>write_coverage_reports</a:t>
            </a:r>
            <a:r>
              <a:rPr lang="en-US" dirty="0">
                <a:solidFill>
                  <a:srgbClr val="ABB2BF"/>
                </a:solidFill>
                <a:effectLst/>
                <a:latin typeface="Fira Code" panose="020F0502020204030204" pitchFamily="49" charset="0"/>
              </a:rPr>
              <a:t>(); int file; real </a:t>
            </a:r>
            <a:r>
              <a:rPr lang="en-US" dirty="0" err="1">
                <a:solidFill>
                  <a:srgbClr val="ABB2BF"/>
                </a:solidFill>
                <a:effectLst/>
                <a:latin typeface="Fira Code" panose="020F0502020204030204" pitchFamily="49" charset="0"/>
              </a:rPr>
              <a:t>a_coverage</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b_coverage</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cin_coverage</a:t>
            </a:r>
            <a:r>
              <a:rPr lang="en-US" dirty="0">
                <a:solidFill>
                  <a:srgbClr val="ABB2BF"/>
                </a:solidFill>
                <a:effectLst/>
                <a:latin typeface="Fira Code" panose="020F0502020204030204" pitchFamily="49" charset="0"/>
              </a:rPr>
              <a:t>; real </a:t>
            </a:r>
            <a:r>
              <a:rPr lang="en-US" dirty="0" err="1">
                <a:solidFill>
                  <a:srgbClr val="ABB2BF"/>
                </a:solidFill>
                <a:effectLst/>
                <a:latin typeface="Fira Code" panose="020F0502020204030204" pitchFamily="49" charset="0"/>
              </a:rPr>
              <a:t>cross_coverage</a:t>
            </a:r>
            <a:r>
              <a:rPr lang="en-US" dirty="0">
                <a:solidFill>
                  <a:srgbClr val="ABB2BF"/>
                </a:solidFill>
                <a:effectLst/>
                <a:latin typeface="Fira Code" panose="020F0502020204030204" pitchFamily="49" charset="0"/>
              </a:rPr>
              <a:t>; // Calculate coverage percentages foreach(</a:t>
            </a:r>
            <a:r>
              <a:rPr lang="en-US" dirty="0" err="1">
                <a:solidFill>
                  <a:srgbClr val="ABB2BF"/>
                </a:solidFill>
                <a:effectLst/>
                <a:latin typeface="Fira Code" panose="020F0502020204030204" pitchFamily="49" charset="0"/>
              </a:rPr>
              <a:t>a_distribution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i</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a_coverage</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a_distribution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i</a:t>
            </a:r>
            <a:r>
              <a:rPr lang="en-US" dirty="0">
                <a:solidFill>
                  <a:srgbClr val="ABB2BF"/>
                </a:solidFill>
                <a:effectLst/>
                <a:latin typeface="Fira Code" panose="020F0502020204030204" pitchFamily="49" charset="0"/>
              </a:rPr>
              <a:t>] != 0); foreach(</a:t>
            </a:r>
            <a:r>
              <a:rPr lang="en-US" dirty="0" err="1">
                <a:solidFill>
                  <a:srgbClr val="ABB2BF"/>
                </a:solidFill>
                <a:effectLst/>
                <a:latin typeface="Fira Code" panose="020F0502020204030204" pitchFamily="49" charset="0"/>
              </a:rPr>
              <a:t>b_distribution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i</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b_coverage</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b_distribution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i</a:t>
            </a:r>
            <a:r>
              <a:rPr lang="en-US" dirty="0">
                <a:solidFill>
                  <a:srgbClr val="ABB2BF"/>
                </a:solidFill>
                <a:effectLst/>
                <a:latin typeface="Fira Code" panose="020F0502020204030204" pitchFamily="49" charset="0"/>
              </a:rPr>
              <a:t>] != 0); foreach(</a:t>
            </a:r>
            <a:r>
              <a:rPr lang="en-US" dirty="0" err="1">
                <a:solidFill>
                  <a:srgbClr val="ABB2BF"/>
                </a:solidFill>
                <a:effectLst/>
                <a:latin typeface="Fira Code" panose="020F0502020204030204" pitchFamily="49" charset="0"/>
              </a:rPr>
              <a:t>cin_distribution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i</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cin_coverage</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cin_distribution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i</a:t>
            </a:r>
            <a:r>
              <a:rPr lang="en-US" dirty="0">
                <a:solidFill>
                  <a:srgbClr val="ABB2BF"/>
                </a:solidFill>
                <a:effectLst/>
                <a:latin typeface="Fira Code" panose="020F0502020204030204" pitchFamily="49" charset="0"/>
              </a:rPr>
              <a:t>] != 0); // Convert to percentages </a:t>
            </a:r>
            <a:r>
              <a:rPr lang="en-US" dirty="0" err="1">
                <a:solidFill>
                  <a:srgbClr val="ABB2BF"/>
                </a:solidFill>
                <a:effectLst/>
                <a:latin typeface="Fira Code" panose="020F0502020204030204" pitchFamily="49" charset="0"/>
              </a:rPr>
              <a:t>a_coverage</a:t>
            </a:r>
            <a:r>
              <a:rPr lang="en-US" dirty="0">
                <a:solidFill>
                  <a:srgbClr val="ABB2BF"/>
                </a:solidFill>
                <a:effectLst/>
                <a:latin typeface="Fira Code" panose="020F0502020204030204" pitchFamily="49" charset="0"/>
              </a:rPr>
              <a:t> = 100.0 * </a:t>
            </a:r>
            <a:r>
              <a:rPr lang="en-US" dirty="0" err="1">
                <a:solidFill>
                  <a:srgbClr val="ABB2BF"/>
                </a:solidFill>
                <a:effectLst/>
                <a:latin typeface="Fira Code" panose="020F0502020204030204" pitchFamily="49" charset="0"/>
              </a:rPr>
              <a:t>a_coverage</a:t>
            </a:r>
            <a:r>
              <a:rPr lang="en-US" dirty="0">
                <a:solidFill>
                  <a:srgbClr val="ABB2BF"/>
                </a:solidFill>
                <a:effectLst/>
                <a:latin typeface="Fira Code" panose="020F0502020204030204" pitchFamily="49" charset="0"/>
              </a:rPr>
              <a:t> / NUM_BINS; </a:t>
            </a:r>
            <a:r>
              <a:rPr lang="en-US" dirty="0" err="1">
                <a:solidFill>
                  <a:srgbClr val="ABB2BF"/>
                </a:solidFill>
                <a:effectLst/>
                <a:latin typeface="Fira Code" panose="020F0502020204030204" pitchFamily="49" charset="0"/>
              </a:rPr>
              <a:t>b_coverage</a:t>
            </a:r>
            <a:r>
              <a:rPr lang="en-US" dirty="0">
                <a:solidFill>
                  <a:srgbClr val="ABB2BF"/>
                </a:solidFill>
                <a:effectLst/>
                <a:latin typeface="Fira Code" panose="020F0502020204030204" pitchFamily="49" charset="0"/>
              </a:rPr>
              <a:t> = 100.0 * </a:t>
            </a:r>
            <a:r>
              <a:rPr lang="en-US" dirty="0" err="1">
                <a:solidFill>
                  <a:srgbClr val="ABB2BF"/>
                </a:solidFill>
                <a:effectLst/>
                <a:latin typeface="Fira Code" panose="020F0502020204030204" pitchFamily="49" charset="0"/>
              </a:rPr>
              <a:t>b_coverage</a:t>
            </a:r>
            <a:r>
              <a:rPr lang="en-US" dirty="0">
                <a:solidFill>
                  <a:srgbClr val="ABB2BF"/>
                </a:solidFill>
                <a:effectLst/>
                <a:latin typeface="Fira Code" panose="020F0502020204030204" pitchFamily="49" charset="0"/>
              </a:rPr>
              <a:t> / NUM_BINS; </a:t>
            </a:r>
            <a:r>
              <a:rPr lang="en-US" dirty="0" err="1">
                <a:solidFill>
                  <a:srgbClr val="ABB2BF"/>
                </a:solidFill>
                <a:effectLst/>
                <a:latin typeface="Fira Code" panose="020F0502020204030204" pitchFamily="49" charset="0"/>
              </a:rPr>
              <a:t>cin_coverage</a:t>
            </a:r>
            <a:r>
              <a:rPr lang="en-US" dirty="0">
                <a:solidFill>
                  <a:srgbClr val="ABB2BF"/>
                </a:solidFill>
                <a:effectLst/>
                <a:latin typeface="Fira Code" panose="020F0502020204030204" pitchFamily="49" charset="0"/>
              </a:rPr>
              <a:t> = 100.0 * </a:t>
            </a:r>
            <a:r>
              <a:rPr lang="en-US" dirty="0" err="1">
                <a:solidFill>
                  <a:srgbClr val="ABB2BF"/>
                </a:solidFill>
                <a:effectLst/>
                <a:latin typeface="Fira Code" panose="020F0502020204030204" pitchFamily="49" charset="0"/>
              </a:rPr>
              <a:t>cin_coverage</a:t>
            </a:r>
            <a:r>
              <a:rPr lang="en-US" dirty="0">
                <a:solidFill>
                  <a:srgbClr val="ABB2BF"/>
                </a:solidFill>
                <a:effectLst/>
                <a:latin typeface="Fira Code" panose="020F0502020204030204" pitchFamily="49" charset="0"/>
              </a:rPr>
              <a:t> / 2; // Open file for writing file = $</a:t>
            </a:r>
            <a:r>
              <a:rPr lang="en-US" dirty="0" err="1">
                <a:solidFill>
                  <a:srgbClr val="ABB2BF"/>
                </a:solidFill>
                <a:effectLst/>
                <a:latin typeface="Fira Code" panose="020F0502020204030204" pitchFamily="49" charset="0"/>
              </a:rPr>
              <a:t>fopen</a:t>
            </a:r>
            <a:r>
              <a:rPr lang="en-US" dirty="0">
                <a:solidFill>
                  <a:srgbClr val="ABB2BF"/>
                </a:solidFill>
                <a:effectLst/>
                <a:latin typeface="Fira Code" panose="020F0502020204030204" pitchFamily="49" charset="0"/>
              </a:rPr>
              <a:t>("cla_coverage_report.csv", "a"); if(file) begin // Write header if file is empty if ($</a:t>
            </a:r>
            <a:r>
              <a:rPr lang="en-US" dirty="0" err="1">
                <a:solidFill>
                  <a:srgbClr val="ABB2BF"/>
                </a:solidFill>
                <a:effectLst/>
                <a:latin typeface="Fira Code" panose="020F0502020204030204" pitchFamily="49" charset="0"/>
              </a:rPr>
              <a:t>feof</a:t>
            </a:r>
            <a:r>
              <a:rPr lang="en-US" dirty="0">
                <a:solidFill>
                  <a:srgbClr val="ABB2BF"/>
                </a:solidFill>
                <a:effectLst/>
                <a:latin typeface="Fira Code" panose="020F0502020204030204" pitchFamily="49" charset="0"/>
              </a:rPr>
              <a:t>(file)) begin $</a:t>
            </a:r>
            <a:r>
              <a:rPr lang="en-US" dirty="0" err="1">
                <a:solidFill>
                  <a:srgbClr val="ABB2BF"/>
                </a:solidFill>
                <a:effectLst/>
                <a:latin typeface="Fira Code" panose="020F0502020204030204" pitchFamily="49" charset="0"/>
              </a:rPr>
              <a:t>fwrite</a:t>
            </a:r>
            <a:r>
              <a:rPr lang="en-US" dirty="0">
                <a:solidFill>
                  <a:srgbClr val="ABB2BF"/>
                </a:solidFill>
                <a:effectLst/>
                <a:latin typeface="Fira Code" panose="020F0502020204030204" pitchFamily="49" charset="0"/>
              </a:rPr>
              <a:t>(file, "SIM_COUNT,a_Coverage,b_Coverage,cin_Coverage,3D_Coverage\n"); end // Write the exact same values that were displayed $</a:t>
            </a:r>
            <a:r>
              <a:rPr lang="en-US" dirty="0" err="1">
                <a:solidFill>
                  <a:srgbClr val="ABB2BF"/>
                </a:solidFill>
                <a:effectLst/>
                <a:latin typeface="Fira Code" panose="020F0502020204030204" pitchFamily="49" charset="0"/>
              </a:rPr>
              <a:t>fwrite</a:t>
            </a:r>
            <a:r>
              <a:rPr lang="en-US" dirty="0">
                <a:solidFill>
                  <a:srgbClr val="ABB2BF"/>
                </a:solidFill>
                <a:effectLst/>
                <a:latin typeface="Fira Code" panose="020F0502020204030204" pitchFamily="49" charset="0"/>
              </a:rPr>
              <a:t>(file, "%0d,%0.2f,%0.2f,%0.2f,%0.2f\n", SIM_COUNT, </a:t>
            </a:r>
            <a:r>
              <a:rPr lang="en-US" dirty="0" err="1">
                <a:solidFill>
                  <a:srgbClr val="ABB2BF"/>
                </a:solidFill>
                <a:effectLst/>
                <a:latin typeface="Fira Code" panose="020F0502020204030204" pitchFamily="49" charset="0"/>
              </a:rPr>
              <a:t>a_coverage</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b_coverage</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cin_coverage</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estimated_coverage</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fclose</a:t>
            </a:r>
            <a:r>
              <a:rPr lang="en-US" dirty="0">
                <a:solidFill>
                  <a:srgbClr val="ABB2BF"/>
                </a:solidFill>
                <a:effectLst/>
                <a:latin typeface="Fira Code" panose="020F0502020204030204" pitchFamily="49" charset="0"/>
              </a:rPr>
              <a:t>(file); end else begin $display("Error: Unable to open coverage report file"); end </a:t>
            </a:r>
            <a:r>
              <a:rPr lang="en-US" dirty="0" err="1">
                <a:solidFill>
                  <a:srgbClr val="ABB2BF"/>
                </a:solidFill>
                <a:effectLst/>
                <a:latin typeface="Fira Code" panose="020F0502020204030204" pitchFamily="49" charset="0"/>
              </a:rPr>
              <a:t>endtask</a:t>
            </a:r>
            <a:endParaRPr lang="en-US" dirty="0">
              <a:solidFill>
                <a:srgbClr val="ABB2BF"/>
              </a:solidFill>
              <a:effectLst/>
              <a:latin typeface="Fira Code" panose="020F0502020204030204" pitchFamily="49" charset="0"/>
            </a:endParaRPr>
          </a:p>
          <a:p>
            <a:r>
              <a:rPr lang="en-US" dirty="0">
                <a:effectLst/>
              </a:rPr>
              <a:t>This modification:</a:t>
            </a:r>
          </a:p>
          <a:p>
            <a:pPr>
              <a:buFont typeface="+mj-lt"/>
              <a:buAutoNum type="arabicPeriod"/>
            </a:pPr>
            <a:r>
              <a:rPr lang="en-US" dirty="0">
                <a:effectLst/>
              </a:rPr>
              <a:t>Calculates coverage values in the same way as the display task</a:t>
            </a:r>
          </a:p>
          <a:p>
            <a:pPr>
              <a:buFont typeface="+mj-lt"/>
              <a:buAutoNum type="arabicPeriod"/>
            </a:pPr>
            <a:r>
              <a:rPr lang="en-US" dirty="0">
                <a:effectLst/>
              </a:rPr>
              <a:t>Uses the exact same values that were shown in the display output</a:t>
            </a:r>
          </a:p>
          <a:p>
            <a:pPr>
              <a:buFont typeface="+mj-lt"/>
              <a:buAutoNum type="arabicPeriod"/>
            </a:pPr>
            <a:r>
              <a:rPr lang="en-US" dirty="0">
                <a:effectLst/>
              </a:rPr>
              <a:t>Writes them in a clear, consistent order: </a:t>
            </a:r>
          </a:p>
          <a:p>
            <a:pPr marL="742950" lvl="1" indent="-285750">
              <a:buFont typeface="+mj-lt"/>
              <a:buAutoNum type="arabicPeriod"/>
            </a:pPr>
            <a:r>
              <a:rPr lang="en-US" dirty="0">
                <a:effectLst/>
              </a:rPr>
              <a:t>SIM_COUNT</a:t>
            </a:r>
          </a:p>
          <a:p>
            <a:pPr marL="742950" lvl="1" indent="-285750">
              <a:buFont typeface="+mj-lt"/>
              <a:buAutoNum type="arabicPeriod"/>
            </a:pPr>
            <a:r>
              <a:rPr lang="en-US" dirty="0" err="1">
                <a:effectLst/>
              </a:rPr>
              <a:t>a_Coverage</a:t>
            </a:r>
            <a:endParaRPr lang="en-US" dirty="0">
              <a:effectLst/>
            </a:endParaRPr>
          </a:p>
          <a:p>
            <a:pPr marL="742950" lvl="1" indent="-285750">
              <a:buFont typeface="+mj-lt"/>
              <a:buAutoNum type="arabicPeriod"/>
            </a:pPr>
            <a:r>
              <a:rPr lang="en-US" dirty="0" err="1">
                <a:effectLst/>
              </a:rPr>
              <a:t>b_Coverage</a:t>
            </a:r>
            <a:endParaRPr lang="en-US" dirty="0">
              <a:effectLst/>
            </a:endParaRPr>
          </a:p>
          <a:p>
            <a:pPr marL="742950" lvl="1" indent="-285750">
              <a:buFont typeface="+mj-lt"/>
              <a:buAutoNum type="arabicPeriod"/>
            </a:pPr>
            <a:r>
              <a:rPr lang="en-US" dirty="0" err="1">
                <a:effectLst/>
              </a:rPr>
              <a:t>cin_Coverage</a:t>
            </a:r>
            <a:endParaRPr lang="en-US" dirty="0">
              <a:effectLst/>
            </a:endParaRPr>
          </a:p>
          <a:p>
            <a:pPr marL="742950" lvl="1" indent="-285750">
              <a:buFont typeface="+mj-lt"/>
              <a:buAutoNum type="arabicPeriod"/>
            </a:pPr>
            <a:r>
              <a:rPr lang="en-US" dirty="0">
                <a:effectLst/>
              </a:rPr>
              <a:t>3D_Coverage (</a:t>
            </a:r>
            <a:r>
              <a:rPr lang="en-US" dirty="0" err="1">
                <a:effectLst/>
              </a:rPr>
              <a:t>estimated_coverage</a:t>
            </a:r>
            <a:r>
              <a:rPr lang="en-US" dirty="0">
                <a:effectLst/>
              </a:rPr>
              <a:t>)</a:t>
            </a:r>
          </a:p>
          <a:p>
            <a:r>
              <a:rPr lang="en-US" dirty="0">
                <a:effectLst/>
              </a:rPr>
              <a:t>Now the values in the CSV file will directly match what you see in the simulation output. The file format will be:</a:t>
            </a:r>
          </a:p>
          <a:p>
            <a:r>
              <a:rPr lang="en-US" dirty="0">
                <a:effectLst/>
              </a:rPr>
              <a:t>Copy</a:t>
            </a:r>
          </a:p>
          <a:p>
            <a:pPr algn="l" rtl="0" latinLnBrk="0"/>
            <a:r>
              <a:rPr lang="en-US" dirty="0">
                <a:solidFill>
                  <a:srgbClr val="ABB2BF"/>
                </a:solidFill>
                <a:effectLst/>
                <a:latin typeface="Fira Code" panose="020F0502020204030204" pitchFamily="49" charset="0"/>
              </a:rPr>
              <a:t>SIM_COUNT,a_Coverage,b_Coverage,cin_Coverage,3D_Coverage 5,1.95,1.95,100.00,0.00 10,5.86,5.08,100.00,0.01 15,11.33,10.16,100.00,0.02</a:t>
            </a:r>
          </a:p>
          <a:p>
            <a:r>
              <a:rPr lang="en-US" dirty="0">
                <a:effectLst/>
              </a:rPr>
              <a:t>Would you like me to explain how each coverage metric is calculated in more detail, or would you like to see further modifications to the format?</a:t>
            </a:r>
          </a:p>
          <a:p>
            <a:r>
              <a:rPr lang="en-US" dirty="0" err="1">
                <a:effectLst/>
              </a:rPr>
              <a:t>CopyRetry</a:t>
            </a:r>
            <a:endParaRPr lang="en-US" dirty="0">
              <a:effectLst/>
            </a:endParaRPr>
          </a:p>
          <a:p>
            <a:r>
              <a:rPr lang="en-US" dirty="0">
                <a:effectLst/>
              </a:rPr>
              <a:t>Claude does not have the ability to run the code it generates yet.</a:t>
            </a:r>
          </a:p>
          <a:p>
            <a:r>
              <a:rPr lang="en-US" dirty="0">
                <a:effectLst/>
              </a:rPr>
              <a:t>S</a:t>
            </a:r>
          </a:p>
          <a:p>
            <a:r>
              <a:rPr lang="en-US" dirty="0">
                <a:effectLst/>
              </a:rPr>
              <a:t>Data flow: Passed 37600 out of Total 37600 Tests ------------------Scoreboard Test Ends-------------------- Test: Running simulation with SIM_COUNT = 39200 ------------------Scoreboard Test Starts-------------------- === Coverage Results === Input a coverage: 100.00% Input b coverage: 100.00% Input </a:t>
            </a:r>
            <a:r>
              <a:rPr lang="en-US" dirty="0" err="1">
                <a:effectLst/>
              </a:rPr>
              <a:t>cin</a:t>
            </a:r>
            <a:r>
              <a:rPr lang="en-US" dirty="0">
                <a:effectLst/>
              </a:rPr>
              <a:t> coverage: 100.00% Cross Coverage (</a:t>
            </a:r>
            <a:r>
              <a:rPr lang="en-US" dirty="0" err="1">
                <a:effectLst/>
              </a:rPr>
              <a:t>cin</a:t>
            </a:r>
            <a:r>
              <a:rPr lang="en-US" dirty="0">
                <a:effectLst/>
              </a:rPr>
              <a:t> cross a): </a:t>
            </a:r>
            <a:r>
              <a:rPr lang="en-US" dirty="0" err="1">
                <a:effectLst/>
              </a:rPr>
              <a:t>cin</a:t>
            </a:r>
            <a:r>
              <a:rPr lang="en-US" dirty="0">
                <a:effectLst/>
              </a:rPr>
              <a:t>=0: 100.00% </a:t>
            </a:r>
            <a:r>
              <a:rPr lang="en-US" dirty="0" err="1">
                <a:effectLst/>
              </a:rPr>
              <a:t>cin</a:t>
            </a:r>
            <a:r>
              <a:rPr lang="en-US" dirty="0">
                <a:effectLst/>
              </a:rPr>
              <a:t>=1: 100.00% Cross Coverage (</a:t>
            </a:r>
            <a:r>
              <a:rPr lang="en-US" dirty="0" err="1">
                <a:effectLst/>
              </a:rPr>
              <a:t>cin</a:t>
            </a:r>
            <a:r>
              <a:rPr lang="en-US" dirty="0">
                <a:effectLst/>
              </a:rPr>
              <a:t> cross b): </a:t>
            </a:r>
            <a:r>
              <a:rPr lang="en-US" dirty="0" err="1">
                <a:effectLst/>
              </a:rPr>
              <a:t>cin</a:t>
            </a:r>
            <a:r>
              <a:rPr lang="en-US" dirty="0">
                <a:effectLst/>
              </a:rPr>
              <a:t>=0: 100.00% </a:t>
            </a:r>
            <a:r>
              <a:rPr lang="en-US" dirty="0" err="1">
                <a:effectLst/>
              </a:rPr>
              <a:t>cin</a:t>
            </a:r>
            <a:r>
              <a:rPr lang="en-US" dirty="0">
                <a:effectLst/>
              </a:rPr>
              <a:t>=1: 100.00% Estimated 3D Coverage (</a:t>
            </a:r>
            <a:r>
              <a:rPr lang="en-US" dirty="0" err="1">
                <a:effectLst/>
              </a:rPr>
              <a:t>cin</a:t>
            </a:r>
            <a:r>
              <a:rPr lang="en-US" dirty="0">
                <a:effectLst/>
              </a:rPr>
              <a:t> cross a cross b): 383.58% Data flow: Passed 39200 out of Total 39200 Tests ------------------Scoreboard Test Ends-------------------- Test: Running simulation with SIM_COUNT = 40800 ------------------Scoreboard Test Starts-------------------- === Coverage Results === Input a coverage: 100.00% Input b coverage: 100.00% Input </a:t>
            </a:r>
            <a:r>
              <a:rPr lang="en-US" dirty="0" err="1">
                <a:effectLst/>
              </a:rPr>
              <a:t>cin</a:t>
            </a:r>
            <a:r>
              <a:rPr lang="en-US" dirty="0">
                <a:effectLst/>
              </a:rPr>
              <a:t> coverage: 100.00% Cross Coverage (</a:t>
            </a:r>
            <a:r>
              <a:rPr lang="en-US" dirty="0" err="1">
                <a:effectLst/>
              </a:rPr>
              <a:t>cin</a:t>
            </a:r>
            <a:r>
              <a:rPr lang="en-US" dirty="0">
                <a:effectLst/>
              </a:rPr>
              <a:t> cross a): </a:t>
            </a:r>
            <a:r>
              <a:rPr lang="en-US" dirty="0" err="1">
                <a:effectLst/>
              </a:rPr>
              <a:t>cin</a:t>
            </a:r>
            <a:r>
              <a:rPr lang="en-US" dirty="0">
                <a:effectLst/>
              </a:rPr>
              <a:t>=0: 100.00% </a:t>
            </a:r>
            <a:r>
              <a:rPr lang="en-US" dirty="0" err="1">
                <a:effectLst/>
              </a:rPr>
              <a:t>cin</a:t>
            </a:r>
            <a:r>
              <a:rPr lang="en-US" dirty="0">
                <a:effectLst/>
              </a:rPr>
              <a:t>=1: 100.00% Cross Coverage (</a:t>
            </a:r>
            <a:r>
              <a:rPr lang="en-US" dirty="0" err="1">
                <a:effectLst/>
              </a:rPr>
              <a:t>cin</a:t>
            </a:r>
            <a:r>
              <a:rPr lang="en-US" dirty="0">
                <a:effectLst/>
              </a:rPr>
              <a:t> cross b): </a:t>
            </a:r>
            <a:r>
              <a:rPr lang="en-US" dirty="0" err="1">
                <a:effectLst/>
              </a:rPr>
              <a:t>cin</a:t>
            </a:r>
            <a:r>
              <a:rPr lang="en-US" dirty="0">
                <a:effectLst/>
              </a:rPr>
              <a:t>=0: 100.00% </a:t>
            </a:r>
            <a:r>
              <a:rPr lang="en-US" dirty="0" err="1">
                <a:effectLst/>
              </a:rPr>
              <a:t>cin</a:t>
            </a:r>
            <a:r>
              <a:rPr lang="en-US" dirty="0">
                <a:effectLst/>
              </a:rPr>
              <a:t>=1: 100.00% Estimated 3D Coverage (</a:t>
            </a:r>
            <a:r>
              <a:rPr lang="en-US" dirty="0" err="1">
                <a:effectLst/>
              </a:rPr>
              <a:t>cin</a:t>
            </a:r>
            <a:r>
              <a:rPr lang="en-US" dirty="0">
                <a:effectLst/>
              </a:rPr>
              <a:t> cross a cross b): 414.47% Data flow: Passed 40800 out of Total 40800 Tests ------------------Scoreboard Test Ends-------------------- Test: Running simulation with SIM_COUNT = 42400 ------------------Scoreboard Test Starts-------------------- === Coverage Results === Input a coverage: 100.00% Input b coverage: 100.00% Input </a:t>
            </a:r>
            <a:r>
              <a:rPr lang="en-US" dirty="0" err="1">
                <a:effectLst/>
              </a:rPr>
              <a:t>cin</a:t>
            </a:r>
            <a:r>
              <a:rPr lang="en-US" dirty="0">
                <a:effectLst/>
              </a:rPr>
              <a:t> coverage: 100.00% Cross Coverage (</a:t>
            </a:r>
            <a:r>
              <a:rPr lang="en-US" dirty="0" err="1">
                <a:effectLst/>
              </a:rPr>
              <a:t>cin</a:t>
            </a:r>
            <a:r>
              <a:rPr lang="en-US" dirty="0">
                <a:effectLst/>
              </a:rPr>
              <a:t> cross a): </a:t>
            </a:r>
            <a:r>
              <a:rPr lang="en-US" dirty="0" err="1">
                <a:effectLst/>
              </a:rPr>
              <a:t>cin</a:t>
            </a:r>
            <a:r>
              <a:rPr lang="en-US" dirty="0">
                <a:effectLst/>
              </a:rPr>
              <a:t>=0: 100.00% </a:t>
            </a:r>
            <a:r>
              <a:rPr lang="en-US" dirty="0" err="1">
                <a:effectLst/>
              </a:rPr>
              <a:t>cin</a:t>
            </a:r>
            <a:r>
              <a:rPr lang="en-US" dirty="0">
                <a:effectLst/>
              </a:rPr>
              <a:t>=1: 100.00% Cross Coverage (</a:t>
            </a:r>
            <a:r>
              <a:rPr lang="en-US" dirty="0" err="1">
                <a:effectLst/>
              </a:rPr>
              <a:t>cin</a:t>
            </a:r>
            <a:r>
              <a:rPr lang="en-US" dirty="0">
                <a:effectLst/>
              </a:rPr>
              <a:t> cross b): </a:t>
            </a:r>
            <a:r>
              <a:rPr lang="en-US" dirty="0" err="1">
                <a:effectLst/>
              </a:rPr>
              <a:t>cin</a:t>
            </a:r>
            <a:r>
              <a:rPr lang="en-US" dirty="0">
                <a:effectLst/>
              </a:rPr>
              <a:t>=0: 100.00% </a:t>
            </a:r>
            <a:r>
              <a:rPr lang="en-US" dirty="0" err="1">
                <a:effectLst/>
              </a:rPr>
              <a:t>cin</a:t>
            </a:r>
            <a:r>
              <a:rPr lang="en-US" dirty="0">
                <a:effectLst/>
              </a:rPr>
              <a:t>=1: 100.00% Estimated 3D Coverage (</a:t>
            </a:r>
            <a:r>
              <a:rPr lang="en-US" dirty="0" err="1">
                <a:effectLst/>
              </a:rPr>
              <a:t>cin</a:t>
            </a:r>
            <a:r>
              <a:rPr lang="en-US" dirty="0">
                <a:effectLst/>
              </a:rPr>
              <a:t> cross a cross b): 446.56% Data flow: Passed 42400 out of Total 42400 Tests ------------------Scoreboard Test Ends-------------------- Test: Running simulation with SIM_COUNT = 44000 ------------------Scoreboard Test Starts-------------------- === Coverage Results === Input a coverage: 100.00% Input b coverage: 100.00% Input </a:t>
            </a:r>
            <a:r>
              <a:rPr lang="en-US" dirty="0" err="1">
                <a:effectLst/>
              </a:rPr>
              <a:t>cin</a:t>
            </a:r>
            <a:r>
              <a:rPr lang="en-US" dirty="0">
                <a:effectLst/>
              </a:rPr>
              <a:t> coverage: 100.00% Cross Coverage (</a:t>
            </a:r>
            <a:r>
              <a:rPr lang="en-US" dirty="0" err="1">
                <a:effectLst/>
              </a:rPr>
              <a:t>cin</a:t>
            </a:r>
            <a:r>
              <a:rPr lang="en-US" dirty="0">
                <a:effectLst/>
              </a:rPr>
              <a:t> cross a): </a:t>
            </a:r>
            <a:r>
              <a:rPr lang="en-US" dirty="0" err="1">
                <a:effectLst/>
              </a:rPr>
              <a:t>cin</a:t>
            </a:r>
            <a:r>
              <a:rPr lang="en-US" dirty="0">
                <a:effectLst/>
              </a:rPr>
              <a:t>=0: 100.00% </a:t>
            </a:r>
            <a:r>
              <a:rPr lang="en-US" dirty="0" err="1">
                <a:effectLst/>
              </a:rPr>
              <a:t>cin</a:t>
            </a:r>
            <a:r>
              <a:rPr lang="en-US" dirty="0">
                <a:effectLst/>
              </a:rPr>
              <a:t>=1: 100.00% Cross Coverage (</a:t>
            </a:r>
            <a:r>
              <a:rPr lang="en-US" dirty="0" err="1">
                <a:effectLst/>
              </a:rPr>
              <a:t>cin</a:t>
            </a:r>
            <a:r>
              <a:rPr lang="en-US" dirty="0">
                <a:effectLst/>
              </a:rPr>
              <a:t> cross b): </a:t>
            </a:r>
            <a:r>
              <a:rPr lang="en-US" dirty="0" err="1">
                <a:effectLst/>
              </a:rPr>
              <a:t>cin</a:t>
            </a:r>
            <a:r>
              <a:rPr lang="en-US" dirty="0">
                <a:effectLst/>
              </a:rPr>
              <a:t>=0: 100.00% </a:t>
            </a:r>
            <a:r>
              <a:rPr lang="en-US" dirty="0" err="1">
                <a:effectLst/>
              </a:rPr>
              <a:t>cin</a:t>
            </a:r>
            <a:r>
              <a:rPr lang="en-US" dirty="0">
                <a:effectLst/>
              </a:rPr>
              <a:t>=1: 100.00% Estimated 3D Coverage (</a:t>
            </a:r>
            <a:r>
              <a:rPr lang="en-US" dirty="0" err="1">
                <a:effectLst/>
              </a:rPr>
              <a:t>cin</a:t>
            </a:r>
            <a:r>
              <a:rPr lang="en-US" dirty="0">
                <a:effectLst/>
              </a:rPr>
              <a:t> cross a cross b): 479.85% Data flow: Passed 44000 out of Total 44000 Tests ------------------Scoreboard Test Ends-------------------- Test: Running simulation with SIM_COUNT = 45600 ------------------Scoreboard Test Starts-------------------- === Coverage Results === Input a coverage: 100.00% Input b coverage: 100.00% Input </a:t>
            </a:r>
            <a:r>
              <a:rPr lang="en-US" dirty="0" err="1">
                <a:effectLst/>
              </a:rPr>
              <a:t>cin</a:t>
            </a:r>
            <a:r>
              <a:rPr lang="en-US" dirty="0">
                <a:effectLst/>
              </a:rPr>
              <a:t> coverage: 100.00% Cross Coverage (</a:t>
            </a:r>
            <a:r>
              <a:rPr lang="en-US" dirty="0" err="1">
                <a:effectLst/>
              </a:rPr>
              <a:t>cin</a:t>
            </a:r>
            <a:r>
              <a:rPr lang="en-US" dirty="0">
                <a:effectLst/>
              </a:rPr>
              <a:t> cross a): </a:t>
            </a:r>
            <a:r>
              <a:rPr lang="en-US" dirty="0" err="1">
                <a:effectLst/>
              </a:rPr>
              <a:t>cin</a:t>
            </a:r>
            <a:r>
              <a:rPr lang="en-US" dirty="0">
                <a:effectLst/>
              </a:rPr>
              <a:t>=0: 100.00% </a:t>
            </a:r>
            <a:r>
              <a:rPr lang="en-US" dirty="0" err="1">
                <a:effectLst/>
              </a:rPr>
              <a:t>cin</a:t>
            </a:r>
            <a:r>
              <a:rPr lang="en-US" dirty="0">
                <a:effectLst/>
              </a:rPr>
              <a:t>=1: 100.00% Cross Coverage (</a:t>
            </a:r>
            <a:r>
              <a:rPr lang="en-US" dirty="0" err="1">
                <a:effectLst/>
              </a:rPr>
              <a:t>cin</a:t>
            </a:r>
            <a:r>
              <a:rPr lang="en-US" dirty="0">
                <a:effectLst/>
              </a:rPr>
              <a:t> cross b): </a:t>
            </a:r>
            <a:r>
              <a:rPr lang="en-US" dirty="0" err="1">
                <a:effectLst/>
              </a:rPr>
              <a:t>cin</a:t>
            </a:r>
            <a:r>
              <a:rPr lang="en-US" dirty="0">
                <a:effectLst/>
              </a:rPr>
              <a:t>=0: 100.00% </a:t>
            </a:r>
            <a:r>
              <a:rPr lang="en-US" dirty="0" err="1">
                <a:effectLst/>
              </a:rPr>
              <a:t>cin</a:t>
            </a:r>
            <a:r>
              <a:rPr lang="en-US" dirty="0">
                <a:effectLst/>
              </a:rPr>
              <a:t>=1: 100.00% Estimated 3D Coverage (</a:t>
            </a:r>
            <a:r>
              <a:rPr lang="en-US" dirty="0" err="1">
                <a:effectLst/>
              </a:rPr>
              <a:t>cin</a:t>
            </a:r>
            <a:r>
              <a:rPr lang="en-US" dirty="0">
                <a:effectLst/>
              </a:rPr>
              <a:t> cross a cross b): 514.38% Data flow: Passed 45600 out of Total 45600 Tests ------------------Scoreboard Test Ends-------------------- Test: Running simulation with SIM_COUNT = 47200 ------------------Scoreboard Test Starts-------------------- === Coverage Results === Input a coverage: 100.00% Input b coverage: 100.00% Input </a:t>
            </a:r>
            <a:r>
              <a:rPr lang="en-US" dirty="0" err="1">
                <a:effectLst/>
              </a:rPr>
              <a:t>cin</a:t>
            </a:r>
            <a:r>
              <a:rPr lang="en-US" dirty="0">
                <a:effectLst/>
              </a:rPr>
              <a:t> coverage: 100.00% Cross Coverage (</a:t>
            </a:r>
            <a:r>
              <a:rPr lang="en-US" dirty="0" err="1">
                <a:effectLst/>
              </a:rPr>
              <a:t>cin</a:t>
            </a:r>
            <a:r>
              <a:rPr lang="en-US" dirty="0">
                <a:effectLst/>
              </a:rPr>
              <a:t> cross a): </a:t>
            </a:r>
            <a:r>
              <a:rPr lang="en-US" dirty="0" err="1">
                <a:effectLst/>
              </a:rPr>
              <a:t>cin</a:t>
            </a:r>
            <a:r>
              <a:rPr lang="en-US" dirty="0">
                <a:effectLst/>
              </a:rPr>
              <a:t>=0: 100.00% </a:t>
            </a:r>
            <a:r>
              <a:rPr lang="en-US" dirty="0" err="1">
                <a:effectLst/>
              </a:rPr>
              <a:t>cin</a:t>
            </a:r>
            <a:r>
              <a:rPr lang="en-US" dirty="0">
                <a:effectLst/>
              </a:rPr>
              <a:t>=1: 100.00% Cross Coverage (</a:t>
            </a:r>
            <a:r>
              <a:rPr lang="en-US" dirty="0" err="1">
                <a:effectLst/>
              </a:rPr>
              <a:t>cin</a:t>
            </a:r>
            <a:r>
              <a:rPr lang="en-US" dirty="0">
                <a:effectLst/>
              </a:rPr>
              <a:t> cross b): </a:t>
            </a:r>
            <a:r>
              <a:rPr lang="en-US" dirty="0" err="1">
                <a:effectLst/>
              </a:rPr>
              <a:t>cin</a:t>
            </a:r>
            <a:r>
              <a:rPr lang="en-US" dirty="0">
                <a:effectLst/>
              </a:rPr>
              <a:t>=0: 100.00% </a:t>
            </a:r>
            <a:r>
              <a:rPr lang="en-US" dirty="0" err="1">
                <a:effectLst/>
              </a:rPr>
              <a:t>cin</a:t>
            </a:r>
            <a:r>
              <a:rPr lang="en-US" dirty="0">
                <a:effectLst/>
              </a:rPr>
              <a:t>=1: 100.00% Estimated 3D Coverage (</a:t>
            </a:r>
            <a:r>
              <a:rPr lang="en-US" dirty="0" err="1">
                <a:effectLst/>
              </a:rPr>
              <a:t>cin</a:t>
            </a:r>
            <a:r>
              <a:rPr lang="en-US" dirty="0">
                <a:effectLst/>
              </a:rPr>
              <a:t> cross a cross b): 550.12% Data flow: Passed 47200 out of Total 47200 Tests ------------------Scoreboard Test Ends-------------------- Test: Running simulation with SIM_COUNT = 48800 ------------------Scoreboard Test Starts-------------------- === Coverage Results === Input a coverage: 100.00% Input b coverage: 100.00% Input </a:t>
            </a:r>
            <a:r>
              <a:rPr lang="en-US" dirty="0" err="1">
                <a:effectLst/>
              </a:rPr>
              <a:t>cin</a:t>
            </a:r>
            <a:r>
              <a:rPr lang="en-US" dirty="0">
                <a:effectLst/>
              </a:rPr>
              <a:t> coverage: 100.00% Cross Coverage (</a:t>
            </a:r>
            <a:r>
              <a:rPr lang="en-US" dirty="0" err="1">
                <a:effectLst/>
              </a:rPr>
              <a:t>cin</a:t>
            </a:r>
            <a:r>
              <a:rPr lang="en-US" dirty="0">
                <a:effectLst/>
              </a:rPr>
              <a:t> cross a): </a:t>
            </a:r>
            <a:r>
              <a:rPr lang="en-US" dirty="0" err="1">
                <a:effectLst/>
              </a:rPr>
              <a:t>cin</a:t>
            </a:r>
            <a:r>
              <a:rPr lang="en-US" dirty="0">
                <a:effectLst/>
              </a:rPr>
              <a:t>=0: 100.00% </a:t>
            </a:r>
            <a:r>
              <a:rPr lang="en-US" dirty="0" err="1">
                <a:effectLst/>
              </a:rPr>
              <a:t>cin</a:t>
            </a:r>
            <a:r>
              <a:rPr lang="en-US" dirty="0">
                <a:effectLst/>
              </a:rPr>
              <a:t>=1: 100.00% Cross Coverage (</a:t>
            </a:r>
            <a:r>
              <a:rPr lang="en-US" dirty="0" err="1">
                <a:effectLst/>
              </a:rPr>
              <a:t>cin</a:t>
            </a:r>
            <a:r>
              <a:rPr lang="en-US" dirty="0">
                <a:effectLst/>
              </a:rPr>
              <a:t> cross b): </a:t>
            </a:r>
            <a:r>
              <a:rPr lang="en-US" dirty="0" err="1">
                <a:effectLst/>
              </a:rPr>
              <a:t>cin</a:t>
            </a:r>
            <a:r>
              <a:rPr lang="en-US" dirty="0">
                <a:effectLst/>
              </a:rPr>
              <a:t>=0: 100.00% </a:t>
            </a:r>
            <a:r>
              <a:rPr lang="en-US" dirty="0" err="1">
                <a:effectLst/>
              </a:rPr>
              <a:t>cin</a:t>
            </a:r>
            <a:r>
              <a:rPr lang="en-US" dirty="0">
                <a:effectLst/>
              </a:rPr>
              <a:t>=1: 100.00% Estimated 3D Coverage (</a:t>
            </a:r>
            <a:r>
              <a:rPr lang="en-US" dirty="0" err="1">
                <a:effectLst/>
              </a:rPr>
              <a:t>cin</a:t>
            </a:r>
            <a:r>
              <a:rPr lang="en-US" dirty="0">
                <a:effectLst/>
              </a:rPr>
              <a:t> cross a cross b): 587.07% Data flow: Passed 48800 out of Total 48800 Tests, how come the </a:t>
            </a:r>
            <a:r>
              <a:rPr lang="en-US" dirty="0" err="1">
                <a:effectLst/>
              </a:rPr>
              <a:t>cin</a:t>
            </a:r>
            <a:r>
              <a:rPr lang="en-US" dirty="0">
                <a:effectLst/>
              </a:rPr>
              <a:t> cross a cross b which means there 256</a:t>
            </a:r>
            <a:r>
              <a:rPr lang="en-US" i="1" dirty="0">
                <a:effectLst/>
              </a:rPr>
              <a:t>256</a:t>
            </a:r>
            <a:r>
              <a:rPr lang="en-US" dirty="0">
                <a:effectLst/>
              </a:rPr>
              <a:t>2 points in total, how many of the points in the 3D space got a hit has to be calculated, how can the percentage go beyond 100%</a:t>
            </a:r>
          </a:p>
          <a:p>
            <a:r>
              <a:rPr lang="en-US" dirty="0">
                <a:effectLst/>
              </a:rPr>
              <a:t>Edit</a:t>
            </a:r>
          </a:p>
          <a:p>
            <a:r>
              <a:rPr lang="en-US" dirty="0">
                <a:effectLst/>
              </a:rPr>
              <a:t>You raise an excellent point about the 3D coverage calculation. Let me explain the issue and how we should fix it.</a:t>
            </a:r>
          </a:p>
          <a:p>
            <a:r>
              <a:rPr lang="en-US" dirty="0">
                <a:effectLst/>
              </a:rPr>
              <a:t>The current implementation has a fundamental flaw in how it calculates the 3D coverage percentage. Here's what's happening:</a:t>
            </a:r>
          </a:p>
          <a:p>
            <a:pPr>
              <a:buFont typeface="+mj-lt"/>
              <a:buAutoNum type="arabicPeriod"/>
            </a:pPr>
            <a:r>
              <a:rPr lang="en-US" dirty="0">
                <a:effectLst/>
              </a:rPr>
              <a:t>The total 3D space should be 256 × 256 × 2 points (for all combinations of a-bins, b-bins, and </a:t>
            </a:r>
            <a:r>
              <a:rPr lang="en-US" dirty="0" err="1">
                <a:effectLst/>
              </a:rPr>
              <a:t>cin</a:t>
            </a:r>
            <a:r>
              <a:rPr lang="en-US" dirty="0">
                <a:effectLst/>
              </a:rPr>
              <a:t> values)</a:t>
            </a:r>
          </a:p>
          <a:p>
            <a:pPr>
              <a:buFont typeface="+mj-lt"/>
              <a:buAutoNum type="arabicPeriod"/>
            </a:pPr>
            <a:r>
              <a:rPr lang="en-US" dirty="0">
                <a:effectLst/>
              </a:rPr>
              <a:t>Our current implementation using a queue of recent samples is letting the same combinations be counted multiple times</a:t>
            </a:r>
          </a:p>
          <a:p>
            <a:pPr>
              <a:buFont typeface="+mj-lt"/>
              <a:buAutoNum type="arabicPeriod"/>
            </a:pPr>
            <a:r>
              <a:rPr lang="en-US" dirty="0">
                <a:effectLst/>
              </a:rPr>
              <a:t>Additionally, we're not properly resetting our unique combinations counter between test iterations</a:t>
            </a:r>
          </a:p>
          <a:p>
            <a:r>
              <a:rPr lang="en-US" dirty="0">
                <a:effectLst/>
              </a:rPr>
              <a:t>Let me show you how to fix this with a more accurate implementation:</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class scoreboard; // ... (previous code remains the same) // Replace the current 3D coverage tracking with a more accurate version bit coverage_3d_space[2][256][256]; // Use a 3D array to track hit points int </a:t>
            </a:r>
            <a:r>
              <a:rPr lang="en-US" dirty="0" err="1">
                <a:solidFill>
                  <a:srgbClr val="ABB2BF"/>
                </a:solidFill>
                <a:effectLst/>
                <a:latin typeface="Fira Code" panose="020F0502020204030204" pitchFamily="49" charset="0"/>
              </a:rPr>
              <a:t>total_unique_combinations</a:t>
            </a:r>
            <a:r>
              <a:rPr lang="en-US" dirty="0">
                <a:solidFill>
                  <a:srgbClr val="ABB2BF"/>
                </a:solidFill>
                <a:effectLst/>
                <a:latin typeface="Fira Code" panose="020F0502020204030204" pitchFamily="49" charset="0"/>
              </a:rPr>
              <a:t>; function void update_3d_coverage(bit </a:t>
            </a:r>
            <a:r>
              <a:rPr lang="en-US" dirty="0" err="1">
                <a:solidFill>
                  <a:srgbClr val="ABB2BF"/>
                </a:solidFill>
                <a:effectLst/>
                <a:latin typeface="Fira Code" panose="020F0502020204030204" pitchFamily="49" charset="0"/>
              </a:rPr>
              <a:t>cin</a:t>
            </a:r>
            <a:r>
              <a:rPr lang="en-US" dirty="0">
                <a:solidFill>
                  <a:srgbClr val="ABB2BF"/>
                </a:solidFill>
                <a:effectLst/>
                <a:latin typeface="Fira Code" panose="020F0502020204030204" pitchFamily="49" charset="0"/>
              </a:rPr>
              <a:t>, bit [7:0]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bit [7:0]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 If this point hasn't been hit before, mark it and count it if (!coverage_3d_space[</a:t>
            </a:r>
            <a:r>
              <a:rPr lang="en-US" dirty="0" err="1">
                <a:solidFill>
                  <a:srgbClr val="ABB2BF"/>
                </a:solidFill>
                <a:effectLst/>
                <a:latin typeface="Fira Code" panose="020F0502020204030204" pitchFamily="49" charset="0"/>
              </a:rPr>
              <a:t>cin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begin coverage_3d_space[</a:t>
            </a:r>
            <a:r>
              <a:rPr lang="en-US" dirty="0" err="1">
                <a:solidFill>
                  <a:srgbClr val="ABB2BF"/>
                </a:solidFill>
                <a:effectLst/>
                <a:latin typeface="Fira Code" panose="020F0502020204030204" pitchFamily="49" charset="0"/>
              </a:rPr>
              <a:t>cin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 1; </a:t>
            </a:r>
            <a:r>
              <a:rPr lang="en-US" dirty="0" err="1">
                <a:solidFill>
                  <a:srgbClr val="ABB2BF"/>
                </a:solidFill>
                <a:effectLst/>
                <a:latin typeface="Fira Code" panose="020F0502020204030204" pitchFamily="49" charset="0"/>
              </a:rPr>
              <a:t>total_unique_combinations</a:t>
            </a:r>
            <a:r>
              <a:rPr lang="en-US" dirty="0">
                <a:solidFill>
                  <a:srgbClr val="ABB2BF"/>
                </a:solidFill>
                <a:effectLst/>
                <a:latin typeface="Fira Code" panose="020F0502020204030204" pitchFamily="49" charset="0"/>
              </a:rPr>
              <a:t>++; end </a:t>
            </a:r>
            <a:r>
              <a:rPr lang="en-US" dirty="0" err="1">
                <a:solidFill>
                  <a:srgbClr val="ABB2BF"/>
                </a:solidFill>
                <a:effectLst/>
                <a:latin typeface="Fira Code" panose="020F0502020204030204" pitchFamily="49" charset="0"/>
              </a:rPr>
              <a:t>endfunction</a:t>
            </a:r>
            <a:r>
              <a:rPr lang="en-US" dirty="0">
                <a:solidFill>
                  <a:srgbClr val="ABB2BF"/>
                </a:solidFill>
                <a:effectLst/>
                <a:latin typeface="Fira Code" panose="020F0502020204030204" pitchFamily="49" charset="0"/>
              </a:rPr>
              <a:t> function real calculate_3d_coverage(); real </a:t>
            </a:r>
            <a:r>
              <a:rPr lang="en-US" dirty="0" err="1">
                <a:solidFill>
                  <a:srgbClr val="ABB2BF"/>
                </a:solidFill>
                <a:effectLst/>
                <a:latin typeface="Fira Code" panose="020F0502020204030204" pitchFamily="49" charset="0"/>
              </a:rPr>
              <a:t>total_points</a:t>
            </a:r>
            <a:r>
              <a:rPr lang="en-US" dirty="0">
                <a:solidFill>
                  <a:srgbClr val="ABB2BF"/>
                </a:solidFill>
                <a:effectLst/>
                <a:latin typeface="Fira Code" panose="020F0502020204030204" pitchFamily="49" charset="0"/>
              </a:rPr>
              <a:t> = 2.0 * 256 * 256; // Total possible points in 3D space return (</a:t>
            </a:r>
            <a:r>
              <a:rPr lang="en-US" dirty="0" err="1">
                <a:solidFill>
                  <a:srgbClr val="ABB2BF"/>
                </a:solidFill>
                <a:effectLst/>
                <a:latin typeface="Fira Code" panose="020F0502020204030204" pitchFamily="49" charset="0"/>
              </a:rPr>
              <a:t>total_unique_combinations</a:t>
            </a:r>
            <a:r>
              <a:rPr lang="en-US" dirty="0">
                <a:solidFill>
                  <a:srgbClr val="ABB2BF"/>
                </a:solidFill>
                <a:effectLst/>
                <a:latin typeface="Fira Code" panose="020F0502020204030204" pitchFamily="49" charset="0"/>
              </a:rPr>
              <a:t> * 100.0) / </a:t>
            </a:r>
            <a:r>
              <a:rPr lang="en-US" dirty="0" err="1">
                <a:solidFill>
                  <a:srgbClr val="ABB2BF"/>
                </a:solidFill>
                <a:effectLst/>
                <a:latin typeface="Fira Code" panose="020F0502020204030204" pitchFamily="49" charset="0"/>
              </a:rPr>
              <a:t>total_points</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endfunction</a:t>
            </a:r>
            <a:r>
              <a:rPr lang="en-US" dirty="0">
                <a:solidFill>
                  <a:srgbClr val="ABB2BF"/>
                </a:solidFill>
                <a:effectLst/>
                <a:latin typeface="Fira Code" panose="020F0502020204030204" pitchFamily="49" charset="0"/>
              </a:rPr>
              <a:t> task </a:t>
            </a:r>
            <a:r>
              <a:rPr lang="en-US" dirty="0" err="1">
                <a:solidFill>
                  <a:srgbClr val="ABB2BF"/>
                </a:solidFill>
                <a:effectLst/>
                <a:latin typeface="Fira Code" panose="020F0502020204030204" pitchFamily="49" charset="0"/>
              </a:rPr>
              <a:t>check_result</a:t>
            </a:r>
            <a:r>
              <a:rPr lang="en-US" dirty="0">
                <a:solidFill>
                  <a:srgbClr val="ABB2BF"/>
                </a:solidFill>
                <a:effectLst/>
                <a:latin typeface="Fira Code" panose="020F0502020204030204" pitchFamily="49" charset="0"/>
              </a:rPr>
              <a:t>(); bit [7:0]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d_trans</a:t>
            </a:r>
            <a:r>
              <a:rPr lang="en-US" dirty="0">
                <a:solidFill>
                  <a:srgbClr val="ABB2BF"/>
                </a:solidFill>
                <a:effectLst/>
                <a:latin typeface="Fira Code" panose="020F0502020204030204" pitchFamily="49" charset="0"/>
              </a:rPr>
              <a:t> = new(); driv2sb.get(</a:t>
            </a:r>
            <a:r>
              <a:rPr lang="en-US" dirty="0" err="1">
                <a:solidFill>
                  <a:srgbClr val="ABB2BF"/>
                </a:solidFill>
                <a:effectLst/>
                <a:latin typeface="Fira Code" panose="020F0502020204030204" pitchFamily="49" charset="0"/>
              </a:rPr>
              <a:t>d_trans</a:t>
            </a:r>
            <a:r>
              <a:rPr lang="en-US" dirty="0">
                <a:solidFill>
                  <a:srgbClr val="ABB2BF"/>
                </a:solidFill>
                <a:effectLst/>
                <a:latin typeface="Fira Code" panose="020F0502020204030204" pitchFamily="49" charset="0"/>
              </a:rPr>
              <a:t>); // Calculate expected results {d_trans.carry_out16, </a:t>
            </a:r>
            <a:r>
              <a:rPr lang="en-US" dirty="0" err="1">
                <a:solidFill>
                  <a:srgbClr val="ABB2BF"/>
                </a:solidFill>
                <a:effectLst/>
                <a:latin typeface="Fira Code" panose="020F0502020204030204" pitchFamily="49" charset="0"/>
              </a:rPr>
              <a:t>d_trans.sum</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 Get bins for coverage tracking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get_bin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get_bin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Update coverage counters </a:t>
            </a:r>
            <a:r>
              <a:rPr lang="en-US" dirty="0" err="1">
                <a:solidFill>
                  <a:srgbClr val="ABB2BF"/>
                </a:solidFill>
                <a:effectLst/>
                <a:latin typeface="Fira Code" panose="020F0502020204030204" pitchFamily="49" charset="0"/>
              </a:rPr>
              <a:t>a_distribution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cin_distribution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 Update cross coverage </a:t>
            </a:r>
            <a:r>
              <a:rPr lang="en-US" dirty="0" err="1">
                <a:solidFill>
                  <a:srgbClr val="ABB2BF"/>
                </a:solidFill>
                <a:effectLst/>
                <a:latin typeface="Fira Code" panose="020F0502020204030204" pitchFamily="49" charset="0"/>
              </a:rPr>
              <a:t>cin_cross_a_distrib</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cin_cross_b_distrib</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 Update 3D coverage with exact tracking update_3d_coverage(</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endtask</a:t>
            </a:r>
            <a:r>
              <a:rPr lang="en-US" dirty="0">
                <a:solidFill>
                  <a:srgbClr val="ABB2BF"/>
                </a:solidFill>
                <a:effectLst/>
                <a:latin typeface="Fira Code" panose="020F0502020204030204" pitchFamily="49" charset="0"/>
              </a:rPr>
              <a:t> task </a:t>
            </a:r>
            <a:r>
              <a:rPr lang="en-US" dirty="0" err="1">
                <a:solidFill>
                  <a:srgbClr val="ABB2BF"/>
                </a:solidFill>
                <a:effectLst/>
                <a:latin typeface="Fira Code" panose="020F0502020204030204" pitchFamily="49" charset="0"/>
              </a:rPr>
              <a:t>calculate_coverage</a:t>
            </a:r>
            <a:r>
              <a:rPr lang="en-US" dirty="0">
                <a:solidFill>
                  <a:srgbClr val="ABB2BF"/>
                </a:solidFill>
                <a:effectLst/>
                <a:latin typeface="Fira Code" panose="020F0502020204030204" pitchFamily="49" charset="0"/>
              </a:rPr>
              <a:t>(); // ... (previous coverage calculations remain the same) // Calculate 3D coverage properly real coverage_3d = calculate_3d_coverage(); $display("\</a:t>
            </a:r>
            <a:r>
              <a:rPr lang="en-US" dirty="0" err="1">
                <a:solidFill>
                  <a:srgbClr val="ABB2BF"/>
                </a:solidFill>
                <a:effectLst/>
                <a:latin typeface="Fira Code" panose="020F0502020204030204" pitchFamily="49" charset="0"/>
              </a:rPr>
              <a:t>nExact</a:t>
            </a:r>
            <a:r>
              <a:rPr lang="en-US" dirty="0">
                <a:solidFill>
                  <a:srgbClr val="ABB2BF"/>
                </a:solidFill>
                <a:effectLst/>
                <a:latin typeface="Fira Code" panose="020F0502020204030204" pitchFamily="49" charset="0"/>
              </a:rPr>
              <a:t> 3D Coverage (</a:t>
            </a:r>
            <a:r>
              <a:rPr lang="en-US" dirty="0" err="1">
                <a:solidFill>
                  <a:srgbClr val="ABB2BF"/>
                </a:solidFill>
                <a:effectLst/>
                <a:latin typeface="Fira Code" panose="020F0502020204030204" pitchFamily="49" charset="0"/>
              </a:rPr>
              <a:t>cin</a:t>
            </a:r>
            <a:r>
              <a:rPr lang="en-US" dirty="0">
                <a:solidFill>
                  <a:srgbClr val="ABB2BF"/>
                </a:solidFill>
                <a:effectLst/>
                <a:latin typeface="Fira Code" panose="020F0502020204030204" pitchFamily="49" charset="0"/>
              </a:rPr>
              <a:t> × a × b): %0.2f%%", coverage_3d); // The coverage will now never exceed 100% since we're tracking: // (actual unique combinations hit / total possible combinations) * 100 </a:t>
            </a:r>
            <a:r>
              <a:rPr lang="en-US" dirty="0" err="1">
                <a:solidFill>
                  <a:srgbClr val="ABB2BF"/>
                </a:solidFill>
                <a:effectLst/>
                <a:latin typeface="Fira Code" panose="020F0502020204030204" pitchFamily="49" charset="0"/>
              </a:rPr>
              <a:t>endtask</a:t>
            </a:r>
            <a:endParaRPr lang="en-US" dirty="0">
              <a:solidFill>
                <a:srgbClr val="ABB2BF"/>
              </a:solidFill>
              <a:effectLst/>
              <a:latin typeface="Fira Code" panose="020F0502020204030204" pitchFamily="49" charset="0"/>
            </a:endParaRPr>
          </a:p>
          <a:p>
            <a:r>
              <a:rPr lang="en-US" dirty="0">
                <a:effectLst/>
              </a:rPr>
              <a:t>This new implementation:</a:t>
            </a:r>
          </a:p>
          <a:p>
            <a:pPr>
              <a:buFont typeface="+mj-lt"/>
              <a:buAutoNum type="arabicPeriod"/>
            </a:pPr>
            <a:r>
              <a:rPr lang="en-US" dirty="0">
                <a:effectLst/>
              </a:rPr>
              <a:t>Uses a 3D bit array to track exactly which points in the space have been hit</a:t>
            </a:r>
          </a:p>
          <a:p>
            <a:pPr>
              <a:buFont typeface="+mj-lt"/>
              <a:buAutoNum type="arabicPeriod"/>
            </a:pPr>
            <a:r>
              <a:rPr lang="en-US" dirty="0">
                <a:effectLst/>
              </a:rPr>
              <a:t>Counts each unique combination only once</a:t>
            </a:r>
          </a:p>
          <a:p>
            <a:pPr>
              <a:buFont typeface="+mj-lt"/>
              <a:buAutoNum type="arabicPeriod"/>
            </a:pPr>
            <a:r>
              <a:rPr lang="en-US" dirty="0">
                <a:effectLst/>
              </a:rPr>
              <a:t>Calculates the percentage based on actual unique hits divided by total possible combinations</a:t>
            </a:r>
          </a:p>
          <a:p>
            <a:r>
              <a:rPr lang="en-US" dirty="0">
                <a:effectLst/>
              </a:rPr>
              <a:t>The total possible combinations are:</a:t>
            </a:r>
          </a:p>
          <a:p>
            <a:pPr>
              <a:buFont typeface="Arial" panose="020B0604020202020204" pitchFamily="34" charset="0"/>
              <a:buChar char="•"/>
            </a:pPr>
            <a:r>
              <a:rPr lang="en-US" dirty="0">
                <a:effectLst/>
              </a:rPr>
              <a:t>2 values for </a:t>
            </a:r>
            <a:r>
              <a:rPr lang="en-US" dirty="0" err="1">
                <a:effectLst/>
              </a:rPr>
              <a:t>cin</a:t>
            </a:r>
            <a:r>
              <a:rPr lang="en-US" dirty="0">
                <a:effectLst/>
              </a:rPr>
              <a:t> (0,1)</a:t>
            </a:r>
          </a:p>
          <a:p>
            <a:pPr>
              <a:buFont typeface="Arial" panose="020B0604020202020204" pitchFamily="34" charset="0"/>
              <a:buChar char="•"/>
            </a:pPr>
            <a:r>
              <a:rPr lang="en-US" dirty="0">
                <a:effectLst/>
              </a:rPr>
              <a:t>256 bins for a</a:t>
            </a:r>
          </a:p>
          <a:p>
            <a:pPr>
              <a:buFont typeface="Arial" panose="020B0604020202020204" pitchFamily="34" charset="0"/>
              <a:buChar char="•"/>
            </a:pPr>
            <a:r>
              <a:rPr lang="en-US" dirty="0">
                <a:effectLst/>
              </a:rPr>
              <a:t>256 bins for b</a:t>
            </a:r>
          </a:p>
          <a:p>
            <a:pPr>
              <a:buFont typeface="Arial" panose="020B0604020202020204" pitchFamily="34" charset="0"/>
              <a:buChar char="•"/>
            </a:pPr>
            <a:r>
              <a:rPr lang="en-US" dirty="0">
                <a:effectLst/>
              </a:rPr>
              <a:t>Total = 2 × 256 × 256 = 131,072 possible points</a:t>
            </a:r>
          </a:p>
          <a:p>
            <a:r>
              <a:rPr lang="en-US" dirty="0">
                <a:effectLst/>
              </a:rPr>
              <a:t>So if we hit 65,536 unique points, the coverage would be exactly 50%. The coverage can never exceed 100% because we're tracking each point exactly once.</a:t>
            </a:r>
          </a:p>
          <a:p>
            <a:r>
              <a:rPr lang="en-US" dirty="0">
                <a:effectLst/>
              </a:rPr>
              <a:t>Would you like me to explain any part of this in more detail? Or would you like to see how we could enhance this further, perhaps by tracking which regions of the 3D space are getting better or worse coverage?</a:t>
            </a:r>
          </a:p>
          <a:p>
            <a:r>
              <a:rPr lang="en-US" dirty="0" err="1">
                <a:effectLst/>
              </a:rPr>
              <a:t>CopyRetry</a:t>
            </a:r>
            <a:endParaRPr lang="en-US" dirty="0">
              <a:effectLst/>
            </a:endParaRPr>
          </a:p>
          <a:p>
            <a:r>
              <a:rPr lang="en-US" dirty="0">
                <a:effectLst/>
              </a:rPr>
              <a:t>Claude does not have the ability to run the code it generates yet.</a:t>
            </a:r>
          </a:p>
          <a:p>
            <a:r>
              <a:rPr lang="en-US" dirty="0">
                <a:effectLst/>
              </a:rPr>
              <a:t>S</a:t>
            </a:r>
          </a:p>
          <a:p>
            <a:r>
              <a:rPr lang="en-US" dirty="0">
                <a:effectLst/>
              </a:rPr>
              <a:t>give me the updated total scoreboard code</a:t>
            </a:r>
          </a:p>
          <a:p>
            <a:r>
              <a:rPr lang="en-US" dirty="0">
                <a:effectLst/>
              </a:rPr>
              <a:t>Edit</a:t>
            </a:r>
          </a:p>
          <a:p>
            <a:r>
              <a:rPr lang="en-US" dirty="0">
                <a:effectLst/>
              </a:rPr>
              <a:t>I'll help you update the scoreboard with a more accurate 3D coverage implementation. Here's the complete scoreboard class with detailed comments explaining the key components:</a:t>
            </a:r>
          </a:p>
          <a:p>
            <a:r>
              <a:rPr lang="en-US" dirty="0">
                <a:effectLst/>
              </a:rPr>
              <a:t>CLA Scoreboard with Accurate Coverage Tracking</a:t>
            </a:r>
          </a:p>
          <a:p>
            <a:r>
              <a:rPr lang="en-US" dirty="0">
                <a:effectLst/>
              </a:rPr>
              <a:t>Click to open code</a:t>
            </a:r>
          </a:p>
          <a:p>
            <a:r>
              <a:rPr lang="en-US" dirty="0">
                <a:effectLst/>
              </a:rPr>
              <a:t>This updated scoreboard implementation includes several key improvements:</a:t>
            </a:r>
          </a:p>
          <a:p>
            <a:pPr>
              <a:buFont typeface="+mj-lt"/>
              <a:buAutoNum type="arabicPeriod"/>
            </a:pPr>
            <a:r>
              <a:rPr lang="en-US" dirty="0">
                <a:effectLst/>
              </a:rPr>
              <a:t>Accurate 3D coverage tracking using a bit array that ensures each point in the coverage space is counted only once</a:t>
            </a:r>
          </a:p>
          <a:p>
            <a:pPr>
              <a:buFont typeface="+mj-lt"/>
              <a:buAutoNum type="arabicPeriod"/>
            </a:pPr>
            <a:r>
              <a:rPr lang="en-US" dirty="0">
                <a:effectLst/>
              </a:rPr>
              <a:t>Clear separation of responsibilities between coverage calculation, display, and file writing</a:t>
            </a:r>
          </a:p>
          <a:p>
            <a:pPr>
              <a:buFont typeface="+mj-lt"/>
              <a:buAutoNum type="arabicPeriod"/>
            </a:pPr>
            <a:r>
              <a:rPr lang="en-US" dirty="0">
                <a:effectLst/>
              </a:rPr>
              <a:t>Proper coverage percentage calculations for all metrics that can never exceed 100%</a:t>
            </a:r>
          </a:p>
          <a:p>
            <a:pPr>
              <a:buFont typeface="+mj-lt"/>
              <a:buAutoNum type="arabicPeriod"/>
            </a:pPr>
            <a:r>
              <a:rPr lang="en-US" dirty="0">
                <a:effectLst/>
              </a:rPr>
              <a:t>Efficient binning strategy for 16-bit values into 256 bins</a:t>
            </a:r>
          </a:p>
          <a:p>
            <a:pPr>
              <a:buFont typeface="+mj-lt"/>
              <a:buAutoNum type="arabicPeriod"/>
            </a:pPr>
            <a:r>
              <a:rPr lang="en-US" dirty="0">
                <a:effectLst/>
              </a:rPr>
              <a:t>Comprehensive coverage reporting including individual inputs, cross coverage, and 3D space coverage</a:t>
            </a:r>
          </a:p>
          <a:p>
            <a:r>
              <a:rPr lang="en-US" dirty="0">
                <a:effectLst/>
              </a:rPr>
              <a:t>The coverage calculations are now more accurate because:</a:t>
            </a:r>
          </a:p>
          <a:p>
            <a:pPr>
              <a:buFont typeface="Arial" panose="020B0604020202020204" pitchFamily="34" charset="0"/>
              <a:buChar char="•"/>
            </a:pPr>
            <a:r>
              <a:rPr lang="en-US" dirty="0">
                <a:effectLst/>
              </a:rPr>
              <a:t>Each point in the 3D space (</a:t>
            </a:r>
            <a:r>
              <a:rPr lang="en-US" dirty="0" err="1">
                <a:effectLst/>
              </a:rPr>
              <a:t>cin</a:t>
            </a:r>
            <a:r>
              <a:rPr lang="en-US" dirty="0">
                <a:effectLst/>
              </a:rPr>
              <a:t> × a × b) is tracked exactly once</a:t>
            </a:r>
          </a:p>
          <a:p>
            <a:pPr>
              <a:buFont typeface="Arial" panose="020B0604020202020204" pitchFamily="34" charset="0"/>
              <a:buChar char="•"/>
            </a:pPr>
            <a:r>
              <a:rPr lang="en-US" dirty="0">
                <a:effectLst/>
              </a:rPr>
              <a:t>The total number of possible points is clearly defined (2 × 256 × 256)</a:t>
            </a:r>
          </a:p>
          <a:p>
            <a:pPr>
              <a:buFont typeface="Arial" panose="020B0604020202020204" pitchFamily="34" charset="0"/>
              <a:buChar char="•"/>
            </a:pPr>
            <a:r>
              <a:rPr lang="en-US" dirty="0">
                <a:effectLst/>
              </a:rPr>
              <a:t>The coverage percentage is calculated as (unique points hit / total possible points) × 100</a:t>
            </a:r>
          </a:p>
          <a:p>
            <a:r>
              <a:rPr lang="en-US" dirty="0">
                <a:effectLst/>
              </a:rPr>
              <a:t>Would you like me to explain any specific part of the implementation in more detail?</a:t>
            </a:r>
          </a:p>
          <a:p>
            <a:r>
              <a:rPr lang="en-US" dirty="0" err="1">
                <a:effectLst/>
              </a:rPr>
              <a:t>CopyRetry</a:t>
            </a:r>
            <a:endParaRPr lang="en-US" dirty="0">
              <a:effectLst/>
            </a:endParaRPr>
          </a:p>
          <a:p>
            <a:r>
              <a:rPr lang="en-US" dirty="0"/>
              <a:t>`timescale 1ns/1ns // Interface definition interface </a:t>
            </a:r>
            <a:r>
              <a:rPr lang="en-US" dirty="0" err="1"/>
              <a:t>cla_if</a:t>
            </a:r>
            <a:r>
              <a:rPr lang="en-US" dirty="0"/>
              <a:t>(input </a:t>
            </a:r>
            <a:r>
              <a:rPr lang="en-US" dirty="0" err="1"/>
              <a:t>clk</a:t>
            </a:r>
            <a:r>
              <a:rPr lang="en-US" dirty="0"/>
              <a:t>); logic [15:0] a, b; logic </a:t>
            </a:r>
            <a:r>
              <a:rPr lang="en-US" dirty="0" err="1"/>
              <a:t>cin</a:t>
            </a:r>
            <a:r>
              <a:rPr lang="en-US" dirty="0"/>
              <a:t>; logic [15:0] sum; logic carry_out16; clocking </a:t>
            </a:r>
            <a:r>
              <a:rPr lang="en-US" dirty="0" err="1"/>
              <a:t>driver_cb</a:t>
            </a:r>
            <a:r>
              <a:rPr lang="en-US" dirty="0"/>
              <a:t> @(negedge </a:t>
            </a:r>
            <a:r>
              <a:rPr lang="en-US" dirty="0" err="1"/>
              <a:t>clk</a:t>
            </a:r>
            <a:r>
              <a:rPr lang="en-US" dirty="0"/>
              <a:t>); </a:t>
            </a:r>
          </a:p>
          <a:p>
            <a:r>
              <a:rPr lang="en-US" dirty="0"/>
              <a:t>pasted</a:t>
            </a:r>
          </a:p>
          <a:p>
            <a:r>
              <a:rPr lang="en-US" dirty="0">
                <a:effectLst/>
              </a:rPr>
              <a:t>S</a:t>
            </a:r>
          </a:p>
          <a:p>
            <a:r>
              <a:rPr lang="en-US" dirty="0">
                <a:effectLst/>
              </a:rPr>
              <a:t>// </a:t>
            </a:r>
            <a:r>
              <a:rPr lang="en-US" dirty="0" err="1">
                <a:effectLst/>
              </a:rPr>
              <a:t>SystemVerilog</a:t>
            </a:r>
            <a:r>
              <a:rPr lang="en-US" dirty="0">
                <a:effectLst/>
              </a:rPr>
              <a:t> module for generate and propagate unit module </a:t>
            </a:r>
            <a:r>
              <a:rPr lang="en-US" dirty="0" err="1">
                <a:effectLst/>
              </a:rPr>
              <a:t>gen_prop_unit</a:t>
            </a:r>
            <a:r>
              <a:rPr lang="en-US" dirty="0">
                <a:effectLst/>
              </a:rPr>
              <a:t> ( input logic [15:0] a, b, output logic [15:0] g, p // Changed to logic type ); assign g = a &amp; b; // bitwise generator assign p = a ^ b; // bitwise propagator </a:t>
            </a:r>
            <a:r>
              <a:rPr lang="en-US" dirty="0" err="1">
                <a:effectLst/>
              </a:rPr>
              <a:t>endmodule</a:t>
            </a:r>
            <a:r>
              <a:rPr lang="en-US" dirty="0">
                <a:effectLst/>
              </a:rPr>
              <a:t> // </a:t>
            </a:r>
            <a:r>
              <a:rPr lang="en-US" dirty="0" err="1">
                <a:effectLst/>
              </a:rPr>
              <a:t>SystemVerilog</a:t>
            </a:r>
            <a:r>
              <a:rPr lang="en-US" dirty="0">
                <a:effectLst/>
              </a:rPr>
              <a:t> module for base4 carry unit module base4_carry_unit ( input logic [3:0] g, // Generate signals input logic [3:0] p, // Propagate signals input logic </a:t>
            </a:r>
            <a:r>
              <a:rPr lang="en-US" dirty="0" err="1">
                <a:effectLst/>
              </a:rPr>
              <a:t>cin</a:t>
            </a:r>
            <a:r>
              <a:rPr lang="en-US" dirty="0">
                <a:effectLst/>
              </a:rPr>
              <a:t>, // Carry-in output logic [4:1] </a:t>
            </a:r>
            <a:r>
              <a:rPr lang="en-US" dirty="0" err="1">
                <a:effectLst/>
              </a:rPr>
              <a:t>cout</a:t>
            </a:r>
            <a:r>
              <a:rPr lang="en-US" dirty="0">
                <a:effectLst/>
              </a:rPr>
              <a:t> // Carry-out vector ); // Simplified carry chain implementation assign </a:t>
            </a:r>
            <a:r>
              <a:rPr lang="en-US" dirty="0" err="1">
                <a:effectLst/>
              </a:rPr>
              <a:t>cout</a:t>
            </a:r>
            <a:r>
              <a:rPr lang="en-US" dirty="0">
                <a:effectLst/>
              </a:rPr>
              <a:t>[1] = g[0] | (p[0] &amp; </a:t>
            </a:r>
            <a:r>
              <a:rPr lang="en-US" dirty="0" err="1">
                <a:effectLst/>
              </a:rPr>
              <a:t>cin</a:t>
            </a:r>
            <a:r>
              <a:rPr lang="en-US" dirty="0">
                <a:effectLst/>
              </a:rPr>
              <a:t>); assign </a:t>
            </a:r>
            <a:r>
              <a:rPr lang="en-US" dirty="0" err="1">
                <a:effectLst/>
              </a:rPr>
              <a:t>cout</a:t>
            </a:r>
            <a:r>
              <a:rPr lang="en-US" dirty="0">
                <a:effectLst/>
              </a:rPr>
              <a:t>[2] = g[1] | (p[1] &amp; </a:t>
            </a:r>
            <a:r>
              <a:rPr lang="en-US" dirty="0" err="1">
                <a:effectLst/>
              </a:rPr>
              <a:t>cout</a:t>
            </a:r>
            <a:r>
              <a:rPr lang="en-US" dirty="0">
                <a:effectLst/>
              </a:rPr>
              <a:t>[1]); assign </a:t>
            </a:r>
            <a:r>
              <a:rPr lang="en-US" dirty="0" err="1">
                <a:effectLst/>
              </a:rPr>
              <a:t>cout</a:t>
            </a:r>
            <a:r>
              <a:rPr lang="en-US" dirty="0">
                <a:effectLst/>
              </a:rPr>
              <a:t>[3] = g[2] | (p[2] &amp; </a:t>
            </a:r>
            <a:r>
              <a:rPr lang="en-US" dirty="0" err="1">
                <a:effectLst/>
              </a:rPr>
              <a:t>cout</a:t>
            </a:r>
            <a:r>
              <a:rPr lang="en-US" dirty="0">
                <a:effectLst/>
              </a:rPr>
              <a:t>[2]); assign </a:t>
            </a:r>
            <a:r>
              <a:rPr lang="en-US" dirty="0" err="1">
                <a:effectLst/>
              </a:rPr>
              <a:t>cout</a:t>
            </a:r>
            <a:r>
              <a:rPr lang="en-US" dirty="0">
                <a:effectLst/>
              </a:rPr>
              <a:t>[4] = g[3] | (p[3] &amp; </a:t>
            </a:r>
            <a:r>
              <a:rPr lang="en-US" dirty="0" err="1">
                <a:effectLst/>
              </a:rPr>
              <a:t>cout</a:t>
            </a:r>
            <a:r>
              <a:rPr lang="en-US" dirty="0">
                <a:effectLst/>
              </a:rPr>
              <a:t>[3]); </a:t>
            </a:r>
            <a:r>
              <a:rPr lang="en-US" dirty="0" err="1">
                <a:effectLst/>
              </a:rPr>
              <a:t>endmodule</a:t>
            </a:r>
            <a:r>
              <a:rPr lang="en-US" dirty="0">
                <a:effectLst/>
              </a:rPr>
              <a:t> // </a:t>
            </a:r>
            <a:r>
              <a:rPr lang="en-US" dirty="0" err="1">
                <a:effectLst/>
              </a:rPr>
              <a:t>SystemVerilog</a:t>
            </a:r>
            <a:r>
              <a:rPr lang="en-US" dirty="0">
                <a:effectLst/>
              </a:rPr>
              <a:t> module for summation unit module </a:t>
            </a:r>
            <a:r>
              <a:rPr lang="en-US" dirty="0" err="1">
                <a:effectLst/>
              </a:rPr>
              <a:t>summation_unit</a:t>
            </a:r>
            <a:r>
              <a:rPr lang="en-US" dirty="0">
                <a:effectLst/>
              </a:rPr>
              <a:t> ( input logic </a:t>
            </a:r>
            <a:r>
              <a:rPr lang="en-US" dirty="0" err="1">
                <a:effectLst/>
              </a:rPr>
              <a:t>clk</a:t>
            </a:r>
            <a:r>
              <a:rPr lang="en-US" dirty="0">
                <a:effectLst/>
              </a:rPr>
              <a:t>, // Clock signal input logic [15:0] p, // Input vector p input logic </a:t>
            </a:r>
            <a:r>
              <a:rPr lang="en-US" dirty="0" err="1">
                <a:effectLst/>
              </a:rPr>
              <a:t>cin</a:t>
            </a:r>
            <a:r>
              <a:rPr lang="en-US" dirty="0">
                <a:effectLst/>
              </a:rPr>
              <a:t>, // Carry-in signal input logic [16:1] </a:t>
            </a:r>
            <a:r>
              <a:rPr lang="en-US" dirty="0" err="1">
                <a:effectLst/>
              </a:rPr>
              <a:t>cout</a:t>
            </a:r>
            <a:r>
              <a:rPr lang="en-US" dirty="0">
                <a:effectLst/>
              </a:rPr>
              <a:t>, // Carry-out vector output logic [15:0] sum, // Output sum vector output logic carry_out16 // Changed to logic type ); </a:t>
            </a:r>
            <a:r>
              <a:rPr lang="en-US" dirty="0" err="1">
                <a:effectLst/>
              </a:rPr>
              <a:t>always_ff</a:t>
            </a:r>
            <a:r>
              <a:rPr lang="en-US" dirty="0">
                <a:effectLst/>
              </a:rPr>
              <a:t> @(posedge </a:t>
            </a:r>
            <a:r>
              <a:rPr lang="en-US" dirty="0" err="1">
                <a:effectLst/>
              </a:rPr>
              <a:t>clk</a:t>
            </a:r>
            <a:r>
              <a:rPr lang="en-US" dirty="0">
                <a:effectLst/>
              </a:rPr>
              <a:t>) begin // Using </a:t>
            </a:r>
            <a:r>
              <a:rPr lang="en-US" dirty="0" err="1">
                <a:effectLst/>
              </a:rPr>
              <a:t>always_ff</a:t>
            </a:r>
            <a:r>
              <a:rPr lang="en-US" dirty="0">
                <a:effectLst/>
              </a:rPr>
              <a:t> for sequential logic sum[0] &lt;= p[0] ^ </a:t>
            </a:r>
            <a:r>
              <a:rPr lang="en-US" dirty="0" err="1">
                <a:effectLst/>
              </a:rPr>
              <a:t>cin</a:t>
            </a:r>
            <a:r>
              <a:rPr lang="en-US" dirty="0">
                <a:effectLst/>
              </a:rPr>
              <a:t>; // First bit sum using carry-in for (int </a:t>
            </a:r>
            <a:r>
              <a:rPr lang="en-US" dirty="0" err="1">
                <a:effectLst/>
              </a:rPr>
              <a:t>i</a:t>
            </a:r>
            <a:r>
              <a:rPr lang="en-US" dirty="0">
                <a:effectLst/>
              </a:rPr>
              <a:t> = 1; </a:t>
            </a:r>
            <a:r>
              <a:rPr lang="en-US" dirty="0" err="1">
                <a:effectLst/>
              </a:rPr>
              <a:t>i</a:t>
            </a:r>
            <a:r>
              <a:rPr lang="en-US" dirty="0">
                <a:effectLst/>
              </a:rPr>
              <a:t> &lt; 16; </a:t>
            </a:r>
            <a:r>
              <a:rPr lang="en-US" dirty="0" err="1">
                <a:effectLst/>
              </a:rPr>
              <a:t>i</a:t>
            </a:r>
            <a:r>
              <a:rPr lang="en-US" dirty="0">
                <a:effectLst/>
              </a:rPr>
              <a:t>++) begin // Using int type for loop counter sum[</a:t>
            </a:r>
            <a:r>
              <a:rPr lang="en-US" dirty="0" err="1">
                <a:effectLst/>
              </a:rPr>
              <a:t>i</a:t>
            </a:r>
            <a:r>
              <a:rPr lang="en-US" dirty="0">
                <a:effectLst/>
              </a:rPr>
              <a:t>] &lt;= p[</a:t>
            </a:r>
            <a:r>
              <a:rPr lang="en-US" dirty="0" err="1">
                <a:effectLst/>
              </a:rPr>
              <a:t>i</a:t>
            </a:r>
            <a:r>
              <a:rPr lang="en-US" dirty="0">
                <a:effectLst/>
              </a:rPr>
              <a:t>] ^ </a:t>
            </a:r>
            <a:r>
              <a:rPr lang="en-US" dirty="0" err="1">
                <a:effectLst/>
              </a:rPr>
              <a:t>cout</a:t>
            </a:r>
            <a:r>
              <a:rPr lang="en-US" dirty="0">
                <a:effectLst/>
              </a:rPr>
              <a:t>[</a:t>
            </a:r>
            <a:r>
              <a:rPr lang="en-US" dirty="0" err="1">
                <a:effectLst/>
              </a:rPr>
              <a:t>i</a:t>
            </a:r>
            <a:r>
              <a:rPr lang="en-US" dirty="0">
                <a:effectLst/>
              </a:rPr>
              <a:t>]; // Remaining bits sum using </a:t>
            </a:r>
            <a:r>
              <a:rPr lang="en-US" dirty="0" err="1">
                <a:effectLst/>
              </a:rPr>
              <a:t>cout</a:t>
            </a:r>
            <a:r>
              <a:rPr lang="en-US" dirty="0">
                <a:effectLst/>
              </a:rPr>
              <a:t>[</a:t>
            </a:r>
            <a:r>
              <a:rPr lang="en-US" dirty="0" err="1">
                <a:effectLst/>
              </a:rPr>
              <a:t>i</a:t>
            </a:r>
            <a:r>
              <a:rPr lang="en-US" dirty="0">
                <a:effectLst/>
              </a:rPr>
              <a:t>] end </a:t>
            </a:r>
            <a:r>
              <a:rPr lang="en-US" dirty="0" err="1">
                <a:effectLst/>
              </a:rPr>
              <a:t>end</a:t>
            </a:r>
            <a:r>
              <a:rPr lang="en-US" dirty="0">
                <a:effectLst/>
              </a:rPr>
              <a:t> assign carry_out16 = </a:t>
            </a:r>
            <a:r>
              <a:rPr lang="en-US" dirty="0" err="1">
                <a:effectLst/>
              </a:rPr>
              <a:t>cout</a:t>
            </a:r>
            <a:r>
              <a:rPr lang="en-US" dirty="0">
                <a:effectLst/>
              </a:rPr>
              <a:t>[3]; </a:t>
            </a:r>
            <a:r>
              <a:rPr lang="en-US" dirty="0" err="1">
                <a:effectLst/>
              </a:rPr>
              <a:t>endmodule</a:t>
            </a:r>
            <a:r>
              <a:rPr lang="en-US" dirty="0">
                <a:effectLst/>
              </a:rPr>
              <a:t> // </a:t>
            </a:r>
            <a:r>
              <a:rPr lang="en-US" dirty="0" err="1">
                <a:effectLst/>
              </a:rPr>
              <a:t>SystemVerilog</a:t>
            </a:r>
            <a:r>
              <a:rPr lang="en-US" dirty="0">
                <a:effectLst/>
              </a:rPr>
              <a:t> top module for 16-bit CLA module </a:t>
            </a:r>
            <a:r>
              <a:rPr lang="en-US" dirty="0" err="1">
                <a:effectLst/>
              </a:rPr>
              <a:t>cla_top_sv</a:t>
            </a:r>
            <a:r>
              <a:rPr lang="en-US" dirty="0">
                <a:effectLst/>
              </a:rPr>
              <a:t> ( input logic </a:t>
            </a:r>
            <a:r>
              <a:rPr lang="en-US" dirty="0" err="1">
                <a:effectLst/>
              </a:rPr>
              <a:t>clk</a:t>
            </a:r>
            <a:r>
              <a:rPr lang="en-US" dirty="0">
                <a:effectLst/>
              </a:rPr>
              <a:t>, // Clock signal input logic [15:0] a, b, // 16-bit input operands input logic </a:t>
            </a:r>
            <a:r>
              <a:rPr lang="en-US" dirty="0" err="1">
                <a:effectLst/>
              </a:rPr>
              <a:t>cin</a:t>
            </a:r>
            <a:r>
              <a:rPr lang="en-US" dirty="0">
                <a:effectLst/>
              </a:rPr>
              <a:t>, // Carry-in input output logic [15:0] sum, // 16-bit output sum output logic carry_out16 // Carry-out signal ); // Internal signals declared as logic </a:t>
            </a:r>
            <a:r>
              <a:rPr lang="en-US" dirty="0" err="1">
                <a:effectLst/>
              </a:rPr>
              <a:t>logic</a:t>
            </a:r>
            <a:r>
              <a:rPr lang="en-US" dirty="0">
                <a:effectLst/>
              </a:rPr>
              <a:t> [15:0] g, p; // Generate and Propagate signals logic [4:1] cout1, cout2, cout3, cout4; // Carry-out for 4-bit sections logic cout_mid1, cout_mid2, cout_mid3; // Inter-section carries // Instantiate the generate and propagate unit </a:t>
            </a:r>
            <a:r>
              <a:rPr lang="en-US" dirty="0" err="1">
                <a:effectLst/>
              </a:rPr>
              <a:t>gen_prop_unit</a:t>
            </a:r>
            <a:r>
              <a:rPr lang="en-US" dirty="0">
                <a:effectLst/>
              </a:rPr>
              <a:t> </a:t>
            </a:r>
            <a:r>
              <a:rPr lang="en-US" dirty="0" err="1">
                <a:effectLst/>
              </a:rPr>
              <a:t>gen_prop_inst</a:t>
            </a:r>
            <a:r>
              <a:rPr lang="en-US" dirty="0">
                <a:effectLst/>
              </a:rPr>
              <a:t> ( .a (a), .b (b), .g (g), .p (p) ); // Instantiate carry units for each 4-bit section base4_carry_unit carry_unit1 ( .g (g[3:0]), .p (p[3:0]), .</a:t>
            </a:r>
            <a:r>
              <a:rPr lang="en-US" dirty="0" err="1">
                <a:effectLst/>
              </a:rPr>
              <a:t>cin</a:t>
            </a:r>
            <a:r>
              <a:rPr lang="en-US" dirty="0">
                <a:effectLst/>
              </a:rPr>
              <a:t> (</a:t>
            </a:r>
            <a:r>
              <a:rPr lang="en-US" dirty="0" err="1">
                <a:effectLst/>
              </a:rPr>
              <a:t>cin</a:t>
            </a:r>
            <a:r>
              <a:rPr lang="en-US" dirty="0">
                <a:effectLst/>
              </a:rPr>
              <a:t>), .</a:t>
            </a:r>
            <a:r>
              <a:rPr lang="en-US" dirty="0" err="1">
                <a:effectLst/>
              </a:rPr>
              <a:t>cout</a:t>
            </a:r>
            <a:r>
              <a:rPr lang="en-US" dirty="0">
                <a:effectLst/>
              </a:rPr>
              <a:t> (cout1) ); assign cout_mid1 = cout1[4]; base4_carry_unit carry_unit2 ( .g (g[7:4]), .p (p[7:4]), .</a:t>
            </a:r>
            <a:r>
              <a:rPr lang="en-US" dirty="0" err="1">
                <a:effectLst/>
              </a:rPr>
              <a:t>cin</a:t>
            </a:r>
            <a:r>
              <a:rPr lang="en-US" dirty="0">
                <a:effectLst/>
              </a:rPr>
              <a:t> (cout_mid1), .</a:t>
            </a:r>
            <a:r>
              <a:rPr lang="en-US" dirty="0" err="1">
                <a:effectLst/>
              </a:rPr>
              <a:t>cout</a:t>
            </a:r>
            <a:r>
              <a:rPr lang="en-US" dirty="0">
                <a:effectLst/>
              </a:rPr>
              <a:t> (cout2) ); assign cout_mid2 = cout2[4]; base4_carry_unit carry_unit3 ( .g (g[11:8]), .p (p[11:8]), .</a:t>
            </a:r>
            <a:r>
              <a:rPr lang="en-US" dirty="0" err="1">
                <a:effectLst/>
              </a:rPr>
              <a:t>cin</a:t>
            </a:r>
            <a:r>
              <a:rPr lang="en-US" dirty="0">
                <a:effectLst/>
              </a:rPr>
              <a:t> (cout_mid2), .</a:t>
            </a:r>
            <a:r>
              <a:rPr lang="en-US" dirty="0" err="1">
                <a:effectLst/>
              </a:rPr>
              <a:t>cout</a:t>
            </a:r>
            <a:r>
              <a:rPr lang="en-US" dirty="0">
                <a:effectLst/>
              </a:rPr>
              <a:t> (cout3) ); assign cout_mid3 = cout3[4]; base4_carry_unit carry_unit4 ( .g (g[15:12]), .p (p[15:12]), .</a:t>
            </a:r>
            <a:r>
              <a:rPr lang="en-US" dirty="0" err="1">
                <a:effectLst/>
              </a:rPr>
              <a:t>cin</a:t>
            </a:r>
            <a:r>
              <a:rPr lang="en-US" dirty="0">
                <a:effectLst/>
              </a:rPr>
              <a:t> (cout_mid3), .</a:t>
            </a:r>
            <a:r>
              <a:rPr lang="en-US" dirty="0" err="1">
                <a:effectLst/>
              </a:rPr>
              <a:t>cout</a:t>
            </a:r>
            <a:r>
              <a:rPr lang="en-US" dirty="0">
                <a:effectLst/>
              </a:rPr>
              <a:t> (cout4) ); // Instantiate the summation unit </a:t>
            </a:r>
            <a:r>
              <a:rPr lang="en-US" dirty="0" err="1">
                <a:effectLst/>
              </a:rPr>
              <a:t>summation_unit</a:t>
            </a:r>
            <a:r>
              <a:rPr lang="en-US" dirty="0">
                <a:effectLst/>
              </a:rPr>
              <a:t> </a:t>
            </a:r>
            <a:r>
              <a:rPr lang="en-US" dirty="0" err="1">
                <a:effectLst/>
              </a:rPr>
              <a:t>sum_unit</a:t>
            </a:r>
            <a:r>
              <a:rPr lang="en-US" dirty="0">
                <a:effectLst/>
              </a:rPr>
              <a:t> ( .</a:t>
            </a:r>
            <a:r>
              <a:rPr lang="en-US" dirty="0" err="1">
                <a:effectLst/>
              </a:rPr>
              <a:t>clk</a:t>
            </a:r>
            <a:r>
              <a:rPr lang="en-US" dirty="0">
                <a:effectLst/>
              </a:rPr>
              <a:t> (</a:t>
            </a:r>
            <a:r>
              <a:rPr lang="en-US" dirty="0" err="1">
                <a:effectLst/>
              </a:rPr>
              <a:t>clk</a:t>
            </a:r>
            <a:r>
              <a:rPr lang="en-US" dirty="0">
                <a:effectLst/>
              </a:rPr>
              <a:t>), .p (p), .</a:t>
            </a:r>
            <a:r>
              <a:rPr lang="en-US" dirty="0" err="1">
                <a:effectLst/>
              </a:rPr>
              <a:t>cin</a:t>
            </a:r>
            <a:r>
              <a:rPr lang="en-US" dirty="0">
                <a:effectLst/>
              </a:rPr>
              <a:t> (</a:t>
            </a:r>
            <a:r>
              <a:rPr lang="en-US" dirty="0" err="1">
                <a:effectLst/>
              </a:rPr>
              <a:t>cin</a:t>
            </a:r>
            <a:r>
              <a:rPr lang="en-US" dirty="0">
                <a:effectLst/>
              </a:rPr>
              <a:t>), .</a:t>
            </a:r>
            <a:r>
              <a:rPr lang="en-US" dirty="0" err="1">
                <a:effectLst/>
              </a:rPr>
              <a:t>cout</a:t>
            </a:r>
            <a:r>
              <a:rPr lang="en-US" dirty="0">
                <a:effectLst/>
              </a:rPr>
              <a:t> ({cout4[4:1], cout3[4:1], cout2[4:1], cout1[4:1]}), .sum (sum), .carry_out16 (carry_out16) ); </a:t>
            </a:r>
            <a:r>
              <a:rPr lang="en-US" dirty="0" err="1">
                <a:effectLst/>
              </a:rPr>
              <a:t>endmodule</a:t>
            </a:r>
            <a:r>
              <a:rPr lang="en-US" dirty="0">
                <a:effectLst/>
              </a:rPr>
              <a:t>, see in summation unit I have forcefully put assign carry_out16 = </a:t>
            </a:r>
            <a:r>
              <a:rPr lang="en-US" dirty="0" err="1">
                <a:effectLst/>
              </a:rPr>
              <a:t>cout</a:t>
            </a:r>
            <a:r>
              <a:rPr lang="en-US" dirty="0">
                <a:effectLst/>
              </a:rPr>
              <a:t>[3]; instead of carry_out16 = </a:t>
            </a:r>
            <a:r>
              <a:rPr lang="en-US" dirty="0" err="1">
                <a:effectLst/>
              </a:rPr>
              <a:t>cout</a:t>
            </a:r>
            <a:r>
              <a:rPr lang="en-US" dirty="0">
                <a:effectLst/>
              </a:rPr>
              <a:t>[16]; but still my testbench shows all the </a:t>
            </a:r>
            <a:r>
              <a:rPr lang="en-US" dirty="0" err="1">
                <a:effectLst/>
              </a:rPr>
              <a:t>datas</a:t>
            </a:r>
            <a:r>
              <a:rPr lang="en-US" dirty="0">
                <a:effectLst/>
              </a:rPr>
              <a:t> are passed in the following testbench, what is the issue? why my testbench cannot detect the errors in the design file</a:t>
            </a:r>
          </a:p>
          <a:p>
            <a:r>
              <a:rPr lang="en-US" dirty="0">
                <a:effectLst/>
              </a:rPr>
              <a:t>I understand you're trying to figure out why your testbench isn't catching a design error where carry_out16 is incorrectly assigned to </a:t>
            </a:r>
            <a:r>
              <a:rPr lang="en-US" dirty="0" err="1">
                <a:effectLst/>
              </a:rPr>
              <a:t>cout</a:t>
            </a:r>
            <a:r>
              <a:rPr lang="en-US" dirty="0">
                <a:effectLst/>
              </a:rPr>
              <a:t>[3] instead of </a:t>
            </a:r>
            <a:r>
              <a:rPr lang="en-US" dirty="0" err="1">
                <a:effectLst/>
              </a:rPr>
              <a:t>cout</a:t>
            </a:r>
            <a:r>
              <a:rPr lang="en-US" dirty="0">
                <a:effectLst/>
              </a:rPr>
              <a:t>[16]. Let me analyze the issue step by step.</a:t>
            </a:r>
          </a:p>
          <a:p>
            <a:r>
              <a:rPr lang="en-US" dirty="0">
                <a:effectLst/>
              </a:rPr>
              <a:t>There are several key problems in how the testbench and design are interacting:</a:t>
            </a:r>
          </a:p>
          <a:p>
            <a:pPr>
              <a:buFont typeface="+mj-lt"/>
              <a:buAutoNum type="arabicPeriod"/>
            </a:pPr>
            <a:r>
              <a:rPr lang="en-US" dirty="0">
                <a:effectLst/>
              </a:rPr>
              <a:t>Timing Synchronization Issue: In your testbench's monitor class, you're sampling at </a:t>
            </a:r>
            <a:r>
              <a:rPr lang="en-US" dirty="0" err="1">
                <a:effectLst/>
              </a:rPr>
              <a:t>posedge</a:t>
            </a:r>
            <a:r>
              <a:rPr lang="en-US" dirty="0">
                <a:effectLst/>
              </a:rPr>
              <a:t> </a:t>
            </a:r>
            <a:r>
              <a:rPr lang="en-US" dirty="0" err="1">
                <a:effectLst/>
              </a:rPr>
              <a:t>clk</a:t>
            </a:r>
            <a:r>
              <a:rPr lang="en-US" dirty="0">
                <a:effectLst/>
              </a:rPr>
              <a:t>:</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@(posedge </a:t>
            </a:r>
            <a:r>
              <a:rPr lang="en-US" dirty="0" err="1">
                <a:solidFill>
                  <a:srgbClr val="ABB2BF"/>
                </a:solidFill>
                <a:effectLst/>
                <a:latin typeface="Fira Code" panose="020F0502020204030204" pitchFamily="49" charset="0"/>
              </a:rPr>
              <a:t>claif.clk</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m_trans.sum</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claif.mon_cb.sum</a:t>
            </a:r>
            <a:r>
              <a:rPr lang="en-US" dirty="0">
                <a:solidFill>
                  <a:srgbClr val="ABB2BF"/>
                </a:solidFill>
                <a:effectLst/>
                <a:latin typeface="Fira Code" panose="020F0502020204030204" pitchFamily="49" charset="0"/>
              </a:rPr>
              <a:t>; m_trans.carry_out16 = claif.mon_cb.carry_out16;</a:t>
            </a:r>
          </a:p>
          <a:p>
            <a:r>
              <a:rPr lang="en-US" dirty="0">
                <a:effectLst/>
              </a:rPr>
              <a:t>But in your scoreboard, you're calculating the expected result </a:t>
            </a:r>
            <a:r>
              <a:rPr lang="en-US" dirty="0" err="1">
                <a:effectLst/>
              </a:rPr>
              <a:t>combinationally</a:t>
            </a:r>
            <a:r>
              <a:rPr lang="en-US" dirty="0">
                <a:effectLst/>
              </a:rPr>
              <a:t>:</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{d_trans.carry_out16, </a:t>
            </a:r>
            <a:r>
              <a:rPr lang="en-US" dirty="0" err="1">
                <a:solidFill>
                  <a:srgbClr val="ABB2BF"/>
                </a:solidFill>
                <a:effectLst/>
                <a:latin typeface="Fira Code" panose="020F0502020204030204" pitchFamily="49" charset="0"/>
              </a:rPr>
              <a:t>d_trans.sum</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a:t>
            </a:r>
          </a:p>
          <a:p>
            <a:pPr>
              <a:buFont typeface="+mj-lt"/>
              <a:buAutoNum type="arabicPeriod" startAt="2"/>
            </a:pPr>
            <a:r>
              <a:rPr lang="en-US" dirty="0">
                <a:effectLst/>
              </a:rPr>
              <a:t>Coverage Gap in Test Values: Your testbench is generating random values but isn't specifically targeting edge cases where </a:t>
            </a:r>
            <a:r>
              <a:rPr lang="en-US" dirty="0" err="1">
                <a:effectLst/>
              </a:rPr>
              <a:t>cout</a:t>
            </a:r>
            <a:r>
              <a:rPr lang="en-US" dirty="0">
                <a:effectLst/>
              </a:rPr>
              <a:t>[3] and </a:t>
            </a:r>
            <a:r>
              <a:rPr lang="en-US" dirty="0" err="1">
                <a:effectLst/>
              </a:rPr>
              <a:t>cout</a:t>
            </a:r>
            <a:r>
              <a:rPr lang="en-US" dirty="0">
                <a:effectLst/>
              </a:rPr>
              <a:t>[16] would differ. For the error to be detected, you need:</a:t>
            </a:r>
          </a:p>
          <a:p>
            <a:pPr>
              <a:buFont typeface="Arial" panose="020B0604020202020204" pitchFamily="34" charset="0"/>
              <a:buChar char="•"/>
            </a:pPr>
            <a:r>
              <a:rPr lang="en-US" dirty="0">
                <a:effectLst/>
              </a:rPr>
              <a:t>Values large enough to generate a carry beyond bit 3</a:t>
            </a:r>
          </a:p>
          <a:p>
            <a:pPr>
              <a:buFont typeface="Arial" panose="020B0604020202020204" pitchFamily="34" charset="0"/>
              <a:buChar char="•"/>
            </a:pPr>
            <a:r>
              <a:rPr lang="en-US" dirty="0">
                <a:effectLst/>
              </a:rPr>
              <a:t>Values that would create different results between </a:t>
            </a:r>
            <a:r>
              <a:rPr lang="en-US" dirty="0" err="1">
                <a:effectLst/>
              </a:rPr>
              <a:t>cout</a:t>
            </a:r>
            <a:r>
              <a:rPr lang="en-US" dirty="0">
                <a:effectLst/>
              </a:rPr>
              <a:t>[3] and </a:t>
            </a:r>
            <a:r>
              <a:rPr lang="en-US" dirty="0" err="1">
                <a:effectLst/>
              </a:rPr>
              <a:t>cout</a:t>
            </a:r>
            <a:r>
              <a:rPr lang="en-US" dirty="0">
                <a:effectLst/>
              </a:rPr>
              <a:t>[16]</a:t>
            </a:r>
          </a:p>
          <a:p>
            <a:pPr>
              <a:buFont typeface="+mj-lt"/>
              <a:buAutoNum type="arabicPeriod" startAt="3"/>
            </a:pPr>
            <a:r>
              <a:rPr lang="en-US" dirty="0">
                <a:effectLst/>
              </a:rPr>
              <a:t>Missing Verification Strategy: The testbench should include:</a:t>
            </a:r>
          </a:p>
          <a:p>
            <a:pPr>
              <a:buFont typeface="Arial" panose="020B0604020202020204" pitchFamily="34" charset="0"/>
              <a:buChar char="•"/>
            </a:pPr>
            <a:r>
              <a:rPr lang="en-US" dirty="0">
                <a:effectLst/>
              </a:rPr>
              <a:t>Corner case testing for large numbers</a:t>
            </a:r>
          </a:p>
          <a:p>
            <a:pPr>
              <a:buFont typeface="Arial" panose="020B0604020202020204" pitchFamily="34" charset="0"/>
              <a:buChar char="•"/>
            </a:pPr>
            <a:r>
              <a:rPr lang="en-US" dirty="0">
                <a:effectLst/>
              </a:rPr>
              <a:t>Specific test cases where carries propagate through the entire chain</a:t>
            </a:r>
          </a:p>
          <a:p>
            <a:pPr>
              <a:buFont typeface="Arial" panose="020B0604020202020204" pitchFamily="34" charset="0"/>
              <a:buChar char="•"/>
            </a:pPr>
            <a:r>
              <a:rPr lang="en-US" dirty="0">
                <a:effectLst/>
              </a:rPr>
              <a:t>Verification of intermediate carry values</a:t>
            </a:r>
          </a:p>
          <a:p>
            <a:r>
              <a:rPr lang="en-US" dirty="0">
                <a:effectLst/>
              </a:rPr>
              <a:t>Here's how you can improve the testbench to catch this error:</a:t>
            </a:r>
          </a:p>
          <a:p>
            <a:pPr>
              <a:buFont typeface="+mj-lt"/>
              <a:buAutoNum type="arabicPeriod"/>
            </a:pPr>
            <a:r>
              <a:rPr lang="en-US" dirty="0">
                <a:effectLst/>
              </a:rPr>
              <a:t>Add constraints to the transaction class to target problematic cases:</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class transaction; // ... existing code ... constraint </a:t>
            </a:r>
            <a:r>
              <a:rPr lang="en-US" dirty="0" err="1">
                <a:solidFill>
                  <a:srgbClr val="ABB2BF"/>
                </a:solidFill>
                <a:effectLst/>
                <a:latin typeface="Fira Code" panose="020F0502020204030204" pitchFamily="49" charset="0"/>
              </a:rPr>
              <a:t>large_numbers</a:t>
            </a:r>
            <a:r>
              <a:rPr lang="en-US" dirty="0">
                <a:solidFill>
                  <a:srgbClr val="ABB2BF"/>
                </a:solidFill>
                <a:effectLst/>
                <a:latin typeface="Fira Code" panose="020F0502020204030204" pitchFamily="49" charset="0"/>
              </a:rPr>
              <a:t> { // Target values that will generate different carries at bit 3 vs bit 16 a inside {[16'h7000:16'hFFFF]}; b inside {[16'h7000:16'hFFFF]}; } </a:t>
            </a:r>
            <a:r>
              <a:rPr lang="en-US" dirty="0" err="1">
                <a:solidFill>
                  <a:srgbClr val="ABB2BF"/>
                </a:solidFill>
                <a:effectLst/>
                <a:latin typeface="Fira Code" panose="020F0502020204030204" pitchFamily="49" charset="0"/>
              </a:rPr>
              <a:t>endclass</a:t>
            </a:r>
            <a:endParaRPr lang="en-US" dirty="0">
              <a:solidFill>
                <a:srgbClr val="ABB2BF"/>
              </a:solidFill>
              <a:effectLst/>
              <a:latin typeface="Fira Code" panose="020F0502020204030204" pitchFamily="49" charset="0"/>
            </a:endParaRPr>
          </a:p>
          <a:p>
            <a:pPr>
              <a:buFont typeface="+mj-lt"/>
              <a:buAutoNum type="arabicPeriod" startAt="2"/>
            </a:pPr>
            <a:r>
              <a:rPr lang="en-US" dirty="0">
                <a:effectLst/>
              </a:rPr>
              <a:t>Add intermediate signal checking in the monitor:</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class monitor; // ... existing code ... task main(input int count); @(driven); @(claif.mon_cb); repeat(count) begin </a:t>
            </a:r>
            <a:r>
              <a:rPr lang="en-US" dirty="0" err="1">
                <a:solidFill>
                  <a:srgbClr val="ABB2BF"/>
                </a:solidFill>
                <a:effectLst/>
                <a:latin typeface="Fira Code" panose="020F0502020204030204" pitchFamily="49" charset="0"/>
              </a:rPr>
              <a:t>m_trans</a:t>
            </a:r>
            <a:r>
              <a:rPr lang="en-US" dirty="0">
                <a:solidFill>
                  <a:srgbClr val="ABB2BF"/>
                </a:solidFill>
                <a:effectLst/>
                <a:latin typeface="Fira Code" panose="020F0502020204030204" pitchFamily="49" charset="0"/>
              </a:rPr>
              <a:t> = new(); @(posedge </a:t>
            </a:r>
            <a:r>
              <a:rPr lang="en-US" dirty="0" err="1">
                <a:solidFill>
                  <a:srgbClr val="ABB2BF"/>
                </a:solidFill>
                <a:effectLst/>
                <a:latin typeface="Fira Code" panose="020F0502020204030204" pitchFamily="49" charset="0"/>
              </a:rPr>
              <a:t>claif.clk</a:t>
            </a:r>
            <a:r>
              <a:rPr lang="en-US" dirty="0">
                <a:solidFill>
                  <a:srgbClr val="ABB2BF"/>
                </a:solidFill>
                <a:effectLst/>
                <a:latin typeface="Fira Code" panose="020F0502020204030204" pitchFamily="49" charset="0"/>
              </a:rPr>
              <a:t>); // Sample all signals </a:t>
            </a:r>
            <a:r>
              <a:rPr lang="en-US" dirty="0" err="1">
                <a:solidFill>
                  <a:srgbClr val="ABB2BF"/>
                </a:solidFill>
                <a:effectLst/>
                <a:latin typeface="Fira Code" panose="020F0502020204030204" pitchFamily="49" charset="0"/>
              </a:rPr>
              <a:t>m_trans.sum</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claif.mon_cb.sum</a:t>
            </a:r>
            <a:r>
              <a:rPr lang="en-US" dirty="0">
                <a:solidFill>
                  <a:srgbClr val="ABB2BF"/>
                </a:solidFill>
                <a:effectLst/>
                <a:latin typeface="Fira Code" panose="020F0502020204030204" pitchFamily="49" charset="0"/>
              </a:rPr>
              <a:t>; m_trans.carry_out16 = claif.mon_cb.carry_out16; </a:t>
            </a:r>
            <a:r>
              <a:rPr lang="en-US" dirty="0" err="1">
                <a:solidFill>
                  <a:srgbClr val="ABB2BF"/>
                </a:solidFill>
                <a:effectLst/>
                <a:latin typeface="Fira Code" panose="020F0502020204030204" pitchFamily="49" charset="0"/>
              </a:rPr>
              <a:t>m_trans.a</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claif.mon_cb.a</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m_trans.b</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claif.mon_cb.b</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m_trans.cin</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claif.mon_cb.cin</a:t>
            </a:r>
            <a:r>
              <a:rPr lang="en-US" dirty="0">
                <a:solidFill>
                  <a:srgbClr val="ABB2BF"/>
                </a:solidFill>
                <a:effectLst/>
                <a:latin typeface="Fira Code" panose="020F0502020204030204" pitchFamily="49" charset="0"/>
              </a:rPr>
              <a:t>; // Add checks for intermediate carries if possible mon2sb.put(</a:t>
            </a:r>
            <a:r>
              <a:rPr lang="en-US" dirty="0" err="1">
                <a:solidFill>
                  <a:srgbClr val="ABB2BF"/>
                </a:solidFill>
                <a:effectLst/>
                <a:latin typeface="Fira Code" panose="020F0502020204030204" pitchFamily="49" charset="0"/>
              </a:rPr>
              <a:t>m_trans</a:t>
            </a:r>
            <a:r>
              <a:rPr lang="en-US" dirty="0">
                <a:solidFill>
                  <a:srgbClr val="ABB2BF"/>
                </a:solidFill>
                <a:effectLst/>
                <a:latin typeface="Fira Code" panose="020F0502020204030204" pitchFamily="49" charset="0"/>
              </a:rPr>
              <a:t>); end </a:t>
            </a:r>
            <a:r>
              <a:rPr lang="en-US" dirty="0" err="1">
                <a:solidFill>
                  <a:srgbClr val="ABB2BF"/>
                </a:solidFill>
                <a:effectLst/>
                <a:latin typeface="Fira Code" panose="020F0502020204030204" pitchFamily="49" charset="0"/>
              </a:rPr>
              <a:t>endtask</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endclass</a:t>
            </a:r>
            <a:endParaRPr lang="en-US" dirty="0">
              <a:solidFill>
                <a:srgbClr val="ABB2BF"/>
              </a:solidFill>
              <a:effectLst/>
              <a:latin typeface="Fira Code" panose="020F0502020204030204" pitchFamily="49" charset="0"/>
            </a:endParaRPr>
          </a:p>
          <a:p>
            <a:pPr>
              <a:buFont typeface="+mj-lt"/>
              <a:buAutoNum type="arabicPeriod" startAt="3"/>
            </a:pPr>
            <a:r>
              <a:rPr lang="en-US" dirty="0">
                <a:effectLst/>
              </a:rPr>
              <a:t>Add detailed checking in the scoreboard:</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class scoreboard; // ... existing code ... task main(input int count); $display("------------------Scoreboard Test Starts--------------------"); repeat(count) begin // Get the expected inputs first </a:t>
            </a:r>
            <a:r>
              <a:rPr lang="en-US" dirty="0" err="1">
                <a:solidFill>
                  <a:srgbClr val="ABB2BF"/>
                </a:solidFill>
                <a:effectLst/>
                <a:latin typeface="Fira Code" panose="020F0502020204030204" pitchFamily="49" charset="0"/>
              </a:rPr>
              <a:t>d_trans</a:t>
            </a:r>
            <a:r>
              <a:rPr lang="en-US" dirty="0">
                <a:solidFill>
                  <a:srgbClr val="ABB2BF"/>
                </a:solidFill>
                <a:effectLst/>
                <a:latin typeface="Fira Code" panose="020F0502020204030204" pitchFamily="49" charset="0"/>
              </a:rPr>
              <a:t> = new(); driv2sb.get(</a:t>
            </a:r>
            <a:r>
              <a:rPr lang="en-US" dirty="0" err="1">
                <a:solidFill>
                  <a:srgbClr val="ABB2BF"/>
                </a:solidFill>
                <a:effectLst/>
                <a:latin typeface="Fira Code" panose="020F0502020204030204" pitchFamily="49" charset="0"/>
              </a:rPr>
              <a:t>d_trans</a:t>
            </a:r>
            <a:r>
              <a:rPr lang="en-US" dirty="0">
                <a:solidFill>
                  <a:srgbClr val="ABB2BF"/>
                </a:solidFill>
                <a:effectLst/>
                <a:latin typeface="Fira Code" panose="020F0502020204030204" pitchFamily="49" charset="0"/>
              </a:rPr>
              <a:t>); // Calculate full 17-bit result to check carry properly bit [16:0] </a:t>
            </a:r>
            <a:r>
              <a:rPr lang="en-US" dirty="0" err="1">
                <a:solidFill>
                  <a:srgbClr val="ABB2BF"/>
                </a:solidFill>
                <a:effectLst/>
                <a:latin typeface="Fira Code" panose="020F0502020204030204" pitchFamily="49" charset="0"/>
              </a:rPr>
              <a:t>full_result</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full_result</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d_trans.sum</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full_result</a:t>
            </a:r>
            <a:r>
              <a:rPr lang="en-US" dirty="0">
                <a:solidFill>
                  <a:srgbClr val="ABB2BF"/>
                </a:solidFill>
                <a:effectLst/>
                <a:latin typeface="Fira Code" panose="020F0502020204030204" pitchFamily="49" charset="0"/>
              </a:rPr>
              <a:t>[15:0]; d_trans.carry_out16 = </a:t>
            </a:r>
            <a:r>
              <a:rPr lang="en-US" dirty="0" err="1">
                <a:solidFill>
                  <a:srgbClr val="ABB2BF"/>
                </a:solidFill>
                <a:effectLst/>
                <a:latin typeface="Fira Code" panose="020F0502020204030204" pitchFamily="49" charset="0"/>
              </a:rPr>
              <a:t>full_result</a:t>
            </a:r>
            <a:r>
              <a:rPr lang="en-US" dirty="0">
                <a:solidFill>
                  <a:srgbClr val="ABB2BF"/>
                </a:solidFill>
                <a:effectLst/>
                <a:latin typeface="Fira Code" panose="020F0502020204030204" pitchFamily="49" charset="0"/>
              </a:rPr>
              <a:t>[16]; // Get actual results </a:t>
            </a:r>
            <a:r>
              <a:rPr lang="en-US" dirty="0" err="1">
                <a:solidFill>
                  <a:srgbClr val="ABB2BF"/>
                </a:solidFill>
                <a:effectLst/>
                <a:latin typeface="Fira Code" panose="020F0502020204030204" pitchFamily="49" charset="0"/>
              </a:rPr>
              <a:t>m_trans</a:t>
            </a:r>
            <a:r>
              <a:rPr lang="en-US" dirty="0">
                <a:solidFill>
                  <a:srgbClr val="ABB2BF"/>
                </a:solidFill>
                <a:effectLst/>
                <a:latin typeface="Fira Code" panose="020F0502020204030204" pitchFamily="49" charset="0"/>
              </a:rPr>
              <a:t> = new(); mon2sb.get(</a:t>
            </a:r>
            <a:r>
              <a:rPr lang="en-US" dirty="0" err="1">
                <a:solidFill>
                  <a:srgbClr val="ABB2BF"/>
                </a:solidFill>
                <a:effectLst/>
                <a:latin typeface="Fira Code" panose="020F0502020204030204" pitchFamily="49" charset="0"/>
              </a:rPr>
              <a:t>m_trans</a:t>
            </a:r>
            <a:r>
              <a:rPr lang="en-US" dirty="0">
                <a:solidFill>
                  <a:srgbClr val="ABB2BF"/>
                </a:solidFill>
                <a:effectLst/>
                <a:latin typeface="Fira Code" panose="020F0502020204030204" pitchFamily="49" charset="0"/>
              </a:rPr>
              <a:t>); // Add detailed comparison if(!</a:t>
            </a:r>
            <a:r>
              <a:rPr lang="en-US" dirty="0" err="1">
                <a:solidFill>
                  <a:srgbClr val="ABB2BF"/>
                </a:solidFill>
                <a:effectLst/>
                <a:latin typeface="Fira Code" panose="020F0502020204030204" pitchFamily="49" charset="0"/>
              </a:rPr>
              <a:t>m_trans.compare</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a:t>
            </a:r>
            <a:r>
              <a:rPr lang="en-US" dirty="0">
                <a:solidFill>
                  <a:srgbClr val="ABB2BF"/>
                </a:solidFill>
                <a:effectLst/>
                <a:latin typeface="Fira Code" panose="020F0502020204030204" pitchFamily="49" charset="0"/>
              </a:rPr>
              <a:t>)) begin fail++; $display("\033[31mTest </a:t>
            </a:r>
            <a:r>
              <a:rPr lang="en-US" dirty="0" err="1">
                <a:solidFill>
                  <a:srgbClr val="ABB2BF"/>
                </a:solidFill>
                <a:effectLst/>
                <a:latin typeface="Fira Code" panose="020F0502020204030204" pitchFamily="49" charset="0"/>
              </a:rPr>
              <a:t>No.%d</a:t>
            </a:r>
            <a:r>
              <a:rPr lang="en-US" dirty="0">
                <a:solidFill>
                  <a:srgbClr val="ABB2BF"/>
                </a:solidFill>
                <a:effectLst/>
                <a:latin typeface="Fira Code" panose="020F0502020204030204" pitchFamily="49" charset="0"/>
              </a:rPr>
              <a:t> Failed\033[0m", pass + fail); $display("Inputs: a=%h b=%h </a:t>
            </a:r>
            <a:r>
              <a:rPr lang="en-US" dirty="0" err="1">
                <a:solidFill>
                  <a:srgbClr val="ABB2BF"/>
                </a:solidFill>
                <a:effectLst/>
                <a:latin typeface="Fira Code" panose="020F0502020204030204" pitchFamily="49" charset="0"/>
              </a:rPr>
              <a:t>cin</a:t>
            </a:r>
            <a:r>
              <a:rPr lang="en-US" dirty="0">
                <a:solidFill>
                  <a:srgbClr val="ABB2BF"/>
                </a:solidFill>
                <a:effectLst/>
                <a:latin typeface="Fira Code" panose="020F0502020204030204" pitchFamily="49" charset="0"/>
              </a:rPr>
              <a:t>=%b", </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$display("Expected: sum=%h </a:t>
            </a:r>
            <a:r>
              <a:rPr lang="en-US" dirty="0" err="1">
                <a:solidFill>
                  <a:srgbClr val="ABB2BF"/>
                </a:solidFill>
                <a:effectLst/>
                <a:latin typeface="Fira Code" panose="020F0502020204030204" pitchFamily="49" charset="0"/>
              </a:rPr>
              <a:t>cout</a:t>
            </a:r>
            <a:r>
              <a:rPr lang="en-US" dirty="0">
                <a:solidFill>
                  <a:srgbClr val="ABB2BF"/>
                </a:solidFill>
                <a:effectLst/>
                <a:latin typeface="Fira Code" panose="020F0502020204030204" pitchFamily="49" charset="0"/>
              </a:rPr>
              <a:t>=%b", </a:t>
            </a:r>
            <a:r>
              <a:rPr lang="en-US" dirty="0" err="1">
                <a:solidFill>
                  <a:srgbClr val="ABB2BF"/>
                </a:solidFill>
                <a:effectLst/>
                <a:latin typeface="Fira Code" panose="020F0502020204030204" pitchFamily="49" charset="0"/>
              </a:rPr>
              <a:t>d_trans.sum</a:t>
            </a:r>
            <a:r>
              <a:rPr lang="en-US" dirty="0">
                <a:solidFill>
                  <a:srgbClr val="ABB2BF"/>
                </a:solidFill>
                <a:effectLst/>
                <a:latin typeface="Fira Code" panose="020F0502020204030204" pitchFamily="49" charset="0"/>
              </a:rPr>
              <a:t>, d_trans.carry_out16); $display("Got: sum=%h </a:t>
            </a:r>
            <a:r>
              <a:rPr lang="en-US" dirty="0" err="1">
                <a:solidFill>
                  <a:srgbClr val="ABB2BF"/>
                </a:solidFill>
                <a:effectLst/>
                <a:latin typeface="Fira Code" panose="020F0502020204030204" pitchFamily="49" charset="0"/>
              </a:rPr>
              <a:t>cout</a:t>
            </a:r>
            <a:r>
              <a:rPr lang="en-US" dirty="0">
                <a:solidFill>
                  <a:srgbClr val="ABB2BF"/>
                </a:solidFill>
                <a:effectLst/>
                <a:latin typeface="Fira Code" panose="020F0502020204030204" pitchFamily="49" charset="0"/>
              </a:rPr>
              <a:t>=%b", </a:t>
            </a:r>
            <a:r>
              <a:rPr lang="en-US" dirty="0" err="1">
                <a:solidFill>
                  <a:srgbClr val="ABB2BF"/>
                </a:solidFill>
                <a:effectLst/>
                <a:latin typeface="Fira Code" panose="020F0502020204030204" pitchFamily="49" charset="0"/>
              </a:rPr>
              <a:t>m_trans.sum</a:t>
            </a:r>
            <a:r>
              <a:rPr lang="en-US" dirty="0">
                <a:solidFill>
                  <a:srgbClr val="ABB2BF"/>
                </a:solidFill>
                <a:effectLst/>
                <a:latin typeface="Fira Code" panose="020F0502020204030204" pitchFamily="49" charset="0"/>
              </a:rPr>
              <a:t>, m_trans.carry_out16); $display("Full expected result: %h", </a:t>
            </a:r>
            <a:r>
              <a:rPr lang="en-US" dirty="0" err="1">
                <a:solidFill>
                  <a:srgbClr val="ABB2BF"/>
                </a:solidFill>
                <a:effectLst/>
                <a:latin typeface="Fira Code" panose="020F0502020204030204" pitchFamily="49" charset="0"/>
              </a:rPr>
              <a:t>full_result</a:t>
            </a:r>
            <a:r>
              <a:rPr lang="en-US" dirty="0">
                <a:solidFill>
                  <a:srgbClr val="ABB2BF"/>
                </a:solidFill>
                <a:effectLst/>
                <a:latin typeface="Fira Code" panose="020F0502020204030204" pitchFamily="49" charset="0"/>
              </a:rPr>
              <a:t>); end else begin pass++; end </a:t>
            </a:r>
            <a:r>
              <a:rPr lang="en-US" dirty="0" err="1">
                <a:solidFill>
                  <a:srgbClr val="ABB2BF"/>
                </a:solidFill>
                <a:effectLst/>
                <a:latin typeface="Fira Code" panose="020F0502020204030204" pitchFamily="49" charset="0"/>
              </a:rPr>
              <a:t>end</a:t>
            </a:r>
            <a:r>
              <a:rPr lang="en-US" dirty="0">
                <a:solidFill>
                  <a:srgbClr val="ABB2BF"/>
                </a:solidFill>
                <a:effectLst/>
                <a:latin typeface="Fira Code" panose="020F0502020204030204" pitchFamily="49" charset="0"/>
              </a:rPr>
              <a:t> // ... rest of the code ... </a:t>
            </a:r>
            <a:r>
              <a:rPr lang="en-US" dirty="0" err="1">
                <a:solidFill>
                  <a:srgbClr val="ABB2BF"/>
                </a:solidFill>
                <a:effectLst/>
                <a:latin typeface="Fira Code" panose="020F0502020204030204" pitchFamily="49" charset="0"/>
              </a:rPr>
              <a:t>endtask</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endclass</a:t>
            </a:r>
            <a:endParaRPr lang="en-US" dirty="0">
              <a:solidFill>
                <a:srgbClr val="ABB2BF"/>
              </a:solidFill>
              <a:effectLst/>
              <a:latin typeface="Fira Code" panose="020F0502020204030204" pitchFamily="49" charset="0"/>
            </a:endParaRPr>
          </a:p>
          <a:p>
            <a:pPr>
              <a:buFont typeface="+mj-lt"/>
              <a:buAutoNum type="arabicPeriod" startAt="4"/>
            </a:pPr>
            <a:r>
              <a:rPr lang="en-US" dirty="0">
                <a:effectLst/>
              </a:rPr>
              <a:t>Add specific directed test cases:</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task </a:t>
            </a:r>
            <a:r>
              <a:rPr lang="en-US" dirty="0" err="1">
                <a:solidFill>
                  <a:srgbClr val="ABB2BF"/>
                </a:solidFill>
                <a:effectLst/>
                <a:latin typeface="Fira Code" panose="020F0502020204030204" pitchFamily="49" charset="0"/>
              </a:rPr>
              <a:t>generate_directed_tests</a:t>
            </a:r>
            <a:r>
              <a:rPr lang="en-US" dirty="0">
                <a:solidFill>
                  <a:srgbClr val="ABB2BF"/>
                </a:solidFill>
                <a:effectLst/>
                <a:latin typeface="Fira Code" panose="020F0502020204030204" pitchFamily="49" charset="0"/>
              </a:rPr>
              <a:t>(); // Test case where </a:t>
            </a:r>
            <a:r>
              <a:rPr lang="en-US" dirty="0" err="1">
                <a:solidFill>
                  <a:srgbClr val="ABB2BF"/>
                </a:solidFill>
                <a:effectLst/>
                <a:latin typeface="Fira Code" panose="020F0502020204030204" pitchFamily="49" charset="0"/>
              </a:rPr>
              <a:t>cout</a:t>
            </a:r>
            <a:r>
              <a:rPr lang="en-US" dirty="0">
                <a:solidFill>
                  <a:srgbClr val="ABB2BF"/>
                </a:solidFill>
                <a:effectLst/>
                <a:latin typeface="Fira Code" panose="020F0502020204030204" pitchFamily="49" charset="0"/>
              </a:rPr>
              <a:t>[3] and </a:t>
            </a:r>
            <a:r>
              <a:rPr lang="en-US" dirty="0" err="1">
                <a:solidFill>
                  <a:srgbClr val="ABB2BF"/>
                </a:solidFill>
                <a:effectLst/>
                <a:latin typeface="Fira Code" panose="020F0502020204030204" pitchFamily="49" charset="0"/>
              </a:rPr>
              <a:t>cout</a:t>
            </a:r>
            <a:r>
              <a:rPr lang="en-US" dirty="0">
                <a:solidFill>
                  <a:srgbClr val="ABB2BF"/>
                </a:solidFill>
                <a:effectLst/>
                <a:latin typeface="Fira Code" panose="020F0502020204030204" pitchFamily="49" charset="0"/>
              </a:rPr>
              <a:t>[16] would differ </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 16'hF000; </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16'hF000; </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 1'b1; // This should generate carries that propagate beyond bit 3 </a:t>
            </a:r>
            <a:r>
              <a:rPr lang="en-US" dirty="0" err="1">
                <a:solidFill>
                  <a:srgbClr val="ABB2BF"/>
                </a:solidFill>
                <a:effectLst/>
                <a:latin typeface="Fira Code" panose="020F0502020204030204" pitchFamily="49" charset="0"/>
              </a:rPr>
              <a:t>endtask</a:t>
            </a:r>
            <a:endParaRPr lang="en-US" dirty="0">
              <a:solidFill>
                <a:srgbClr val="ABB2BF"/>
              </a:solidFill>
              <a:effectLst/>
              <a:latin typeface="Fira Code" panose="020F0502020204030204" pitchFamily="49" charset="0"/>
            </a:endParaRPr>
          </a:p>
          <a:p>
            <a:r>
              <a:rPr lang="en-US" dirty="0">
                <a:effectLst/>
              </a:rPr>
              <a:t>The fundamental issue is that your testbench needs to be more thorough in:</a:t>
            </a:r>
          </a:p>
          <a:p>
            <a:pPr>
              <a:buFont typeface="+mj-lt"/>
              <a:buAutoNum type="arabicPeriod"/>
            </a:pPr>
            <a:r>
              <a:rPr lang="en-US" dirty="0">
                <a:effectLst/>
              </a:rPr>
              <a:t>Generating test cases that would expose the difference between </a:t>
            </a:r>
            <a:r>
              <a:rPr lang="en-US" dirty="0" err="1">
                <a:effectLst/>
              </a:rPr>
              <a:t>cout</a:t>
            </a:r>
            <a:r>
              <a:rPr lang="en-US" dirty="0">
                <a:effectLst/>
              </a:rPr>
              <a:t>[3] and </a:t>
            </a:r>
            <a:r>
              <a:rPr lang="en-US" dirty="0" err="1">
                <a:effectLst/>
              </a:rPr>
              <a:t>cout</a:t>
            </a:r>
            <a:r>
              <a:rPr lang="en-US" dirty="0">
                <a:effectLst/>
              </a:rPr>
              <a:t>[16]</a:t>
            </a:r>
          </a:p>
          <a:p>
            <a:pPr>
              <a:buFont typeface="+mj-lt"/>
              <a:buAutoNum type="arabicPeriod"/>
            </a:pPr>
            <a:r>
              <a:rPr lang="en-US" dirty="0">
                <a:effectLst/>
              </a:rPr>
              <a:t>Properly checking the timing of the carry propagation</a:t>
            </a:r>
          </a:p>
          <a:p>
            <a:pPr>
              <a:buFont typeface="+mj-lt"/>
              <a:buAutoNum type="arabicPeriod"/>
            </a:pPr>
            <a:r>
              <a:rPr lang="en-US" dirty="0">
                <a:effectLst/>
              </a:rPr>
              <a:t>Adding specific directed tests for corner cases</a:t>
            </a:r>
          </a:p>
          <a:p>
            <a:pPr>
              <a:buFont typeface="+mj-lt"/>
              <a:buAutoNum type="arabicPeriod"/>
            </a:pPr>
            <a:r>
              <a:rPr lang="en-US" dirty="0">
                <a:effectLst/>
              </a:rPr>
              <a:t>Providing more detailed error reporting when mismatches occur</a:t>
            </a:r>
          </a:p>
          <a:p>
            <a:r>
              <a:rPr lang="en-US" dirty="0">
                <a:effectLst/>
              </a:rPr>
              <a:t>Would you like me to provide a complete updated version of any of these components, or would you like to explore other aspects of making the verification more robust?</a:t>
            </a:r>
          </a:p>
          <a:p>
            <a:r>
              <a:rPr lang="en-US" dirty="0" err="1">
                <a:effectLst/>
              </a:rPr>
              <a:t>CopyRetry</a:t>
            </a:r>
            <a:endParaRPr lang="en-US" dirty="0">
              <a:effectLst/>
            </a:endParaRPr>
          </a:p>
          <a:p>
            <a:r>
              <a:rPr lang="en-US" dirty="0">
                <a:effectLst/>
              </a:rPr>
              <a:t>Claude does not have the ability to run the code it generates yet.</a:t>
            </a:r>
          </a:p>
          <a:p>
            <a:r>
              <a:rPr lang="en-US" dirty="0">
                <a:effectLst/>
              </a:rPr>
              <a:t>S</a:t>
            </a:r>
          </a:p>
          <a:p>
            <a:r>
              <a:rPr lang="en-US" dirty="0">
                <a:effectLst/>
              </a:rPr>
              <a:t>a=ed01 b=08f0 </a:t>
            </a:r>
            <a:r>
              <a:rPr lang="en-US" dirty="0" err="1">
                <a:effectLst/>
              </a:rPr>
              <a:t>cin</a:t>
            </a:r>
            <a:r>
              <a:rPr lang="en-US" dirty="0">
                <a:effectLst/>
              </a:rPr>
              <a:t>=1 add them show the 16 bit sum and </a:t>
            </a:r>
            <a:r>
              <a:rPr lang="en-US" dirty="0" err="1">
                <a:effectLst/>
              </a:rPr>
              <a:t>cout</a:t>
            </a:r>
            <a:endParaRPr lang="en-US" dirty="0">
              <a:effectLst/>
            </a:endParaRPr>
          </a:p>
          <a:p>
            <a:r>
              <a:rPr lang="en-US" dirty="0">
                <a:effectLst/>
              </a:rPr>
              <a:t>Edit</a:t>
            </a:r>
          </a:p>
          <a:p>
            <a:r>
              <a:rPr lang="en-US" dirty="0">
                <a:effectLst/>
              </a:rPr>
              <a:t>Let me help you solve this addition step by step to understand what the correct sum and </a:t>
            </a:r>
            <a:r>
              <a:rPr lang="en-US" dirty="0" err="1">
                <a:effectLst/>
              </a:rPr>
              <a:t>carry_out</a:t>
            </a:r>
            <a:r>
              <a:rPr lang="en-US" dirty="0">
                <a:effectLst/>
              </a:rPr>
              <a:t> should be.</a:t>
            </a:r>
          </a:p>
          <a:p>
            <a:r>
              <a:rPr lang="en-US" dirty="0">
                <a:effectLst/>
              </a:rPr>
              <a:t>Given values:</a:t>
            </a:r>
          </a:p>
          <a:p>
            <a:pPr>
              <a:buFont typeface="Arial" panose="020B0604020202020204" pitchFamily="34" charset="0"/>
              <a:buChar char="•"/>
            </a:pPr>
            <a:r>
              <a:rPr lang="en-US" dirty="0">
                <a:effectLst/>
              </a:rPr>
              <a:t>a = 16'hed01 (in binary: 1110 1101 0000 0001)</a:t>
            </a:r>
          </a:p>
          <a:p>
            <a:pPr>
              <a:buFont typeface="Arial" panose="020B0604020202020204" pitchFamily="34" charset="0"/>
              <a:buChar char="•"/>
            </a:pPr>
            <a:r>
              <a:rPr lang="en-US" dirty="0">
                <a:effectLst/>
              </a:rPr>
              <a:t>b = 16'h08f0 (in binary: 0000 1000 1111 0000)</a:t>
            </a:r>
          </a:p>
          <a:p>
            <a:pPr>
              <a:buFont typeface="Arial" panose="020B0604020202020204" pitchFamily="34" charset="0"/>
              <a:buChar char="•"/>
            </a:pPr>
            <a:r>
              <a:rPr lang="en-US" dirty="0" err="1">
                <a:effectLst/>
              </a:rPr>
              <a:t>cin</a:t>
            </a:r>
            <a:r>
              <a:rPr lang="en-US" dirty="0">
                <a:effectLst/>
              </a:rPr>
              <a:t> = 1</a:t>
            </a:r>
          </a:p>
          <a:p>
            <a:r>
              <a:rPr lang="en-US" dirty="0">
                <a:effectLst/>
              </a:rPr>
              <a:t>Let's add these numbers vertically to clearly see the carries:</a:t>
            </a:r>
          </a:p>
          <a:p>
            <a:r>
              <a:rPr lang="en-US" dirty="0">
                <a:effectLst/>
              </a:rPr>
              <a:t>Copy</a:t>
            </a:r>
          </a:p>
          <a:p>
            <a:pPr algn="l" rtl="0" latinLnBrk="0"/>
            <a:r>
              <a:rPr lang="en-US" dirty="0">
                <a:solidFill>
                  <a:srgbClr val="ABB2BF"/>
                </a:solidFill>
                <a:effectLst/>
                <a:latin typeface="Fira Code" panose="020F0502020204030204" pitchFamily="49" charset="0"/>
              </a:rPr>
              <a:t>1110 1101 0000 0001 (ed01) 0000 1000 1111 0000 (08f0) 1 (</a:t>
            </a:r>
            <a:r>
              <a:rPr lang="en-US" dirty="0" err="1">
                <a:solidFill>
                  <a:srgbClr val="ABB2BF"/>
                </a:solidFill>
                <a:effectLst/>
                <a:latin typeface="Fira Code" panose="020F0502020204030204" pitchFamily="49" charset="0"/>
              </a:rPr>
              <a:t>cin</a:t>
            </a:r>
            <a:r>
              <a:rPr lang="en-US" dirty="0">
                <a:solidFill>
                  <a:srgbClr val="ABB2BF"/>
                </a:solidFill>
                <a:effectLst/>
                <a:latin typeface="Fira Code" panose="020F0502020204030204" pitchFamily="49" charset="0"/>
              </a:rPr>
              <a:t>) ___________________ 1111 0110 0000 0010 (f602)</a:t>
            </a:r>
          </a:p>
          <a:p>
            <a:r>
              <a:rPr lang="en-US" dirty="0">
                <a:effectLst/>
              </a:rPr>
              <a:t>Walking through the calculation:</a:t>
            </a:r>
          </a:p>
          <a:p>
            <a:pPr>
              <a:buFont typeface="+mj-lt"/>
              <a:buAutoNum type="arabicPeriod"/>
            </a:pPr>
            <a:r>
              <a:rPr lang="en-US" dirty="0">
                <a:effectLst/>
              </a:rPr>
              <a:t>Starting from right: 1 + 0 + 1 = 2 (binary 10), write 0, carry 1</a:t>
            </a:r>
          </a:p>
          <a:p>
            <a:pPr>
              <a:buFont typeface="+mj-lt"/>
              <a:buAutoNum type="arabicPeriod"/>
            </a:pPr>
            <a:r>
              <a:rPr lang="en-US" dirty="0">
                <a:effectLst/>
              </a:rPr>
              <a:t>Next bit: 0 + 0 + 1(carry) = 1</a:t>
            </a:r>
          </a:p>
          <a:p>
            <a:pPr>
              <a:buFont typeface="+mj-lt"/>
              <a:buAutoNum type="arabicPeriod"/>
            </a:pPr>
            <a:r>
              <a:rPr lang="en-US" dirty="0">
                <a:effectLst/>
              </a:rPr>
              <a:t>Next bit: 0 + 0 = 0</a:t>
            </a:r>
          </a:p>
          <a:p>
            <a:pPr>
              <a:buFont typeface="+mj-lt"/>
              <a:buAutoNum type="arabicPeriod"/>
            </a:pPr>
            <a:r>
              <a:rPr lang="en-US" dirty="0">
                <a:effectLst/>
              </a:rPr>
              <a:t>Continue through all bits...</a:t>
            </a:r>
          </a:p>
          <a:p>
            <a:r>
              <a:rPr lang="en-US" dirty="0">
                <a:effectLst/>
              </a:rPr>
              <a:t>The final result is:</a:t>
            </a:r>
          </a:p>
          <a:p>
            <a:pPr>
              <a:buFont typeface="Arial" panose="020B0604020202020204" pitchFamily="34" charset="0"/>
              <a:buChar char="•"/>
            </a:pPr>
            <a:r>
              <a:rPr lang="en-US" dirty="0">
                <a:effectLst/>
              </a:rPr>
              <a:t>sum = 16'hf602 (1111 0110 0000 0010)</a:t>
            </a:r>
          </a:p>
          <a:p>
            <a:pPr>
              <a:buFont typeface="Arial" panose="020B0604020202020204" pitchFamily="34" charset="0"/>
              <a:buChar char="•"/>
            </a:pPr>
            <a:r>
              <a:rPr lang="en-US" dirty="0">
                <a:effectLst/>
              </a:rPr>
              <a:t>carry_out16 = 0 (no carry generated at the top)</a:t>
            </a:r>
          </a:p>
          <a:p>
            <a:r>
              <a:rPr lang="en-US" dirty="0">
                <a:effectLst/>
              </a:rPr>
              <a:t>Therefore when this input is given to the CLA:</a:t>
            </a:r>
          </a:p>
          <a:p>
            <a:pPr>
              <a:buFont typeface="Arial" panose="020B0604020202020204" pitchFamily="34" charset="0"/>
              <a:buChar char="•"/>
            </a:pPr>
            <a:r>
              <a:rPr lang="en-US" dirty="0">
                <a:effectLst/>
              </a:rPr>
              <a:t>The correct sum should be 16'hf602</a:t>
            </a:r>
          </a:p>
          <a:p>
            <a:pPr>
              <a:buFont typeface="Arial" panose="020B0604020202020204" pitchFamily="34" charset="0"/>
              <a:buChar char="•"/>
            </a:pPr>
            <a:r>
              <a:rPr lang="en-US" dirty="0">
                <a:effectLst/>
              </a:rPr>
              <a:t>The correct carry_out16 should be 0</a:t>
            </a:r>
          </a:p>
          <a:p>
            <a:r>
              <a:rPr lang="en-US" dirty="0">
                <a:effectLst/>
              </a:rPr>
              <a:t>To verify this:</a:t>
            </a:r>
          </a:p>
          <a:p>
            <a:r>
              <a:rPr lang="en-US" dirty="0" err="1">
                <a:effectLst/>
              </a:rPr>
              <a:t>verilog</a:t>
            </a:r>
            <a:endParaRPr lang="en-US" dirty="0">
              <a:effectLst/>
            </a:endParaRPr>
          </a:p>
          <a:p>
            <a:r>
              <a:rPr lang="en-US" dirty="0">
                <a:effectLst/>
              </a:rPr>
              <a:t>Copy</a:t>
            </a:r>
          </a:p>
          <a:p>
            <a:pPr algn="l" rtl="0" latinLnBrk="0"/>
            <a:r>
              <a:rPr lang="en-US" dirty="0">
                <a:solidFill>
                  <a:srgbClr val="D19A66"/>
                </a:solidFill>
                <a:effectLst/>
                <a:latin typeface="Fira Code" panose="020F0502020204030204" pitchFamily="49" charset="0"/>
              </a:rPr>
              <a:t>16'hed01</a:t>
            </a:r>
            <a:r>
              <a:rPr lang="en-US" dirty="0">
                <a:solidFill>
                  <a:srgbClr val="ABB2BF"/>
                </a:solidFill>
                <a:effectLst/>
                <a:latin typeface="Fira Code" panose="020F0502020204030204" pitchFamily="49" charset="0"/>
              </a:rPr>
              <a:t> </a:t>
            </a:r>
            <a:r>
              <a:rPr lang="en-US" dirty="0">
                <a:solidFill>
                  <a:srgbClr val="61AFEF"/>
                </a:solidFill>
                <a:effectLst/>
                <a:latin typeface="Fira Code" panose="020F0502020204030204" pitchFamily="49" charset="0"/>
              </a:rPr>
              <a:t>+</a:t>
            </a:r>
            <a:r>
              <a:rPr lang="en-US" dirty="0">
                <a:solidFill>
                  <a:srgbClr val="ABB2BF"/>
                </a:solidFill>
                <a:effectLst/>
                <a:latin typeface="Fira Code" panose="020F0502020204030204" pitchFamily="49" charset="0"/>
              </a:rPr>
              <a:t> </a:t>
            </a:r>
            <a:r>
              <a:rPr lang="en-US" dirty="0">
                <a:solidFill>
                  <a:srgbClr val="D19A66"/>
                </a:solidFill>
                <a:effectLst/>
                <a:latin typeface="Fira Code" panose="020F0502020204030204" pitchFamily="49" charset="0"/>
              </a:rPr>
              <a:t>16'h08f0</a:t>
            </a:r>
            <a:r>
              <a:rPr lang="en-US" dirty="0">
                <a:solidFill>
                  <a:srgbClr val="ABB2BF"/>
                </a:solidFill>
                <a:effectLst/>
                <a:latin typeface="Fira Code" panose="020F0502020204030204" pitchFamily="49" charset="0"/>
              </a:rPr>
              <a:t> </a:t>
            </a:r>
            <a:r>
              <a:rPr lang="en-US" dirty="0">
                <a:solidFill>
                  <a:srgbClr val="61AFEF"/>
                </a:solidFill>
                <a:effectLst/>
                <a:latin typeface="Fira Code" panose="020F0502020204030204" pitchFamily="49" charset="0"/>
              </a:rPr>
              <a:t>+</a:t>
            </a:r>
            <a:r>
              <a:rPr lang="en-US" dirty="0">
                <a:solidFill>
                  <a:srgbClr val="ABB2BF"/>
                </a:solidFill>
                <a:effectLst/>
                <a:latin typeface="Fira Code" panose="020F0502020204030204" pitchFamily="49" charset="0"/>
              </a:rPr>
              <a:t> </a:t>
            </a:r>
            <a:r>
              <a:rPr lang="en-US" dirty="0">
                <a:solidFill>
                  <a:srgbClr val="D19A66"/>
                </a:solidFill>
                <a:effectLst/>
                <a:latin typeface="Fira Code" panose="020F0502020204030204" pitchFamily="49" charset="0"/>
              </a:rPr>
              <a:t>1'b1</a:t>
            </a:r>
            <a:r>
              <a:rPr lang="en-US" dirty="0">
                <a:solidFill>
                  <a:srgbClr val="ABB2BF"/>
                </a:solidFill>
                <a:effectLst/>
                <a:latin typeface="Fira Code" panose="020F0502020204030204" pitchFamily="49" charset="0"/>
              </a:rPr>
              <a:t> </a:t>
            </a:r>
            <a:r>
              <a:rPr lang="en-US" dirty="0">
                <a:solidFill>
                  <a:srgbClr val="61AFEF"/>
                </a:solidFill>
                <a:effectLst/>
                <a:latin typeface="Fira Code" panose="020F0502020204030204" pitchFamily="49" charset="0"/>
              </a:rPr>
              <a:t>=</a:t>
            </a:r>
            <a:r>
              <a:rPr lang="en-US" dirty="0">
                <a:solidFill>
                  <a:srgbClr val="ABB2BF"/>
                </a:solidFill>
                <a:effectLst/>
                <a:latin typeface="Fira Code" panose="020F0502020204030204" pitchFamily="49" charset="0"/>
              </a:rPr>
              <a:t> </a:t>
            </a:r>
            <a:r>
              <a:rPr lang="en-US" dirty="0">
                <a:solidFill>
                  <a:srgbClr val="D19A66"/>
                </a:solidFill>
                <a:effectLst/>
                <a:latin typeface="Fira Code" panose="020F0502020204030204" pitchFamily="49" charset="0"/>
              </a:rPr>
              <a:t>17'h0f602</a:t>
            </a:r>
            <a:endParaRPr lang="en-US" dirty="0">
              <a:solidFill>
                <a:srgbClr val="ABB2BF"/>
              </a:solidFill>
              <a:effectLst/>
              <a:latin typeface="Fira Code" panose="020F0502020204030204" pitchFamily="49" charset="0"/>
            </a:endParaRPr>
          </a:p>
          <a:p>
            <a:r>
              <a:rPr lang="en-US" dirty="0">
                <a:effectLst/>
              </a:rPr>
              <a:t>The MSB (bit 16) is 0, confirming carry_out16 should be 0, and the lower 16 bits are f602, confirming our sum calculation.</a:t>
            </a:r>
          </a:p>
          <a:p>
            <a:r>
              <a:rPr lang="en-US" dirty="0">
                <a:effectLst/>
              </a:rPr>
              <a:t>This example actually demonstrates why checking </a:t>
            </a:r>
            <a:r>
              <a:rPr lang="en-US" dirty="0" err="1">
                <a:effectLst/>
              </a:rPr>
              <a:t>cout</a:t>
            </a:r>
            <a:r>
              <a:rPr lang="en-US" dirty="0">
                <a:effectLst/>
              </a:rPr>
              <a:t>[3] instead of </a:t>
            </a:r>
            <a:r>
              <a:rPr lang="en-US" dirty="0" err="1">
                <a:effectLst/>
              </a:rPr>
              <a:t>cout</a:t>
            </a:r>
            <a:r>
              <a:rPr lang="en-US" dirty="0">
                <a:effectLst/>
              </a:rPr>
              <a:t>[16] could be problematic - the carries propagate well beyond bit 3 in this case, and reading the wrong carry bit could give incorrect results. Your testbench should definitely catch this kind of error if it's sampling and comparing the signals correctly.</a:t>
            </a:r>
          </a:p>
          <a:p>
            <a:r>
              <a:rPr lang="en-US" dirty="0">
                <a:effectLst/>
              </a:rPr>
              <a:t>Would you like me to help modify your testbench to specifically test this case and ensure it properly catches carry propagation errors?</a:t>
            </a:r>
          </a:p>
          <a:p>
            <a:r>
              <a:rPr lang="en-US" dirty="0" err="1">
                <a:effectLst/>
              </a:rPr>
              <a:t>CopyRetry</a:t>
            </a:r>
            <a:endParaRPr lang="en-US" dirty="0">
              <a:effectLst/>
            </a:endParaRPr>
          </a:p>
          <a:p>
            <a:r>
              <a:rPr lang="en-US" dirty="0">
                <a:effectLst/>
              </a:rPr>
              <a:t>Claude does not have the ability to run the code it generates yet.</a:t>
            </a:r>
          </a:p>
          <a:p>
            <a:r>
              <a:rPr lang="en-US" dirty="0"/>
              <a:t>/* Description Author : Anindya Kishore Choudhury (anindyakchoudhury@gmail.com) */ // Add at the beginning of the file: parameter int SIM_COUNT_START = 5; parameter int SIM_COUNT1 = 60000; pa</a:t>
            </a:r>
          </a:p>
          <a:p>
            <a:r>
              <a:rPr lang="en-US" dirty="0"/>
              <a:t>pasted</a:t>
            </a:r>
          </a:p>
          <a:p>
            <a:r>
              <a:rPr lang="en-US" dirty="0">
                <a:effectLst/>
              </a:rPr>
              <a:t>S</a:t>
            </a:r>
          </a:p>
          <a:p>
            <a:r>
              <a:rPr lang="en-US" dirty="0">
                <a:effectLst/>
              </a:rPr>
              <a:t>change the code to divide the a and b range into 512 bins</a:t>
            </a:r>
          </a:p>
          <a:p>
            <a:r>
              <a:rPr lang="en-US" dirty="0">
                <a:effectLst/>
              </a:rPr>
              <a:t>I'll help modify the code to use 512 bins instead of 256 for more granular coverage tracking of a and b ranges. Here are the key changes needed:</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class scoreboard; // Change number of bins from 256 to 512 </a:t>
            </a:r>
            <a:r>
              <a:rPr lang="en-US" dirty="0" err="1">
                <a:solidFill>
                  <a:srgbClr val="ABB2BF"/>
                </a:solidFill>
                <a:effectLst/>
                <a:latin typeface="Fira Code" panose="020F0502020204030204" pitchFamily="49" charset="0"/>
              </a:rPr>
              <a:t>localparam</a:t>
            </a:r>
            <a:r>
              <a:rPr lang="en-US" dirty="0">
                <a:solidFill>
                  <a:srgbClr val="ABB2BF"/>
                </a:solidFill>
                <a:effectLst/>
                <a:latin typeface="Fira Code" panose="020F0502020204030204" pitchFamily="49" charset="0"/>
              </a:rPr>
              <a:t> int NUM_BINS = 512; // Dividing 16-bit space into 512 bins </a:t>
            </a:r>
            <a:r>
              <a:rPr lang="en-US" dirty="0" err="1">
                <a:solidFill>
                  <a:srgbClr val="ABB2BF"/>
                </a:solidFill>
                <a:effectLst/>
                <a:latin typeface="Fira Code" panose="020F0502020204030204" pitchFamily="49" charset="0"/>
              </a:rPr>
              <a:t>localparam</a:t>
            </a:r>
            <a:r>
              <a:rPr lang="en-US" dirty="0">
                <a:solidFill>
                  <a:srgbClr val="ABB2BF"/>
                </a:solidFill>
                <a:effectLst/>
                <a:latin typeface="Fira Code" panose="020F0502020204030204" pitchFamily="49" charset="0"/>
              </a:rPr>
              <a:t> int TOTAL_3D_POINTS = 2 * NUM_BINS * NUM_BINS; // ... rest of the variable declarations remain same ... // Modify the bin mapping function to use 7 bits instead of 8 // to create 512 bins (since 2^9 = 512) function bit [8:0] </a:t>
            </a:r>
            <a:r>
              <a:rPr lang="en-US" dirty="0" err="1">
                <a:solidFill>
                  <a:srgbClr val="ABB2BF"/>
                </a:solidFill>
                <a:effectLst/>
                <a:latin typeface="Fira Code" panose="020F0502020204030204" pitchFamily="49" charset="0"/>
              </a:rPr>
              <a:t>get_bin</a:t>
            </a:r>
            <a:r>
              <a:rPr lang="en-US" dirty="0">
                <a:solidFill>
                  <a:srgbClr val="ABB2BF"/>
                </a:solidFill>
                <a:effectLst/>
                <a:latin typeface="Fira Code" panose="020F0502020204030204" pitchFamily="49" charset="0"/>
              </a:rPr>
              <a:t>(logic [15:0] value); return value[15:7]; // Take top 9 bits instead of 8 </a:t>
            </a:r>
            <a:r>
              <a:rPr lang="en-US" dirty="0" err="1">
                <a:solidFill>
                  <a:srgbClr val="ABB2BF"/>
                </a:solidFill>
                <a:effectLst/>
                <a:latin typeface="Fira Code" panose="020F0502020204030204" pitchFamily="49" charset="0"/>
              </a:rPr>
              <a:t>endfunction</a:t>
            </a:r>
            <a:r>
              <a:rPr lang="en-US" dirty="0">
                <a:solidFill>
                  <a:srgbClr val="ABB2BF"/>
                </a:solidFill>
                <a:effectLst/>
                <a:latin typeface="Fira Code" panose="020F0502020204030204" pitchFamily="49" charset="0"/>
              </a:rPr>
              <a:t> // ... rest of the functions remain same ...</a:t>
            </a:r>
          </a:p>
          <a:p>
            <a:r>
              <a:rPr lang="en-US" dirty="0">
                <a:effectLst/>
              </a:rPr>
              <a:t>The main changes are:</a:t>
            </a:r>
          </a:p>
          <a:p>
            <a:pPr>
              <a:buFont typeface="+mj-lt"/>
              <a:buAutoNum type="arabicPeriod"/>
            </a:pPr>
            <a:r>
              <a:rPr lang="en-US" dirty="0">
                <a:effectLst/>
              </a:rPr>
              <a:t>Changed NUM_BINS from 256 to 512</a:t>
            </a:r>
          </a:p>
          <a:p>
            <a:pPr>
              <a:buFont typeface="+mj-lt"/>
              <a:buAutoNum type="arabicPeriod"/>
            </a:pPr>
            <a:r>
              <a:rPr lang="en-US" dirty="0">
                <a:effectLst/>
              </a:rPr>
              <a:t>Modified </a:t>
            </a:r>
            <a:r>
              <a:rPr lang="en-US" dirty="0" err="1">
                <a:effectLst/>
              </a:rPr>
              <a:t>get_bin</a:t>
            </a:r>
            <a:r>
              <a:rPr lang="en-US" dirty="0">
                <a:effectLst/>
              </a:rPr>
              <a:t>() function to return 9 bits instead of 8 by taking [15:7] bits</a:t>
            </a:r>
          </a:p>
          <a:p>
            <a:pPr>
              <a:buFont typeface="+mj-lt"/>
              <a:buAutoNum type="arabicPeriod"/>
            </a:pPr>
            <a:r>
              <a:rPr lang="en-US" dirty="0">
                <a:effectLst/>
              </a:rPr>
              <a:t>All arrays using NUM_BINS will automatically adjust to the new size</a:t>
            </a:r>
          </a:p>
          <a:p>
            <a:pPr>
              <a:buFont typeface="+mj-lt"/>
              <a:buAutoNum type="arabicPeriod"/>
            </a:pPr>
            <a:r>
              <a:rPr lang="en-US" dirty="0">
                <a:effectLst/>
              </a:rPr>
              <a:t>Coverage calculations remain the same since they use NUM_BINS variable</a:t>
            </a:r>
          </a:p>
          <a:p>
            <a:r>
              <a:rPr lang="en-US" dirty="0">
                <a:effectLst/>
              </a:rPr>
              <a:t>Would you like me to show you the complete updated scoreboard class with all these changes implemented?</a:t>
            </a:r>
          </a:p>
          <a:p>
            <a:r>
              <a:rPr lang="en-US" dirty="0" err="1">
                <a:effectLst/>
              </a:rPr>
              <a:t>CopyRetry</a:t>
            </a:r>
            <a:endParaRPr lang="en-US" dirty="0">
              <a:effectLst/>
            </a:endParaRPr>
          </a:p>
          <a:p>
            <a:r>
              <a:rPr lang="en-US" dirty="0">
                <a:effectLst/>
              </a:rPr>
              <a:t>Claude does not have the ability to run the code it generates yet.</a:t>
            </a:r>
          </a:p>
          <a:p>
            <a:r>
              <a:rPr lang="en-US" dirty="0"/>
              <a:t>/* Description Author : Anindya Kishore Choudhury (anindyakchoudhury@gmail.com) */ // Add at the beginning of the file: parameter int SIM_COUNT_START = 5; parameter int SIM_COUNT1 = 60000; pa</a:t>
            </a:r>
          </a:p>
          <a:p>
            <a:r>
              <a:rPr lang="en-US" dirty="0"/>
              <a:t>pasted</a:t>
            </a:r>
          </a:p>
          <a:p>
            <a:r>
              <a:rPr lang="en-US" dirty="0">
                <a:effectLst/>
              </a:rPr>
              <a:t>S</a:t>
            </a:r>
          </a:p>
          <a:p>
            <a:r>
              <a:rPr lang="en-US" dirty="0">
                <a:effectLst/>
              </a:rPr>
              <a:t>In this code, other than the coverage it is displaying and writing to a csv file, include the option where at least one zero + zero addition has happened or not, and at least once the overflow has happened or not. Suppose there 3000 transactions happened with rand, whether a and b both was zero at least once or not, and overflow has happened or not. If happened then 100% covered it, else 0% covered it. give me where to modify and include this to print and both write to csv file</a:t>
            </a:r>
          </a:p>
          <a:p>
            <a:r>
              <a:rPr lang="en-US" dirty="0">
                <a:effectLst/>
              </a:rPr>
              <a:t>I'll help you modify the scoreboard class to track these additional coverage points - </a:t>
            </a:r>
            <a:r>
              <a:rPr lang="en-US" dirty="0" err="1">
                <a:effectLst/>
              </a:rPr>
              <a:t>zero+zero</a:t>
            </a:r>
            <a:r>
              <a:rPr lang="en-US" dirty="0">
                <a:effectLst/>
              </a:rPr>
              <a:t> addition and overflow conditions. We'll add new variables to track these conditions, update the coverage metrics, and modify the display and CSV output.</a:t>
            </a:r>
          </a:p>
          <a:p>
            <a:r>
              <a:rPr lang="en-US" dirty="0">
                <a:effectLst/>
              </a:rPr>
              <a:t>Here are the key changes needed in the scoreboard class:</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class scoreboard; // ... existing code ... // Add new coverage tracking variables bit </a:t>
            </a:r>
            <a:r>
              <a:rPr lang="en-US" dirty="0" err="1">
                <a:solidFill>
                  <a:srgbClr val="ABB2BF"/>
                </a:solidFill>
                <a:effectLst/>
                <a:latin typeface="Fira Code" panose="020F0502020204030204" pitchFamily="49" charset="0"/>
              </a:rPr>
              <a:t>zero_zero_covered</a:t>
            </a:r>
            <a:r>
              <a:rPr lang="en-US" dirty="0">
                <a:solidFill>
                  <a:srgbClr val="ABB2BF"/>
                </a:solidFill>
                <a:effectLst/>
                <a:latin typeface="Fira Code" panose="020F0502020204030204" pitchFamily="49" charset="0"/>
              </a:rPr>
              <a:t>; // Track if a=0 and b=0 case occurred bit </a:t>
            </a:r>
            <a:r>
              <a:rPr lang="en-US" dirty="0" err="1">
                <a:solidFill>
                  <a:srgbClr val="ABB2BF"/>
                </a:solidFill>
                <a:effectLst/>
                <a:latin typeface="Fira Code" panose="020F0502020204030204" pitchFamily="49" charset="0"/>
              </a:rPr>
              <a:t>overflow_covered</a:t>
            </a:r>
            <a:r>
              <a:rPr lang="en-US" dirty="0">
                <a:solidFill>
                  <a:srgbClr val="ABB2BF"/>
                </a:solidFill>
                <a:effectLst/>
                <a:latin typeface="Fira Code" panose="020F0502020204030204" pitchFamily="49" charset="0"/>
              </a:rPr>
              <a:t>; // Track if overflow occurred real </a:t>
            </a:r>
            <a:r>
              <a:rPr lang="en-US" dirty="0" err="1">
                <a:solidFill>
                  <a:srgbClr val="ABB2BF"/>
                </a:solidFill>
                <a:effectLst/>
                <a:latin typeface="Fira Code" panose="020F0502020204030204" pitchFamily="49" charset="0"/>
              </a:rPr>
              <a:t>zero_zero_coverage</a:t>
            </a:r>
            <a:r>
              <a:rPr lang="en-US" dirty="0">
                <a:solidFill>
                  <a:srgbClr val="ABB2BF"/>
                </a:solidFill>
                <a:effectLst/>
                <a:latin typeface="Fira Code" panose="020F0502020204030204" pitchFamily="49" charset="0"/>
              </a:rPr>
              <a:t>; // Percentage for </a:t>
            </a:r>
            <a:r>
              <a:rPr lang="en-US" dirty="0" err="1">
                <a:solidFill>
                  <a:srgbClr val="ABB2BF"/>
                </a:solidFill>
                <a:effectLst/>
                <a:latin typeface="Fira Code" panose="020F0502020204030204" pitchFamily="49" charset="0"/>
              </a:rPr>
              <a:t>zero+zero</a:t>
            </a:r>
            <a:r>
              <a:rPr lang="en-US" dirty="0">
                <a:solidFill>
                  <a:srgbClr val="ABB2BF"/>
                </a:solidFill>
                <a:effectLst/>
                <a:latin typeface="Fira Code" panose="020F0502020204030204" pitchFamily="49" charset="0"/>
              </a:rPr>
              <a:t> coverage real </a:t>
            </a:r>
            <a:r>
              <a:rPr lang="en-US" dirty="0" err="1">
                <a:solidFill>
                  <a:srgbClr val="ABB2BF"/>
                </a:solidFill>
                <a:effectLst/>
                <a:latin typeface="Fira Code" panose="020F0502020204030204" pitchFamily="49" charset="0"/>
              </a:rPr>
              <a:t>overflow_coverage</a:t>
            </a:r>
            <a:r>
              <a:rPr lang="en-US" dirty="0">
                <a:solidFill>
                  <a:srgbClr val="ABB2BF"/>
                </a:solidFill>
                <a:effectLst/>
                <a:latin typeface="Fira Code" panose="020F0502020204030204" pitchFamily="49" charset="0"/>
              </a:rPr>
              <a:t>; // Percentage for overflow coverage // In </a:t>
            </a:r>
            <a:r>
              <a:rPr lang="en-US" dirty="0" err="1">
                <a:solidFill>
                  <a:srgbClr val="ABB2BF"/>
                </a:solidFill>
                <a:effectLst/>
                <a:latin typeface="Fira Code" panose="020F0502020204030204" pitchFamily="49" charset="0"/>
              </a:rPr>
              <a:t>check_result</a:t>
            </a:r>
            <a:r>
              <a:rPr lang="en-US" dirty="0">
                <a:solidFill>
                  <a:srgbClr val="ABB2BF"/>
                </a:solidFill>
                <a:effectLst/>
                <a:latin typeface="Fira Code" panose="020F0502020204030204" pitchFamily="49" charset="0"/>
              </a:rPr>
              <a:t> task, add: task </a:t>
            </a:r>
            <a:r>
              <a:rPr lang="en-US" dirty="0" err="1">
                <a:solidFill>
                  <a:srgbClr val="ABB2BF"/>
                </a:solidFill>
                <a:effectLst/>
                <a:latin typeface="Fira Code" panose="020F0502020204030204" pitchFamily="49" charset="0"/>
              </a:rPr>
              <a:t>check_result</a:t>
            </a:r>
            <a:r>
              <a:rPr lang="en-US" dirty="0">
                <a:solidFill>
                  <a:srgbClr val="ABB2BF"/>
                </a:solidFill>
                <a:effectLst/>
                <a:latin typeface="Fira Code" panose="020F0502020204030204" pitchFamily="49" charset="0"/>
              </a:rPr>
              <a:t>(); bit [7:0]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d_trans</a:t>
            </a:r>
            <a:r>
              <a:rPr lang="en-US" dirty="0">
                <a:solidFill>
                  <a:srgbClr val="ABB2BF"/>
                </a:solidFill>
                <a:effectLst/>
                <a:latin typeface="Fira Code" panose="020F0502020204030204" pitchFamily="49" charset="0"/>
              </a:rPr>
              <a:t> = new(); driv2sb.get(</a:t>
            </a:r>
            <a:r>
              <a:rPr lang="en-US" dirty="0" err="1">
                <a:solidFill>
                  <a:srgbClr val="ABB2BF"/>
                </a:solidFill>
                <a:effectLst/>
                <a:latin typeface="Fira Code" panose="020F0502020204030204" pitchFamily="49" charset="0"/>
              </a:rPr>
              <a:t>d_trans</a:t>
            </a:r>
            <a:r>
              <a:rPr lang="en-US" dirty="0">
                <a:solidFill>
                  <a:srgbClr val="ABB2BF"/>
                </a:solidFill>
                <a:effectLst/>
                <a:latin typeface="Fira Code" panose="020F0502020204030204" pitchFamily="49" charset="0"/>
              </a:rPr>
              <a:t>); // Calculate expected results for CLA {d_trans.carry_out16, </a:t>
            </a:r>
            <a:r>
              <a:rPr lang="en-US" dirty="0" err="1">
                <a:solidFill>
                  <a:srgbClr val="ABB2BF"/>
                </a:solidFill>
                <a:effectLst/>
                <a:latin typeface="Fira Code" panose="020F0502020204030204" pitchFamily="49" charset="0"/>
              </a:rPr>
              <a:t>d_trans.sum</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 Check for </a:t>
            </a:r>
            <a:r>
              <a:rPr lang="en-US" dirty="0" err="1">
                <a:solidFill>
                  <a:srgbClr val="ABB2BF"/>
                </a:solidFill>
                <a:effectLst/>
                <a:latin typeface="Fira Code" panose="020F0502020204030204" pitchFamily="49" charset="0"/>
              </a:rPr>
              <a:t>zero+zero</a:t>
            </a:r>
            <a:r>
              <a:rPr lang="en-US" dirty="0">
                <a:solidFill>
                  <a:srgbClr val="ABB2BF"/>
                </a:solidFill>
                <a:effectLst/>
                <a:latin typeface="Fira Code" panose="020F0502020204030204" pitchFamily="49" charset="0"/>
              </a:rPr>
              <a:t> case if (</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 '0 &amp;&amp; </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'0) begin </a:t>
            </a:r>
            <a:r>
              <a:rPr lang="en-US" dirty="0" err="1">
                <a:solidFill>
                  <a:srgbClr val="ABB2BF"/>
                </a:solidFill>
                <a:effectLst/>
                <a:latin typeface="Fira Code" panose="020F0502020204030204" pitchFamily="49" charset="0"/>
              </a:rPr>
              <a:t>zero_zero_covered</a:t>
            </a:r>
            <a:r>
              <a:rPr lang="en-US" dirty="0">
                <a:solidFill>
                  <a:srgbClr val="ABB2BF"/>
                </a:solidFill>
                <a:effectLst/>
                <a:latin typeface="Fira Code" panose="020F0502020204030204" pitchFamily="49" charset="0"/>
              </a:rPr>
              <a:t> = 1; end // Check for overflow if (d_trans.carry_out16 == 1) begin </a:t>
            </a:r>
            <a:r>
              <a:rPr lang="en-US" dirty="0" err="1">
                <a:solidFill>
                  <a:srgbClr val="ABB2BF"/>
                </a:solidFill>
                <a:effectLst/>
                <a:latin typeface="Fira Code" panose="020F0502020204030204" pitchFamily="49" charset="0"/>
              </a:rPr>
              <a:t>overflow_covered</a:t>
            </a:r>
            <a:r>
              <a:rPr lang="en-US" dirty="0">
                <a:solidFill>
                  <a:srgbClr val="ABB2BF"/>
                </a:solidFill>
                <a:effectLst/>
                <a:latin typeface="Fira Code" panose="020F0502020204030204" pitchFamily="49" charset="0"/>
              </a:rPr>
              <a:t> = 1; end // ... rest of the existing code ... </a:t>
            </a:r>
            <a:r>
              <a:rPr lang="en-US" dirty="0" err="1">
                <a:solidFill>
                  <a:srgbClr val="ABB2BF"/>
                </a:solidFill>
                <a:effectLst/>
                <a:latin typeface="Fira Code" panose="020F0502020204030204" pitchFamily="49" charset="0"/>
              </a:rPr>
              <a:t>endtask</a:t>
            </a:r>
            <a:r>
              <a:rPr lang="en-US" dirty="0">
                <a:solidFill>
                  <a:srgbClr val="ABB2BF"/>
                </a:solidFill>
                <a:effectLst/>
                <a:latin typeface="Fira Code" panose="020F0502020204030204" pitchFamily="49" charset="0"/>
              </a:rPr>
              <a:t> // In </a:t>
            </a:r>
            <a:r>
              <a:rPr lang="en-US" dirty="0" err="1">
                <a:solidFill>
                  <a:srgbClr val="ABB2BF"/>
                </a:solidFill>
                <a:effectLst/>
                <a:latin typeface="Fira Code" panose="020F0502020204030204" pitchFamily="49" charset="0"/>
              </a:rPr>
              <a:t>calculate_coverage</a:t>
            </a:r>
            <a:r>
              <a:rPr lang="en-US" dirty="0">
                <a:solidFill>
                  <a:srgbClr val="ABB2BF"/>
                </a:solidFill>
                <a:effectLst/>
                <a:latin typeface="Fira Code" panose="020F0502020204030204" pitchFamily="49" charset="0"/>
              </a:rPr>
              <a:t> task, add: task </a:t>
            </a:r>
            <a:r>
              <a:rPr lang="en-US" dirty="0" err="1">
                <a:solidFill>
                  <a:srgbClr val="ABB2BF"/>
                </a:solidFill>
                <a:effectLst/>
                <a:latin typeface="Fira Code" panose="020F0502020204030204" pitchFamily="49" charset="0"/>
              </a:rPr>
              <a:t>calculate_coverage</a:t>
            </a:r>
            <a:r>
              <a:rPr lang="en-US" dirty="0">
                <a:solidFill>
                  <a:srgbClr val="ABB2BF"/>
                </a:solidFill>
                <a:effectLst/>
                <a:latin typeface="Fira Code" panose="020F0502020204030204" pitchFamily="49" charset="0"/>
              </a:rPr>
              <a:t>(); // ... existing coverage calculations ... // Calculate special case coverages </a:t>
            </a:r>
            <a:r>
              <a:rPr lang="en-US" dirty="0" err="1">
                <a:solidFill>
                  <a:srgbClr val="ABB2BF"/>
                </a:solidFill>
                <a:effectLst/>
                <a:latin typeface="Fira Code" panose="020F0502020204030204" pitchFamily="49" charset="0"/>
              </a:rPr>
              <a:t>zero_zero_coverage</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zero_zero_covered</a:t>
            </a:r>
            <a:r>
              <a:rPr lang="en-US" dirty="0">
                <a:solidFill>
                  <a:srgbClr val="ABB2BF"/>
                </a:solidFill>
                <a:effectLst/>
                <a:latin typeface="Fira Code" panose="020F0502020204030204" pitchFamily="49" charset="0"/>
              </a:rPr>
              <a:t> ? 100.0 : 0.0; </a:t>
            </a:r>
            <a:r>
              <a:rPr lang="en-US" dirty="0" err="1">
                <a:solidFill>
                  <a:srgbClr val="ABB2BF"/>
                </a:solidFill>
                <a:effectLst/>
                <a:latin typeface="Fira Code" panose="020F0502020204030204" pitchFamily="49" charset="0"/>
              </a:rPr>
              <a:t>overflow_coverage</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overflow_covered</a:t>
            </a:r>
            <a:r>
              <a:rPr lang="en-US" dirty="0">
                <a:solidFill>
                  <a:srgbClr val="ABB2BF"/>
                </a:solidFill>
                <a:effectLst/>
                <a:latin typeface="Fira Code" panose="020F0502020204030204" pitchFamily="49" charset="0"/>
              </a:rPr>
              <a:t> ? 100.0 : 0.0; </a:t>
            </a:r>
            <a:r>
              <a:rPr lang="en-US" dirty="0" err="1">
                <a:solidFill>
                  <a:srgbClr val="ABB2BF"/>
                </a:solidFill>
                <a:effectLst/>
                <a:latin typeface="Fira Code" panose="020F0502020204030204" pitchFamily="49" charset="0"/>
              </a:rPr>
              <a:t>endtask</a:t>
            </a:r>
            <a:r>
              <a:rPr lang="en-US" dirty="0">
                <a:solidFill>
                  <a:srgbClr val="ABB2BF"/>
                </a:solidFill>
                <a:effectLst/>
                <a:latin typeface="Fira Code" panose="020F0502020204030204" pitchFamily="49" charset="0"/>
              </a:rPr>
              <a:t> // In </a:t>
            </a:r>
            <a:r>
              <a:rPr lang="en-US" dirty="0" err="1">
                <a:solidFill>
                  <a:srgbClr val="ABB2BF"/>
                </a:solidFill>
                <a:effectLst/>
                <a:latin typeface="Fira Code" panose="020F0502020204030204" pitchFamily="49" charset="0"/>
              </a:rPr>
              <a:t>display_coverage</a:t>
            </a:r>
            <a:r>
              <a:rPr lang="en-US" dirty="0">
                <a:solidFill>
                  <a:srgbClr val="ABB2BF"/>
                </a:solidFill>
                <a:effectLst/>
                <a:latin typeface="Fira Code" panose="020F0502020204030204" pitchFamily="49" charset="0"/>
              </a:rPr>
              <a:t> task, add: task </a:t>
            </a:r>
            <a:r>
              <a:rPr lang="en-US" dirty="0" err="1">
                <a:solidFill>
                  <a:srgbClr val="ABB2BF"/>
                </a:solidFill>
                <a:effectLst/>
                <a:latin typeface="Fira Code" panose="020F0502020204030204" pitchFamily="49" charset="0"/>
              </a:rPr>
              <a:t>display_coverage</a:t>
            </a:r>
            <a:r>
              <a:rPr lang="en-US" dirty="0">
                <a:solidFill>
                  <a:srgbClr val="ABB2BF"/>
                </a:solidFill>
                <a:effectLst/>
                <a:latin typeface="Fira Code" panose="020F0502020204030204" pitchFamily="49" charset="0"/>
              </a:rPr>
              <a:t>(); // ... existing display code ... $display("\</a:t>
            </a:r>
            <a:r>
              <a:rPr lang="en-US" dirty="0" err="1">
                <a:solidFill>
                  <a:srgbClr val="ABB2BF"/>
                </a:solidFill>
                <a:effectLst/>
                <a:latin typeface="Fira Code" panose="020F0502020204030204" pitchFamily="49" charset="0"/>
              </a:rPr>
              <a:t>nSpecial</a:t>
            </a:r>
            <a:r>
              <a:rPr lang="en-US" dirty="0">
                <a:solidFill>
                  <a:srgbClr val="ABB2BF"/>
                </a:solidFill>
                <a:effectLst/>
                <a:latin typeface="Fira Code" panose="020F0502020204030204" pitchFamily="49" charset="0"/>
              </a:rPr>
              <a:t> Cases Coverage:"); $display("Zero + Zero case covered: %0.2f%%", </a:t>
            </a:r>
            <a:r>
              <a:rPr lang="en-US" dirty="0" err="1">
                <a:solidFill>
                  <a:srgbClr val="ABB2BF"/>
                </a:solidFill>
                <a:effectLst/>
                <a:latin typeface="Fira Code" panose="020F0502020204030204" pitchFamily="49" charset="0"/>
              </a:rPr>
              <a:t>zero_zero_coverage</a:t>
            </a:r>
            <a:r>
              <a:rPr lang="en-US" dirty="0">
                <a:solidFill>
                  <a:srgbClr val="ABB2BF"/>
                </a:solidFill>
                <a:effectLst/>
                <a:latin typeface="Fira Code" panose="020F0502020204030204" pitchFamily="49" charset="0"/>
              </a:rPr>
              <a:t>); $display("Overflow case covered: %0.2f%%", </a:t>
            </a:r>
            <a:r>
              <a:rPr lang="en-US" dirty="0" err="1">
                <a:solidFill>
                  <a:srgbClr val="ABB2BF"/>
                </a:solidFill>
                <a:effectLst/>
                <a:latin typeface="Fira Code" panose="020F0502020204030204" pitchFamily="49" charset="0"/>
              </a:rPr>
              <a:t>overflow_coverage</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endtask</a:t>
            </a:r>
            <a:r>
              <a:rPr lang="en-US" dirty="0">
                <a:solidFill>
                  <a:srgbClr val="ABB2BF"/>
                </a:solidFill>
                <a:effectLst/>
                <a:latin typeface="Fira Code" panose="020F0502020204030204" pitchFamily="49" charset="0"/>
              </a:rPr>
              <a:t> // Modify </a:t>
            </a:r>
            <a:r>
              <a:rPr lang="en-US" dirty="0" err="1">
                <a:solidFill>
                  <a:srgbClr val="ABB2BF"/>
                </a:solidFill>
                <a:effectLst/>
                <a:latin typeface="Fira Code" panose="020F0502020204030204" pitchFamily="49" charset="0"/>
              </a:rPr>
              <a:t>write_coverage_report</a:t>
            </a:r>
            <a:r>
              <a:rPr lang="en-US" dirty="0">
                <a:solidFill>
                  <a:srgbClr val="ABB2BF"/>
                </a:solidFill>
                <a:effectLst/>
                <a:latin typeface="Fira Code" panose="020F0502020204030204" pitchFamily="49" charset="0"/>
              </a:rPr>
              <a:t> task: task </a:t>
            </a:r>
            <a:r>
              <a:rPr lang="en-US" dirty="0" err="1">
                <a:solidFill>
                  <a:srgbClr val="ABB2BF"/>
                </a:solidFill>
                <a:effectLst/>
                <a:latin typeface="Fira Code" panose="020F0502020204030204" pitchFamily="49" charset="0"/>
              </a:rPr>
              <a:t>write_coverage_report</a:t>
            </a:r>
            <a:r>
              <a:rPr lang="en-US" dirty="0">
                <a:solidFill>
                  <a:srgbClr val="ABB2BF"/>
                </a:solidFill>
                <a:effectLst/>
                <a:latin typeface="Fira Code" panose="020F0502020204030204" pitchFamily="49" charset="0"/>
              </a:rPr>
              <a:t>(); int file = $</a:t>
            </a:r>
            <a:r>
              <a:rPr lang="en-US" dirty="0" err="1">
                <a:solidFill>
                  <a:srgbClr val="ABB2BF"/>
                </a:solidFill>
                <a:effectLst/>
                <a:latin typeface="Fira Code" panose="020F0502020204030204" pitchFamily="49" charset="0"/>
              </a:rPr>
              <a:t>fopen</a:t>
            </a:r>
            <a:r>
              <a:rPr lang="en-US" dirty="0">
                <a:solidFill>
                  <a:srgbClr val="ABB2BF"/>
                </a:solidFill>
                <a:effectLst/>
                <a:latin typeface="Fira Code" panose="020F0502020204030204" pitchFamily="49" charset="0"/>
              </a:rPr>
              <a:t>("cla_coverage_report.csv", "a"); if(file) begin if($</a:t>
            </a:r>
            <a:r>
              <a:rPr lang="en-US" dirty="0" err="1">
                <a:solidFill>
                  <a:srgbClr val="ABB2BF"/>
                </a:solidFill>
                <a:effectLst/>
                <a:latin typeface="Fira Code" panose="020F0502020204030204" pitchFamily="49" charset="0"/>
              </a:rPr>
              <a:t>feof</a:t>
            </a:r>
            <a:r>
              <a:rPr lang="en-US" dirty="0">
                <a:solidFill>
                  <a:srgbClr val="ABB2BF"/>
                </a:solidFill>
                <a:effectLst/>
                <a:latin typeface="Fira Code" panose="020F0502020204030204" pitchFamily="49" charset="0"/>
              </a:rPr>
              <a:t>(file)) begin $</a:t>
            </a:r>
            <a:r>
              <a:rPr lang="en-US" dirty="0" err="1">
                <a:solidFill>
                  <a:srgbClr val="ABB2BF"/>
                </a:solidFill>
                <a:effectLst/>
                <a:latin typeface="Fira Code" panose="020F0502020204030204" pitchFamily="49" charset="0"/>
              </a:rPr>
              <a:t>fwrite</a:t>
            </a:r>
            <a:r>
              <a:rPr lang="en-US" dirty="0">
                <a:solidFill>
                  <a:srgbClr val="ABB2BF"/>
                </a:solidFill>
                <a:effectLst/>
                <a:latin typeface="Fira Code" panose="020F0502020204030204" pitchFamily="49" charset="0"/>
              </a:rPr>
              <a:t>(file, "SIM_COUNT,a_Coverage,b_Coverage,cin_Coverage,3D_Coverage,Zero_Zero_Coverage,Overflow_Coverage\n"); end $</a:t>
            </a:r>
            <a:r>
              <a:rPr lang="en-US" dirty="0" err="1">
                <a:solidFill>
                  <a:srgbClr val="ABB2BF"/>
                </a:solidFill>
                <a:effectLst/>
                <a:latin typeface="Fira Code" panose="020F0502020204030204" pitchFamily="49" charset="0"/>
              </a:rPr>
              <a:t>fwrite</a:t>
            </a:r>
            <a:r>
              <a:rPr lang="en-US" dirty="0">
                <a:solidFill>
                  <a:srgbClr val="ABB2BF"/>
                </a:solidFill>
                <a:effectLst/>
                <a:latin typeface="Fira Code" panose="020F0502020204030204" pitchFamily="49" charset="0"/>
              </a:rPr>
              <a:t>(file, "%0d,%0.2f,%0.2f,%0.2f,%0.2f,%0.2f,%0.2f\n", SIM_COUNT, </a:t>
            </a:r>
            <a:r>
              <a:rPr lang="en-US" dirty="0" err="1">
                <a:solidFill>
                  <a:srgbClr val="ABB2BF"/>
                </a:solidFill>
                <a:effectLst/>
                <a:latin typeface="Fira Code" panose="020F0502020204030204" pitchFamily="49" charset="0"/>
              </a:rPr>
              <a:t>coverage_a</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coverage_b</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coverage_cin</a:t>
            </a:r>
            <a:r>
              <a:rPr lang="en-US" dirty="0">
                <a:solidFill>
                  <a:srgbClr val="ABB2BF"/>
                </a:solidFill>
                <a:effectLst/>
                <a:latin typeface="Fira Code" panose="020F0502020204030204" pitchFamily="49" charset="0"/>
              </a:rPr>
              <a:t>, coverage_3d, </a:t>
            </a:r>
            <a:r>
              <a:rPr lang="en-US" dirty="0" err="1">
                <a:solidFill>
                  <a:srgbClr val="ABB2BF"/>
                </a:solidFill>
                <a:effectLst/>
                <a:latin typeface="Fira Code" panose="020F0502020204030204" pitchFamily="49" charset="0"/>
              </a:rPr>
              <a:t>zero_zero_coverage</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overflow_coverage</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fclose</a:t>
            </a:r>
            <a:r>
              <a:rPr lang="en-US" dirty="0">
                <a:solidFill>
                  <a:srgbClr val="ABB2BF"/>
                </a:solidFill>
                <a:effectLst/>
                <a:latin typeface="Fira Code" panose="020F0502020204030204" pitchFamily="49" charset="0"/>
              </a:rPr>
              <a:t>(file); end else begin $display("Error: Unable to open coverage report file"); end </a:t>
            </a:r>
            <a:r>
              <a:rPr lang="en-US" dirty="0" err="1">
                <a:solidFill>
                  <a:srgbClr val="ABB2BF"/>
                </a:solidFill>
                <a:effectLst/>
                <a:latin typeface="Fira Code" panose="020F0502020204030204" pitchFamily="49" charset="0"/>
              </a:rPr>
              <a:t>endtask</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endclass</a:t>
            </a:r>
            <a:endParaRPr lang="en-US" dirty="0">
              <a:solidFill>
                <a:srgbClr val="ABB2BF"/>
              </a:solidFill>
              <a:effectLst/>
              <a:latin typeface="Fira Code" panose="020F0502020204030204" pitchFamily="49" charset="0"/>
            </a:endParaRPr>
          </a:p>
          <a:p>
            <a:r>
              <a:rPr lang="en-US" dirty="0">
                <a:effectLst/>
              </a:rPr>
              <a:t>This modification will:</a:t>
            </a:r>
          </a:p>
          <a:p>
            <a:pPr>
              <a:buFont typeface="+mj-lt"/>
              <a:buAutoNum type="arabicPeriod"/>
            </a:pPr>
            <a:r>
              <a:rPr lang="en-US" dirty="0">
                <a:effectLst/>
              </a:rPr>
              <a:t>Track when both a and b are zero</a:t>
            </a:r>
          </a:p>
          <a:p>
            <a:pPr>
              <a:buFont typeface="+mj-lt"/>
              <a:buAutoNum type="arabicPeriod"/>
            </a:pPr>
            <a:r>
              <a:rPr lang="en-US" dirty="0">
                <a:effectLst/>
              </a:rPr>
              <a:t>Track when an overflow occurs (carry_out16 = 1)</a:t>
            </a:r>
          </a:p>
          <a:p>
            <a:pPr>
              <a:buFont typeface="+mj-lt"/>
              <a:buAutoNum type="arabicPeriod"/>
            </a:pPr>
            <a:r>
              <a:rPr lang="en-US" dirty="0">
                <a:effectLst/>
              </a:rPr>
              <a:t>Display these coverages as either 100% (occurred) or 0% (never occurred)</a:t>
            </a:r>
          </a:p>
          <a:p>
            <a:pPr>
              <a:buFont typeface="+mj-lt"/>
              <a:buAutoNum type="arabicPeriod"/>
            </a:pPr>
            <a:r>
              <a:rPr lang="en-US" dirty="0">
                <a:effectLst/>
              </a:rPr>
              <a:t>Add these metrics to the CSV file</a:t>
            </a:r>
          </a:p>
          <a:p>
            <a:r>
              <a:rPr lang="en-US" dirty="0">
                <a:effectLst/>
              </a:rPr>
              <a:t>The output will show:</a:t>
            </a:r>
          </a:p>
          <a:p>
            <a:r>
              <a:rPr lang="en-US" dirty="0">
                <a:effectLst/>
              </a:rPr>
              <a:t>Copy</a:t>
            </a:r>
          </a:p>
          <a:p>
            <a:pPr algn="l" rtl="0" latinLnBrk="0"/>
            <a:r>
              <a:rPr lang="en-US" dirty="0">
                <a:solidFill>
                  <a:srgbClr val="ABB2BF"/>
                </a:solidFill>
                <a:effectLst/>
                <a:latin typeface="Fira Code" panose="020F0502020204030204" pitchFamily="49" charset="0"/>
              </a:rPr>
              <a:t>Special Cases Coverage: Zero + Zero case covered: 100.00% // or 0.00% if never occurred Overflow case covered: 100.00% // or 0.00% if never occurred</a:t>
            </a:r>
          </a:p>
          <a:p>
            <a:r>
              <a:rPr lang="en-US" dirty="0">
                <a:effectLst/>
              </a:rPr>
              <a:t>And the CSV file will have two new columns showing these coverage metrics.</a:t>
            </a:r>
          </a:p>
          <a:p>
            <a:r>
              <a:rPr lang="en-US" dirty="0">
                <a:effectLst/>
              </a:rPr>
              <a:t>Would you like me to provide the complete updated scoreboard class, or would you like clarification on any part of these changes?</a:t>
            </a:r>
          </a:p>
          <a:p>
            <a:r>
              <a:rPr lang="en-US" dirty="0" err="1">
                <a:effectLst/>
              </a:rPr>
              <a:t>CopyRetry</a:t>
            </a:r>
            <a:endParaRPr lang="en-US" dirty="0">
              <a:effectLst/>
            </a:endParaRPr>
          </a:p>
          <a:p>
            <a:r>
              <a:rPr lang="en-US" dirty="0">
                <a:effectLst/>
              </a:rPr>
              <a:t>Claude does not have the ability to run the code it generates yet.</a:t>
            </a:r>
          </a:p>
          <a:p>
            <a:r>
              <a:rPr lang="en-US" dirty="0">
                <a:effectLst/>
              </a:rPr>
              <a:t>S</a:t>
            </a:r>
          </a:p>
          <a:p>
            <a:r>
              <a:rPr lang="en-US" dirty="0">
                <a:effectLst/>
              </a:rPr>
              <a:t>no, overflow occurs when </a:t>
            </a:r>
            <a:r>
              <a:rPr lang="en-US" dirty="0" err="1">
                <a:effectLst/>
              </a:rPr>
              <a:t>a+b</a:t>
            </a:r>
            <a:r>
              <a:rPr lang="en-US" dirty="0">
                <a:effectLst/>
              </a:rPr>
              <a:t>&gt; 2^16, so that the sum cannot be stored totally as the sum is 16 bit too. Use that condition</a:t>
            </a:r>
          </a:p>
          <a:p>
            <a:r>
              <a:rPr lang="en-US" dirty="0">
                <a:effectLst/>
              </a:rPr>
              <a:t>Edit</a:t>
            </a:r>
          </a:p>
          <a:p>
            <a:r>
              <a:rPr lang="en-US" dirty="0">
                <a:effectLst/>
              </a:rPr>
              <a:t>Ah yes, let me correct that. Instead of checking carry_out16, we should check if the sum of a and b exceeds 16 bits (2^16-1). Here's the corrected version:</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class scoreboard; // ... existing code ... // Add new coverage tracking variables bit </a:t>
            </a:r>
            <a:r>
              <a:rPr lang="en-US" dirty="0" err="1">
                <a:solidFill>
                  <a:srgbClr val="ABB2BF"/>
                </a:solidFill>
                <a:effectLst/>
                <a:latin typeface="Fira Code" panose="020F0502020204030204" pitchFamily="49" charset="0"/>
              </a:rPr>
              <a:t>zero_zero_covered</a:t>
            </a:r>
            <a:r>
              <a:rPr lang="en-US" dirty="0">
                <a:solidFill>
                  <a:srgbClr val="ABB2BF"/>
                </a:solidFill>
                <a:effectLst/>
                <a:latin typeface="Fira Code" panose="020F0502020204030204" pitchFamily="49" charset="0"/>
              </a:rPr>
              <a:t>; // Track if a=0 and b=0 case occurred bit </a:t>
            </a:r>
            <a:r>
              <a:rPr lang="en-US" dirty="0" err="1">
                <a:solidFill>
                  <a:srgbClr val="ABB2BF"/>
                </a:solidFill>
                <a:effectLst/>
                <a:latin typeface="Fira Code" panose="020F0502020204030204" pitchFamily="49" charset="0"/>
              </a:rPr>
              <a:t>overflow_covered</a:t>
            </a:r>
            <a:r>
              <a:rPr lang="en-US" dirty="0">
                <a:solidFill>
                  <a:srgbClr val="ABB2BF"/>
                </a:solidFill>
                <a:effectLst/>
                <a:latin typeface="Fira Code" panose="020F0502020204030204" pitchFamily="49" charset="0"/>
              </a:rPr>
              <a:t>; // Track if </a:t>
            </a:r>
            <a:r>
              <a:rPr lang="en-US" dirty="0" err="1">
                <a:solidFill>
                  <a:srgbClr val="ABB2BF"/>
                </a:solidFill>
                <a:effectLst/>
                <a:latin typeface="Fira Code" panose="020F0502020204030204" pitchFamily="49" charset="0"/>
              </a:rPr>
              <a:t>a+b</a:t>
            </a:r>
            <a:r>
              <a:rPr lang="en-US" dirty="0">
                <a:solidFill>
                  <a:srgbClr val="ABB2BF"/>
                </a:solidFill>
                <a:effectLst/>
                <a:latin typeface="Fira Code" panose="020F0502020204030204" pitchFamily="49" charset="0"/>
              </a:rPr>
              <a:t> &gt; 2^16-1 real </a:t>
            </a:r>
            <a:r>
              <a:rPr lang="en-US" dirty="0" err="1">
                <a:solidFill>
                  <a:srgbClr val="ABB2BF"/>
                </a:solidFill>
                <a:effectLst/>
                <a:latin typeface="Fira Code" panose="020F0502020204030204" pitchFamily="49" charset="0"/>
              </a:rPr>
              <a:t>zero_zero_coverage</a:t>
            </a:r>
            <a:r>
              <a:rPr lang="en-US" dirty="0">
                <a:solidFill>
                  <a:srgbClr val="ABB2BF"/>
                </a:solidFill>
                <a:effectLst/>
                <a:latin typeface="Fira Code" panose="020F0502020204030204" pitchFamily="49" charset="0"/>
              </a:rPr>
              <a:t>; real </a:t>
            </a:r>
            <a:r>
              <a:rPr lang="en-US" dirty="0" err="1">
                <a:solidFill>
                  <a:srgbClr val="ABB2BF"/>
                </a:solidFill>
                <a:effectLst/>
                <a:latin typeface="Fira Code" panose="020F0502020204030204" pitchFamily="49" charset="0"/>
              </a:rPr>
              <a:t>overflow_coverage</a:t>
            </a:r>
            <a:r>
              <a:rPr lang="en-US" dirty="0">
                <a:solidFill>
                  <a:srgbClr val="ABB2BF"/>
                </a:solidFill>
                <a:effectLst/>
                <a:latin typeface="Fira Code" panose="020F0502020204030204" pitchFamily="49" charset="0"/>
              </a:rPr>
              <a:t>; // In </a:t>
            </a:r>
            <a:r>
              <a:rPr lang="en-US" dirty="0" err="1">
                <a:solidFill>
                  <a:srgbClr val="ABB2BF"/>
                </a:solidFill>
                <a:effectLst/>
                <a:latin typeface="Fira Code" panose="020F0502020204030204" pitchFamily="49" charset="0"/>
              </a:rPr>
              <a:t>check_result</a:t>
            </a:r>
            <a:r>
              <a:rPr lang="en-US" dirty="0">
                <a:solidFill>
                  <a:srgbClr val="ABB2BF"/>
                </a:solidFill>
                <a:effectLst/>
                <a:latin typeface="Fira Code" panose="020F0502020204030204" pitchFamily="49" charset="0"/>
              </a:rPr>
              <a:t> task, modify to: task </a:t>
            </a:r>
            <a:r>
              <a:rPr lang="en-US" dirty="0" err="1">
                <a:solidFill>
                  <a:srgbClr val="ABB2BF"/>
                </a:solidFill>
                <a:effectLst/>
                <a:latin typeface="Fira Code" panose="020F0502020204030204" pitchFamily="49" charset="0"/>
              </a:rPr>
              <a:t>check_result</a:t>
            </a:r>
            <a:r>
              <a:rPr lang="en-US" dirty="0">
                <a:solidFill>
                  <a:srgbClr val="ABB2BF"/>
                </a:solidFill>
                <a:effectLst/>
                <a:latin typeface="Fira Code" panose="020F0502020204030204" pitchFamily="49" charset="0"/>
              </a:rPr>
              <a:t>(); bit [7:0]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bit [16:0] </a:t>
            </a:r>
            <a:r>
              <a:rPr lang="en-US" dirty="0" err="1">
                <a:solidFill>
                  <a:srgbClr val="ABB2BF"/>
                </a:solidFill>
                <a:effectLst/>
                <a:latin typeface="Fira Code" panose="020F0502020204030204" pitchFamily="49" charset="0"/>
              </a:rPr>
              <a:t>total_sum</a:t>
            </a:r>
            <a:r>
              <a:rPr lang="en-US" dirty="0">
                <a:solidFill>
                  <a:srgbClr val="ABB2BF"/>
                </a:solidFill>
                <a:effectLst/>
                <a:latin typeface="Fira Code" panose="020F0502020204030204" pitchFamily="49" charset="0"/>
              </a:rPr>
              <a:t>; // 17-bit to check overflow </a:t>
            </a:r>
            <a:r>
              <a:rPr lang="en-US" dirty="0" err="1">
                <a:solidFill>
                  <a:srgbClr val="ABB2BF"/>
                </a:solidFill>
                <a:effectLst/>
                <a:latin typeface="Fira Code" panose="020F0502020204030204" pitchFamily="49" charset="0"/>
              </a:rPr>
              <a:t>d_trans</a:t>
            </a:r>
            <a:r>
              <a:rPr lang="en-US" dirty="0">
                <a:solidFill>
                  <a:srgbClr val="ABB2BF"/>
                </a:solidFill>
                <a:effectLst/>
                <a:latin typeface="Fira Code" panose="020F0502020204030204" pitchFamily="49" charset="0"/>
              </a:rPr>
              <a:t> = new(); driv2sb.get(</a:t>
            </a:r>
            <a:r>
              <a:rPr lang="en-US" dirty="0" err="1">
                <a:solidFill>
                  <a:srgbClr val="ABB2BF"/>
                </a:solidFill>
                <a:effectLst/>
                <a:latin typeface="Fira Code" panose="020F0502020204030204" pitchFamily="49" charset="0"/>
              </a:rPr>
              <a:t>d_trans</a:t>
            </a:r>
            <a:r>
              <a:rPr lang="en-US" dirty="0">
                <a:solidFill>
                  <a:srgbClr val="ABB2BF"/>
                </a:solidFill>
                <a:effectLst/>
                <a:latin typeface="Fira Code" panose="020F0502020204030204" pitchFamily="49" charset="0"/>
              </a:rPr>
              <a:t>); // Calculate total sum first to check overflow </a:t>
            </a:r>
            <a:r>
              <a:rPr lang="en-US" dirty="0" err="1">
                <a:solidFill>
                  <a:srgbClr val="ABB2BF"/>
                </a:solidFill>
                <a:effectLst/>
                <a:latin typeface="Fira Code" panose="020F0502020204030204" pitchFamily="49" charset="0"/>
              </a:rPr>
              <a:t>total_sum</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 Calculate expected results for CLA {d_trans.carry_out16, </a:t>
            </a:r>
            <a:r>
              <a:rPr lang="en-US" dirty="0" err="1">
                <a:solidFill>
                  <a:srgbClr val="ABB2BF"/>
                </a:solidFill>
                <a:effectLst/>
                <a:latin typeface="Fira Code" panose="020F0502020204030204" pitchFamily="49" charset="0"/>
              </a:rPr>
              <a:t>d_trans.sum</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total_sum</a:t>
            </a:r>
            <a:r>
              <a:rPr lang="en-US" dirty="0">
                <a:solidFill>
                  <a:srgbClr val="ABB2BF"/>
                </a:solidFill>
                <a:effectLst/>
                <a:latin typeface="Fira Code" panose="020F0502020204030204" pitchFamily="49" charset="0"/>
              </a:rPr>
              <a:t>; // Check for </a:t>
            </a:r>
            <a:r>
              <a:rPr lang="en-US" dirty="0" err="1">
                <a:solidFill>
                  <a:srgbClr val="ABB2BF"/>
                </a:solidFill>
                <a:effectLst/>
                <a:latin typeface="Fira Code" panose="020F0502020204030204" pitchFamily="49" charset="0"/>
              </a:rPr>
              <a:t>zero+zero</a:t>
            </a:r>
            <a:r>
              <a:rPr lang="en-US" dirty="0">
                <a:solidFill>
                  <a:srgbClr val="ABB2BF"/>
                </a:solidFill>
                <a:effectLst/>
                <a:latin typeface="Fira Code" panose="020F0502020204030204" pitchFamily="49" charset="0"/>
              </a:rPr>
              <a:t> case if (</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 '0 &amp;&amp; </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'0) begin </a:t>
            </a:r>
            <a:r>
              <a:rPr lang="en-US" dirty="0" err="1">
                <a:solidFill>
                  <a:srgbClr val="ABB2BF"/>
                </a:solidFill>
                <a:effectLst/>
                <a:latin typeface="Fira Code" panose="020F0502020204030204" pitchFamily="49" charset="0"/>
              </a:rPr>
              <a:t>zero_zero_covered</a:t>
            </a:r>
            <a:r>
              <a:rPr lang="en-US" dirty="0">
                <a:solidFill>
                  <a:srgbClr val="ABB2BF"/>
                </a:solidFill>
                <a:effectLst/>
                <a:latin typeface="Fira Code" panose="020F0502020204030204" pitchFamily="49" charset="0"/>
              </a:rPr>
              <a:t> = 1; end // Check for overflow (sum exceeds 16 bits) if (</a:t>
            </a:r>
            <a:r>
              <a:rPr lang="en-US" dirty="0" err="1">
                <a:solidFill>
                  <a:srgbClr val="ABB2BF"/>
                </a:solidFill>
                <a:effectLst/>
                <a:latin typeface="Fira Code" panose="020F0502020204030204" pitchFamily="49" charset="0"/>
              </a:rPr>
              <a:t>total_sum</a:t>
            </a:r>
            <a:r>
              <a:rPr lang="en-US" dirty="0">
                <a:solidFill>
                  <a:srgbClr val="ABB2BF"/>
                </a:solidFill>
                <a:effectLst/>
                <a:latin typeface="Fira Code" panose="020F0502020204030204" pitchFamily="49" charset="0"/>
              </a:rPr>
              <a:t> &gt; 16'hFFFF) begin </a:t>
            </a:r>
            <a:r>
              <a:rPr lang="en-US" dirty="0" err="1">
                <a:solidFill>
                  <a:srgbClr val="ABB2BF"/>
                </a:solidFill>
                <a:effectLst/>
                <a:latin typeface="Fira Code" panose="020F0502020204030204" pitchFamily="49" charset="0"/>
              </a:rPr>
              <a:t>overflow_covered</a:t>
            </a:r>
            <a:r>
              <a:rPr lang="en-US" dirty="0">
                <a:solidFill>
                  <a:srgbClr val="ABB2BF"/>
                </a:solidFill>
                <a:effectLst/>
                <a:latin typeface="Fira Code" panose="020F0502020204030204" pitchFamily="49" charset="0"/>
              </a:rPr>
              <a:t> = 1; end // Get bins for coverage tracking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get_bin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get_bin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Update all coverage metrics </a:t>
            </a:r>
            <a:r>
              <a:rPr lang="en-US" dirty="0" err="1">
                <a:solidFill>
                  <a:srgbClr val="ABB2BF"/>
                </a:solidFill>
                <a:effectLst/>
                <a:latin typeface="Fira Code" panose="020F0502020204030204" pitchFamily="49" charset="0"/>
              </a:rPr>
              <a:t>a_distribution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cin_distribution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cin_cross_a_distrib</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cin_cross_b_distrib</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update_3d_coverage(</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endtask</a:t>
            </a:r>
            <a:r>
              <a:rPr lang="en-US" dirty="0">
                <a:solidFill>
                  <a:srgbClr val="ABB2BF"/>
                </a:solidFill>
                <a:effectLst/>
                <a:latin typeface="Fira Code" panose="020F0502020204030204" pitchFamily="49" charset="0"/>
              </a:rPr>
              <a:t> // Rest of the code remains the same...</a:t>
            </a:r>
          </a:p>
          <a:p>
            <a:r>
              <a:rPr lang="en-US" dirty="0">
                <a:effectLst/>
              </a:rPr>
              <a:t>Now the overflow condition correctly checks if the sum exceeds the maximum value that can be stored in 16 bits. For example:</a:t>
            </a:r>
          </a:p>
          <a:p>
            <a:pPr>
              <a:buFont typeface="Arial" panose="020B0604020202020204" pitchFamily="34" charset="0"/>
              <a:buChar char="•"/>
            </a:pPr>
            <a:r>
              <a:rPr lang="en-US" dirty="0">
                <a:effectLst/>
              </a:rPr>
              <a:t>If a = 16'hFFFF and b = 16'h0002, then </a:t>
            </a:r>
            <a:r>
              <a:rPr lang="en-US" dirty="0" err="1">
                <a:effectLst/>
              </a:rPr>
              <a:t>total_sum</a:t>
            </a:r>
            <a:r>
              <a:rPr lang="en-US" dirty="0">
                <a:effectLst/>
              </a:rPr>
              <a:t> = 17'h10001 &gt; 16'hFFFF (overflow occurs)</a:t>
            </a:r>
          </a:p>
          <a:p>
            <a:pPr>
              <a:buFont typeface="Arial" panose="020B0604020202020204" pitchFamily="34" charset="0"/>
              <a:buChar char="•"/>
            </a:pPr>
            <a:r>
              <a:rPr lang="en-US" dirty="0">
                <a:effectLst/>
              </a:rPr>
              <a:t>If a = 16'h8000 and b = 16'h8000, then </a:t>
            </a:r>
            <a:r>
              <a:rPr lang="en-US" dirty="0" err="1">
                <a:effectLst/>
              </a:rPr>
              <a:t>total_sum</a:t>
            </a:r>
            <a:r>
              <a:rPr lang="en-US" dirty="0">
                <a:effectLst/>
              </a:rPr>
              <a:t> = 17'h10000 &gt; 16'hFFFF (overflow occurs)</a:t>
            </a:r>
          </a:p>
          <a:p>
            <a:pPr>
              <a:buFont typeface="Arial" panose="020B0604020202020204" pitchFamily="34" charset="0"/>
              <a:buChar char="•"/>
            </a:pPr>
            <a:r>
              <a:rPr lang="en-US" dirty="0">
                <a:effectLst/>
              </a:rPr>
              <a:t>If a = 16'h7FFF and b = 16'h7FFF, then </a:t>
            </a:r>
            <a:r>
              <a:rPr lang="en-US" dirty="0" err="1">
                <a:effectLst/>
              </a:rPr>
              <a:t>total_sum</a:t>
            </a:r>
            <a:r>
              <a:rPr lang="en-US" dirty="0">
                <a:effectLst/>
              </a:rPr>
              <a:t> = 16'hFFFE &lt; 16'hFFFF (no overflow)</a:t>
            </a:r>
          </a:p>
          <a:p>
            <a:r>
              <a:rPr lang="en-US" dirty="0">
                <a:effectLst/>
              </a:rPr>
              <a:t>Would you like me to show the complete scoreboard class with this change?</a:t>
            </a:r>
          </a:p>
          <a:p>
            <a:r>
              <a:rPr lang="en-US" dirty="0" err="1">
                <a:effectLst/>
              </a:rPr>
              <a:t>CopyRetry</a:t>
            </a:r>
            <a:endParaRPr lang="en-US" dirty="0">
              <a:effectLst/>
            </a:endParaRPr>
          </a:p>
          <a:p>
            <a:r>
              <a:rPr lang="en-US" dirty="0">
                <a:effectLst/>
              </a:rPr>
              <a:t>Claude does not have the ability to run the code it generates yet.</a:t>
            </a:r>
          </a:p>
          <a:p>
            <a:r>
              <a:rPr lang="en-US" dirty="0">
                <a:effectLst/>
              </a:rPr>
              <a:t>S</a:t>
            </a:r>
          </a:p>
          <a:p>
            <a:r>
              <a:rPr lang="en-US" dirty="0">
                <a:effectLst/>
              </a:rPr>
              <a:t>give me the total modified code for the overflow and zero coverage, full modified code from the start to end</a:t>
            </a:r>
          </a:p>
          <a:p>
            <a:r>
              <a:rPr lang="en-US" dirty="0">
                <a:effectLst/>
              </a:rPr>
              <a:t>Edit</a:t>
            </a:r>
          </a:p>
          <a:p>
            <a:r>
              <a:rPr lang="en-US" dirty="0">
                <a:effectLst/>
              </a:rPr>
              <a:t>Let me provide the complete modified testbench code with overflow and zero coverage tracking. Since this is a long file, I'll present it as a single artifact.</a:t>
            </a:r>
          </a:p>
          <a:p>
            <a:r>
              <a:rPr lang="en-US" dirty="0">
                <a:effectLst/>
              </a:rPr>
              <a:t>Complete CLA Testbench with Overflow and Zero Coverage</a:t>
            </a:r>
          </a:p>
          <a:p>
            <a:r>
              <a:rPr lang="en-US" dirty="0">
                <a:effectLst/>
              </a:rPr>
              <a:t>Click to open code</a:t>
            </a:r>
          </a:p>
          <a:p>
            <a:r>
              <a:rPr lang="en-US" dirty="0" err="1">
                <a:effectLst/>
              </a:rPr>
              <a:t>CopyRetry</a:t>
            </a:r>
            <a:endParaRPr lang="en-US" dirty="0">
              <a:effectLst/>
            </a:endParaRPr>
          </a:p>
          <a:p>
            <a:r>
              <a:rPr lang="en-US" dirty="0">
                <a:effectLst/>
              </a:rPr>
              <a:t>Claude’s response was limited as it hit the maximum length allowed at this time.</a:t>
            </a:r>
          </a:p>
          <a:p>
            <a:r>
              <a:rPr lang="en-US" dirty="0"/>
              <a:t>// Parameters for simulation control parameter int SIM_COUNT_START = 5; parameter int SIM_COUNT1 = 60000; parameter int SIM_INCREMENT_5_20 = 5; parameter int SIM_INCREMENT_20_50 = 10; parameter</a:t>
            </a:r>
          </a:p>
          <a:p>
            <a:r>
              <a:rPr lang="en-US" dirty="0"/>
              <a:t>pasted</a:t>
            </a:r>
          </a:p>
          <a:p>
            <a:r>
              <a:rPr lang="en-US" dirty="0">
                <a:effectLst/>
              </a:rPr>
              <a:t>S</a:t>
            </a:r>
          </a:p>
          <a:p>
            <a:r>
              <a:rPr lang="en-US" dirty="0">
                <a:effectLst/>
              </a:rPr>
              <a:t>check whether this code is correct or not for 512 bins, every bin and related index are properly set or not, or if I have messed up anything</a:t>
            </a:r>
          </a:p>
          <a:p>
            <a:r>
              <a:rPr lang="en-US" dirty="0">
                <a:effectLst/>
              </a:rPr>
              <a:t>Let me review the code for 512 bins implementation and check for any inconsistencies:</a:t>
            </a:r>
          </a:p>
          <a:p>
            <a:pPr>
              <a:buFont typeface="+mj-lt"/>
              <a:buAutoNum type="arabicPeriod"/>
            </a:pPr>
            <a:r>
              <a:rPr lang="en-US" dirty="0">
                <a:effectLst/>
              </a:rPr>
              <a:t>Bin Size Changes:</a:t>
            </a:r>
          </a:p>
          <a:p>
            <a:r>
              <a:rPr lang="en-US" dirty="0" err="1">
                <a:effectLst/>
              </a:rPr>
              <a:t>systemverilog</a:t>
            </a:r>
            <a:endParaRPr lang="en-US" dirty="0">
              <a:effectLst/>
            </a:endParaRPr>
          </a:p>
          <a:p>
            <a:r>
              <a:rPr lang="en-US" dirty="0">
                <a:effectLst/>
              </a:rPr>
              <a:t>Copy</a:t>
            </a:r>
          </a:p>
          <a:p>
            <a:pPr algn="l" rtl="0" latinLnBrk="0"/>
            <a:r>
              <a:rPr lang="en-US" dirty="0" err="1">
                <a:solidFill>
                  <a:srgbClr val="ABB2BF"/>
                </a:solidFill>
                <a:effectLst/>
                <a:latin typeface="Fira Code" panose="020F0502020204030204" pitchFamily="49" charset="0"/>
              </a:rPr>
              <a:t>localparam</a:t>
            </a:r>
            <a:r>
              <a:rPr lang="en-US" dirty="0">
                <a:solidFill>
                  <a:srgbClr val="ABB2BF"/>
                </a:solidFill>
                <a:effectLst/>
                <a:latin typeface="Fira Code" panose="020F0502020204030204" pitchFamily="49" charset="0"/>
              </a:rPr>
              <a:t> int NUM_BINS = 512; // Correct: Changed from 256 to 512</a:t>
            </a:r>
          </a:p>
          <a:p>
            <a:pPr>
              <a:buFont typeface="+mj-lt"/>
              <a:buAutoNum type="arabicPeriod" startAt="2"/>
            </a:pPr>
            <a:r>
              <a:rPr lang="en-US" dirty="0">
                <a:effectLst/>
              </a:rPr>
              <a:t>Bin Index Function:</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function bit [8:0] </a:t>
            </a:r>
            <a:r>
              <a:rPr lang="en-US" dirty="0" err="1">
                <a:solidFill>
                  <a:srgbClr val="ABB2BF"/>
                </a:solidFill>
                <a:effectLst/>
                <a:latin typeface="Fira Code" panose="020F0502020204030204" pitchFamily="49" charset="0"/>
              </a:rPr>
              <a:t>get_bin</a:t>
            </a:r>
            <a:r>
              <a:rPr lang="en-US" dirty="0">
                <a:solidFill>
                  <a:srgbClr val="ABB2BF"/>
                </a:solidFill>
                <a:effectLst/>
                <a:latin typeface="Fira Code" panose="020F0502020204030204" pitchFamily="49" charset="0"/>
              </a:rPr>
              <a:t>(logic [15:0] value); // Correct: Return type changed to [8:0] return value[15:7]; // Correct: Using 9 bits for 512 bins (2^9 = 512) </a:t>
            </a:r>
            <a:r>
              <a:rPr lang="en-US" dirty="0" err="1">
                <a:solidFill>
                  <a:srgbClr val="ABB2BF"/>
                </a:solidFill>
                <a:effectLst/>
                <a:latin typeface="Fira Code" panose="020F0502020204030204" pitchFamily="49" charset="0"/>
              </a:rPr>
              <a:t>endfunction</a:t>
            </a:r>
            <a:endParaRPr lang="en-US" dirty="0">
              <a:solidFill>
                <a:srgbClr val="ABB2BF"/>
              </a:solidFill>
              <a:effectLst/>
              <a:latin typeface="Fira Code" panose="020F0502020204030204" pitchFamily="49" charset="0"/>
            </a:endParaRPr>
          </a:p>
          <a:p>
            <a:pPr>
              <a:buFont typeface="+mj-lt"/>
              <a:buAutoNum type="arabicPeriod" startAt="3"/>
            </a:pPr>
            <a:r>
              <a:rPr lang="en-US" dirty="0">
                <a:effectLst/>
              </a:rPr>
              <a:t>Array Declarations:</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int </a:t>
            </a:r>
            <a:r>
              <a:rPr lang="en-US" dirty="0" err="1">
                <a:solidFill>
                  <a:srgbClr val="ABB2BF"/>
                </a:solidFill>
                <a:effectLst/>
                <a:latin typeface="Fira Code" panose="020F0502020204030204" pitchFamily="49" charset="0"/>
              </a:rPr>
              <a:t>a_distribution</a:t>
            </a:r>
            <a:r>
              <a:rPr lang="en-US" dirty="0">
                <a:solidFill>
                  <a:srgbClr val="ABB2BF"/>
                </a:solidFill>
                <a:effectLst/>
                <a:latin typeface="Fira Code" panose="020F0502020204030204" pitchFamily="49" charset="0"/>
              </a:rPr>
              <a:t>[NUM_BINS]; // Correct: Will be 512 elements int </a:t>
            </a:r>
            <a:r>
              <a:rPr lang="en-US" dirty="0" err="1">
                <a:solidFill>
                  <a:srgbClr val="ABB2BF"/>
                </a:solidFill>
                <a:effectLst/>
                <a:latin typeface="Fira Code" panose="020F0502020204030204" pitchFamily="49" charset="0"/>
              </a:rPr>
              <a:t>b_distribution</a:t>
            </a:r>
            <a:r>
              <a:rPr lang="en-US" dirty="0">
                <a:solidFill>
                  <a:srgbClr val="ABB2BF"/>
                </a:solidFill>
                <a:effectLst/>
                <a:latin typeface="Fira Code" panose="020F0502020204030204" pitchFamily="49" charset="0"/>
              </a:rPr>
              <a:t>[NUM_BINS]; // Correct: Will be 512 elements int </a:t>
            </a:r>
            <a:r>
              <a:rPr lang="en-US" dirty="0" err="1">
                <a:solidFill>
                  <a:srgbClr val="ABB2BF"/>
                </a:solidFill>
                <a:effectLst/>
                <a:latin typeface="Fira Code" panose="020F0502020204030204" pitchFamily="49" charset="0"/>
              </a:rPr>
              <a:t>cin_cross_a_distrib</a:t>
            </a:r>
            <a:r>
              <a:rPr lang="en-US" dirty="0">
                <a:solidFill>
                  <a:srgbClr val="ABB2BF"/>
                </a:solidFill>
                <a:effectLst/>
                <a:latin typeface="Fira Code" panose="020F0502020204030204" pitchFamily="49" charset="0"/>
              </a:rPr>
              <a:t>[2][NUM_BINS]; // Correct: 2x512 int </a:t>
            </a:r>
            <a:r>
              <a:rPr lang="en-US" dirty="0" err="1">
                <a:solidFill>
                  <a:srgbClr val="ABB2BF"/>
                </a:solidFill>
                <a:effectLst/>
                <a:latin typeface="Fira Code" panose="020F0502020204030204" pitchFamily="49" charset="0"/>
              </a:rPr>
              <a:t>cin_cross_b_distrib</a:t>
            </a:r>
            <a:r>
              <a:rPr lang="en-US" dirty="0">
                <a:solidFill>
                  <a:srgbClr val="ABB2BF"/>
                </a:solidFill>
                <a:effectLst/>
                <a:latin typeface="Fira Code" panose="020F0502020204030204" pitchFamily="49" charset="0"/>
              </a:rPr>
              <a:t>[2][NUM_BINS]; // Correct: 2x512 bit coverage_3d_space[2][NUM_BINS][NUM_BINS]; // Correct: 2x512x512</a:t>
            </a:r>
          </a:p>
          <a:p>
            <a:pPr>
              <a:buFont typeface="+mj-lt"/>
              <a:buAutoNum type="arabicPeriod" startAt="4"/>
            </a:pPr>
            <a:r>
              <a:rPr lang="en-US" dirty="0">
                <a:effectLst/>
              </a:rPr>
              <a:t>Update 3D Coverage Function:</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function void update_3d_coverage(bit </a:t>
            </a:r>
            <a:r>
              <a:rPr lang="en-US" dirty="0" err="1">
                <a:solidFill>
                  <a:srgbClr val="ABB2BF"/>
                </a:solidFill>
                <a:effectLst/>
                <a:latin typeface="Fira Code" panose="020F0502020204030204" pitchFamily="49" charset="0"/>
              </a:rPr>
              <a:t>cin</a:t>
            </a:r>
            <a:r>
              <a:rPr lang="en-US" dirty="0">
                <a:solidFill>
                  <a:srgbClr val="ABB2BF"/>
                </a:solidFill>
                <a:effectLst/>
                <a:latin typeface="Fira Code" panose="020F0502020204030204" pitchFamily="49" charset="0"/>
              </a:rPr>
              <a:t>, bit [8:0]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bit [8:0]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 Correct: Parameters match the 9-bit bin size</a:t>
            </a:r>
          </a:p>
          <a:p>
            <a:r>
              <a:rPr lang="en-US" dirty="0">
                <a:effectLst/>
              </a:rPr>
              <a:t>However, there is one potential issue I found:</a:t>
            </a:r>
          </a:p>
          <a:p>
            <a:r>
              <a:rPr lang="en-US" dirty="0">
                <a:effectLst/>
              </a:rPr>
              <a:t>In the </a:t>
            </a:r>
            <a:r>
              <a:rPr lang="en-US" dirty="0" err="1">
                <a:effectLst/>
              </a:rPr>
              <a:t>check_result</a:t>
            </a:r>
            <a:r>
              <a:rPr lang="en-US" dirty="0">
                <a:effectLst/>
              </a:rPr>
              <a:t> task:</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bit [8:0]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 Need to change from [7:0] to [8:0]</a:t>
            </a:r>
          </a:p>
          <a:p>
            <a:r>
              <a:rPr lang="en-US" dirty="0">
                <a:effectLst/>
              </a:rPr>
              <a:t>The </a:t>
            </a:r>
            <a:r>
              <a:rPr lang="en-US" dirty="0" err="1">
                <a:effectLst/>
              </a:rPr>
              <a:t>a_bin</a:t>
            </a:r>
            <a:r>
              <a:rPr lang="en-US" dirty="0">
                <a:effectLst/>
              </a:rPr>
              <a:t> and </a:t>
            </a:r>
            <a:r>
              <a:rPr lang="en-US" dirty="0" err="1">
                <a:effectLst/>
              </a:rPr>
              <a:t>b_bin</a:t>
            </a:r>
            <a:r>
              <a:rPr lang="en-US" dirty="0">
                <a:effectLst/>
              </a:rPr>
              <a:t> declarations should be [8:0] to match the 9-bit bin size needed for 512 bins.</a:t>
            </a:r>
          </a:p>
          <a:p>
            <a:r>
              <a:rPr lang="en-US" dirty="0">
                <a:effectLst/>
              </a:rPr>
              <a:t>The conversion is happening correctly:</a:t>
            </a:r>
          </a:p>
          <a:p>
            <a:pPr>
              <a:buFont typeface="Arial" panose="020B0604020202020204" pitchFamily="34" charset="0"/>
              <a:buChar char="•"/>
            </a:pPr>
            <a:r>
              <a:rPr lang="en-US" dirty="0">
                <a:effectLst/>
              </a:rPr>
              <a:t>16-bit input values are mapped to 512 bins using bits [15:7] (9 bits)</a:t>
            </a:r>
          </a:p>
          <a:p>
            <a:pPr>
              <a:buFont typeface="Arial" panose="020B0604020202020204" pitchFamily="34" charset="0"/>
              <a:buChar char="•"/>
            </a:pPr>
            <a:r>
              <a:rPr lang="en-US" dirty="0">
                <a:effectLst/>
              </a:rPr>
              <a:t>All array sizes are properly adjusted for 512 bins</a:t>
            </a:r>
          </a:p>
          <a:p>
            <a:pPr>
              <a:buFont typeface="Arial" panose="020B0604020202020204" pitchFamily="34" charset="0"/>
              <a:buChar char="•"/>
            </a:pPr>
            <a:r>
              <a:rPr lang="en-US" dirty="0">
                <a:effectLst/>
              </a:rPr>
              <a:t>The coverage calculations are correctly using NUM_BINS = 512</a:t>
            </a:r>
          </a:p>
          <a:p>
            <a:r>
              <a:rPr lang="en-US" dirty="0">
                <a:effectLst/>
              </a:rPr>
              <a:t>To fix the issue, modify the </a:t>
            </a:r>
            <a:r>
              <a:rPr lang="en-US" dirty="0" err="1">
                <a:effectLst/>
              </a:rPr>
              <a:t>check_result</a:t>
            </a:r>
            <a:r>
              <a:rPr lang="en-US" dirty="0">
                <a:effectLst/>
              </a:rPr>
              <a:t> task declaration:</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task </a:t>
            </a:r>
            <a:r>
              <a:rPr lang="en-US" dirty="0" err="1">
                <a:solidFill>
                  <a:srgbClr val="ABB2BF"/>
                </a:solidFill>
                <a:effectLst/>
                <a:latin typeface="Fira Code" panose="020F0502020204030204" pitchFamily="49" charset="0"/>
              </a:rPr>
              <a:t>check_result</a:t>
            </a:r>
            <a:r>
              <a:rPr lang="en-US" dirty="0">
                <a:solidFill>
                  <a:srgbClr val="ABB2BF"/>
                </a:solidFill>
                <a:effectLst/>
                <a:latin typeface="Fira Code" panose="020F0502020204030204" pitchFamily="49" charset="0"/>
              </a:rPr>
              <a:t>(); bit [8:0]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 Changed from [7:0] to [8:0] bit [16:0] </a:t>
            </a:r>
            <a:r>
              <a:rPr lang="en-US" dirty="0" err="1">
                <a:solidFill>
                  <a:srgbClr val="ABB2BF"/>
                </a:solidFill>
                <a:effectLst/>
                <a:latin typeface="Fira Code" panose="020F0502020204030204" pitchFamily="49" charset="0"/>
              </a:rPr>
              <a:t>total_sum</a:t>
            </a:r>
            <a:r>
              <a:rPr lang="en-US" dirty="0">
                <a:solidFill>
                  <a:srgbClr val="ABB2BF"/>
                </a:solidFill>
                <a:effectLst/>
                <a:latin typeface="Fira Code" panose="020F0502020204030204" pitchFamily="49" charset="0"/>
              </a:rPr>
              <a:t>; // ... rest of the code </a:t>
            </a:r>
            <a:r>
              <a:rPr lang="en-US" dirty="0" err="1">
                <a:solidFill>
                  <a:srgbClr val="ABB2BF"/>
                </a:solidFill>
                <a:effectLst/>
                <a:latin typeface="Fira Code" panose="020F0502020204030204" pitchFamily="49" charset="0"/>
              </a:rPr>
              <a:t>endtask</a:t>
            </a:r>
            <a:endParaRPr lang="en-US" dirty="0">
              <a:solidFill>
                <a:srgbClr val="ABB2BF"/>
              </a:solidFill>
              <a:effectLst/>
              <a:latin typeface="Fira Code" panose="020F0502020204030204" pitchFamily="49" charset="0"/>
            </a:endParaRPr>
          </a:p>
          <a:p>
            <a:r>
              <a:rPr lang="en-US" dirty="0">
                <a:effectLst/>
              </a:rPr>
              <a:t>All other aspects of the code are correctly implemented for 512 bins. The coverage calculations, array sizes, and index handling will work properly with this minor fix.</a:t>
            </a:r>
          </a:p>
          <a:p>
            <a:r>
              <a:rPr lang="en-US" dirty="0">
                <a:effectLst/>
              </a:rPr>
              <a:t>Would you like me to provide any specific part of the code with more detailed explanations?</a:t>
            </a:r>
          </a:p>
          <a:p>
            <a:r>
              <a:rPr lang="en-US" dirty="0" err="1">
                <a:effectLst/>
              </a:rPr>
              <a:t>CopyRetry</a:t>
            </a:r>
            <a:endParaRPr lang="en-US" dirty="0">
              <a:effectLst/>
            </a:endParaRPr>
          </a:p>
          <a:p>
            <a:r>
              <a:rPr lang="en-US" dirty="0">
                <a:effectLst/>
              </a:rPr>
              <a:t>Claude does not have the ability to run the code it generates yet.</a:t>
            </a:r>
          </a:p>
          <a:p>
            <a:r>
              <a:rPr lang="en-US" dirty="0"/>
              <a:t>// Scoreboard class with overflow and zero coverage class scoreboard; // Basic parameters for binning and coverage tracking </a:t>
            </a:r>
            <a:r>
              <a:rPr lang="en-US" dirty="0" err="1"/>
              <a:t>localparam</a:t>
            </a:r>
            <a:r>
              <a:rPr lang="en-US" dirty="0"/>
              <a:t> int NUM_BINS = 512; // Dividing 16-bit space into 512</a:t>
            </a:r>
          </a:p>
          <a:p>
            <a:r>
              <a:rPr lang="en-US" dirty="0"/>
              <a:t>pasted</a:t>
            </a:r>
          </a:p>
          <a:p>
            <a:r>
              <a:rPr lang="en-US" dirty="0">
                <a:effectLst/>
              </a:rPr>
              <a:t>S</a:t>
            </a:r>
          </a:p>
          <a:p>
            <a:r>
              <a:rPr lang="en-US" dirty="0">
                <a:effectLst/>
              </a:rPr>
              <a:t>can you parameterize the num of bins? so that I will set as my wish like 512 or 256 or 128, and rest of the everywhere, correct index and sizes will be set?</a:t>
            </a:r>
          </a:p>
          <a:p>
            <a:r>
              <a:rPr lang="en-US" dirty="0">
                <a:effectLst/>
              </a:rPr>
              <a:t>Yes, I can help you parameterize the number of bins. We'll use a parameter that automatically calculates the required bit widths and array sizes. Here's the modified scoreboard class:</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class scoreboard #(parameter BINS = 512); // Can be set to any power of 2 // Calculate required bits for binning based on BINS parameter </a:t>
            </a:r>
            <a:r>
              <a:rPr lang="en-US" dirty="0" err="1">
                <a:solidFill>
                  <a:srgbClr val="ABB2BF"/>
                </a:solidFill>
                <a:effectLst/>
                <a:latin typeface="Fira Code" panose="020F0502020204030204" pitchFamily="49" charset="0"/>
              </a:rPr>
              <a:t>localparam</a:t>
            </a:r>
            <a:r>
              <a:rPr lang="en-US" dirty="0">
                <a:solidFill>
                  <a:srgbClr val="ABB2BF"/>
                </a:solidFill>
                <a:effectLst/>
                <a:latin typeface="Fira Code" panose="020F0502020204030204" pitchFamily="49" charset="0"/>
              </a:rPr>
              <a:t> int BIN_BITS = $clog2(BINS); // Automatically calculate bits needed </a:t>
            </a:r>
            <a:r>
              <a:rPr lang="en-US" dirty="0" err="1">
                <a:solidFill>
                  <a:srgbClr val="ABB2BF"/>
                </a:solidFill>
                <a:effectLst/>
                <a:latin typeface="Fira Code" panose="020F0502020204030204" pitchFamily="49" charset="0"/>
              </a:rPr>
              <a:t>localparam</a:t>
            </a:r>
            <a:r>
              <a:rPr lang="en-US" dirty="0">
                <a:solidFill>
                  <a:srgbClr val="ABB2BF"/>
                </a:solidFill>
                <a:effectLst/>
                <a:latin typeface="Fira Code" panose="020F0502020204030204" pitchFamily="49" charset="0"/>
              </a:rPr>
              <a:t> int TOTAL_3D_POINTS = 2 * BINS * BINS; // Transaction handling mailbox driv2sb, mon2sb; transaction </a:t>
            </a:r>
            <a:r>
              <a:rPr lang="en-US" dirty="0" err="1">
                <a:solidFill>
                  <a:srgbClr val="ABB2BF"/>
                </a:solidFill>
                <a:effectLst/>
                <a:latin typeface="Fira Code" panose="020F0502020204030204" pitchFamily="49" charset="0"/>
              </a:rPr>
              <a:t>d_trans</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m_trans</a:t>
            </a:r>
            <a:r>
              <a:rPr lang="en-US" dirty="0">
                <a:solidFill>
                  <a:srgbClr val="ABB2BF"/>
                </a:solidFill>
                <a:effectLst/>
                <a:latin typeface="Fira Code" panose="020F0502020204030204" pitchFamily="49" charset="0"/>
              </a:rPr>
              <a:t>; event driven; int pass, fail; // Individual distribution tracking arrays int </a:t>
            </a:r>
            <a:r>
              <a:rPr lang="en-US" dirty="0" err="1">
                <a:solidFill>
                  <a:srgbClr val="ABB2BF"/>
                </a:solidFill>
                <a:effectLst/>
                <a:latin typeface="Fira Code" panose="020F0502020204030204" pitchFamily="49" charset="0"/>
              </a:rPr>
              <a:t>a_distribution</a:t>
            </a:r>
            <a:r>
              <a:rPr lang="en-US" dirty="0">
                <a:solidFill>
                  <a:srgbClr val="ABB2BF"/>
                </a:solidFill>
                <a:effectLst/>
                <a:latin typeface="Fira Code" panose="020F0502020204030204" pitchFamily="49" charset="0"/>
              </a:rPr>
              <a:t>[BINS]; int </a:t>
            </a:r>
            <a:r>
              <a:rPr lang="en-US" dirty="0" err="1">
                <a:solidFill>
                  <a:srgbClr val="ABB2BF"/>
                </a:solidFill>
                <a:effectLst/>
                <a:latin typeface="Fira Code" panose="020F0502020204030204" pitchFamily="49" charset="0"/>
              </a:rPr>
              <a:t>b_distribution</a:t>
            </a:r>
            <a:r>
              <a:rPr lang="en-US" dirty="0">
                <a:solidFill>
                  <a:srgbClr val="ABB2BF"/>
                </a:solidFill>
                <a:effectLst/>
                <a:latin typeface="Fira Code" panose="020F0502020204030204" pitchFamily="49" charset="0"/>
              </a:rPr>
              <a:t>[BINS]; int </a:t>
            </a:r>
            <a:r>
              <a:rPr lang="en-US" dirty="0" err="1">
                <a:solidFill>
                  <a:srgbClr val="ABB2BF"/>
                </a:solidFill>
                <a:effectLst/>
                <a:latin typeface="Fira Code" panose="020F0502020204030204" pitchFamily="49" charset="0"/>
              </a:rPr>
              <a:t>cin_distribution</a:t>
            </a:r>
            <a:r>
              <a:rPr lang="en-US" dirty="0">
                <a:solidFill>
                  <a:srgbClr val="ABB2BF"/>
                </a:solidFill>
                <a:effectLst/>
                <a:latin typeface="Fira Code" panose="020F0502020204030204" pitchFamily="49" charset="0"/>
              </a:rPr>
              <a:t>[2]; // Cross coverage tracking arrays int </a:t>
            </a:r>
            <a:r>
              <a:rPr lang="en-US" dirty="0" err="1">
                <a:solidFill>
                  <a:srgbClr val="ABB2BF"/>
                </a:solidFill>
                <a:effectLst/>
                <a:latin typeface="Fira Code" panose="020F0502020204030204" pitchFamily="49" charset="0"/>
              </a:rPr>
              <a:t>cin_cross_a_distrib</a:t>
            </a:r>
            <a:r>
              <a:rPr lang="en-US" dirty="0">
                <a:solidFill>
                  <a:srgbClr val="ABB2BF"/>
                </a:solidFill>
                <a:effectLst/>
                <a:latin typeface="Fira Code" panose="020F0502020204030204" pitchFamily="49" charset="0"/>
              </a:rPr>
              <a:t>[2][BINS]; int </a:t>
            </a:r>
            <a:r>
              <a:rPr lang="en-US" dirty="0" err="1">
                <a:solidFill>
                  <a:srgbClr val="ABB2BF"/>
                </a:solidFill>
                <a:effectLst/>
                <a:latin typeface="Fira Code" panose="020F0502020204030204" pitchFamily="49" charset="0"/>
              </a:rPr>
              <a:t>cin_cross_b_distrib</a:t>
            </a:r>
            <a:r>
              <a:rPr lang="en-US" dirty="0">
                <a:solidFill>
                  <a:srgbClr val="ABB2BF"/>
                </a:solidFill>
                <a:effectLst/>
                <a:latin typeface="Fira Code" panose="020F0502020204030204" pitchFamily="49" charset="0"/>
              </a:rPr>
              <a:t>[2][BINS]; // 3D coverage tracking bit coverage_3d_space[2][BINS][BINS]; int </a:t>
            </a:r>
            <a:r>
              <a:rPr lang="en-US" dirty="0" err="1">
                <a:solidFill>
                  <a:srgbClr val="ABB2BF"/>
                </a:solidFill>
                <a:effectLst/>
                <a:latin typeface="Fira Code" panose="020F0502020204030204" pitchFamily="49" charset="0"/>
              </a:rPr>
              <a:t>total_unique_combinations</a:t>
            </a:r>
            <a:r>
              <a:rPr lang="en-US" dirty="0">
                <a:solidFill>
                  <a:srgbClr val="ABB2BF"/>
                </a:solidFill>
                <a:effectLst/>
                <a:latin typeface="Fira Code" panose="020F0502020204030204" pitchFamily="49" charset="0"/>
              </a:rPr>
              <a:t>; // Special case coverage tracking (unchanged) bit </a:t>
            </a:r>
            <a:r>
              <a:rPr lang="en-US" dirty="0" err="1">
                <a:solidFill>
                  <a:srgbClr val="ABB2BF"/>
                </a:solidFill>
                <a:effectLst/>
                <a:latin typeface="Fira Code" panose="020F0502020204030204" pitchFamily="49" charset="0"/>
              </a:rPr>
              <a:t>zero_zero_covered</a:t>
            </a:r>
            <a:r>
              <a:rPr lang="en-US" dirty="0">
                <a:solidFill>
                  <a:srgbClr val="ABB2BF"/>
                </a:solidFill>
                <a:effectLst/>
                <a:latin typeface="Fira Code" panose="020F0502020204030204" pitchFamily="49" charset="0"/>
              </a:rPr>
              <a:t>; bit </a:t>
            </a:r>
            <a:r>
              <a:rPr lang="en-US" dirty="0" err="1">
                <a:solidFill>
                  <a:srgbClr val="ABB2BF"/>
                </a:solidFill>
                <a:effectLst/>
                <a:latin typeface="Fira Code" panose="020F0502020204030204" pitchFamily="49" charset="0"/>
              </a:rPr>
              <a:t>overflow_covered</a:t>
            </a:r>
            <a:r>
              <a:rPr lang="en-US" dirty="0">
                <a:solidFill>
                  <a:srgbClr val="ABB2BF"/>
                </a:solidFill>
                <a:effectLst/>
                <a:latin typeface="Fira Code" panose="020F0502020204030204" pitchFamily="49" charset="0"/>
              </a:rPr>
              <a:t>; real </a:t>
            </a:r>
            <a:r>
              <a:rPr lang="en-US" dirty="0" err="1">
                <a:solidFill>
                  <a:srgbClr val="ABB2BF"/>
                </a:solidFill>
                <a:effectLst/>
                <a:latin typeface="Fira Code" panose="020F0502020204030204" pitchFamily="49" charset="0"/>
              </a:rPr>
              <a:t>zero_zero_coverage</a:t>
            </a:r>
            <a:r>
              <a:rPr lang="en-US" dirty="0">
                <a:solidFill>
                  <a:srgbClr val="ABB2BF"/>
                </a:solidFill>
                <a:effectLst/>
                <a:latin typeface="Fira Code" panose="020F0502020204030204" pitchFamily="49" charset="0"/>
              </a:rPr>
              <a:t>; real </a:t>
            </a:r>
            <a:r>
              <a:rPr lang="en-US" dirty="0" err="1">
                <a:solidFill>
                  <a:srgbClr val="ABB2BF"/>
                </a:solidFill>
                <a:effectLst/>
                <a:latin typeface="Fira Code" panose="020F0502020204030204" pitchFamily="49" charset="0"/>
              </a:rPr>
              <a:t>overflow_coverage</a:t>
            </a:r>
            <a:r>
              <a:rPr lang="en-US" dirty="0">
                <a:solidFill>
                  <a:srgbClr val="ABB2BF"/>
                </a:solidFill>
                <a:effectLst/>
                <a:latin typeface="Fira Code" panose="020F0502020204030204" pitchFamily="49" charset="0"/>
              </a:rPr>
              <a:t>; // Coverage percentage storage (unchanged) real </a:t>
            </a:r>
            <a:r>
              <a:rPr lang="en-US" dirty="0" err="1">
                <a:solidFill>
                  <a:srgbClr val="ABB2BF"/>
                </a:solidFill>
                <a:effectLst/>
                <a:latin typeface="Fira Code" panose="020F0502020204030204" pitchFamily="49" charset="0"/>
              </a:rPr>
              <a:t>coverage_a</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coverage_b</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coverage_cin</a:t>
            </a:r>
            <a:r>
              <a:rPr lang="en-US" dirty="0">
                <a:solidFill>
                  <a:srgbClr val="ABB2BF"/>
                </a:solidFill>
                <a:effectLst/>
                <a:latin typeface="Fira Code" panose="020F0502020204030204" pitchFamily="49" charset="0"/>
              </a:rPr>
              <a:t>; real </a:t>
            </a:r>
            <a:r>
              <a:rPr lang="en-US" dirty="0" err="1">
                <a:solidFill>
                  <a:srgbClr val="ABB2BF"/>
                </a:solidFill>
                <a:effectLst/>
                <a:latin typeface="Fira Code" panose="020F0502020204030204" pitchFamily="49" charset="0"/>
              </a:rPr>
              <a:t>cross_coverage_a</a:t>
            </a:r>
            <a:r>
              <a:rPr lang="en-US" dirty="0">
                <a:solidFill>
                  <a:srgbClr val="ABB2BF"/>
                </a:solidFill>
                <a:effectLst/>
                <a:latin typeface="Fira Code" panose="020F0502020204030204" pitchFamily="49" charset="0"/>
              </a:rPr>
              <a:t>[2]; real </a:t>
            </a:r>
            <a:r>
              <a:rPr lang="en-US" dirty="0" err="1">
                <a:solidFill>
                  <a:srgbClr val="ABB2BF"/>
                </a:solidFill>
                <a:effectLst/>
                <a:latin typeface="Fira Code" panose="020F0502020204030204" pitchFamily="49" charset="0"/>
              </a:rPr>
              <a:t>cross_coverage_b</a:t>
            </a:r>
            <a:r>
              <a:rPr lang="en-US" dirty="0">
                <a:solidFill>
                  <a:srgbClr val="ABB2BF"/>
                </a:solidFill>
                <a:effectLst/>
                <a:latin typeface="Fira Code" panose="020F0502020204030204" pitchFamily="49" charset="0"/>
              </a:rPr>
              <a:t>[2]; real coverage_3d; function new(mailbox driv2sb, mon2sb); this.driv2sb = driv2sb; this.mon2sb = mon2sb; </a:t>
            </a:r>
            <a:r>
              <a:rPr lang="en-US" dirty="0" err="1">
                <a:solidFill>
                  <a:srgbClr val="ABB2BF"/>
                </a:solidFill>
                <a:effectLst/>
                <a:latin typeface="Fira Code" panose="020F0502020204030204" pitchFamily="49" charset="0"/>
              </a:rPr>
              <a:t>this.total_unique_combinations</a:t>
            </a:r>
            <a:r>
              <a:rPr lang="en-US" dirty="0">
                <a:solidFill>
                  <a:srgbClr val="ABB2BF"/>
                </a:solidFill>
                <a:effectLst/>
                <a:latin typeface="Fira Code" panose="020F0502020204030204" pitchFamily="49" charset="0"/>
              </a:rPr>
              <a:t> = 0; </a:t>
            </a:r>
            <a:r>
              <a:rPr lang="en-US" dirty="0" err="1">
                <a:solidFill>
                  <a:srgbClr val="ABB2BF"/>
                </a:solidFill>
                <a:effectLst/>
                <a:latin typeface="Fira Code" panose="020F0502020204030204" pitchFamily="49" charset="0"/>
              </a:rPr>
              <a:t>this.zero_zero_covered</a:t>
            </a:r>
            <a:r>
              <a:rPr lang="en-US" dirty="0">
                <a:solidFill>
                  <a:srgbClr val="ABB2BF"/>
                </a:solidFill>
                <a:effectLst/>
                <a:latin typeface="Fira Code" panose="020F0502020204030204" pitchFamily="49" charset="0"/>
              </a:rPr>
              <a:t> = 0; </a:t>
            </a:r>
            <a:r>
              <a:rPr lang="en-US" dirty="0" err="1">
                <a:solidFill>
                  <a:srgbClr val="ABB2BF"/>
                </a:solidFill>
                <a:effectLst/>
                <a:latin typeface="Fira Code" panose="020F0502020204030204" pitchFamily="49" charset="0"/>
              </a:rPr>
              <a:t>this.overflow_covered</a:t>
            </a:r>
            <a:r>
              <a:rPr lang="en-US" dirty="0">
                <a:solidFill>
                  <a:srgbClr val="ABB2BF"/>
                </a:solidFill>
                <a:effectLst/>
                <a:latin typeface="Fira Code" panose="020F0502020204030204" pitchFamily="49" charset="0"/>
              </a:rPr>
              <a:t> = 0; </a:t>
            </a:r>
            <a:r>
              <a:rPr lang="en-US" dirty="0" err="1">
                <a:solidFill>
                  <a:srgbClr val="ABB2BF"/>
                </a:solidFill>
                <a:effectLst/>
                <a:latin typeface="Fira Code" panose="020F0502020204030204" pitchFamily="49" charset="0"/>
              </a:rPr>
              <a:t>endfunction</a:t>
            </a:r>
            <a:r>
              <a:rPr lang="en-US" dirty="0">
                <a:solidFill>
                  <a:srgbClr val="ABB2BF"/>
                </a:solidFill>
                <a:effectLst/>
                <a:latin typeface="Fira Code" panose="020F0502020204030204" pitchFamily="49" charset="0"/>
              </a:rPr>
              <a:t> // Modified bin mapping function to use parameterized width function bit [BIN_BITS-1:0] </a:t>
            </a:r>
            <a:r>
              <a:rPr lang="en-US" dirty="0" err="1">
                <a:solidFill>
                  <a:srgbClr val="ABB2BF"/>
                </a:solidFill>
                <a:effectLst/>
                <a:latin typeface="Fira Code" panose="020F0502020204030204" pitchFamily="49" charset="0"/>
              </a:rPr>
              <a:t>get_bin</a:t>
            </a:r>
            <a:r>
              <a:rPr lang="en-US" dirty="0">
                <a:solidFill>
                  <a:srgbClr val="ABB2BF"/>
                </a:solidFill>
                <a:effectLst/>
                <a:latin typeface="Fira Code" panose="020F0502020204030204" pitchFamily="49" charset="0"/>
              </a:rPr>
              <a:t>(logic [15:0] value); return value[15:16-BIN_BITS]; // Take upper BIN_BITS bits </a:t>
            </a:r>
            <a:r>
              <a:rPr lang="en-US" dirty="0" err="1">
                <a:solidFill>
                  <a:srgbClr val="ABB2BF"/>
                </a:solidFill>
                <a:effectLst/>
                <a:latin typeface="Fira Code" panose="020F0502020204030204" pitchFamily="49" charset="0"/>
              </a:rPr>
              <a:t>endfunction</a:t>
            </a:r>
            <a:r>
              <a:rPr lang="en-US" dirty="0">
                <a:solidFill>
                  <a:srgbClr val="ABB2BF"/>
                </a:solidFill>
                <a:effectLst/>
                <a:latin typeface="Fira Code" panose="020F0502020204030204" pitchFamily="49" charset="0"/>
              </a:rPr>
              <a:t> // Modified update function to use parameterized width function void update_3d_coverage(bit </a:t>
            </a:r>
            <a:r>
              <a:rPr lang="en-US" dirty="0" err="1">
                <a:solidFill>
                  <a:srgbClr val="ABB2BF"/>
                </a:solidFill>
                <a:effectLst/>
                <a:latin typeface="Fira Code" panose="020F0502020204030204" pitchFamily="49" charset="0"/>
              </a:rPr>
              <a:t>cin</a:t>
            </a:r>
            <a:r>
              <a:rPr lang="en-US" dirty="0">
                <a:solidFill>
                  <a:srgbClr val="ABB2BF"/>
                </a:solidFill>
                <a:effectLst/>
                <a:latin typeface="Fira Code" panose="020F0502020204030204" pitchFamily="49" charset="0"/>
              </a:rPr>
              <a:t>, bit [BIN_BITS-1:0]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bit [BIN_BITS-1:0]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if (!coverage_3d_space[</a:t>
            </a:r>
            <a:r>
              <a:rPr lang="en-US" dirty="0" err="1">
                <a:solidFill>
                  <a:srgbClr val="ABB2BF"/>
                </a:solidFill>
                <a:effectLst/>
                <a:latin typeface="Fira Code" panose="020F0502020204030204" pitchFamily="49" charset="0"/>
              </a:rPr>
              <a:t>cin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begin coverage_3d_space[</a:t>
            </a:r>
            <a:r>
              <a:rPr lang="en-US" dirty="0" err="1">
                <a:solidFill>
                  <a:srgbClr val="ABB2BF"/>
                </a:solidFill>
                <a:effectLst/>
                <a:latin typeface="Fira Code" panose="020F0502020204030204" pitchFamily="49" charset="0"/>
              </a:rPr>
              <a:t>cin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 1; </a:t>
            </a:r>
            <a:r>
              <a:rPr lang="en-US" dirty="0" err="1">
                <a:solidFill>
                  <a:srgbClr val="ABB2BF"/>
                </a:solidFill>
                <a:effectLst/>
                <a:latin typeface="Fira Code" panose="020F0502020204030204" pitchFamily="49" charset="0"/>
              </a:rPr>
              <a:t>total_unique_combinations</a:t>
            </a:r>
            <a:r>
              <a:rPr lang="en-US" dirty="0">
                <a:solidFill>
                  <a:srgbClr val="ABB2BF"/>
                </a:solidFill>
                <a:effectLst/>
                <a:latin typeface="Fira Code" panose="020F0502020204030204" pitchFamily="49" charset="0"/>
              </a:rPr>
              <a:t>++; end </a:t>
            </a:r>
            <a:r>
              <a:rPr lang="en-US" dirty="0" err="1">
                <a:solidFill>
                  <a:srgbClr val="ABB2BF"/>
                </a:solidFill>
                <a:effectLst/>
                <a:latin typeface="Fira Code" panose="020F0502020204030204" pitchFamily="49" charset="0"/>
              </a:rPr>
              <a:t>endfunction</a:t>
            </a:r>
            <a:r>
              <a:rPr lang="en-US" dirty="0">
                <a:solidFill>
                  <a:srgbClr val="ABB2BF"/>
                </a:solidFill>
                <a:effectLst/>
                <a:latin typeface="Fira Code" panose="020F0502020204030204" pitchFamily="49" charset="0"/>
              </a:rPr>
              <a:t> // Rest of the functions unchanged except </a:t>
            </a:r>
            <a:r>
              <a:rPr lang="en-US" dirty="0" err="1">
                <a:solidFill>
                  <a:srgbClr val="ABB2BF"/>
                </a:solidFill>
                <a:effectLst/>
                <a:latin typeface="Fira Code" panose="020F0502020204030204" pitchFamily="49" charset="0"/>
              </a:rPr>
              <a:t>check_result</a:t>
            </a:r>
            <a:r>
              <a:rPr lang="en-US" dirty="0">
                <a:solidFill>
                  <a:srgbClr val="ABB2BF"/>
                </a:solidFill>
                <a:effectLst/>
                <a:latin typeface="Fira Code" panose="020F0502020204030204" pitchFamily="49" charset="0"/>
              </a:rPr>
              <a:t> task </a:t>
            </a:r>
            <a:r>
              <a:rPr lang="en-US" dirty="0" err="1">
                <a:solidFill>
                  <a:srgbClr val="ABB2BF"/>
                </a:solidFill>
                <a:effectLst/>
                <a:latin typeface="Fira Code" panose="020F0502020204030204" pitchFamily="49" charset="0"/>
              </a:rPr>
              <a:t>task</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check_result</a:t>
            </a:r>
            <a:r>
              <a:rPr lang="en-US" dirty="0">
                <a:solidFill>
                  <a:srgbClr val="ABB2BF"/>
                </a:solidFill>
                <a:effectLst/>
                <a:latin typeface="Fira Code" panose="020F0502020204030204" pitchFamily="49" charset="0"/>
              </a:rPr>
              <a:t>(); bit [BIN_BITS-1:0]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 Use parameterized width bit [16:0] </a:t>
            </a:r>
            <a:r>
              <a:rPr lang="en-US" dirty="0" err="1">
                <a:solidFill>
                  <a:srgbClr val="ABB2BF"/>
                </a:solidFill>
                <a:effectLst/>
                <a:latin typeface="Fira Code" panose="020F0502020204030204" pitchFamily="49" charset="0"/>
              </a:rPr>
              <a:t>total_sum</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d_trans</a:t>
            </a:r>
            <a:r>
              <a:rPr lang="en-US" dirty="0">
                <a:solidFill>
                  <a:srgbClr val="ABB2BF"/>
                </a:solidFill>
                <a:effectLst/>
                <a:latin typeface="Fira Code" panose="020F0502020204030204" pitchFamily="49" charset="0"/>
              </a:rPr>
              <a:t> = new(); driv2sb.get(</a:t>
            </a:r>
            <a:r>
              <a:rPr lang="en-US" dirty="0" err="1">
                <a:solidFill>
                  <a:srgbClr val="ABB2BF"/>
                </a:solidFill>
                <a:effectLst/>
                <a:latin typeface="Fira Code" panose="020F0502020204030204" pitchFamily="49" charset="0"/>
              </a:rPr>
              <a:t>d_trans</a:t>
            </a:r>
            <a:r>
              <a:rPr lang="en-US" dirty="0">
                <a:solidFill>
                  <a:srgbClr val="ABB2BF"/>
                </a:solidFill>
                <a:effectLst/>
                <a:latin typeface="Fira Code" panose="020F0502020204030204" pitchFamily="49" charset="0"/>
              </a:rPr>
              <a:t>); // Calculate total sum to check overflow </a:t>
            </a:r>
            <a:r>
              <a:rPr lang="en-US" dirty="0" err="1">
                <a:solidFill>
                  <a:srgbClr val="ABB2BF"/>
                </a:solidFill>
                <a:effectLst/>
                <a:latin typeface="Fira Code" panose="020F0502020204030204" pitchFamily="49" charset="0"/>
              </a:rPr>
              <a:t>total_sum</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 Calculate expected results {d_trans.carry_out16, </a:t>
            </a:r>
            <a:r>
              <a:rPr lang="en-US" dirty="0" err="1">
                <a:solidFill>
                  <a:srgbClr val="ABB2BF"/>
                </a:solidFill>
                <a:effectLst/>
                <a:latin typeface="Fira Code" panose="020F0502020204030204" pitchFamily="49" charset="0"/>
              </a:rPr>
              <a:t>d_trans.sum</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total_sum</a:t>
            </a:r>
            <a:r>
              <a:rPr lang="en-US" dirty="0">
                <a:solidFill>
                  <a:srgbClr val="ABB2BF"/>
                </a:solidFill>
                <a:effectLst/>
                <a:latin typeface="Fira Code" panose="020F0502020204030204" pitchFamily="49" charset="0"/>
              </a:rPr>
              <a:t>; // Check for </a:t>
            </a:r>
            <a:r>
              <a:rPr lang="en-US" dirty="0" err="1">
                <a:solidFill>
                  <a:srgbClr val="ABB2BF"/>
                </a:solidFill>
                <a:effectLst/>
                <a:latin typeface="Fira Code" panose="020F0502020204030204" pitchFamily="49" charset="0"/>
              </a:rPr>
              <a:t>zero+zero</a:t>
            </a:r>
            <a:r>
              <a:rPr lang="en-US" dirty="0">
                <a:solidFill>
                  <a:srgbClr val="ABB2BF"/>
                </a:solidFill>
                <a:effectLst/>
                <a:latin typeface="Fira Code" panose="020F0502020204030204" pitchFamily="49" charset="0"/>
              </a:rPr>
              <a:t> case if (</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 '0 &amp;&amp; </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'0) begin </a:t>
            </a:r>
            <a:r>
              <a:rPr lang="en-US" dirty="0" err="1">
                <a:solidFill>
                  <a:srgbClr val="ABB2BF"/>
                </a:solidFill>
                <a:effectLst/>
                <a:latin typeface="Fira Code" panose="020F0502020204030204" pitchFamily="49" charset="0"/>
              </a:rPr>
              <a:t>zero_zero_covered</a:t>
            </a:r>
            <a:r>
              <a:rPr lang="en-US" dirty="0">
                <a:solidFill>
                  <a:srgbClr val="ABB2BF"/>
                </a:solidFill>
                <a:effectLst/>
                <a:latin typeface="Fira Code" panose="020F0502020204030204" pitchFamily="49" charset="0"/>
              </a:rPr>
              <a:t> = 1; end // Check for overflow if (</a:t>
            </a:r>
            <a:r>
              <a:rPr lang="en-US" dirty="0" err="1">
                <a:solidFill>
                  <a:srgbClr val="ABB2BF"/>
                </a:solidFill>
                <a:effectLst/>
                <a:latin typeface="Fira Code" panose="020F0502020204030204" pitchFamily="49" charset="0"/>
              </a:rPr>
              <a:t>total_sum</a:t>
            </a:r>
            <a:r>
              <a:rPr lang="en-US" dirty="0">
                <a:solidFill>
                  <a:srgbClr val="ABB2BF"/>
                </a:solidFill>
                <a:effectLst/>
                <a:latin typeface="Fira Code" panose="020F0502020204030204" pitchFamily="49" charset="0"/>
              </a:rPr>
              <a:t> &gt; 16'hFFFF) begin </a:t>
            </a:r>
            <a:r>
              <a:rPr lang="en-US" dirty="0" err="1">
                <a:solidFill>
                  <a:srgbClr val="ABB2BF"/>
                </a:solidFill>
                <a:effectLst/>
                <a:latin typeface="Fira Code" panose="020F0502020204030204" pitchFamily="49" charset="0"/>
              </a:rPr>
              <a:t>overflow_covered</a:t>
            </a:r>
            <a:r>
              <a:rPr lang="en-US" dirty="0">
                <a:solidFill>
                  <a:srgbClr val="ABB2BF"/>
                </a:solidFill>
                <a:effectLst/>
                <a:latin typeface="Fira Code" panose="020F0502020204030204" pitchFamily="49" charset="0"/>
              </a:rPr>
              <a:t> = 1; end // Get bins for coverage tracking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get_bin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get_bin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Update coverage metrics </a:t>
            </a:r>
            <a:r>
              <a:rPr lang="en-US" dirty="0" err="1">
                <a:solidFill>
                  <a:srgbClr val="ABB2BF"/>
                </a:solidFill>
                <a:effectLst/>
                <a:latin typeface="Fira Code" panose="020F0502020204030204" pitchFamily="49" charset="0"/>
              </a:rPr>
              <a:t>a_distribution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cin_distribution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cin_cross_a_distrib</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cin_cross_b_distrib</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update_3d_coverage(</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endtask</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endclass</a:t>
            </a:r>
            <a:endParaRPr lang="en-US" dirty="0">
              <a:solidFill>
                <a:srgbClr val="ABB2BF"/>
              </a:solidFill>
              <a:effectLst/>
              <a:latin typeface="Fira Code" panose="020F0502020204030204" pitchFamily="49" charset="0"/>
            </a:endParaRPr>
          </a:p>
          <a:p>
            <a:r>
              <a:rPr lang="en-US" dirty="0">
                <a:effectLst/>
              </a:rPr>
              <a:t>Now to use this parameterized scoreboard, you would instantiate it like this in your environment class:</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class environment; // Use parameter when instantiating scoreboard </a:t>
            </a:r>
            <a:r>
              <a:rPr lang="en-US" dirty="0" err="1">
                <a:solidFill>
                  <a:srgbClr val="ABB2BF"/>
                </a:solidFill>
                <a:effectLst/>
                <a:latin typeface="Fira Code" panose="020F0502020204030204" pitchFamily="49" charset="0"/>
              </a:rPr>
              <a:t>scoreboard</a:t>
            </a:r>
            <a:r>
              <a:rPr lang="en-US" dirty="0">
                <a:solidFill>
                  <a:srgbClr val="ABB2BF"/>
                </a:solidFill>
                <a:effectLst/>
                <a:latin typeface="Fira Code" panose="020F0502020204030204" pitchFamily="49" charset="0"/>
              </a:rPr>
              <a:t> #(512) </a:t>
            </a:r>
            <a:r>
              <a:rPr lang="en-US" dirty="0" err="1">
                <a:solidFill>
                  <a:srgbClr val="ABB2BF"/>
                </a:solidFill>
                <a:effectLst/>
                <a:latin typeface="Fira Code" panose="020F0502020204030204" pitchFamily="49" charset="0"/>
              </a:rPr>
              <a:t>scb</a:t>
            </a:r>
            <a:r>
              <a:rPr lang="en-US" dirty="0">
                <a:solidFill>
                  <a:srgbClr val="ABB2BF"/>
                </a:solidFill>
                <a:effectLst/>
                <a:latin typeface="Fira Code" panose="020F0502020204030204" pitchFamily="49" charset="0"/>
              </a:rPr>
              <a:t>; // For 512 bins // or // scoreboard #(256) </a:t>
            </a:r>
            <a:r>
              <a:rPr lang="en-US" dirty="0" err="1">
                <a:solidFill>
                  <a:srgbClr val="ABB2BF"/>
                </a:solidFill>
                <a:effectLst/>
                <a:latin typeface="Fira Code" panose="020F0502020204030204" pitchFamily="49" charset="0"/>
              </a:rPr>
              <a:t>scb</a:t>
            </a:r>
            <a:r>
              <a:rPr lang="en-US" dirty="0">
                <a:solidFill>
                  <a:srgbClr val="ABB2BF"/>
                </a:solidFill>
                <a:effectLst/>
                <a:latin typeface="Fira Code" panose="020F0502020204030204" pitchFamily="49" charset="0"/>
              </a:rPr>
              <a:t>; // For 256 bins // scoreboard #(128) </a:t>
            </a:r>
            <a:r>
              <a:rPr lang="en-US" dirty="0" err="1">
                <a:solidFill>
                  <a:srgbClr val="ABB2BF"/>
                </a:solidFill>
                <a:effectLst/>
                <a:latin typeface="Fira Code" panose="020F0502020204030204" pitchFamily="49" charset="0"/>
              </a:rPr>
              <a:t>scb</a:t>
            </a:r>
            <a:r>
              <a:rPr lang="en-US" dirty="0">
                <a:solidFill>
                  <a:srgbClr val="ABB2BF"/>
                </a:solidFill>
                <a:effectLst/>
                <a:latin typeface="Fira Code" panose="020F0502020204030204" pitchFamily="49" charset="0"/>
              </a:rPr>
              <a:t>; // For 128 bins // Rest of the environment class remains the same </a:t>
            </a:r>
            <a:r>
              <a:rPr lang="en-US" dirty="0" err="1">
                <a:solidFill>
                  <a:srgbClr val="ABB2BF"/>
                </a:solidFill>
                <a:effectLst/>
                <a:latin typeface="Fira Code" panose="020F0502020204030204" pitchFamily="49" charset="0"/>
              </a:rPr>
              <a:t>endclass</a:t>
            </a:r>
            <a:endParaRPr lang="en-US" dirty="0">
              <a:solidFill>
                <a:srgbClr val="ABB2BF"/>
              </a:solidFill>
              <a:effectLst/>
              <a:latin typeface="Fira Code" panose="020F0502020204030204" pitchFamily="49" charset="0"/>
            </a:endParaRPr>
          </a:p>
          <a:p>
            <a:r>
              <a:rPr lang="en-US" dirty="0">
                <a:effectLst/>
              </a:rPr>
              <a:t>Key changes made:</a:t>
            </a:r>
          </a:p>
          <a:p>
            <a:pPr>
              <a:buFont typeface="+mj-lt"/>
              <a:buAutoNum type="arabicPeriod"/>
            </a:pPr>
            <a:r>
              <a:rPr lang="en-US" dirty="0">
                <a:effectLst/>
              </a:rPr>
              <a:t>Added BINS parameter to the class</a:t>
            </a:r>
          </a:p>
          <a:p>
            <a:pPr>
              <a:buFont typeface="+mj-lt"/>
              <a:buAutoNum type="arabicPeriod"/>
            </a:pPr>
            <a:r>
              <a:rPr lang="en-US" dirty="0">
                <a:effectLst/>
              </a:rPr>
              <a:t>Used $clog2(BINS) to automatically calculate required bit width</a:t>
            </a:r>
          </a:p>
          <a:p>
            <a:pPr>
              <a:buFont typeface="+mj-lt"/>
              <a:buAutoNum type="arabicPeriod"/>
            </a:pPr>
            <a:r>
              <a:rPr lang="en-US" dirty="0">
                <a:effectLst/>
              </a:rPr>
              <a:t>Made all bin-related widths parameterized using BIN_BITS</a:t>
            </a:r>
          </a:p>
          <a:p>
            <a:pPr>
              <a:buFont typeface="+mj-lt"/>
              <a:buAutoNum type="arabicPeriod"/>
            </a:pPr>
            <a:r>
              <a:rPr lang="en-US" dirty="0">
                <a:effectLst/>
              </a:rPr>
              <a:t>Array sizes now use BINS parameter</a:t>
            </a:r>
          </a:p>
          <a:p>
            <a:pPr>
              <a:buFont typeface="+mj-lt"/>
              <a:buAutoNum type="arabicPeriod"/>
            </a:pPr>
            <a:r>
              <a:rPr lang="en-US" dirty="0">
                <a:effectLst/>
              </a:rPr>
              <a:t>Modified </a:t>
            </a:r>
            <a:r>
              <a:rPr lang="en-US" dirty="0" err="1">
                <a:effectLst/>
              </a:rPr>
              <a:t>get_bin</a:t>
            </a:r>
            <a:r>
              <a:rPr lang="en-US" dirty="0">
                <a:effectLst/>
              </a:rPr>
              <a:t> function to use parameterized bit width</a:t>
            </a:r>
          </a:p>
          <a:p>
            <a:pPr>
              <a:buFont typeface="+mj-lt"/>
              <a:buAutoNum type="arabicPeriod"/>
            </a:pPr>
            <a:r>
              <a:rPr lang="en-US" dirty="0">
                <a:effectLst/>
              </a:rPr>
              <a:t>Updated all relevant variable declarations to use BIN_BITS</a:t>
            </a:r>
          </a:p>
          <a:p>
            <a:r>
              <a:rPr lang="en-US" dirty="0">
                <a:effectLst/>
              </a:rPr>
              <a:t>The advantages of this approach:</a:t>
            </a:r>
          </a:p>
          <a:p>
            <a:pPr>
              <a:buFont typeface="+mj-lt"/>
              <a:buAutoNum type="arabicPeriod"/>
            </a:pPr>
            <a:r>
              <a:rPr lang="en-US" dirty="0">
                <a:effectLst/>
              </a:rPr>
              <a:t>Single point of control for bin size</a:t>
            </a:r>
          </a:p>
          <a:p>
            <a:pPr>
              <a:buFont typeface="+mj-lt"/>
              <a:buAutoNum type="arabicPeriod"/>
            </a:pPr>
            <a:r>
              <a:rPr lang="en-US" dirty="0">
                <a:effectLst/>
              </a:rPr>
              <a:t>Automatic calculation of required bit widths</a:t>
            </a:r>
          </a:p>
          <a:p>
            <a:pPr>
              <a:buFont typeface="+mj-lt"/>
              <a:buAutoNum type="arabicPeriod"/>
            </a:pPr>
            <a:r>
              <a:rPr lang="en-US" dirty="0">
                <a:effectLst/>
              </a:rPr>
              <a:t>Consistency across all array sizes and bit widths</a:t>
            </a:r>
          </a:p>
          <a:p>
            <a:pPr>
              <a:buFont typeface="+mj-lt"/>
              <a:buAutoNum type="arabicPeriod"/>
            </a:pPr>
            <a:r>
              <a:rPr lang="en-US" dirty="0">
                <a:effectLst/>
              </a:rPr>
              <a:t>No manual calculations needed when changing bin sizes</a:t>
            </a:r>
          </a:p>
          <a:p>
            <a:r>
              <a:rPr lang="en-US" dirty="0">
                <a:effectLst/>
              </a:rPr>
              <a:t>Would you like me to explain any part of this in more detail?</a:t>
            </a:r>
          </a:p>
          <a:p>
            <a:r>
              <a:rPr lang="en-US" dirty="0" err="1">
                <a:effectLst/>
              </a:rPr>
              <a:t>CopyRetry</a:t>
            </a:r>
            <a:endParaRPr lang="en-US" dirty="0">
              <a:effectLst/>
            </a:endParaRPr>
          </a:p>
          <a:p>
            <a:r>
              <a:rPr lang="en-US" dirty="0">
                <a:effectLst/>
              </a:rPr>
              <a:t>Claude does not have the ability to run the code it generates yet.</a:t>
            </a:r>
          </a:p>
          <a:p>
            <a:r>
              <a:rPr lang="en-US" dirty="0">
                <a:effectLst/>
              </a:rPr>
              <a:t>S</a:t>
            </a:r>
          </a:p>
          <a:p>
            <a:r>
              <a:rPr lang="en-US" dirty="0">
                <a:effectLst/>
              </a:rPr>
              <a:t>Write me the code where I will declare bin at the beginning of the code file as global parameter, give me the full modified code of the scoreboard, give me the full code</a:t>
            </a:r>
          </a:p>
          <a:p>
            <a:r>
              <a:rPr lang="en-US" dirty="0">
                <a:effectLst/>
              </a:rPr>
              <a:t>Edit</a:t>
            </a:r>
          </a:p>
          <a:p>
            <a:r>
              <a:rPr lang="en-US" dirty="0">
                <a:effectLst/>
              </a:rPr>
              <a:t>Let me help you modify the code with a global parameter for bins. Here's the complete code structure:</a:t>
            </a:r>
          </a:p>
          <a:p>
            <a:r>
              <a:rPr lang="en-US" dirty="0">
                <a:effectLst/>
              </a:rPr>
              <a:t>Parameterized CLA Coverage Testbench</a:t>
            </a:r>
          </a:p>
          <a:p>
            <a:r>
              <a:rPr lang="en-US" dirty="0">
                <a:effectLst/>
              </a:rPr>
              <a:t>Click to open code</a:t>
            </a:r>
          </a:p>
          <a:p>
            <a:r>
              <a:rPr lang="en-US" dirty="0">
                <a:effectLst/>
              </a:rPr>
              <a:t>Key changes made:</a:t>
            </a:r>
          </a:p>
          <a:p>
            <a:pPr>
              <a:buFont typeface="+mj-lt"/>
              <a:buAutoNum type="arabicPeriod"/>
            </a:pPr>
            <a:r>
              <a:rPr lang="en-US" dirty="0">
                <a:effectLst/>
              </a:rPr>
              <a:t>Added global parameters BIN_COUNT and BIN_BITS at the top</a:t>
            </a:r>
          </a:p>
          <a:p>
            <a:pPr>
              <a:buFont typeface="+mj-lt"/>
              <a:buAutoNum type="arabicPeriod"/>
            </a:pPr>
            <a:r>
              <a:rPr lang="en-US" dirty="0">
                <a:effectLst/>
              </a:rPr>
              <a:t>Modified all array declarations to use BIN_COUNT</a:t>
            </a:r>
          </a:p>
          <a:p>
            <a:pPr>
              <a:buFont typeface="+mj-lt"/>
              <a:buAutoNum type="arabicPeriod"/>
            </a:pPr>
            <a:r>
              <a:rPr lang="en-US" dirty="0">
                <a:effectLst/>
              </a:rPr>
              <a:t>Updated </a:t>
            </a:r>
            <a:r>
              <a:rPr lang="en-US" dirty="0" err="1">
                <a:effectLst/>
              </a:rPr>
              <a:t>get_bin</a:t>
            </a:r>
            <a:r>
              <a:rPr lang="en-US" dirty="0">
                <a:effectLst/>
              </a:rPr>
              <a:t> function to use BIN_BITS</a:t>
            </a:r>
          </a:p>
          <a:p>
            <a:pPr>
              <a:buFont typeface="+mj-lt"/>
              <a:buAutoNum type="arabicPeriod"/>
            </a:pPr>
            <a:r>
              <a:rPr lang="en-US" dirty="0">
                <a:effectLst/>
              </a:rPr>
              <a:t>Added bin count information in display messages</a:t>
            </a:r>
          </a:p>
          <a:p>
            <a:pPr>
              <a:buFont typeface="+mj-lt"/>
              <a:buAutoNum type="arabicPeriod"/>
            </a:pPr>
            <a:r>
              <a:rPr lang="en-US" dirty="0">
                <a:effectLst/>
              </a:rPr>
              <a:t>Updated all calculations to use BIN_COUNT instead of hardcoded values</a:t>
            </a:r>
          </a:p>
          <a:p>
            <a:r>
              <a:rPr lang="en-US" dirty="0">
                <a:effectLst/>
              </a:rPr>
              <a:t>To change the number of bins, you would only need to modify the BIN_COUNT parameter at the top of the file. For example:</a:t>
            </a:r>
          </a:p>
          <a:p>
            <a:pPr>
              <a:buFont typeface="Arial" panose="020B0604020202020204" pitchFamily="34" charset="0"/>
              <a:buChar char="•"/>
            </a:pPr>
            <a:r>
              <a:rPr lang="en-US" dirty="0">
                <a:effectLst/>
              </a:rPr>
              <a:t>For 256 bins: parameter int BIN_COUNT = 256;</a:t>
            </a:r>
          </a:p>
          <a:p>
            <a:pPr>
              <a:buFont typeface="Arial" panose="020B0604020202020204" pitchFamily="34" charset="0"/>
              <a:buChar char="•"/>
            </a:pPr>
            <a:r>
              <a:rPr lang="en-US" dirty="0">
                <a:effectLst/>
              </a:rPr>
              <a:t>For 128 bins: parameter int BIN_COUNT = 128;</a:t>
            </a:r>
          </a:p>
          <a:p>
            <a:r>
              <a:rPr lang="en-US" dirty="0">
                <a:effectLst/>
              </a:rPr>
              <a:t>The BIN_BITS parameter is automatically calculated using $clog2, so it will always have the correct number of bits for your chosen bin count.</a:t>
            </a:r>
          </a:p>
          <a:p>
            <a:r>
              <a:rPr lang="en-US" dirty="0">
                <a:effectLst/>
              </a:rPr>
              <a:t>Would you like me to explain any specific part of this implementation?</a:t>
            </a:r>
          </a:p>
          <a:p>
            <a:r>
              <a:rPr lang="en-US" dirty="0" err="1">
                <a:effectLst/>
              </a:rPr>
              <a:t>CopyRetry</a:t>
            </a:r>
            <a:endParaRPr lang="en-US" dirty="0">
              <a:effectLst/>
            </a:endParaRPr>
          </a:p>
          <a:p>
            <a:r>
              <a:rPr lang="en-US" dirty="0"/>
              <a:t>/* Description Author : Anindya Kishore Choudhury (anindyakchoudhury@gmail.com) */ // Parameters for simulation control parameter int SIM_COUNT_START = 5; parameter int SIM_COUNT1 = 60000; pa</a:t>
            </a:r>
          </a:p>
          <a:p>
            <a:r>
              <a:rPr lang="en-US" dirty="0"/>
              <a:t>pasted</a:t>
            </a:r>
          </a:p>
          <a:p>
            <a:r>
              <a:rPr lang="en-US" dirty="0">
                <a:effectLst/>
              </a:rPr>
              <a:t>S</a:t>
            </a:r>
          </a:p>
          <a:p>
            <a:r>
              <a:rPr lang="en-US" dirty="0">
                <a:effectLst/>
              </a:rPr>
              <a:t>problem with this testbench is that 16 bit inputs are so huge that no matter 0.1 million or 0.2 million transaction I make, none of the case, I am getting both a and b zero at the same time. So I cannot check the zero summing condition, thus zero coverage is always 0%. Make the first transaction at the start of each SIM_COUNT where a = 0 and b = 0 and </a:t>
            </a:r>
            <a:r>
              <a:rPr lang="en-US" dirty="0" err="1">
                <a:effectLst/>
              </a:rPr>
              <a:t>cin</a:t>
            </a:r>
            <a:r>
              <a:rPr lang="en-US" dirty="0">
                <a:effectLst/>
              </a:rPr>
              <a:t> = 0 is given input forcefully. Then it will run on rand</a:t>
            </a:r>
          </a:p>
          <a:p>
            <a:r>
              <a:rPr lang="en-US" dirty="0">
                <a:effectLst/>
              </a:rPr>
              <a:t>You're right. Let's modify the generator class to force the first transaction to have a=0, b=0, and </a:t>
            </a:r>
            <a:r>
              <a:rPr lang="en-US" dirty="0" err="1">
                <a:effectLst/>
              </a:rPr>
              <a:t>cin</a:t>
            </a:r>
            <a:r>
              <a:rPr lang="en-US" dirty="0">
                <a:effectLst/>
              </a:rPr>
              <a:t>=0 for each SIM_COUNT, and then continue with random transactions. Here's how we can modify the generator class:</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 Generator class </a:t>
            </a:r>
            <a:r>
              <a:rPr lang="en-US" dirty="0" err="1">
                <a:solidFill>
                  <a:srgbClr val="ABB2BF"/>
                </a:solidFill>
                <a:effectLst/>
                <a:latin typeface="Fira Code" panose="020F0502020204030204" pitchFamily="49" charset="0"/>
              </a:rPr>
              <a:t>class</a:t>
            </a:r>
            <a:r>
              <a:rPr lang="en-US" dirty="0">
                <a:solidFill>
                  <a:srgbClr val="ABB2BF"/>
                </a:solidFill>
                <a:effectLst/>
                <a:latin typeface="Fira Code" panose="020F0502020204030204" pitchFamily="49" charset="0"/>
              </a:rPr>
              <a:t> generator; mailbox gen2driv; transaction </a:t>
            </a:r>
            <a:r>
              <a:rPr lang="en-US" dirty="0" err="1">
                <a:solidFill>
                  <a:srgbClr val="ABB2BF"/>
                </a:solidFill>
                <a:effectLst/>
                <a:latin typeface="Fira Code" panose="020F0502020204030204" pitchFamily="49" charset="0"/>
              </a:rPr>
              <a:t>g_trans</a:t>
            </a:r>
            <a:r>
              <a:rPr lang="en-US" dirty="0">
                <a:solidFill>
                  <a:srgbClr val="ABB2BF"/>
                </a:solidFill>
                <a:effectLst/>
                <a:latin typeface="Fira Code" panose="020F0502020204030204" pitchFamily="49" charset="0"/>
              </a:rPr>
              <a:t>; function new(mailbox gen2driv); this.gen2driv = gen2driv; </a:t>
            </a:r>
            <a:r>
              <a:rPr lang="en-US" dirty="0" err="1">
                <a:solidFill>
                  <a:srgbClr val="ABB2BF"/>
                </a:solidFill>
                <a:effectLst/>
                <a:latin typeface="Fira Code" panose="020F0502020204030204" pitchFamily="49" charset="0"/>
              </a:rPr>
              <a:t>endfunction</a:t>
            </a:r>
            <a:r>
              <a:rPr lang="en-US" dirty="0">
                <a:solidFill>
                  <a:srgbClr val="ABB2BF"/>
                </a:solidFill>
                <a:effectLst/>
                <a:latin typeface="Fira Code" panose="020F0502020204030204" pitchFamily="49" charset="0"/>
              </a:rPr>
              <a:t> task main(input int count); // First transaction: Force a=0, b=0, </a:t>
            </a:r>
            <a:r>
              <a:rPr lang="en-US" dirty="0" err="1">
                <a:solidFill>
                  <a:srgbClr val="ABB2BF"/>
                </a:solidFill>
                <a:effectLst/>
                <a:latin typeface="Fira Code" panose="020F0502020204030204" pitchFamily="49" charset="0"/>
              </a:rPr>
              <a:t>cin</a:t>
            </a:r>
            <a:r>
              <a:rPr lang="en-US" dirty="0">
                <a:solidFill>
                  <a:srgbClr val="ABB2BF"/>
                </a:solidFill>
                <a:effectLst/>
                <a:latin typeface="Fira Code" panose="020F0502020204030204" pitchFamily="49" charset="0"/>
              </a:rPr>
              <a:t>=0 </a:t>
            </a:r>
            <a:r>
              <a:rPr lang="en-US" dirty="0" err="1">
                <a:solidFill>
                  <a:srgbClr val="ABB2BF"/>
                </a:solidFill>
                <a:effectLst/>
                <a:latin typeface="Fira Code" panose="020F0502020204030204" pitchFamily="49" charset="0"/>
              </a:rPr>
              <a:t>g_trans</a:t>
            </a:r>
            <a:r>
              <a:rPr lang="en-US" dirty="0">
                <a:solidFill>
                  <a:srgbClr val="ABB2BF"/>
                </a:solidFill>
                <a:effectLst/>
                <a:latin typeface="Fira Code" panose="020F0502020204030204" pitchFamily="49" charset="0"/>
              </a:rPr>
              <a:t> = new(); </a:t>
            </a:r>
            <a:r>
              <a:rPr lang="en-US" dirty="0" err="1">
                <a:solidFill>
                  <a:srgbClr val="ABB2BF"/>
                </a:solidFill>
                <a:effectLst/>
                <a:latin typeface="Fira Code" panose="020F0502020204030204" pitchFamily="49" charset="0"/>
              </a:rPr>
              <a:t>g_trans.a</a:t>
            </a:r>
            <a:r>
              <a:rPr lang="en-US" dirty="0">
                <a:solidFill>
                  <a:srgbClr val="ABB2BF"/>
                </a:solidFill>
                <a:effectLst/>
                <a:latin typeface="Fira Code" panose="020F0502020204030204" pitchFamily="49" charset="0"/>
              </a:rPr>
              <a:t> = 16'h0000; </a:t>
            </a:r>
            <a:r>
              <a:rPr lang="en-US" dirty="0" err="1">
                <a:solidFill>
                  <a:srgbClr val="ABB2BF"/>
                </a:solidFill>
                <a:effectLst/>
                <a:latin typeface="Fira Code" panose="020F0502020204030204" pitchFamily="49" charset="0"/>
              </a:rPr>
              <a:t>g_trans.b</a:t>
            </a:r>
            <a:r>
              <a:rPr lang="en-US" dirty="0">
                <a:solidFill>
                  <a:srgbClr val="ABB2BF"/>
                </a:solidFill>
                <a:effectLst/>
                <a:latin typeface="Fira Code" panose="020F0502020204030204" pitchFamily="49" charset="0"/>
              </a:rPr>
              <a:t> = 16'h0000; </a:t>
            </a:r>
            <a:r>
              <a:rPr lang="en-US" dirty="0" err="1">
                <a:solidFill>
                  <a:srgbClr val="ABB2BF"/>
                </a:solidFill>
                <a:effectLst/>
                <a:latin typeface="Fira Code" panose="020F0502020204030204" pitchFamily="49" charset="0"/>
              </a:rPr>
              <a:t>g_trans.cin</a:t>
            </a:r>
            <a:r>
              <a:rPr lang="en-US" dirty="0">
                <a:solidFill>
                  <a:srgbClr val="ABB2BF"/>
                </a:solidFill>
                <a:effectLst/>
                <a:latin typeface="Fira Code" panose="020F0502020204030204" pitchFamily="49" charset="0"/>
              </a:rPr>
              <a:t> = 1'b0; gen2driv.put(</a:t>
            </a:r>
            <a:r>
              <a:rPr lang="en-US" dirty="0" err="1">
                <a:solidFill>
                  <a:srgbClr val="ABB2BF"/>
                </a:solidFill>
                <a:effectLst/>
                <a:latin typeface="Fira Code" panose="020F0502020204030204" pitchFamily="49" charset="0"/>
              </a:rPr>
              <a:t>g_trans</a:t>
            </a:r>
            <a:r>
              <a:rPr lang="en-US" dirty="0">
                <a:solidFill>
                  <a:srgbClr val="ABB2BF"/>
                </a:solidFill>
                <a:effectLst/>
                <a:latin typeface="Fira Code" panose="020F0502020204030204" pitchFamily="49" charset="0"/>
              </a:rPr>
              <a:t>); // Remaining transactions: Random repeat(count-1) begin // count-1 because we already did one transaction </a:t>
            </a:r>
            <a:r>
              <a:rPr lang="en-US" dirty="0" err="1">
                <a:solidFill>
                  <a:srgbClr val="ABB2BF"/>
                </a:solidFill>
                <a:effectLst/>
                <a:latin typeface="Fira Code" panose="020F0502020204030204" pitchFamily="49" charset="0"/>
              </a:rPr>
              <a:t>g_trans</a:t>
            </a:r>
            <a:r>
              <a:rPr lang="en-US" dirty="0">
                <a:solidFill>
                  <a:srgbClr val="ABB2BF"/>
                </a:solidFill>
                <a:effectLst/>
                <a:latin typeface="Fira Code" panose="020F0502020204030204" pitchFamily="49" charset="0"/>
              </a:rPr>
              <a:t> = new(); assert(</a:t>
            </a:r>
            <a:r>
              <a:rPr lang="en-US" dirty="0" err="1">
                <a:solidFill>
                  <a:srgbClr val="ABB2BF"/>
                </a:solidFill>
                <a:effectLst/>
                <a:latin typeface="Fira Code" panose="020F0502020204030204" pitchFamily="49" charset="0"/>
              </a:rPr>
              <a:t>g_trans.randomize</a:t>
            </a:r>
            <a:r>
              <a:rPr lang="en-US" dirty="0">
                <a:solidFill>
                  <a:srgbClr val="ABB2BF"/>
                </a:solidFill>
                <a:effectLst/>
                <a:latin typeface="Fira Code" panose="020F0502020204030204" pitchFamily="49" charset="0"/>
              </a:rPr>
              <a:t>()); gen2driv.put(</a:t>
            </a:r>
            <a:r>
              <a:rPr lang="en-US" dirty="0" err="1">
                <a:solidFill>
                  <a:srgbClr val="ABB2BF"/>
                </a:solidFill>
                <a:effectLst/>
                <a:latin typeface="Fira Code" panose="020F0502020204030204" pitchFamily="49" charset="0"/>
              </a:rPr>
              <a:t>g_trans</a:t>
            </a:r>
            <a:r>
              <a:rPr lang="en-US" dirty="0">
                <a:solidFill>
                  <a:srgbClr val="ABB2BF"/>
                </a:solidFill>
                <a:effectLst/>
                <a:latin typeface="Fira Code" panose="020F0502020204030204" pitchFamily="49" charset="0"/>
              </a:rPr>
              <a:t>); end </a:t>
            </a:r>
            <a:r>
              <a:rPr lang="en-US" dirty="0" err="1">
                <a:solidFill>
                  <a:srgbClr val="ABB2BF"/>
                </a:solidFill>
                <a:effectLst/>
                <a:latin typeface="Fira Code" panose="020F0502020204030204" pitchFamily="49" charset="0"/>
              </a:rPr>
              <a:t>endtask</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endclass</a:t>
            </a:r>
            <a:endParaRPr lang="en-US" dirty="0">
              <a:solidFill>
                <a:srgbClr val="ABB2BF"/>
              </a:solidFill>
              <a:effectLst/>
              <a:latin typeface="Fira Code" panose="020F0502020204030204" pitchFamily="49" charset="0"/>
            </a:endParaRPr>
          </a:p>
          <a:p>
            <a:r>
              <a:rPr lang="en-US" dirty="0">
                <a:effectLst/>
              </a:rPr>
              <a:t>This change ensures:</a:t>
            </a:r>
          </a:p>
          <a:p>
            <a:pPr>
              <a:buFont typeface="+mj-lt"/>
              <a:buAutoNum type="arabicPeriod"/>
            </a:pPr>
            <a:r>
              <a:rPr lang="en-US" dirty="0">
                <a:effectLst/>
              </a:rPr>
              <a:t>First transaction always has a=0, b=0, </a:t>
            </a:r>
            <a:r>
              <a:rPr lang="en-US" dirty="0" err="1">
                <a:effectLst/>
              </a:rPr>
              <a:t>cin</a:t>
            </a:r>
            <a:r>
              <a:rPr lang="en-US" dirty="0">
                <a:effectLst/>
              </a:rPr>
              <a:t>=0</a:t>
            </a:r>
          </a:p>
          <a:p>
            <a:pPr>
              <a:buFont typeface="+mj-lt"/>
              <a:buAutoNum type="arabicPeriod"/>
            </a:pPr>
            <a:r>
              <a:rPr lang="en-US" dirty="0">
                <a:effectLst/>
              </a:rPr>
              <a:t>Remaining transactions are random as before</a:t>
            </a:r>
          </a:p>
          <a:p>
            <a:pPr>
              <a:buFont typeface="+mj-lt"/>
              <a:buAutoNum type="arabicPeriod"/>
            </a:pPr>
            <a:r>
              <a:rPr lang="en-US" dirty="0">
                <a:effectLst/>
              </a:rPr>
              <a:t>Zero coverage will always be 100% since we force the condition</a:t>
            </a:r>
          </a:p>
          <a:p>
            <a:pPr>
              <a:buFont typeface="+mj-lt"/>
              <a:buAutoNum type="arabicPeriod"/>
            </a:pPr>
            <a:r>
              <a:rPr lang="en-US" dirty="0">
                <a:effectLst/>
              </a:rPr>
              <a:t>We do count-1 random transactions to maintain the total count</a:t>
            </a:r>
          </a:p>
          <a:p>
            <a:r>
              <a:rPr lang="en-US" dirty="0">
                <a:effectLst/>
              </a:rPr>
              <a:t>Would you like me to show any other part of the code or explain this modification in more detail?</a:t>
            </a:r>
          </a:p>
          <a:p>
            <a:r>
              <a:rPr lang="en-US" dirty="0" err="1">
                <a:effectLst/>
              </a:rPr>
              <a:t>CopyRetry</a:t>
            </a:r>
            <a:endParaRPr lang="en-US" dirty="0">
              <a:effectLst/>
            </a:endParaRPr>
          </a:p>
          <a:p>
            <a:r>
              <a:rPr lang="en-US" dirty="0">
                <a:effectLst/>
              </a:rPr>
              <a:t>Claude does not have the ability to run the code it generates yet.</a:t>
            </a:r>
          </a:p>
          <a:p>
            <a:r>
              <a:rPr lang="en-US" dirty="0">
                <a:effectLst/>
              </a:rPr>
              <a:t>S</a:t>
            </a:r>
          </a:p>
          <a:p>
            <a:r>
              <a:rPr lang="en-US" dirty="0">
                <a:effectLst/>
              </a:rPr>
              <a:t>This implementation is easily generalized to any number of inputs: ci+ 1 is 1if a carry is generated in bit </a:t>
            </a:r>
            <a:r>
              <a:rPr lang="en-US" dirty="0" err="1">
                <a:effectLst/>
              </a:rPr>
              <a:t>i</a:t>
            </a:r>
            <a:r>
              <a:rPr lang="en-US" dirty="0">
                <a:effectLst/>
              </a:rPr>
              <a:t>, or if it is generated in bit </a:t>
            </a:r>
            <a:r>
              <a:rPr lang="en-US" dirty="0" err="1">
                <a:effectLst/>
              </a:rPr>
              <a:t>i</a:t>
            </a:r>
            <a:r>
              <a:rPr lang="en-US" dirty="0">
                <a:effectLst/>
              </a:rPr>
              <a:t> - 1 and alive in bit </a:t>
            </a:r>
            <a:r>
              <a:rPr lang="en-US" dirty="0" err="1">
                <a:effectLst/>
              </a:rPr>
              <a:t>i,and</a:t>
            </a:r>
            <a:r>
              <a:rPr lang="en-US" dirty="0">
                <a:effectLst/>
              </a:rPr>
              <a:t> so on. The general expression is </a:t>
            </a:r>
            <a:r>
              <a:rPr lang="en-US" dirty="0" err="1">
                <a:effectLst/>
              </a:rPr>
              <a:t>Ci+I</a:t>
            </a:r>
            <a:r>
              <a:rPr lang="en-US" dirty="0">
                <a:effectLst/>
              </a:rPr>
              <a:t> "~g </a:t>
            </a:r>
            <a:r>
              <a:rPr lang="en-US" dirty="0" err="1">
                <a:effectLst/>
              </a:rPr>
              <a:t>i</a:t>
            </a:r>
            <a:r>
              <a:rPr lang="en-US" dirty="0">
                <a:effectLst/>
              </a:rPr>
              <a:t> + a </a:t>
            </a:r>
            <a:r>
              <a:rPr lang="en-US" dirty="0" err="1">
                <a:effectLst/>
              </a:rPr>
              <a:t>i</a:t>
            </a:r>
            <a:r>
              <a:rPr lang="en-US" dirty="0">
                <a:effectLst/>
              </a:rPr>
              <a:t> g </a:t>
            </a:r>
            <a:r>
              <a:rPr lang="en-US" dirty="0" err="1">
                <a:effectLst/>
              </a:rPr>
              <a:t>i</a:t>
            </a:r>
            <a:r>
              <a:rPr lang="en-US" dirty="0">
                <a:effectLst/>
              </a:rPr>
              <a:t> - 1 + a </a:t>
            </a:r>
            <a:r>
              <a:rPr lang="en-US" dirty="0" err="1">
                <a:effectLst/>
              </a:rPr>
              <a:t>i</a:t>
            </a:r>
            <a:r>
              <a:rPr lang="en-US" dirty="0">
                <a:effectLst/>
              </a:rPr>
              <a:t> a </a:t>
            </a:r>
            <a:r>
              <a:rPr lang="en-US" dirty="0" err="1">
                <a:effectLst/>
              </a:rPr>
              <a:t>i</a:t>
            </a:r>
            <a:r>
              <a:rPr lang="en-US" dirty="0">
                <a:effectLst/>
              </a:rPr>
              <a:t> - l g </a:t>
            </a:r>
            <a:r>
              <a:rPr lang="en-US" dirty="0" err="1">
                <a:effectLst/>
              </a:rPr>
              <a:t>i</a:t>
            </a:r>
            <a:r>
              <a:rPr lang="en-US" dirty="0">
                <a:effectLst/>
              </a:rPr>
              <a:t> - 2 or equivalently+ 9 9 9 + ( a </a:t>
            </a:r>
            <a:r>
              <a:rPr lang="en-US" dirty="0" err="1">
                <a:effectLst/>
              </a:rPr>
              <a:t>i</a:t>
            </a:r>
            <a:r>
              <a:rPr lang="en-US" dirty="0">
                <a:effectLst/>
              </a:rPr>
              <a:t> a </a:t>
            </a:r>
            <a:r>
              <a:rPr lang="en-US" dirty="0" err="1">
                <a:effectLst/>
              </a:rPr>
              <a:t>i</a:t>
            </a:r>
            <a:r>
              <a:rPr lang="en-US" dirty="0">
                <a:effectLst/>
              </a:rPr>
              <a:t> - 1 9 9 9a o ) c o 2.41 The implementation </a:t>
            </a:r>
            <a:r>
              <a:rPr lang="en-US" dirty="0" err="1">
                <a:effectLst/>
              </a:rPr>
              <a:t>ofci+l</a:t>
            </a:r>
            <a:r>
              <a:rPr lang="en-US" dirty="0">
                <a:effectLst/>
              </a:rPr>
              <a:t> requires9 One </a:t>
            </a:r>
            <a:r>
              <a:rPr lang="en-US" dirty="0" err="1">
                <a:effectLst/>
              </a:rPr>
              <a:t>oR</a:t>
            </a:r>
            <a:r>
              <a:rPr lang="en-US" dirty="0">
                <a:effectLst/>
              </a:rPr>
              <a:t> gate </a:t>
            </a:r>
            <a:r>
              <a:rPr lang="en-US" dirty="0" err="1">
                <a:effectLst/>
              </a:rPr>
              <a:t>ofi</a:t>
            </a:r>
            <a:r>
              <a:rPr lang="en-US" dirty="0">
                <a:effectLst/>
              </a:rPr>
              <a:t> + 2 inputs9 </a:t>
            </a:r>
            <a:r>
              <a:rPr lang="en-US" dirty="0" err="1">
                <a:effectLst/>
              </a:rPr>
              <a:t>i</a:t>
            </a:r>
            <a:r>
              <a:rPr lang="en-US" dirty="0">
                <a:effectLst/>
              </a:rPr>
              <a:t> + 1 </a:t>
            </a:r>
            <a:r>
              <a:rPr lang="en-US" dirty="0" err="1">
                <a:effectLst/>
              </a:rPr>
              <a:t>AyD</a:t>
            </a:r>
            <a:r>
              <a:rPr lang="en-US" dirty="0">
                <a:effectLst/>
              </a:rPr>
              <a:t> gates with 2, 3, . . . , </a:t>
            </a:r>
            <a:r>
              <a:rPr lang="en-US" dirty="0" err="1">
                <a:effectLst/>
              </a:rPr>
              <a:t>i</a:t>
            </a:r>
            <a:r>
              <a:rPr lang="en-US" dirty="0">
                <a:effectLst/>
              </a:rPr>
              <a:t> + 2 </a:t>
            </a:r>
            <a:r>
              <a:rPr lang="en-US" dirty="0" err="1">
                <a:effectLst/>
              </a:rPr>
              <a:t>inputsAs</a:t>
            </a:r>
            <a:r>
              <a:rPr lang="en-US" dirty="0">
                <a:effectLst/>
              </a:rPr>
              <a:t> can be seen, the number of gates and the number of inputs per gate </a:t>
            </a:r>
            <a:r>
              <a:rPr lang="en-US" dirty="0" err="1">
                <a:effectLst/>
              </a:rPr>
              <a:t>increaseswith</a:t>
            </a:r>
            <a:r>
              <a:rPr lang="en-US" dirty="0">
                <a:effectLst/>
              </a:rPr>
              <a:t> the size of the group. This limits the maximum group size for a </a:t>
            </a:r>
            <a:r>
              <a:rPr lang="en-US" dirty="0" err="1">
                <a:effectLst/>
              </a:rPr>
              <a:t>practicalimplementation.Carry</a:t>
            </a:r>
            <a:r>
              <a:rPr lang="en-US" dirty="0">
                <a:effectLst/>
              </a:rPr>
              <a:t>-Lookahead Adder (CLA) 75DelayThe delay of this implementation is given by the following expression (see Figures2.12 and 2.13)"TI-</a:t>
            </a:r>
            <a:r>
              <a:rPr lang="en-US" dirty="0" err="1">
                <a:effectLst/>
              </a:rPr>
              <a:t>CLa</a:t>
            </a:r>
            <a:r>
              <a:rPr lang="en-US" dirty="0">
                <a:effectLst/>
              </a:rPr>
              <a:t> -- (</a:t>
            </a:r>
            <a:r>
              <a:rPr lang="en-US" dirty="0" err="1">
                <a:effectLst/>
              </a:rPr>
              <a:t>Computeai</a:t>
            </a:r>
            <a:r>
              <a:rPr lang="en-US" dirty="0">
                <a:effectLst/>
              </a:rPr>
              <a:t>, </a:t>
            </a:r>
            <a:r>
              <a:rPr lang="en-US" dirty="0" err="1">
                <a:effectLst/>
              </a:rPr>
              <a:t>gi</a:t>
            </a:r>
            <a:r>
              <a:rPr lang="en-US" dirty="0">
                <a:effectLst/>
              </a:rPr>
              <a:t>) + (Ripple between groups) -I- (Computes/)Consequently, calling </a:t>
            </a:r>
            <a:r>
              <a:rPr lang="en-US" dirty="0" err="1">
                <a:effectLst/>
              </a:rPr>
              <a:t>tclg</a:t>
            </a:r>
            <a:r>
              <a:rPr lang="en-US" dirty="0">
                <a:effectLst/>
              </a:rPr>
              <a:t> the delay of the carry-lookahead </a:t>
            </a:r>
            <a:r>
              <a:rPr lang="en-US" dirty="0" err="1">
                <a:effectLst/>
              </a:rPr>
              <a:t>generator,nTI_CLA</a:t>
            </a:r>
            <a:r>
              <a:rPr lang="en-US" dirty="0">
                <a:effectLst/>
              </a:rPr>
              <a:t> -- ta, g -~- </a:t>
            </a:r>
            <a:r>
              <a:rPr lang="en-US" dirty="0" err="1">
                <a:effectLst/>
              </a:rPr>
              <a:t>mtclg</a:t>
            </a:r>
            <a:r>
              <a:rPr lang="en-US" dirty="0">
                <a:effectLst/>
              </a:rPr>
              <a:t> q- </a:t>
            </a:r>
            <a:r>
              <a:rPr lang="en-US" dirty="0" err="1">
                <a:effectLst/>
              </a:rPr>
              <a:t>ts</a:t>
            </a:r>
            <a:r>
              <a:rPr lang="en-US" dirty="0">
                <a:effectLst/>
              </a:rPr>
              <a:t> 2.43As in the carry-skip adder, the dependency on n is now divided by the group </a:t>
            </a:r>
            <a:r>
              <a:rPr lang="en-US" dirty="0" err="1">
                <a:effectLst/>
              </a:rPr>
              <a:t>sizem</a:t>
            </a:r>
            <a:r>
              <a:rPr lang="en-US" dirty="0">
                <a:effectLst/>
              </a:rPr>
              <a:t>. The delay of the one-level carry-lookahead adder is smaller than that of </a:t>
            </a:r>
            <a:r>
              <a:rPr lang="en-US" dirty="0" err="1">
                <a:effectLst/>
              </a:rPr>
              <a:t>thecarry</a:t>
            </a:r>
            <a:r>
              <a:rPr lang="en-US" dirty="0">
                <a:effectLst/>
              </a:rPr>
              <a:t>-ripple adder as long as </a:t>
            </a:r>
            <a:r>
              <a:rPr lang="en-US" dirty="0" err="1">
                <a:effectLst/>
              </a:rPr>
              <a:t>tclg</a:t>
            </a:r>
            <a:r>
              <a:rPr lang="en-US" dirty="0">
                <a:effectLst/>
              </a:rPr>
              <a:t> is smaller than </a:t>
            </a:r>
            <a:r>
              <a:rPr lang="en-US" dirty="0" err="1">
                <a:effectLst/>
              </a:rPr>
              <a:t>mtc</a:t>
            </a:r>
            <a:r>
              <a:rPr lang="en-US" dirty="0">
                <a:effectLst/>
              </a:rPr>
              <a:t>. Whether it is faster than </a:t>
            </a:r>
            <a:r>
              <a:rPr lang="en-US" dirty="0" err="1">
                <a:effectLst/>
              </a:rPr>
              <a:t>thecarry</a:t>
            </a:r>
            <a:r>
              <a:rPr lang="en-US" dirty="0">
                <a:effectLst/>
              </a:rPr>
              <a:t>-skip adder depends on the relative values </a:t>
            </a:r>
            <a:r>
              <a:rPr lang="en-US" dirty="0" err="1">
                <a:effectLst/>
              </a:rPr>
              <a:t>Oftc</a:t>
            </a:r>
            <a:r>
              <a:rPr lang="en-US" dirty="0">
                <a:effectLst/>
              </a:rPr>
              <a:t>, </a:t>
            </a:r>
            <a:r>
              <a:rPr lang="en-US" dirty="0" err="1">
                <a:effectLst/>
              </a:rPr>
              <a:t>tmux</a:t>
            </a:r>
            <a:r>
              <a:rPr lang="en-US" dirty="0">
                <a:effectLst/>
              </a:rPr>
              <a:t>, ta, g, and </a:t>
            </a:r>
            <a:r>
              <a:rPr lang="en-US" dirty="0" err="1">
                <a:effectLst/>
              </a:rPr>
              <a:t>tctg</a:t>
            </a:r>
            <a:r>
              <a:rPr lang="en-US" dirty="0">
                <a:effectLst/>
              </a:rPr>
              <a:t> and </a:t>
            </a:r>
            <a:r>
              <a:rPr lang="en-US" dirty="0" err="1">
                <a:effectLst/>
              </a:rPr>
              <a:t>onthe</a:t>
            </a:r>
            <a:r>
              <a:rPr lang="en-US" dirty="0">
                <a:effectLst/>
              </a:rPr>
              <a:t> corresponding group sizes.72 . 6 . 2 Two-Level Carry-Lookahead </a:t>
            </a:r>
            <a:r>
              <a:rPr lang="en-US" dirty="0" err="1">
                <a:effectLst/>
              </a:rPr>
              <a:t>AdderFor</a:t>
            </a:r>
            <a:r>
              <a:rPr lang="en-US" dirty="0">
                <a:effectLst/>
              </a:rPr>
              <a:t> large n the number of groups in a one-level CLA is large, resulting in </a:t>
            </a:r>
            <a:r>
              <a:rPr lang="en-US" dirty="0" err="1">
                <a:effectLst/>
              </a:rPr>
              <a:t>aslow</a:t>
            </a:r>
            <a:r>
              <a:rPr lang="en-US" dirty="0">
                <a:effectLst/>
              </a:rPr>
              <a:t> operation. To reduce the delay, apply the CLA principle among groups. </a:t>
            </a:r>
            <a:r>
              <a:rPr lang="en-US" dirty="0" err="1">
                <a:effectLst/>
              </a:rPr>
              <a:t>Asdefined</a:t>
            </a:r>
            <a:r>
              <a:rPr lang="en-US" dirty="0">
                <a:effectLst/>
              </a:rPr>
              <a:t> in Section 2.1, for each group we have two signals: A = 1 if a carry </a:t>
            </a:r>
            <a:r>
              <a:rPr lang="en-US" dirty="0" err="1">
                <a:effectLst/>
              </a:rPr>
              <a:t>isalive</a:t>
            </a:r>
            <a:r>
              <a:rPr lang="en-US" dirty="0">
                <a:effectLst/>
              </a:rPr>
              <a:t> in the group and G = 1 if a carry is generated by the group. </a:t>
            </a:r>
            <a:r>
              <a:rPr lang="en-US" dirty="0" err="1">
                <a:effectLst/>
              </a:rPr>
              <a:t>Consequently,the</a:t>
            </a:r>
            <a:r>
              <a:rPr lang="en-US" dirty="0">
                <a:effectLst/>
              </a:rPr>
              <a:t> carry-out of the group is described by the following switching expression: </a:t>
            </a:r>
            <a:r>
              <a:rPr lang="en-US" dirty="0" err="1">
                <a:effectLst/>
              </a:rPr>
              <a:t>Cout</a:t>
            </a:r>
            <a:r>
              <a:rPr lang="en-US" dirty="0">
                <a:effectLst/>
              </a:rPr>
              <a:t> = G + </a:t>
            </a:r>
            <a:r>
              <a:rPr lang="en-US" dirty="0" err="1">
                <a:effectLst/>
              </a:rPr>
              <a:t>Ag'in</a:t>
            </a:r>
            <a:r>
              <a:rPr lang="en-US" dirty="0">
                <a:effectLst/>
              </a:rPr>
              <a:t> The switching expressions for A and G are2.44 m--1A = </a:t>
            </a:r>
            <a:r>
              <a:rPr lang="en-US" dirty="0" err="1">
                <a:effectLst/>
              </a:rPr>
              <a:t>ANDai</a:t>
            </a:r>
            <a:r>
              <a:rPr lang="en-US" dirty="0">
                <a:effectLst/>
              </a:rPr>
              <a:t> (group alive) 2.45i=0m - - l ( m - 1 ) G -- OR </a:t>
            </a:r>
            <a:r>
              <a:rPr lang="en-US" dirty="0" err="1">
                <a:effectLst/>
              </a:rPr>
              <a:t>ANDai</a:t>
            </a:r>
            <a:r>
              <a:rPr lang="en-US" dirty="0">
                <a:effectLst/>
              </a:rPr>
              <a:t> </a:t>
            </a:r>
            <a:r>
              <a:rPr lang="en-US" dirty="0" err="1">
                <a:effectLst/>
              </a:rPr>
              <a:t>gj</a:t>
            </a:r>
            <a:r>
              <a:rPr lang="en-US" dirty="0">
                <a:effectLst/>
              </a:rPr>
              <a:t> (group generate) 2.46j = 0 </a:t>
            </a:r>
            <a:r>
              <a:rPr lang="en-US" dirty="0" err="1">
                <a:effectLst/>
              </a:rPr>
              <a:t>i</a:t>
            </a:r>
            <a:r>
              <a:rPr lang="en-US" dirty="0">
                <a:effectLst/>
              </a:rPr>
              <a:t>=j +l The implementation for a group of 4 bits is shown in Figure 2.14.A variation of the CLA adder, called the Ling adder, which reduces </a:t>
            </a:r>
            <a:r>
              <a:rPr lang="en-US" dirty="0" err="1">
                <a:effectLst/>
              </a:rPr>
              <a:t>thecomplexity</a:t>
            </a:r>
            <a:r>
              <a:rPr lang="en-US" dirty="0">
                <a:effectLst/>
              </a:rPr>
              <a:t> of producing the group generate, is considered in Exercise 2.18.7. The group for the carry-skip adder might be larger </a:t>
            </a:r>
            <a:r>
              <a:rPr lang="en-US" dirty="0" err="1">
                <a:effectLst/>
              </a:rPr>
              <a:t>sincethe</a:t>
            </a:r>
            <a:r>
              <a:rPr lang="en-US" dirty="0">
                <a:effectLst/>
              </a:rPr>
              <a:t> number of gates is smaller.76 e ~ A </a:t>
            </a:r>
            <a:r>
              <a:rPr lang="en-US" dirty="0" err="1">
                <a:effectLst/>
              </a:rPr>
              <a:t>pT</a:t>
            </a:r>
            <a:r>
              <a:rPr lang="en-US" dirty="0">
                <a:effectLst/>
              </a:rPr>
              <a:t> E R 2 Two-Operand </a:t>
            </a:r>
            <a:r>
              <a:rPr lang="en-US" dirty="0" err="1">
                <a:effectLst/>
              </a:rPr>
              <a:t>AdditionN</a:t>
            </a:r>
            <a:r>
              <a:rPr lang="en-US" dirty="0">
                <a:effectLst/>
              </a:rPr>
              <a:t> o w we define a section </a:t>
            </a:r>
            <a:r>
              <a:rPr lang="en-US" dirty="0" err="1">
                <a:effectLst/>
              </a:rPr>
              <a:t>ofp</a:t>
            </a:r>
            <a:r>
              <a:rPr lang="en-US" dirty="0">
                <a:effectLst/>
              </a:rPr>
              <a:t> groups and determine with a C L G the carry-</a:t>
            </a:r>
            <a:r>
              <a:rPr lang="en-US" dirty="0" err="1">
                <a:effectLst/>
              </a:rPr>
              <a:t>outof</a:t>
            </a:r>
            <a:r>
              <a:rPr lang="en-US" dirty="0">
                <a:effectLst/>
              </a:rPr>
              <a:t> each group in the section. That </a:t>
            </a:r>
            <a:r>
              <a:rPr lang="en-US" dirty="0" err="1">
                <a:effectLst/>
              </a:rPr>
              <a:t>is,c</a:t>
            </a:r>
            <a:r>
              <a:rPr lang="en-US" dirty="0">
                <a:effectLst/>
              </a:rPr>
              <a:t> ~1) = G o + </a:t>
            </a:r>
            <a:r>
              <a:rPr lang="en-US" dirty="0" err="1">
                <a:effectLst/>
              </a:rPr>
              <a:t>AocoC</a:t>
            </a:r>
            <a:r>
              <a:rPr lang="en-US" dirty="0">
                <a:effectLst/>
              </a:rPr>
              <a:t> (2) = G1 + A1Go + A1Aoco, , .c (t') -- GI,_I + A t , - 1 G p - z + "'" + ( A p - </a:t>
            </a:r>
            <a:r>
              <a:rPr lang="en-US" dirty="0" err="1">
                <a:effectLst/>
              </a:rPr>
              <a:t>i</a:t>
            </a:r>
            <a:r>
              <a:rPr lang="en-US" dirty="0">
                <a:effectLst/>
              </a:rPr>
              <a:t> A p - 2 " - " Ao)co2.47Once the carries out of the groups are produced, these carries are used by </a:t>
            </a:r>
            <a:r>
              <a:rPr lang="en-US" dirty="0" err="1">
                <a:effectLst/>
              </a:rPr>
              <a:t>thefirst</a:t>
            </a:r>
            <a:r>
              <a:rPr lang="en-US" dirty="0">
                <a:effectLst/>
              </a:rPr>
              <a:t>-level C L A modules to produce the bit carries and the sums. Figure 2.15shows a 32-bit adder with two-level lookahead (with p = m = 4).Note that the C L A module is used twice: first to compute A and G (which </a:t>
            </a:r>
            <a:r>
              <a:rPr lang="en-US" dirty="0" err="1">
                <a:effectLst/>
              </a:rPr>
              <a:t>areindependent</a:t>
            </a:r>
            <a:r>
              <a:rPr lang="en-US" dirty="0">
                <a:effectLst/>
              </a:rPr>
              <a:t> of the carry-in to the group) and then, once the carry-in is </a:t>
            </a:r>
            <a:r>
              <a:rPr lang="en-US" dirty="0" err="1">
                <a:effectLst/>
              </a:rPr>
              <a:t>known,to</a:t>
            </a:r>
            <a:r>
              <a:rPr lang="en-US" dirty="0">
                <a:effectLst/>
              </a:rPr>
              <a:t> compute the internal carries and the sum. Moreover, in this case, the </a:t>
            </a:r>
            <a:r>
              <a:rPr lang="en-US" dirty="0" err="1">
                <a:effectLst/>
              </a:rPr>
              <a:t>carryoutof</a:t>
            </a:r>
            <a:r>
              <a:rPr lang="en-US" dirty="0">
                <a:effectLst/>
              </a:rPr>
              <a:t> the C L A module is not </a:t>
            </a:r>
            <a:r>
              <a:rPr lang="en-US" dirty="0" err="1">
                <a:effectLst/>
              </a:rPr>
              <a:t>used.F</a:t>
            </a:r>
            <a:r>
              <a:rPr lang="en-US" dirty="0">
                <a:effectLst/>
              </a:rPr>
              <a:t> I G U R E 2.15 Two-level carry-lookahead adder (n -- 32).Carry-Lookahead Adder (CLA) 772 . 6 . 3DelayThe delay is given by the following expression (see critical path in Figure 2.15):n T2_ci~ -- </a:t>
            </a:r>
            <a:r>
              <a:rPr lang="en-US" dirty="0" err="1">
                <a:effectLst/>
              </a:rPr>
              <a:t>ta,g</a:t>
            </a:r>
            <a:r>
              <a:rPr lang="en-US" dirty="0">
                <a:effectLst/>
              </a:rPr>
              <a:t> + </a:t>
            </a:r>
            <a:r>
              <a:rPr lang="en-US" dirty="0" err="1">
                <a:effectLst/>
              </a:rPr>
              <a:t>tA,a</a:t>
            </a:r>
            <a:r>
              <a:rPr lang="en-US" dirty="0">
                <a:effectLst/>
              </a:rPr>
              <a:t> + ~ t c l g + </a:t>
            </a:r>
            <a:r>
              <a:rPr lang="en-US" dirty="0" err="1">
                <a:effectLst/>
              </a:rPr>
              <a:t>tclg</a:t>
            </a:r>
            <a:r>
              <a:rPr lang="en-US" dirty="0">
                <a:effectLst/>
              </a:rPr>
              <a:t> + </a:t>
            </a:r>
            <a:r>
              <a:rPr lang="en-US" dirty="0" err="1">
                <a:effectLst/>
              </a:rPr>
              <a:t>ts</a:t>
            </a:r>
            <a:r>
              <a:rPr lang="en-US" dirty="0">
                <a:effectLst/>
              </a:rPr>
              <a:t> p m2.48 This delay is smaller than that of the one-level CLA because of the factor n ~</a:t>
            </a:r>
            <a:r>
              <a:rPr lang="en-US" dirty="0" err="1">
                <a:effectLst/>
              </a:rPr>
              <a:t>proinstead</a:t>
            </a:r>
            <a:r>
              <a:rPr lang="en-US" dirty="0">
                <a:effectLst/>
              </a:rPr>
              <a:t> of n / m . From this, can you help me calculate things for my case that I have to add 16 bits, I made 4 bit 4 CLAs and connected them in series. So mathematically show that it is better than to make a 16 bit </a:t>
            </a:r>
            <a:r>
              <a:rPr lang="en-US" dirty="0" err="1">
                <a:effectLst/>
              </a:rPr>
              <a:t>cla</a:t>
            </a:r>
            <a:endParaRPr lang="en-US" dirty="0">
              <a:effectLst/>
            </a:endParaRPr>
          </a:p>
          <a:p>
            <a:r>
              <a:rPr lang="en-US" dirty="0">
                <a:effectLst/>
              </a:rPr>
              <a:t>Let me help you analyze the delays for 16-bit addition comparing a one-level CLA with directly implementing a 16-bit CLA.</a:t>
            </a:r>
          </a:p>
          <a:p>
            <a:r>
              <a:rPr lang="en-US" dirty="0">
                <a:effectLst/>
              </a:rPr>
              <a:t>For your 4-bit x 4 CLA implementation:</a:t>
            </a:r>
          </a:p>
          <a:p>
            <a:pPr>
              <a:buFont typeface="Arial" panose="020B0604020202020204" pitchFamily="34" charset="0"/>
              <a:buChar char="•"/>
            </a:pPr>
            <a:r>
              <a:rPr lang="en-US" dirty="0">
                <a:effectLst/>
              </a:rPr>
              <a:t>Total bits (n) = 16</a:t>
            </a:r>
          </a:p>
          <a:p>
            <a:pPr>
              <a:buFont typeface="Arial" panose="020B0604020202020204" pitchFamily="34" charset="0"/>
              <a:buChar char="•"/>
            </a:pPr>
            <a:r>
              <a:rPr lang="en-US" dirty="0">
                <a:effectLst/>
              </a:rPr>
              <a:t>Group size (m) = 4</a:t>
            </a:r>
          </a:p>
          <a:p>
            <a:pPr>
              <a:buFont typeface="Arial" panose="020B0604020202020204" pitchFamily="34" charset="0"/>
              <a:buChar char="•"/>
            </a:pPr>
            <a:r>
              <a:rPr lang="en-US" dirty="0">
                <a:effectLst/>
              </a:rPr>
              <a:t>Number of groups = n/m = 4</a:t>
            </a:r>
          </a:p>
          <a:p>
            <a:pPr>
              <a:buFont typeface="+mj-lt"/>
              <a:buAutoNum type="arabicPeriod"/>
            </a:pPr>
            <a:r>
              <a:rPr lang="en-US" dirty="0">
                <a:effectLst/>
              </a:rPr>
              <a:t>For a direct 16-bit CLA implementation: From equation 2.41, we can see the carry equation becomes very complex as the number of bits increases. For bit position 15, we would need:</a:t>
            </a:r>
          </a:p>
          <a:p>
            <a:pPr>
              <a:buFont typeface="Arial" panose="020B0604020202020204" pitchFamily="34" charset="0"/>
              <a:buChar char="•"/>
            </a:pPr>
            <a:r>
              <a:rPr lang="en-US" dirty="0">
                <a:effectLst/>
              </a:rPr>
              <a:t>One 16-input OR gate</a:t>
            </a:r>
          </a:p>
          <a:p>
            <a:pPr>
              <a:buFont typeface="Arial" panose="020B0604020202020204" pitchFamily="34" charset="0"/>
              <a:buChar char="•"/>
            </a:pPr>
            <a:r>
              <a:rPr lang="en-US" dirty="0">
                <a:effectLst/>
              </a:rPr>
              <a:t>15 AND gates with input sizes ranging from 2 to 16 This makes the implementation impractical due to large fan-in requirements.</a:t>
            </a:r>
          </a:p>
          <a:p>
            <a:pPr algn="l" rtl="0" latinLnBrk="0"/>
            <a:r>
              <a:rPr lang="en-US" dirty="0">
                <a:solidFill>
                  <a:srgbClr val="ABB2BF"/>
                </a:solidFill>
                <a:effectLst/>
                <a:latin typeface="Fira Code" panose="020F0502020204030204" pitchFamily="49" charset="0"/>
              </a:rPr>
              <a:t>T1-CLA = </a:t>
            </a:r>
            <a:r>
              <a:rPr lang="en-US" dirty="0" err="1">
                <a:solidFill>
                  <a:srgbClr val="ABB2BF"/>
                </a:solidFill>
                <a:effectLst/>
                <a:latin typeface="Fira Code" panose="020F0502020204030204" pitchFamily="49" charset="0"/>
              </a:rPr>
              <a:t>ta,g</a:t>
            </a:r>
            <a:r>
              <a:rPr lang="en-US" dirty="0">
                <a:solidFill>
                  <a:srgbClr val="ABB2BF"/>
                </a:solidFill>
                <a:effectLst/>
                <a:latin typeface="Fira Code" panose="020F0502020204030204" pitchFamily="49" charset="0"/>
              </a:rPr>
              <a:t> + (n/m)</a:t>
            </a:r>
            <a:r>
              <a:rPr lang="en-US" dirty="0" err="1">
                <a:solidFill>
                  <a:srgbClr val="ABB2BF"/>
                </a:solidFill>
                <a:effectLst/>
                <a:latin typeface="Fira Code" panose="020F0502020204030204" pitchFamily="49" charset="0"/>
              </a:rPr>
              <a:t>tclg</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ts</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ta,g</a:t>
            </a:r>
            <a:r>
              <a:rPr lang="en-US" dirty="0">
                <a:solidFill>
                  <a:srgbClr val="ABB2BF"/>
                </a:solidFill>
                <a:effectLst/>
                <a:latin typeface="Fira Code" panose="020F0502020204030204" pitchFamily="49" charset="0"/>
              </a:rPr>
              <a:t> + (16/4)</a:t>
            </a:r>
            <a:r>
              <a:rPr lang="en-US" dirty="0" err="1">
                <a:solidFill>
                  <a:srgbClr val="ABB2BF"/>
                </a:solidFill>
                <a:effectLst/>
                <a:latin typeface="Fira Code" panose="020F0502020204030204" pitchFamily="49" charset="0"/>
              </a:rPr>
              <a:t>tclg</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ts</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ta,g</a:t>
            </a:r>
            <a:r>
              <a:rPr lang="en-US" dirty="0">
                <a:solidFill>
                  <a:srgbClr val="ABB2BF"/>
                </a:solidFill>
                <a:effectLst/>
                <a:latin typeface="Fira Code" panose="020F0502020204030204" pitchFamily="49" charset="0"/>
              </a:rPr>
              <a:t> + 4tclg + </a:t>
            </a:r>
            <a:r>
              <a:rPr lang="en-US" dirty="0" err="1">
                <a:solidFill>
                  <a:srgbClr val="ABB2BF"/>
                </a:solidFill>
                <a:effectLst/>
                <a:latin typeface="Fira Code" panose="020F0502020204030204" pitchFamily="49" charset="0"/>
              </a:rPr>
              <a:t>ts</a:t>
            </a:r>
            <a:endParaRPr lang="en-US" dirty="0">
              <a:solidFill>
                <a:srgbClr val="ABB2BF"/>
              </a:solidFill>
              <a:effectLst/>
              <a:latin typeface="Fira Code" panose="020F0502020204030204" pitchFamily="49" charset="0"/>
            </a:endParaRPr>
          </a:p>
          <a:p>
            <a:r>
              <a:rPr lang="en-US" dirty="0">
                <a:effectLst/>
              </a:rPr>
              <a:t>Where:</a:t>
            </a:r>
          </a:p>
          <a:p>
            <a:pPr>
              <a:buFont typeface="Arial" panose="020B0604020202020204" pitchFamily="34" charset="0"/>
              <a:buChar char="•"/>
            </a:pPr>
            <a:r>
              <a:rPr lang="en-US" dirty="0" err="1">
                <a:effectLst/>
              </a:rPr>
              <a:t>ta,g</a:t>
            </a:r>
            <a:r>
              <a:rPr lang="en-US" dirty="0">
                <a:effectLst/>
              </a:rPr>
              <a:t> = Time to compute generate and propagate signals</a:t>
            </a:r>
          </a:p>
          <a:p>
            <a:pPr>
              <a:buFont typeface="Arial" panose="020B0604020202020204" pitchFamily="34" charset="0"/>
              <a:buChar char="•"/>
            </a:pPr>
            <a:r>
              <a:rPr lang="en-US" dirty="0" err="1">
                <a:effectLst/>
              </a:rPr>
              <a:t>tclg</a:t>
            </a:r>
            <a:r>
              <a:rPr lang="en-US" dirty="0">
                <a:effectLst/>
              </a:rPr>
              <a:t> = Time for carry lookahead generator (much smaller for 4-bit groups)</a:t>
            </a:r>
          </a:p>
          <a:p>
            <a:pPr>
              <a:buFont typeface="Arial" panose="020B0604020202020204" pitchFamily="34" charset="0"/>
              <a:buChar char="•"/>
            </a:pPr>
            <a:r>
              <a:rPr lang="en-US" dirty="0" err="1">
                <a:effectLst/>
              </a:rPr>
              <a:t>ts</a:t>
            </a:r>
            <a:r>
              <a:rPr lang="en-US" dirty="0">
                <a:effectLst/>
              </a:rPr>
              <a:t> = Time to compute final sum</a:t>
            </a:r>
          </a:p>
          <a:p>
            <a:endParaRPr lang="en-US" b="1" dirty="0"/>
          </a:p>
        </p:txBody>
      </p:sp>
      <p:sp>
        <p:nvSpPr>
          <p:cNvPr id="4" name="Slide Number Placeholder 3"/>
          <p:cNvSpPr>
            <a:spLocks noGrp="1"/>
          </p:cNvSpPr>
          <p:nvPr>
            <p:ph type="sldNum" sz="quarter" idx="5"/>
          </p:nvPr>
        </p:nvSpPr>
        <p:spPr/>
        <p:txBody>
          <a:bodyPr/>
          <a:lstStyle/>
          <a:p>
            <a:fld id="{8915D39E-BF79-5044-9B9C-292D64001D90}" type="slidenum">
              <a:rPr lang="en-BD" smtClean="0"/>
              <a:t>10</a:t>
            </a:fld>
            <a:endParaRPr lang="en-BD"/>
          </a:p>
        </p:txBody>
      </p:sp>
    </p:spTree>
    <p:extLst>
      <p:ext uri="{BB962C8B-B14F-4D97-AF65-F5344CB8AC3E}">
        <p14:creationId xmlns:p14="http://schemas.microsoft.com/office/powerpoint/2010/main" val="542738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7A39F7-B8A5-07B3-FF0A-6D580CC0C9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492561-CD62-A932-6C2C-84F5BE3A81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664DBC-D56B-8277-9BCB-D754CBA89E52}"/>
              </a:ext>
            </a:extLst>
          </p:cNvPr>
          <p:cNvSpPr>
            <a:spLocks noGrp="1"/>
          </p:cNvSpPr>
          <p:nvPr>
            <p:ph type="body" idx="1"/>
          </p:nvPr>
        </p:nvSpPr>
        <p:spPr/>
        <p:txBody>
          <a:bodyPr/>
          <a:lstStyle/>
          <a:p>
            <a:pPr>
              <a:buFont typeface="+mj-lt"/>
              <a:buAutoNum type="arabicPeriod"/>
            </a:pPr>
            <a:r>
              <a:rPr lang="en-US" dirty="0"/>
              <a:t>For a direct 16-bit CLA implementation: From equation 2.41, we can see the carry equation becomes very complex as the number of bits increases. For bit position 15, we would need:</a:t>
            </a:r>
          </a:p>
          <a:p>
            <a:pPr>
              <a:buFont typeface="Arial" panose="020B0604020202020204" pitchFamily="34" charset="0"/>
              <a:buChar char="•"/>
            </a:pPr>
            <a:r>
              <a:rPr lang="en-US" dirty="0"/>
              <a:t>One 16-input OR gate</a:t>
            </a:r>
          </a:p>
          <a:p>
            <a:pPr>
              <a:buFont typeface="Arial" panose="020B0604020202020204" pitchFamily="34" charset="0"/>
              <a:buChar char="•"/>
            </a:pPr>
            <a:r>
              <a:rPr lang="en-US" dirty="0"/>
              <a:t>15 AND gates with input sizes ranging from 2 to 16 This makes the implementation impractical due to large fan-in requirements.</a:t>
            </a:r>
          </a:p>
          <a:p>
            <a:pPr>
              <a:buFont typeface="Arial" panose="020B0604020202020204" pitchFamily="34" charset="0"/>
              <a:buChar char="•"/>
            </a:pPr>
            <a:r>
              <a:rPr lang="en-US" dirty="0" err="1"/>
              <a:t>ta,g</a:t>
            </a:r>
            <a:r>
              <a:rPr lang="en-US" dirty="0"/>
              <a:t> = Time to compute generate and propagate signals</a:t>
            </a:r>
          </a:p>
          <a:p>
            <a:pPr>
              <a:buFont typeface="Arial" panose="020B0604020202020204" pitchFamily="34" charset="0"/>
              <a:buChar char="•"/>
            </a:pPr>
            <a:r>
              <a:rPr lang="en-US" dirty="0" err="1"/>
              <a:t>tclg</a:t>
            </a:r>
            <a:r>
              <a:rPr lang="en-US" dirty="0"/>
              <a:t> = Time for carry lookahead generator (much smaller for 4-bit groups)</a:t>
            </a:r>
          </a:p>
          <a:p>
            <a:pPr>
              <a:buFont typeface="Arial" panose="020B0604020202020204" pitchFamily="34" charset="0"/>
              <a:buChar char="•"/>
            </a:pPr>
            <a:r>
              <a:rPr lang="en-US" dirty="0" err="1"/>
              <a:t>ts</a:t>
            </a:r>
            <a:r>
              <a:rPr lang="en-US" dirty="0"/>
              <a:t> = Time to compute final sum</a:t>
            </a:r>
          </a:p>
          <a:p>
            <a:r>
              <a:rPr lang="en-US" dirty="0"/>
              <a:t>The advantages of this approach:</a:t>
            </a:r>
          </a:p>
          <a:p>
            <a:pPr>
              <a:buFont typeface="+mj-lt"/>
              <a:buAutoNum type="arabicPeriod"/>
            </a:pPr>
            <a:r>
              <a:rPr lang="en-US" dirty="0"/>
              <a:t>Each CLA block only needs to handle 4 bits, so: </a:t>
            </a:r>
          </a:p>
          <a:p>
            <a:pPr marL="742950" lvl="1" indent="-285750">
              <a:buFont typeface="+mj-lt"/>
              <a:buAutoNum type="arabicPeriod"/>
            </a:pPr>
            <a:r>
              <a:rPr lang="en-US" dirty="0"/>
              <a:t>Maximum OR gate input = 5 (vs 16)</a:t>
            </a:r>
          </a:p>
          <a:p>
            <a:pPr marL="742950" lvl="1" indent="-285750">
              <a:buFont typeface="+mj-lt"/>
              <a:buAutoNum type="arabicPeriod"/>
            </a:pPr>
            <a:r>
              <a:rPr lang="en-US" dirty="0"/>
              <a:t>Maximum AND gate input = 5 (vs 16)</a:t>
            </a:r>
          </a:p>
          <a:p>
            <a:pPr marL="742950" lvl="1" indent="-285750">
              <a:buFont typeface="+mj-lt"/>
              <a:buAutoNum type="arabicPeriod"/>
            </a:pPr>
            <a:r>
              <a:rPr lang="en-US" dirty="0"/>
              <a:t>Reduced complexity and fan-in</a:t>
            </a:r>
          </a:p>
          <a:p>
            <a:pPr marL="742950" lvl="1" indent="-285750">
              <a:buFont typeface="+mj-lt"/>
              <a:buAutoNum type="arabicPeriod"/>
            </a:pPr>
            <a:r>
              <a:rPr lang="en-US" dirty="0"/>
              <a:t>Faster </a:t>
            </a:r>
            <a:r>
              <a:rPr lang="en-US" dirty="0" err="1"/>
              <a:t>tclg</a:t>
            </a:r>
            <a:r>
              <a:rPr lang="en-US" dirty="0"/>
              <a:t> due to simpler logic</a:t>
            </a:r>
          </a:p>
          <a:p>
            <a:endParaRPr lang="en-US" b="1" dirty="0"/>
          </a:p>
        </p:txBody>
      </p:sp>
      <p:sp>
        <p:nvSpPr>
          <p:cNvPr id="4" name="Slide Number Placeholder 3">
            <a:extLst>
              <a:ext uri="{FF2B5EF4-FFF2-40B4-BE49-F238E27FC236}">
                <a16:creationId xmlns:a16="http://schemas.microsoft.com/office/drawing/2014/main" id="{44200B72-EA02-DF9A-617E-D9DA49FFB466}"/>
              </a:ext>
            </a:extLst>
          </p:cNvPr>
          <p:cNvSpPr>
            <a:spLocks noGrp="1"/>
          </p:cNvSpPr>
          <p:nvPr>
            <p:ph type="sldNum" sz="quarter" idx="5"/>
          </p:nvPr>
        </p:nvSpPr>
        <p:spPr/>
        <p:txBody>
          <a:bodyPr/>
          <a:lstStyle/>
          <a:p>
            <a:fld id="{8915D39E-BF79-5044-9B9C-292D64001D90}" type="slidenum">
              <a:rPr lang="en-BD" smtClean="0"/>
              <a:t>11</a:t>
            </a:fld>
            <a:endParaRPr lang="en-BD"/>
          </a:p>
        </p:txBody>
      </p:sp>
    </p:spTree>
    <p:extLst>
      <p:ext uri="{BB962C8B-B14F-4D97-AF65-F5344CB8AC3E}">
        <p14:creationId xmlns:p14="http://schemas.microsoft.com/office/powerpoint/2010/main" val="3626153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C7B9A1-E495-3C50-DA60-CEFDEC7A2A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69B192-C708-EC25-3A6F-54DD8804AE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1281A2-435D-C645-1B29-3F119B8073BB}"/>
              </a:ext>
            </a:extLst>
          </p:cNvPr>
          <p:cNvSpPr>
            <a:spLocks noGrp="1"/>
          </p:cNvSpPr>
          <p:nvPr>
            <p:ph type="body" idx="1"/>
          </p:nvPr>
        </p:nvSpPr>
        <p:spPr/>
        <p:txBody>
          <a:bodyPr/>
          <a:lstStyle/>
          <a:p>
            <a:pPr>
              <a:buFont typeface="+mj-lt"/>
              <a:buAutoNum type="arabicPeriod"/>
            </a:pPr>
            <a:r>
              <a:rPr lang="en-US" dirty="0"/>
              <a:t>For a direct 16-bit CLA implementation: From equation 2.41, we can see the carry equation becomes very complex as the number of bits increases. For bit position 15, we would need:</a:t>
            </a:r>
          </a:p>
          <a:p>
            <a:pPr>
              <a:buFont typeface="Arial" panose="020B0604020202020204" pitchFamily="34" charset="0"/>
              <a:buChar char="•"/>
            </a:pPr>
            <a:r>
              <a:rPr lang="en-US" dirty="0"/>
              <a:t>One 16-input OR gate</a:t>
            </a:r>
          </a:p>
          <a:p>
            <a:pPr>
              <a:buFont typeface="Arial" panose="020B0604020202020204" pitchFamily="34" charset="0"/>
              <a:buChar char="•"/>
            </a:pPr>
            <a:r>
              <a:rPr lang="en-US" dirty="0"/>
              <a:t>15 AND gates with input sizes ranging from 2 to 16 This makes the implementation impractical due to large fan-in requirements.</a:t>
            </a:r>
          </a:p>
          <a:p>
            <a:pPr>
              <a:buFont typeface="Arial" panose="020B0604020202020204" pitchFamily="34" charset="0"/>
              <a:buChar char="•"/>
            </a:pPr>
            <a:r>
              <a:rPr lang="en-US" dirty="0" err="1"/>
              <a:t>ta,g</a:t>
            </a:r>
            <a:r>
              <a:rPr lang="en-US" dirty="0"/>
              <a:t> = Time to compute generate and propagate signals</a:t>
            </a:r>
          </a:p>
          <a:p>
            <a:pPr>
              <a:buFont typeface="Arial" panose="020B0604020202020204" pitchFamily="34" charset="0"/>
              <a:buChar char="•"/>
            </a:pPr>
            <a:r>
              <a:rPr lang="en-US" dirty="0" err="1"/>
              <a:t>tclg</a:t>
            </a:r>
            <a:r>
              <a:rPr lang="en-US" dirty="0"/>
              <a:t> = Time for carry lookahead generator (much smaller for 4-bit groups)</a:t>
            </a:r>
          </a:p>
          <a:p>
            <a:pPr>
              <a:buFont typeface="Arial" panose="020B0604020202020204" pitchFamily="34" charset="0"/>
              <a:buChar char="•"/>
            </a:pPr>
            <a:r>
              <a:rPr lang="en-US" dirty="0" err="1"/>
              <a:t>ts</a:t>
            </a:r>
            <a:r>
              <a:rPr lang="en-US" dirty="0"/>
              <a:t> = Time to compute final sum</a:t>
            </a:r>
          </a:p>
          <a:p>
            <a:r>
              <a:rPr lang="en-US" dirty="0"/>
              <a:t>The advantages of this approach:</a:t>
            </a:r>
          </a:p>
          <a:p>
            <a:pPr>
              <a:buFont typeface="+mj-lt"/>
              <a:buAutoNum type="arabicPeriod"/>
            </a:pPr>
            <a:r>
              <a:rPr lang="en-US" dirty="0"/>
              <a:t>Each CLA block only needs to handle 4 bits, so: </a:t>
            </a:r>
          </a:p>
          <a:p>
            <a:pPr marL="742950" lvl="1" indent="-285750">
              <a:buFont typeface="+mj-lt"/>
              <a:buAutoNum type="arabicPeriod"/>
            </a:pPr>
            <a:r>
              <a:rPr lang="en-US" dirty="0"/>
              <a:t>Maximum OR gate input = 5 (vs 16)</a:t>
            </a:r>
          </a:p>
          <a:p>
            <a:pPr marL="742950" lvl="1" indent="-285750">
              <a:buFont typeface="+mj-lt"/>
              <a:buAutoNum type="arabicPeriod"/>
            </a:pPr>
            <a:r>
              <a:rPr lang="en-US" dirty="0"/>
              <a:t>Maximum AND gate input = 5 (vs 16)</a:t>
            </a:r>
          </a:p>
          <a:p>
            <a:pPr marL="742950" lvl="1" indent="-285750">
              <a:buFont typeface="+mj-lt"/>
              <a:buAutoNum type="arabicPeriod"/>
            </a:pPr>
            <a:r>
              <a:rPr lang="en-US" dirty="0"/>
              <a:t>Reduced complexity and fan-in</a:t>
            </a:r>
          </a:p>
          <a:p>
            <a:pPr marL="742950" lvl="1" indent="-285750">
              <a:buFont typeface="+mj-lt"/>
              <a:buAutoNum type="arabicPeriod"/>
            </a:pPr>
            <a:r>
              <a:rPr lang="en-US" dirty="0"/>
              <a:t>Faster </a:t>
            </a:r>
            <a:r>
              <a:rPr lang="en-US" dirty="0" err="1"/>
              <a:t>tclg</a:t>
            </a:r>
            <a:r>
              <a:rPr lang="en-US" dirty="0"/>
              <a:t> due to simpler logic</a:t>
            </a:r>
          </a:p>
          <a:p>
            <a:endParaRPr lang="en-US" b="1" dirty="0"/>
          </a:p>
        </p:txBody>
      </p:sp>
      <p:sp>
        <p:nvSpPr>
          <p:cNvPr id="4" name="Slide Number Placeholder 3">
            <a:extLst>
              <a:ext uri="{FF2B5EF4-FFF2-40B4-BE49-F238E27FC236}">
                <a16:creationId xmlns:a16="http://schemas.microsoft.com/office/drawing/2014/main" id="{5304B160-7CFD-7079-A1C3-2D88659D2BB2}"/>
              </a:ext>
            </a:extLst>
          </p:cNvPr>
          <p:cNvSpPr>
            <a:spLocks noGrp="1"/>
          </p:cNvSpPr>
          <p:nvPr>
            <p:ph type="sldNum" sz="quarter" idx="5"/>
          </p:nvPr>
        </p:nvSpPr>
        <p:spPr/>
        <p:txBody>
          <a:bodyPr/>
          <a:lstStyle/>
          <a:p>
            <a:fld id="{8915D39E-BF79-5044-9B9C-292D64001D90}" type="slidenum">
              <a:rPr lang="en-BD" smtClean="0"/>
              <a:t>12</a:t>
            </a:fld>
            <a:endParaRPr lang="en-BD"/>
          </a:p>
        </p:txBody>
      </p:sp>
    </p:spTree>
    <p:extLst>
      <p:ext uri="{BB962C8B-B14F-4D97-AF65-F5344CB8AC3E}">
        <p14:creationId xmlns:p14="http://schemas.microsoft.com/office/powerpoint/2010/main" val="1701301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E7073C-D227-8C93-4511-BEBF8AA5BF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4E8505-FCB2-8078-D8BE-917BC6EF35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386E9F-F13C-7866-3380-F894F5C754BB}"/>
              </a:ext>
            </a:extLst>
          </p:cNvPr>
          <p:cNvSpPr>
            <a:spLocks noGrp="1"/>
          </p:cNvSpPr>
          <p:nvPr>
            <p:ph type="body" idx="1"/>
          </p:nvPr>
        </p:nvSpPr>
        <p:spPr/>
        <p:txBody>
          <a:bodyPr/>
          <a:lstStyle/>
          <a:p>
            <a:pPr>
              <a:buFont typeface="+mj-lt"/>
              <a:buAutoNum type="arabicPeriod"/>
            </a:pPr>
            <a:r>
              <a:rPr lang="en-US" dirty="0"/>
              <a:t>For a direct 16-bit CLA implementation: From equation 2.41, we can see the carry equation becomes very complex as the number of bits increases. For bit position 15, we would need:</a:t>
            </a:r>
          </a:p>
          <a:p>
            <a:pPr>
              <a:buFont typeface="Arial" panose="020B0604020202020204" pitchFamily="34" charset="0"/>
              <a:buChar char="•"/>
            </a:pPr>
            <a:r>
              <a:rPr lang="en-US" dirty="0"/>
              <a:t>One 16-input OR gate</a:t>
            </a:r>
          </a:p>
          <a:p>
            <a:pPr>
              <a:buFont typeface="Arial" panose="020B0604020202020204" pitchFamily="34" charset="0"/>
              <a:buChar char="•"/>
            </a:pPr>
            <a:r>
              <a:rPr lang="en-US" dirty="0"/>
              <a:t>15 AND gates with input sizes ranging from 2 to 16 This makes the implementation impractical due to large fan-in requirements.</a:t>
            </a:r>
          </a:p>
          <a:p>
            <a:pPr>
              <a:buFont typeface="Arial" panose="020B0604020202020204" pitchFamily="34" charset="0"/>
              <a:buChar char="•"/>
            </a:pPr>
            <a:r>
              <a:rPr lang="en-US" dirty="0" err="1"/>
              <a:t>ta,g</a:t>
            </a:r>
            <a:r>
              <a:rPr lang="en-US" dirty="0"/>
              <a:t> = Time to compute generate and propagate signals</a:t>
            </a:r>
          </a:p>
          <a:p>
            <a:pPr>
              <a:buFont typeface="Arial" panose="020B0604020202020204" pitchFamily="34" charset="0"/>
              <a:buChar char="•"/>
            </a:pPr>
            <a:r>
              <a:rPr lang="en-US" dirty="0" err="1"/>
              <a:t>tclg</a:t>
            </a:r>
            <a:r>
              <a:rPr lang="en-US" dirty="0"/>
              <a:t> = Time for carry lookahead generator (much smaller for 4-bit groups)</a:t>
            </a:r>
          </a:p>
          <a:p>
            <a:pPr>
              <a:buFont typeface="Arial" panose="020B0604020202020204" pitchFamily="34" charset="0"/>
              <a:buChar char="•"/>
            </a:pPr>
            <a:r>
              <a:rPr lang="en-US" dirty="0" err="1"/>
              <a:t>ts</a:t>
            </a:r>
            <a:r>
              <a:rPr lang="en-US" dirty="0"/>
              <a:t> = Time to compute final sum</a:t>
            </a:r>
          </a:p>
          <a:p>
            <a:r>
              <a:rPr lang="en-US" dirty="0"/>
              <a:t>The advantages of this approach:</a:t>
            </a:r>
          </a:p>
          <a:p>
            <a:pPr>
              <a:buFont typeface="+mj-lt"/>
              <a:buAutoNum type="arabicPeriod"/>
            </a:pPr>
            <a:r>
              <a:rPr lang="en-US" dirty="0"/>
              <a:t>Each CLA block only needs to handle 4 bits, so: </a:t>
            </a:r>
          </a:p>
          <a:p>
            <a:pPr marL="742950" lvl="1" indent="-285750">
              <a:buFont typeface="+mj-lt"/>
              <a:buAutoNum type="arabicPeriod"/>
            </a:pPr>
            <a:r>
              <a:rPr lang="en-US" dirty="0"/>
              <a:t>Maximum OR gate input = 5 (vs 16)</a:t>
            </a:r>
          </a:p>
          <a:p>
            <a:pPr marL="742950" lvl="1" indent="-285750">
              <a:buFont typeface="+mj-lt"/>
              <a:buAutoNum type="arabicPeriod"/>
            </a:pPr>
            <a:r>
              <a:rPr lang="en-US" dirty="0"/>
              <a:t>Maximum AND gate input = 5 (vs 16)</a:t>
            </a:r>
          </a:p>
          <a:p>
            <a:pPr marL="742950" lvl="1" indent="-285750">
              <a:buFont typeface="+mj-lt"/>
              <a:buAutoNum type="arabicPeriod"/>
            </a:pPr>
            <a:r>
              <a:rPr lang="en-US" dirty="0"/>
              <a:t>Reduced complexity and fan-in</a:t>
            </a:r>
          </a:p>
          <a:p>
            <a:pPr marL="742950" lvl="1" indent="-285750">
              <a:buFont typeface="+mj-lt"/>
              <a:buAutoNum type="arabicPeriod"/>
            </a:pPr>
            <a:r>
              <a:rPr lang="en-US" dirty="0"/>
              <a:t>Faster </a:t>
            </a:r>
            <a:r>
              <a:rPr lang="en-US" dirty="0" err="1"/>
              <a:t>tclg</a:t>
            </a:r>
            <a:r>
              <a:rPr lang="en-US" dirty="0"/>
              <a:t> due to simpler logic</a:t>
            </a:r>
          </a:p>
          <a:p>
            <a:endParaRPr lang="en-US" b="1" dirty="0"/>
          </a:p>
        </p:txBody>
      </p:sp>
      <p:sp>
        <p:nvSpPr>
          <p:cNvPr id="4" name="Slide Number Placeholder 3">
            <a:extLst>
              <a:ext uri="{FF2B5EF4-FFF2-40B4-BE49-F238E27FC236}">
                <a16:creationId xmlns:a16="http://schemas.microsoft.com/office/drawing/2014/main" id="{1836D34D-7605-730F-FBA4-1CFB7BF6D8CE}"/>
              </a:ext>
            </a:extLst>
          </p:cNvPr>
          <p:cNvSpPr>
            <a:spLocks noGrp="1"/>
          </p:cNvSpPr>
          <p:nvPr>
            <p:ph type="sldNum" sz="quarter" idx="5"/>
          </p:nvPr>
        </p:nvSpPr>
        <p:spPr/>
        <p:txBody>
          <a:bodyPr/>
          <a:lstStyle/>
          <a:p>
            <a:fld id="{8915D39E-BF79-5044-9B9C-292D64001D90}" type="slidenum">
              <a:rPr lang="en-BD" smtClean="0"/>
              <a:t>13</a:t>
            </a:fld>
            <a:endParaRPr lang="en-BD"/>
          </a:p>
        </p:txBody>
      </p:sp>
    </p:spTree>
    <p:extLst>
      <p:ext uri="{BB962C8B-B14F-4D97-AF65-F5344CB8AC3E}">
        <p14:creationId xmlns:p14="http://schemas.microsoft.com/office/powerpoint/2010/main" val="25541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15D39E-BF79-5044-9B9C-292D64001D90}" type="slidenum">
              <a:rPr lang="en-BD" smtClean="0"/>
              <a:t>24</a:t>
            </a:fld>
            <a:endParaRPr lang="en-BD"/>
          </a:p>
        </p:txBody>
      </p:sp>
    </p:spTree>
    <p:extLst>
      <p:ext uri="{BB962C8B-B14F-4D97-AF65-F5344CB8AC3E}">
        <p14:creationId xmlns:p14="http://schemas.microsoft.com/office/powerpoint/2010/main" val="3405919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15D39E-BF79-5044-9B9C-292D64001D90}" type="slidenum">
              <a:rPr lang="en-BD" smtClean="0"/>
              <a:t>26</a:t>
            </a:fld>
            <a:endParaRPr lang="en-BD"/>
          </a:p>
        </p:txBody>
      </p:sp>
    </p:spTree>
    <p:extLst>
      <p:ext uri="{BB962C8B-B14F-4D97-AF65-F5344CB8AC3E}">
        <p14:creationId xmlns:p14="http://schemas.microsoft.com/office/powerpoint/2010/main" val="2173854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15D39E-BF79-5044-9B9C-292D64001D90}" type="slidenum">
              <a:rPr lang="en-BD" smtClean="0"/>
              <a:t>27</a:t>
            </a:fld>
            <a:endParaRPr lang="en-BD"/>
          </a:p>
        </p:txBody>
      </p:sp>
    </p:spTree>
    <p:extLst>
      <p:ext uri="{BB962C8B-B14F-4D97-AF65-F5344CB8AC3E}">
        <p14:creationId xmlns:p14="http://schemas.microsoft.com/office/powerpoint/2010/main" val="41691486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1D874F-6792-44D0-A9E6-B113038769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D0B264-B411-DA23-91A1-D77F7C69CF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71841D-EC61-5AF2-14EB-4DC396D0C30C}"/>
              </a:ext>
            </a:extLst>
          </p:cNvPr>
          <p:cNvSpPr>
            <a:spLocks noGrp="1"/>
          </p:cNvSpPr>
          <p:nvPr>
            <p:ph type="body" idx="1"/>
          </p:nvPr>
        </p:nvSpPr>
        <p:spPr/>
        <p:txBody>
          <a:bodyPr/>
          <a:lstStyle/>
          <a:p>
            <a:pPr>
              <a:buFont typeface="+mj-lt"/>
              <a:buAutoNum type="arabicPeriod"/>
            </a:pPr>
            <a:r>
              <a:rPr lang="en-US" dirty="0"/>
              <a:t>For a direct 16-bit CLA implementation: From equation 2.41, we can see the carry equation becomes very complex as the number of bits increases. For bit position 15, we would need:</a:t>
            </a:r>
          </a:p>
          <a:p>
            <a:pPr>
              <a:buFont typeface="Arial" panose="020B0604020202020204" pitchFamily="34" charset="0"/>
              <a:buChar char="•"/>
            </a:pPr>
            <a:r>
              <a:rPr lang="en-US" dirty="0"/>
              <a:t>One 16-input OR gate</a:t>
            </a:r>
          </a:p>
          <a:p>
            <a:pPr>
              <a:buFont typeface="Arial" panose="020B0604020202020204" pitchFamily="34" charset="0"/>
              <a:buChar char="•"/>
            </a:pPr>
            <a:r>
              <a:rPr lang="en-US" dirty="0"/>
              <a:t>15 AND gates with input sizes ranging from 2 to 16 This makes the implementation impractical due to large fan-in requirements.</a:t>
            </a:r>
          </a:p>
          <a:p>
            <a:pPr>
              <a:buFont typeface="Arial" panose="020B0604020202020204" pitchFamily="34" charset="0"/>
              <a:buChar char="•"/>
            </a:pPr>
            <a:r>
              <a:rPr lang="en-US" dirty="0" err="1"/>
              <a:t>ta,g</a:t>
            </a:r>
            <a:r>
              <a:rPr lang="en-US" dirty="0"/>
              <a:t> = Time to compute generate and propagate signals</a:t>
            </a:r>
          </a:p>
          <a:p>
            <a:pPr>
              <a:buFont typeface="Arial" panose="020B0604020202020204" pitchFamily="34" charset="0"/>
              <a:buChar char="•"/>
            </a:pPr>
            <a:r>
              <a:rPr lang="en-US" dirty="0" err="1"/>
              <a:t>tclg</a:t>
            </a:r>
            <a:r>
              <a:rPr lang="en-US" dirty="0"/>
              <a:t> = Time for carry lookahead generator (much smaller for 4-bit groups)</a:t>
            </a:r>
          </a:p>
          <a:p>
            <a:pPr>
              <a:buFont typeface="Arial" panose="020B0604020202020204" pitchFamily="34" charset="0"/>
              <a:buChar char="•"/>
            </a:pPr>
            <a:r>
              <a:rPr lang="en-US" dirty="0" err="1"/>
              <a:t>ts</a:t>
            </a:r>
            <a:r>
              <a:rPr lang="en-US" dirty="0"/>
              <a:t> = Time to compute final sum</a:t>
            </a:r>
          </a:p>
          <a:p>
            <a:r>
              <a:rPr lang="en-US" dirty="0"/>
              <a:t>The advantages of this approach:</a:t>
            </a:r>
          </a:p>
          <a:p>
            <a:pPr>
              <a:buFont typeface="+mj-lt"/>
              <a:buAutoNum type="arabicPeriod"/>
            </a:pPr>
            <a:r>
              <a:rPr lang="en-US" dirty="0"/>
              <a:t>Each CLA block only needs to handle 4 bits, so: </a:t>
            </a:r>
          </a:p>
          <a:p>
            <a:pPr marL="742950" lvl="1" indent="-285750">
              <a:buFont typeface="+mj-lt"/>
              <a:buAutoNum type="arabicPeriod"/>
            </a:pPr>
            <a:r>
              <a:rPr lang="en-US" dirty="0"/>
              <a:t>Maximum OR gate input = 5 (vs 16)</a:t>
            </a:r>
          </a:p>
          <a:p>
            <a:pPr marL="742950" lvl="1" indent="-285750">
              <a:buFont typeface="+mj-lt"/>
              <a:buAutoNum type="arabicPeriod"/>
            </a:pPr>
            <a:r>
              <a:rPr lang="en-US" dirty="0"/>
              <a:t>Maximum AND gate input = 5 (vs 16)</a:t>
            </a:r>
          </a:p>
          <a:p>
            <a:pPr marL="742950" lvl="1" indent="-285750">
              <a:buFont typeface="+mj-lt"/>
              <a:buAutoNum type="arabicPeriod"/>
            </a:pPr>
            <a:r>
              <a:rPr lang="en-US" dirty="0"/>
              <a:t>Reduced complexity and fan-in</a:t>
            </a:r>
          </a:p>
          <a:p>
            <a:pPr marL="742950" lvl="1" indent="-285750">
              <a:buFont typeface="+mj-lt"/>
              <a:buAutoNum type="arabicPeriod"/>
            </a:pPr>
            <a:r>
              <a:rPr lang="en-US" dirty="0"/>
              <a:t>Faster </a:t>
            </a:r>
            <a:r>
              <a:rPr lang="en-US" dirty="0" err="1"/>
              <a:t>tclg</a:t>
            </a:r>
            <a:r>
              <a:rPr lang="en-US" dirty="0"/>
              <a:t> due to simpler logic</a:t>
            </a:r>
          </a:p>
          <a:p>
            <a:endParaRPr lang="en-US" b="1" dirty="0"/>
          </a:p>
        </p:txBody>
      </p:sp>
      <p:sp>
        <p:nvSpPr>
          <p:cNvPr id="4" name="Slide Number Placeholder 3">
            <a:extLst>
              <a:ext uri="{FF2B5EF4-FFF2-40B4-BE49-F238E27FC236}">
                <a16:creationId xmlns:a16="http://schemas.microsoft.com/office/drawing/2014/main" id="{336005F5-1B66-73DC-F13B-419BD181F20C}"/>
              </a:ext>
            </a:extLst>
          </p:cNvPr>
          <p:cNvSpPr>
            <a:spLocks noGrp="1"/>
          </p:cNvSpPr>
          <p:nvPr>
            <p:ph type="sldNum" sz="quarter" idx="5"/>
          </p:nvPr>
        </p:nvSpPr>
        <p:spPr/>
        <p:txBody>
          <a:bodyPr/>
          <a:lstStyle/>
          <a:p>
            <a:fld id="{8915D39E-BF79-5044-9B9C-292D64001D90}" type="slidenum">
              <a:rPr lang="en-BD" smtClean="0"/>
              <a:t>35</a:t>
            </a:fld>
            <a:endParaRPr lang="en-BD"/>
          </a:p>
        </p:txBody>
      </p:sp>
    </p:spTree>
    <p:extLst>
      <p:ext uri="{BB962C8B-B14F-4D97-AF65-F5344CB8AC3E}">
        <p14:creationId xmlns:p14="http://schemas.microsoft.com/office/powerpoint/2010/main" val="277259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962F7C-3B91-F96C-02E7-331D0DF075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E48B63-8E21-88ED-BAF5-22B10A959E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B34C4E-7C2B-2E5B-0CE3-94490FF75D63}"/>
              </a:ext>
            </a:extLst>
          </p:cNvPr>
          <p:cNvSpPr>
            <a:spLocks noGrp="1"/>
          </p:cNvSpPr>
          <p:nvPr>
            <p:ph type="body" idx="1"/>
          </p:nvPr>
        </p:nvSpPr>
        <p:spPr/>
        <p:txBody>
          <a:bodyPr/>
          <a:lstStyle/>
          <a:p>
            <a:pPr>
              <a:buFont typeface="+mj-lt"/>
              <a:buAutoNum type="arabicPeriod"/>
            </a:pPr>
            <a:r>
              <a:rPr lang="en-US" dirty="0"/>
              <a:t>For a direct 16-bit CLA implementation: From equation 2.41, we can see the carry equation becomes very complex as the number of bits increases. For bit position 15, we would need:</a:t>
            </a:r>
          </a:p>
          <a:p>
            <a:pPr>
              <a:buFont typeface="Arial" panose="020B0604020202020204" pitchFamily="34" charset="0"/>
              <a:buChar char="•"/>
            </a:pPr>
            <a:r>
              <a:rPr lang="en-US" dirty="0"/>
              <a:t>One 16-input OR gate</a:t>
            </a:r>
          </a:p>
          <a:p>
            <a:pPr>
              <a:buFont typeface="Arial" panose="020B0604020202020204" pitchFamily="34" charset="0"/>
              <a:buChar char="•"/>
            </a:pPr>
            <a:r>
              <a:rPr lang="en-US" dirty="0"/>
              <a:t>15 AND gates with input sizes ranging from 2 to 16 This makes the implementation impractical due to large fan-in requirements.</a:t>
            </a:r>
          </a:p>
          <a:p>
            <a:pPr>
              <a:buFont typeface="Arial" panose="020B0604020202020204" pitchFamily="34" charset="0"/>
              <a:buChar char="•"/>
            </a:pPr>
            <a:r>
              <a:rPr lang="en-US" dirty="0" err="1"/>
              <a:t>ta,g</a:t>
            </a:r>
            <a:r>
              <a:rPr lang="en-US" dirty="0"/>
              <a:t> = Time to compute generate and propagate signals</a:t>
            </a:r>
          </a:p>
          <a:p>
            <a:pPr>
              <a:buFont typeface="Arial" panose="020B0604020202020204" pitchFamily="34" charset="0"/>
              <a:buChar char="•"/>
            </a:pPr>
            <a:r>
              <a:rPr lang="en-US" dirty="0" err="1"/>
              <a:t>tclg</a:t>
            </a:r>
            <a:r>
              <a:rPr lang="en-US" dirty="0"/>
              <a:t> = Time for carry lookahead generator (much smaller for 4-bit groups)</a:t>
            </a:r>
          </a:p>
          <a:p>
            <a:pPr>
              <a:buFont typeface="Arial" panose="020B0604020202020204" pitchFamily="34" charset="0"/>
              <a:buChar char="•"/>
            </a:pPr>
            <a:r>
              <a:rPr lang="en-US" dirty="0" err="1"/>
              <a:t>ts</a:t>
            </a:r>
            <a:r>
              <a:rPr lang="en-US" dirty="0"/>
              <a:t> = Time to compute final sum</a:t>
            </a:r>
          </a:p>
          <a:p>
            <a:r>
              <a:rPr lang="en-US" dirty="0"/>
              <a:t>The advantages of this approach:</a:t>
            </a:r>
          </a:p>
          <a:p>
            <a:pPr>
              <a:buFont typeface="+mj-lt"/>
              <a:buAutoNum type="arabicPeriod"/>
            </a:pPr>
            <a:r>
              <a:rPr lang="en-US" dirty="0"/>
              <a:t>Each CLA block only needs to handle 4 bits, so: </a:t>
            </a:r>
          </a:p>
          <a:p>
            <a:pPr marL="742950" lvl="1" indent="-285750">
              <a:buFont typeface="+mj-lt"/>
              <a:buAutoNum type="arabicPeriod"/>
            </a:pPr>
            <a:r>
              <a:rPr lang="en-US" dirty="0"/>
              <a:t>Maximum OR gate input = 5 (vs 16)</a:t>
            </a:r>
          </a:p>
          <a:p>
            <a:pPr marL="742950" lvl="1" indent="-285750">
              <a:buFont typeface="+mj-lt"/>
              <a:buAutoNum type="arabicPeriod"/>
            </a:pPr>
            <a:r>
              <a:rPr lang="en-US" dirty="0"/>
              <a:t>Maximum AND gate input = 5 (vs 16)</a:t>
            </a:r>
          </a:p>
          <a:p>
            <a:pPr marL="742950" lvl="1" indent="-285750">
              <a:buFont typeface="+mj-lt"/>
              <a:buAutoNum type="arabicPeriod"/>
            </a:pPr>
            <a:r>
              <a:rPr lang="en-US" dirty="0"/>
              <a:t>Reduced complexity and fan-in</a:t>
            </a:r>
          </a:p>
          <a:p>
            <a:pPr marL="742950" lvl="1" indent="-285750">
              <a:buFont typeface="+mj-lt"/>
              <a:buAutoNum type="arabicPeriod"/>
            </a:pPr>
            <a:r>
              <a:rPr lang="en-US" dirty="0"/>
              <a:t>Faster </a:t>
            </a:r>
            <a:r>
              <a:rPr lang="en-US" dirty="0" err="1"/>
              <a:t>tclg</a:t>
            </a:r>
            <a:r>
              <a:rPr lang="en-US" dirty="0"/>
              <a:t> due to simpler logic</a:t>
            </a:r>
          </a:p>
          <a:p>
            <a:endParaRPr lang="en-US" b="1" dirty="0"/>
          </a:p>
        </p:txBody>
      </p:sp>
      <p:sp>
        <p:nvSpPr>
          <p:cNvPr id="4" name="Slide Number Placeholder 3">
            <a:extLst>
              <a:ext uri="{FF2B5EF4-FFF2-40B4-BE49-F238E27FC236}">
                <a16:creationId xmlns:a16="http://schemas.microsoft.com/office/drawing/2014/main" id="{46BD2011-0D74-8385-6AFF-75A94EF27C50}"/>
              </a:ext>
            </a:extLst>
          </p:cNvPr>
          <p:cNvSpPr>
            <a:spLocks noGrp="1"/>
          </p:cNvSpPr>
          <p:nvPr>
            <p:ph type="sldNum" sz="quarter" idx="5"/>
          </p:nvPr>
        </p:nvSpPr>
        <p:spPr/>
        <p:txBody>
          <a:bodyPr/>
          <a:lstStyle/>
          <a:p>
            <a:fld id="{8915D39E-BF79-5044-9B9C-292D64001D90}" type="slidenum">
              <a:rPr lang="en-BD" smtClean="0"/>
              <a:t>36</a:t>
            </a:fld>
            <a:endParaRPr lang="en-BD"/>
          </a:p>
        </p:txBody>
      </p:sp>
    </p:spTree>
    <p:extLst>
      <p:ext uri="{BB962C8B-B14F-4D97-AF65-F5344CB8AC3E}">
        <p14:creationId xmlns:p14="http://schemas.microsoft.com/office/powerpoint/2010/main" val="18577494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GB"/>
              <a:t>Click to edit Master title style</a:t>
            </a:r>
            <a:endParaRPr lang="en-US"/>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21" name="Footer Placeholder 20"/>
          <p:cNvSpPr>
            <a:spLocks noGrp="1"/>
          </p:cNvSpPr>
          <p:nvPr>
            <p:ph type="ftr" sz="quarter" idx="11"/>
          </p:nvPr>
        </p:nvSpPr>
        <p:spPr>
          <a:xfrm>
            <a:off x="1453896" y="5211060"/>
            <a:ext cx="5905500" cy="228600"/>
          </a:xfrm>
          <a:prstGeom prst="rect">
            <a:avLst/>
          </a:prstGeom>
        </p:spPr>
        <p:txBody>
          <a:bodyPr/>
          <a:lstStyle>
            <a:lvl1pPr algn="l">
              <a:defRPr>
                <a:solidFill>
                  <a:schemeClr val="tx1">
                    <a:lumMod val="75000"/>
                    <a:lumOff val="25000"/>
                  </a:schemeClr>
                </a:solidFill>
              </a:defRPr>
            </a:lvl1pPr>
          </a:lstStyle>
          <a:p>
            <a:r>
              <a:rPr lang="en-GB"/>
              <a:t>Title of the Project</a:t>
            </a:r>
            <a:endParaRPr lang="en-BD"/>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E9C29D53-9981-884B-B5B6-B5743DF81FD1}" type="slidenum">
              <a:rPr lang="en-BD" smtClean="0"/>
              <a:t>‹#›</a:t>
            </a:fld>
            <a:endParaRPr lang="en-BD"/>
          </a:p>
        </p:txBody>
      </p:sp>
      <p:sp>
        <p:nvSpPr>
          <p:cNvPr id="23" name="Rectangle 22">
            <a:extLst>
              <a:ext uri="{FF2B5EF4-FFF2-40B4-BE49-F238E27FC236}">
                <a16:creationId xmlns:a16="http://schemas.microsoft.com/office/drawing/2014/main" id="{ACC9C879-EF2D-BA4E-B6A9-D4377737278E}"/>
              </a:ext>
            </a:extLst>
          </p:cNvPr>
          <p:cNvSpPr/>
          <p:nvPr userDrawn="1"/>
        </p:nvSpPr>
        <p:spPr>
          <a:xfrm>
            <a:off x="0" y="0"/>
            <a:ext cx="12192000" cy="156226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D" sz="2400">
                <a:latin typeface="Arial" panose="020B0604020202020204" pitchFamily="34" charset="0"/>
                <a:cs typeface="Arial" panose="020B0604020202020204" pitchFamily="34" charset="0"/>
              </a:rPr>
              <a:t>EEE </a:t>
            </a:r>
            <a:r>
              <a:rPr lang="en-US" sz="2400">
                <a:latin typeface="Arial" panose="020B0604020202020204" pitchFamily="34" charset="0"/>
                <a:cs typeface="Arial" panose="020B0604020202020204" pitchFamily="34" charset="0"/>
              </a:rPr>
              <a:t>xxx</a:t>
            </a:r>
            <a:r>
              <a:rPr lang="en-BD" sz="2400">
                <a:latin typeface="Arial" panose="020B0604020202020204" pitchFamily="34" charset="0"/>
                <a:cs typeface="Arial" panose="020B0604020202020204" pitchFamily="34" charset="0"/>
              </a:rPr>
              <a:t> – </a:t>
            </a:r>
            <a:r>
              <a:rPr lang="en-US" sz="2400">
                <a:latin typeface="Arial" panose="020B0604020202020204" pitchFamily="34" charset="0"/>
                <a:cs typeface="Arial" panose="020B0604020202020204" pitchFamily="34" charset="0"/>
              </a:rPr>
              <a:t>Course Title</a:t>
            </a:r>
            <a:r>
              <a:rPr lang="en-BD" sz="2400">
                <a:latin typeface="Arial" panose="020B0604020202020204" pitchFamily="34" charset="0"/>
                <a:cs typeface="Arial" panose="020B0604020202020204" pitchFamily="34" charset="0"/>
              </a:rPr>
              <a:t> Laboratory</a:t>
            </a:r>
          </a:p>
          <a:p>
            <a:pPr marL="0" marR="0" lvl="0" indent="0" algn="ctr" defTabSz="457200" rtl="0" eaLnBrk="1" fontAlgn="auto" latinLnBrk="0" hangingPunct="1">
              <a:lnSpc>
                <a:spcPct val="100000"/>
              </a:lnSpc>
              <a:spcBef>
                <a:spcPts val="0"/>
              </a:spcBef>
              <a:spcAft>
                <a:spcPts val="0"/>
              </a:spcAft>
              <a:buClrTx/>
              <a:buSzTx/>
              <a:buFontTx/>
              <a:buNone/>
              <a:tabLst/>
              <a:defRPr/>
            </a:pPr>
            <a:r>
              <a:rPr lang="en-BD" sz="2800">
                <a:latin typeface="Arial" panose="020B0604020202020204" pitchFamily="34" charset="0"/>
                <a:cs typeface="Arial" panose="020B0604020202020204" pitchFamily="34" charset="0"/>
              </a:rPr>
              <a:t>Jan 202</a:t>
            </a:r>
            <a:r>
              <a:rPr lang="en-US" sz="2800">
                <a:latin typeface="Arial" panose="020B0604020202020204" pitchFamily="34" charset="0"/>
                <a:cs typeface="Arial" panose="020B0604020202020204" pitchFamily="34" charset="0"/>
              </a:rPr>
              <a:t>x </a:t>
            </a:r>
            <a:r>
              <a:rPr lang="en-BD" sz="2800">
                <a:latin typeface="Arial" panose="020B0604020202020204" pitchFamily="34" charset="0"/>
                <a:cs typeface="Arial" panose="020B0604020202020204" pitchFamily="34" charset="0"/>
              </a:rPr>
              <a:t>Level-</a:t>
            </a:r>
            <a:r>
              <a:rPr lang="en-US" sz="2800">
                <a:latin typeface="Arial" panose="020B0604020202020204" pitchFamily="34" charset="0"/>
                <a:cs typeface="Arial" panose="020B0604020202020204" pitchFamily="34" charset="0"/>
              </a:rPr>
              <a:t>x</a:t>
            </a:r>
            <a:r>
              <a:rPr lang="en-BD" sz="2800">
                <a:latin typeface="Arial" panose="020B0604020202020204" pitchFamily="34" charset="0"/>
                <a:cs typeface="Arial" panose="020B0604020202020204" pitchFamily="34" charset="0"/>
              </a:rPr>
              <a:t> Term-I Section </a:t>
            </a:r>
            <a:r>
              <a:rPr lang="en-US" sz="2800">
                <a:latin typeface="Arial" panose="020B0604020202020204" pitchFamily="34" charset="0"/>
                <a:cs typeface="Arial" panose="020B0604020202020204" pitchFamily="34" charset="0"/>
              </a:rPr>
              <a:t>Z</a:t>
            </a:r>
            <a:endParaRPr lang="en-BD" sz="2800">
              <a:latin typeface="Arial" panose="020B0604020202020204" pitchFamily="34" charset="0"/>
              <a:cs typeface="Arial" panose="020B0604020202020204" pitchFamily="34" charset="0"/>
            </a:endParaRPr>
          </a:p>
          <a:p>
            <a:pPr algn="ctr"/>
            <a:r>
              <a:rPr lang="en-BD" sz="3600">
                <a:latin typeface="Arial" panose="020B0604020202020204" pitchFamily="34" charset="0"/>
                <a:cs typeface="Arial" panose="020B0604020202020204" pitchFamily="34" charset="0"/>
              </a:rPr>
              <a:t>Final Project Demonstration</a:t>
            </a:r>
          </a:p>
        </p:txBody>
      </p:sp>
      <p:sp>
        <p:nvSpPr>
          <p:cNvPr id="24" name="Rectangle 23">
            <a:extLst>
              <a:ext uri="{FF2B5EF4-FFF2-40B4-BE49-F238E27FC236}">
                <a16:creationId xmlns:a16="http://schemas.microsoft.com/office/drawing/2014/main" id="{A799C6A4-662A-4C47-AB70-4A7A449F40AE}"/>
              </a:ext>
            </a:extLst>
          </p:cNvPr>
          <p:cNvSpPr/>
          <p:nvPr userDrawn="1"/>
        </p:nvSpPr>
        <p:spPr>
          <a:xfrm>
            <a:off x="0" y="5968657"/>
            <a:ext cx="12192000" cy="8893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2865755" algn="ctr"/>
                <a:tab pos="5731510" algn="r"/>
              </a:tabLst>
            </a:pPr>
            <a:r>
              <a:rPr lang="en-US" sz="1800" cap="small" spc="160">
                <a:effectLst/>
                <a:latin typeface="Arial" panose="020B0604020202020204" pitchFamily="34" charset="0"/>
                <a:ea typeface="Times New Roman" panose="02020603050405020304" pitchFamily="18" charset="0"/>
                <a:cs typeface="Arial" panose="020B0604020202020204" pitchFamily="34" charset="0"/>
              </a:rPr>
              <a:t>Bangladesh University of Engineering and Technology</a:t>
            </a:r>
            <a:endParaRPr lang="en-GB" sz="1800">
              <a:effectLst/>
              <a:latin typeface="Arial" panose="020B0604020202020204" pitchFamily="34" charset="0"/>
              <a:ea typeface="Times New Roman" panose="02020603050405020304" pitchFamily="18" charset="0"/>
              <a:cs typeface="Arial" panose="020B0604020202020204" pitchFamily="34" charset="0"/>
            </a:endParaRPr>
          </a:p>
          <a:p>
            <a:pPr algn="ctr"/>
            <a:r>
              <a:rPr lang="en-US" sz="1800" cap="small" spc="160">
                <a:effectLst/>
                <a:latin typeface="Arial" panose="020B0604020202020204" pitchFamily="34" charset="0"/>
                <a:ea typeface="Times New Roman" panose="02020603050405020304" pitchFamily="18" charset="0"/>
                <a:cs typeface="Arial" panose="020B0604020202020204" pitchFamily="34" charset="0"/>
              </a:rPr>
              <a:t>Department of Electrical and Electronic Engineering</a:t>
            </a:r>
            <a:endParaRPr lang="en-BD" sz="2400">
              <a:latin typeface="Arial" panose="020B0604020202020204" pitchFamily="34" charset="0"/>
              <a:cs typeface="Arial" panose="020B0604020202020204" pitchFamily="34" charset="0"/>
            </a:endParaRPr>
          </a:p>
        </p:txBody>
      </p:sp>
      <p:pic>
        <p:nvPicPr>
          <p:cNvPr id="9" name="Graphic 8">
            <a:extLst>
              <a:ext uri="{FF2B5EF4-FFF2-40B4-BE49-F238E27FC236}">
                <a16:creationId xmlns:a16="http://schemas.microsoft.com/office/drawing/2014/main" id="{89B5FDC4-269D-0A46-8DED-E482158D83E5}"/>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r="84048"/>
          <a:stretch/>
        </p:blipFill>
        <p:spPr>
          <a:xfrm>
            <a:off x="1682496" y="6046044"/>
            <a:ext cx="793630" cy="734567"/>
          </a:xfrm>
          <a:prstGeom prst="rect">
            <a:avLst/>
          </a:prstGeom>
        </p:spPr>
      </p:pic>
    </p:spTree>
    <p:extLst>
      <p:ext uri="{BB962C8B-B14F-4D97-AF65-F5344CB8AC3E}">
        <p14:creationId xmlns:p14="http://schemas.microsoft.com/office/powerpoint/2010/main" val="44689213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9649038-E67C-F32D-3A4E-49766B9CE12F}"/>
              </a:ext>
            </a:extLst>
          </p:cNvPr>
          <p:cNvSpPr>
            <a:spLocks noGrp="1"/>
          </p:cNvSpPr>
          <p:nvPr>
            <p:ph type="dt" sz="half" idx="10"/>
          </p:nvPr>
        </p:nvSpPr>
        <p:spPr/>
        <p:txBody>
          <a:bodyPr/>
          <a:lstStyle/>
          <a:p>
            <a:r>
              <a:rPr lang="en-US" dirty="0"/>
              <a:t>EEE 468 (2022) – Final Project Group A.XY</a:t>
            </a:r>
            <a:endParaRPr lang="en-BD" dirty="0"/>
          </a:p>
        </p:txBody>
      </p:sp>
      <p:sp>
        <p:nvSpPr>
          <p:cNvPr id="5" name="Footer Placeholder 4">
            <a:extLst>
              <a:ext uri="{FF2B5EF4-FFF2-40B4-BE49-F238E27FC236}">
                <a16:creationId xmlns:a16="http://schemas.microsoft.com/office/drawing/2014/main" id="{D54079AD-4F4B-2A08-E54B-560665B9ABE1}"/>
              </a:ext>
            </a:extLst>
          </p:cNvPr>
          <p:cNvSpPr>
            <a:spLocks noGrp="1"/>
          </p:cNvSpPr>
          <p:nvPr>
            <p:ph type="ftr" sz="quarter" idx="11"/>
          </p:nvPr>
        </p:nvSpPr>
        <p:spPr/>
        <p:txBody>
          <a:bodyPr/>
          <a:lstStyle/>
          <a:p>
            <a:pPr algn="ctr"/>
            <a:r>
              <a:rPr lang="en-BD"/>
              <a:t>Title of the Project</a:t>
            </a:r>
          </a:p>
        </p:txBody>
      </p:sp>
      <p:sp>
        <p:nvSpPr>
          <p:cNvPr id="6" name="Slide Number Placeholder 5">
            <a:extLst>
              <a:ext uri="{FF2B5EF4-FFF2-40B4-BE49-F238E27FC236}">
                <a16:creationId xmlns:a16="http://schemas.microsoft.com/office/drawing/2014/main" id="{B2FBC4AE-B903-2951-368D-1CD59AE1F142}"/>
              </a:ext>
            </a:extLst>
          </p:cNvPr>
          <p:cNvSpPr>
            <a:spLocks noGrp="1"/>
          </p:cNvSpPr>
          <p:nvPr>
            <p:ph type="sldNum" sz="quarter" idx="12"/>
          </p:nvPr>
        </p:nvSpPr>
        <p:spPr/>
        <p:txBody>
          <a:bodyPr/>
          <a:lstStyle/>
          <a:p>
            <a:fld id="{E9C29D53-9981-884B-B5B6-B5743DF81FD1}" type="slidenum">
              <a:rPr lang="en-BD" smtClean="0"/>
              <a:pPr/>
              <a:t>‹#›</a:t>
            </a:fld>
            <a:endParaRPr lang="en-BD"/>
          </a:p>
        </p:txBody>
      </p:sp>
    </p:spTree>
    <p:extLst>
      <p:ext uri="{BB962C8B-B14F-4D97-AF65-F5344CB8AC3E}">
        <p14:creationId xmlns:p14="http://schemas.microsoft.com/office/powerpoint/2010/main" val="3219430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p:txBody>
          <a:bodyPr/>
          <a:lstStyle/>
          <a:p>
            <a:fld id="{E9C29D53-9981-884B-B5B6-B5743DF81FD1}" type="slidenum">
              <a:rPr lang="en-BD" smtClean="0"/>
              <a:t>‹#›</a:t>
            </a:fld>
            <a:endParaRPr lang="en-BD"/>
          </a:p>
        </p:txBody>
      </p:sp>
      <p:sp>
        <p:nvSpPr>
          <p:cNvPr id="9" name="Date Placeholder 5">
            <a:extLst>
              <a:ext uri="{FF2B5EF4-FFF2-40B4-BE49-F238E27FC236}">
                <a16:creationId xmlns:a16="http://schemas.microsoft.com/office/drawing/2014/main" id="{7A532869-E847-B04C-9454-B1BBC68D6D5E}"/>
              </a:ext>
            </a:extLst>
          </p:cNvPr>
          <p:cNvSpPr>
            <a:spLocks noGrp="1"/>
          </p:cNvSpPr>
          <p:nvPr>
            <p:ph type="dt" sz="half" idx="10"/>
          </p:nvPr>
        </p:nvSpPr>
        <p:spPr>
          <a:xfrm>
            <a:off x="432486" y="6501637"/>
            <a:ext cx="4825314" cy="375412"/>
          </a:xfrm>
        </p:spPr>
        <p:txBody>
          <a:bodyPr/>
          <a:lstStyle/>
          <a:p>
            <a:r>
              <a:rPr lang="en-US" dirty="0"/>
              <a:t>EEE 468 (2022) – Final Project Group A.XY</a:t>
            </a:r>
            <a:endParaRPr lang="en-BD" dirty="0"/>
          </a:p>
        </p:txBody>
      </p:sp>
      <p:sp>
        <p:nvSpPr>
          <p:cNvPr id="10" name="Footer Placeholder 6">
            <a:extLst>
              <a:ext uri="{FF2B5EF4-FFF2-40B4-BE49-F238E27FC236}">
                <a16:creationId xmlns:a16="http://schemas.microsoft.com/office/drawing/2014/main" id="{39C3B094-71D1-654C-855E-07B8BFC1B41C}"/>
              </a:ext>
            </a:extLst>
          </p:cNvPr>
          <p:cNvSpPr>
            <a:spLocks noGrp="1"/>
          </p:cNvSpPr>
          <p:nvPr>
            <p:ph type="ftr" sz="quarter" idx="11"/>
          </p:nvPr>
        </p:nvSpPr>
        <p:spPr>
          <a:xfrm>
            <a:off x="5257800" y="6482588"/>
            <a:ext cx="6153150" cy="375412"/>
          </a:xfrm>
        </p:spPr>
        <p:txBody>
          <a:bodyPr/>
          <a:lstStyle/>
          <a:p>
            <a:r>
              <a:rPr lang="en-BD"/>
              <a:t>Title of the Project</a:t>
            </a:r>
          </a:p>
        </p:txBody>
      </p:sp>
    </p:spTree>
    <p:extLst>
      <p:ext uri="{BB962C8B-B14F-4D97-AF65-F5344CB8AC3E}">
        <p14:creationId xmlns:p14="http://schemas.microsoft.com/office/powerpoint/2010/main" val="4237455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p:txBody>
          <a:bodyPr/>
          <a:lstStyle/>
          <a:p>
            <a:fld id="{E9C29D53-9981-884B-B5B6-B5743DF81FD1}" type="slidenum">
              <a:rPr lang="en-BD" smtClean="0"/>
              <a:t>‹#›</a:t>
            </a:fld>
            <a:endParaRPr lang="en-BD"/>
          </a:p>
        </p:txBody>
      </p:sp>
      <p:sp>
        <p:nvSpPr>
          <p:cNvPr id="10" name="Date Placeholder 5">
            <a:extLst>
              <a:ext uri="{FF2B5EF4-FFF2-40B4-BE49-F238E27FC236}">
                <a16:creationId xmlns:a16="http://schemas.microsoft.com/office/drawing/2014/main" id="{3AA596F9-6385-224E-8B6A-509678335D14}"/>
              </a:ext>
            </a:extLst>
          </p:cNvPr>
          <p:cNvSpPr>
            <a:spLocks noGrp="1"/>
          </p:cNvSpPr>
          <p:nvPr>
            <p:ph type="dt" sz="half" idx="10"/>
          </p:nvPr>
        </p:nvSpPr>
        <p:spPr>
          <a:xfrm>
            <a:off x="432486" y="6501637"/>
            <a:ext cx="4825314" cy="375412"/>
          </a:xfrm>
        </p:spPr>
        <p:txBody>
          <a:bodyPr/>
          <a:lstStyle/>
          <a:p>
            <a:r>
              <a:rPr lang="en-US" dirty="0"/>
              <a:t>EEE 468 (2022) – Final Project Group A.XY</a:t>
            </a:r>
            <a:endParaRPr lang="en-BD" dirty="0"/>
          </a:p>
        </p:txBody>
      </p:sp>
      <p:sp>
        <p:nvSpPr>
          <p:cNvPr id="11" name="Footer Placeholder 6">
            <a:extLst>
              <a:ext uri="{FF2B5EF4-FFF2-40B4-BE49-F238E27FC236}">
                <a16:creationId xmlns:a16="http://schemas.microsoft.com/office/drawing/2014/main" id="{1CB05F73-B36B-5A48-81EA-E76B135758B3}"/>
              </a:ext>
            </a:extLst>
          </p:cNvPr>
          <p:cNvSpPr>
            <a:spLocks noGrp="1"/>
          </p:cNvSpPr>
          <p:nvPr>
            <p:ph type="ftr" sz="quarter" idx="11"/>
          </p:nvPr>
        </p:nvSpPr>
        <p:spPr>
          <a:xfrm>
            <a:off x="5257800" y="6482588"/>
            <a:ext cx="6153150" cy="375412"/>
          </a:xfrm>
        </p:spPr>
        <p:txBody>
          <a:bodyPr/>
          <a:lstStyle/>
          <a:p>
            <a:r>
              <a:rPr lang="en-BD"/>
              <a:t>Title of the Project</a:t>
            </a:r>
          </a:p>
        </p:txBody>
      </p:sp>
    </p:spTree>
    <p:extLst>
      <p:ext uri="{BB962C8B-B14F-4D97-AF65-F5344CB8AC3E}">
        <p14:creationId xmlns:p14="http://schemas.microsoft.com/office/powerpoint/2010/main" val="3184022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p:txBody>
          <a:bodyPr/>
          <a:lstStyle/>
          <a:p>
            <a:fld id="{E9C29D53-9981-884B-B5B6-B5743DF81FD1}" type="slidenum">
              <a:rPr lang="en-BD" smtClean="0"/>
              <a:t>‹#›</a:t>
            </a:fld>
            <a:endParaRPr lang="en-BD"/>
          </a:p>
        </p:txBody>
      </p:sp>
      <p:sp>
        <p:nvSpPr>
          <p:cNvPr id="6" name="Date Placeholder 5">
            <a:extLst>
              <a:ext uri="{FF2B5EF4-FFF2-40B4-BE49-F238E27FC236}">
                <a16:creationId xmlns:a16="http://schemas.microsoft.com/office/drawing/2014/main" id="{24A8BE3A-860F-304A-9628-0D1C6721E98C}"/>
              </a:ext>
            </a:extLst>
          </p:cNvPr>
          <p:cNvSpPr>
            <a:spLocks noGrp="1"/>
          </p:cNvSpPr>
          <p:nvPr>
            <p:ph type="dt" sz="half" idx="10"/>
          </p:nvPr>
        </p:nvSpPr>
        <p:spPr>
          <a:xfrm>
            <a:off x="432486" y="6501637"/>
            <a:ext cx="4825314" cy="375412"/>
          </a:xfrm>
        </p:spPr>
        <p:txBody>
          <a:bodyPr/>
          <a:lstStyle/>
          <a:p>
            <a:r>
              <a:rPr lang="en-US" dirty="0"/>
              <a:t>EEE 468 (2022) – Final Project Group A.XY</a:t>
            </a:r>
            <a:endParaRPr lang="en-BD" dirty="0"/>
          </a:p>
        </p:txBody>
      </p:sp>
      <p:sp>
        <p:nvSpPr>
          <p:cNvPr id="7" name="Footer Placeholder 6">
            <a:extLst>
              <a:ext uri="{FF2B5EF4-FFF2-40B4-BE49-F238E27FC236}">
                <a16:creationId xmlns:a16="http://schemas.microsoft.com/office/drawing/2014/main" id="{78BF763A-9E9F-6745-958E-87128C40B814}"/>
              </a:ext>
            </a:extLst>
          </p:cNvPr>
          <p:cNvSpPr>
            <a:spLocks noGrp="1"/>
          </p:cNvSpPr>
          <p:nvPr>
            <p:ph type="ftr" sz="quarter" idx="11"/>
          </p:nvPr>
        </p:nvSpPr>
        <p:spPr>
          <a:xfrm>
            <a:off x="5257800" y="6482588"/>
            <a:ext cx="6153150" cy="375412"/>
          </a:xfrm>
        </p:spPr>
        <p:txBody>
          <a:bodyPr/>
          <a:lstStyle/>
          <a:p>
            <a:r>
              <a:rPr lang="en-BD"/>
              <a:t>Title of the Project</a:t>
            </a:r>
          </a:p>
        </p:txBody>
      </p:sp>
    </p:spTree>
    <p:extLst>
      <p:ext uri="{BB962C8B-B14F-4D97-AF65-F5344CB8AC3E}">
        <p14:creationId xmlns:p14="http://schemas.microsoft.com/office/powerpoint/2010/main" val="1448220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9C29D53-9981-884B-B5B6-B5743DF81FD1}" type="slidenum">
              <a:rPr lang="en-BD" smtClean="0"/>
              <a:t>‹#›</a:t>
            </a:fld>
            <a:endParaRPr lang="en-BD"/>
          </a:p>
        </p:txBody>
      </p:sp>
      <p:sp>
        <p:nvSpPr>
          <p:cNvPr id="5" name="Date Placeholder 5">
            <a:extLst>
              <a:ext uri="{FF2B5EF4-FFF2-40B4-BE49-F238E27FC236}">
                <a16:creationId xmlns:a16="http://schemas.microsoft.com/office/drawing/2014/main" id="{7E522AF0-01E9-C04B-A4BD-1E790BA6B079}"/>
              </a:ext>
            </a:extLst>
          </p:cNvPr>
          <p:cNvSpPr>
            <a:spLocks noGrp="1"/>
          </p:cNvSpPr>
          <p:nvPr>
            <p:ph type="dt" sz="half" idx="10"/>
          </p:nvPr>
        </p:nvSpPr>
        <p:spPr>
          <a:xfrm>
            <a:off x="432486" y="6501637"/>
            <a:ext cx="4825314" cy="375412"/>
          </a:xfrm>
        </p:spPr>
        <p:txBody>
          <a:bodyPr/>
          <a:lstStyle/>
          <a:p>
            <a:r>
              <a:rPr lang="en-US" dirty="0"/>
              <a:t>EEE 468 (2022) – Final Project Group A.XY</a:t>
            </a:r>
            <a:endParaRPr lang="en-BD" dirty="0"/>
          </a:p>
        </p:txBody>
      </p:sp>
      <p:sp>
        <p:nvSpPr>
          <p:cNvPr id="6" name="Footer Placeholder 6">
            <a:extLst>
              <a:ext uri="{FF2B5EF4-FFF2-40B4-BE49-F238E27FC236}">
                <a16:creationId xmlns:a16="http://schemas.microsoft.com/office/drawing/2014/main" id="{6FE88DDB-FE65-5846-A692-EED395E9C200}"/>
              </a:ext>
            </a:extLst>
          </p:cNvPr>
          <p:cNvSpPr>
            <a:spLocks noGrp="1"/>
          </p:cNvSpPr>
          <p:nvPr>
            <p:ph type="ftr" sz="quarter" idx="11"/>
          </p:nvPr>
        </p:nvSpPr>
        <p:spPr>
          <a:xfrm>
            <a:off x="5257800" y="6482588"/>
            <a:ext cx="6153150" cy="375412"/>
          </a:xfrm>
        </p:spPr>
        <p:txBody>
          <a:bodyPr/>
          <a:lstStyle/>
          <a:p>
            <a:r>
              <a:rPr lang="en-BD"/>
              <a:t>Title of the Project</a:t>
            </a:r>
          </a:p>
        </p:txBody>
      </p:sp>
    </p:spTree>
    <p:extLst>
      <p:ext uri="{BB962C8B-B14F-4D97-AF65-F5344CB8AC3E}">
        <p14:creationId xmlns:p14="http://schemas.microsoft.com/office/powerpoint/2010/main" val="3970478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852ED7D-C8C9-FC45-9D41-2B197068D5F8}"/>
              </a:ext>
            </a:extLst>
          </p:cNvPr>
          <p:cNvSpPr/>
          <p:nvPr userDrawn="1"/>
        </p:nvSpPr>
        <p:spPr>
          <a:xfrm>
            <a:off x="1" y="6457189"/>
            <a:ext cx="12192000" cy="41316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D"/>
          </a:p>
        </p:txBody>
      </p:sp>
      <p:sp>
        <p:nvSpPr>
          <p:cNvPr id="2" name="Title Placeholder 1"/>
          <p:cNvSpPr>
            <a:spLocks noGrp="1"/>
          </p:cNvSpPr>
          <p:nvPr>
            <p:ph type="title"/>
          </p:nvPr>
        </p:nvSpPr>
        <p:spPr>
          <a:xfrm>
            <a:off x="1066800" y="459714"/>
            <a:ext cx="10058400" cy="729006"/>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1066800" y="1493520"/>
            <a:ext cx="10058400" cy="454152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4"/>
          </p:nvPr>
        </p:nvSpPr>
        <p:spPr>
          <a:xfrm>
            <a:off x="11410950" y="6501638"/>
            <a:ext cx="521970" cy="308530"/>
          </a:xfrm>
          <a:prstGeom prst="rect">
            <a:avLst/>
          </a:prstGeom>
        </p:spPr>
        <p:txBody>
          <a:bodyPr vert="horz" lIns="91440" tIns="45720" rIns="91440" bIns="45720" rtlCol="0" anchor="b"/>
          <a:lstStyle>
            <a:lvl1pPr algn="r">
              <a:defRPr sz="1400" b="1">
                <a:solidFill>
                  <a:schemeClr val="bg1"/>
                </a:solidFill>
              </a:defRPr>
            </a:lvl1pPr>
          </a:lstStyle>
          <a:p>
            <a:fld id="{E9C29D53-9981-884B-B5B6-B5743DF81FD1}" type="slidenum">
              <a:rPr lang="en-BD" smtClean="0"/>
              <a:pPr/>
              <a:t>‹#›</a:t>
            </a:fld>
            <a:endParaRPr lang="en-BD"/>
          </a:p>
        </p:txBody>
      </p:sp>
      <p:pic>
        <p:nvPicPr>
          <p:cNvPr id="9" name="Graphic 8">
            <a:extLst>
              <a:ext uri="{FF2B5EF4-FFF2-40B4-BE49-F238E27FC236}">
                <a16:creationId xmlns:a16="http://schemas.microsoft.com/office/drawing/2014/main" id="{8D083A58-BF4A-C247-A39E-31621332A2F9}"/>
              </a:ext>
            </a:extLst>
          </p:cNvPr>
          <p:cNvPicPr>
            <a:picLocks noChangeAspect="1"/>
          </p:cNvPicPr>
          <p:nvPr userDrawn="1"/>
        </p:nvPicPr>
        <p:blipFill rotWithShape="1">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rcRect r="84048"/>
          <a:stretch/>
        </p:blipFill>
        <p:spPr>
          <a:xfrm>
            <a:off x="51125" y="6457189"/>
            <a:ext cx="381361" cy="352979"/>
          </a:xfrm>
          <a:prstGeom prst="rect">
            <a:avLst/>
          </a:prstGeom>
        </p:spPr>
      </p:pic>
      <p:sp>
        <p:nvSpPr>
          <p:cNvPr id="10" name="Date Placeholder 5">
            <a:extLst>
              <a:ext uri="{FF2B5EF4-FFF2-40B4-BE49-F238E27FC236}">
                <a16:creationId xmlns:a16="http://schemas.microsoft.com/office/drawing/2014/main" id="{576C60AE-BF9F-E948-A464-57EC6013BD0B}"/>
              </a:ext>
            </a:extLst>
          </p:cNvPr>
          <p:cNvSpPr>
            <a:spLocks noGrp="1"/>
          </p:cNvSpPr>
          <p:nvPr>
            <p:ph type="dt" sz="half" idx="2"/>
          </p:nvPr>
        </p:nvSpPr>
        <p:spPr>
          <a:xfrm>
            <a:off x="432486" y="6501637"/>
            <a:ext cx="3968064" cy="394119"/>
          </a:xfrm>
          <a:prstGeom prst="rect">
            <a:avLst/>
          </a:prstGeom>
        </p:spPr>
        <p:txBody>
          <a:bodyPr/>
          <a:lstStyle>
            <a:lvl1pPr>
              <a:defRPr>
                <a:solidFill>
                  <a:schemeClr val="bg1"/>
                </a:solidFill>
                <a:latin typeface="Arial Narrow" panose="020B0606020202030204" pitchFamily="34" charset="0"/>
              </a:defRPr>
            </a:lvl1pPr>
          </a:lstStyle>
          <a:p>
            <a:r>
              <a:rPr lang="en-US"/>
              <a:t>EEE </a:t>
            </a:r>
            <a:r>
              <a:rPr lang="en-US" err="1"/>
              <a:t>xyz</a:t>
            </a:r>
            <a:r>
              <a:rPr lang="en-US"/>
              <a:t> (202z) – Final Project Group A.XY</a:t>
            </a:r>
            <a:endParaRPr lang="en-BD"/>
          </a:p>
        </p:txBody>
      </p:sp>
      <p:sp>
        <p:nvSpPr>
          <p:cNvPr id="11" name="Footer Placeholder 6">
            <a:extLst>
              <a:ext uri="{FF2B5EF4-FFF2-40B4-BE49-F238E27FC236}">
                <a16:creationId xmlns:a16="http://schemas.microsoft.com/office/drawing/2014/main" id="{DCD1120D-AD02-624F-AC7B-A52A109ECB59}"/>
              </a:ext>
            </a:extLst>
          </p:cNvPr>
          <p:cNvSpPr>
            <a:spLocks noGrp="1"/>
          </p:cNvSpPr>
          <p:nvPr>
            <p:ph type="ftr" sz="quarter" idx="3"/>
          </p:nvPr>
        </p:nvSpPr>
        <p:spPr>
          <a:xfrm>
            <a:off x="4400550" y="6507645"/>
            <a:ext cx="5000625" cy="375412"/>
          </a:xfrm>
          <a:prstGeom prst="rect">
            <a:avLst/>
          </a:prstGeom>
        </p:spPr>
        <p:txBody>
          <a:bodyPr/>
          <a:lstStyle>
            <a:lvl1pPr algn="l">
              <a:defRPr>
                <a:solidFill>
                  <a:schemeClr val="bg1"/>
                </a:solidFill>
                <a:latin typeface="Arial Narrow" panose="020B0606020202030204" pitchFamily="34" charset="0"/>
              </a:defRPr>
            </a:lvl1pPr>
          </a:lstStyle>
          <a:p>
            <a:r>
              <a:rPr lang="en-BD"/>
              <a:t>Title of the Project</a:t>
            </a:r>
          </a:p>
        </p:txBody>
      </p:sp>
    </p:spTree>
    <p:extLst>
      <p:ext uri="{BB962C8B-B14F-4D97-AF65-F5344CB8AC3E}">
        <p14:creationId xmlns:p14="http://schemas.microsoft.com/office/powerpoint/2010/main" val="4155827765"/>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3" r:id="rId3"/>
    <p:sldLayoutId id="2147483714" r:id="rId4"/>
    <p:sldLayoutId id="2147483715" r:id="rId5"/>
    <p:sldLayoutId id="2147483716" r:id="rId6"/>
  </p:sldLayoutIdLst>
  <p:hf hdr="0"/>
  <p:txStyles>
    <p:titleStyle>
      <a:lvl1pPr algn="l" defTabSz="914400" rtl="0" eaLnBrk="1" latinLnBrk="0" hangingPunct="1">
        <a:lnSpc>
          <a:spcPct val="90000"/>
        </a:lnSpc>
        <a:spcBef>
          <a:spcPct val="0"/>
        </a:spcBef>
        <a:buNone/>
        <a:defRPr lang="en-US" sz="4400" kern="1200" cap="none" spc="0" baseline="0" dirty="0">
          <a:solidFill>
            <a:schemeClr val="tx1">
              <a:lumMod val="85000"/>
              <a:lumOff val="15000"/>
            </a:schemeClr>
          </a:solidFill>
          <a:effectLst/>
          <a:latin typeface="Arial" panose="020B0604020202020204" pitchFamily="34" charset="0"/>
          <a:ea typeface="+mn-ea"/>
          <a:cs typeface="Arial" panose="020B0604020202020204" pitchFamily="34" charset="0"/>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2400" kern="1200">
          <a:solidFill>
            <a:schemeClr val="tx1"/>
          </a:solidFill>
          <a:latin typeface="Arial" panose="020B0604020202020204" pitchFamily="34" charset="0"/>
          <a:ea typeface="+mn-ea"/>
          <a:cs typeface="Arial" panose="020B0604020202020204" pitchFamily="34" charset="0"/>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2000" kern="1200">
          <a:solidFill>
            <a:schemeClr val="tx1"/>
          </a:solidFill>
          <a:latin typeface="Arial" panose="020B0604020202020204" pitchFamily="34" charset="0"/>
          <a:ea typeface="+mn-ea"/>
          <a:cs typeface="Arial" panose="020B0604020202020204" pitchFamily="34" charset="0"/>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800" kern="1200">
          <a:solidFill>
            <a:schemeClr val="tx1"/>
          </a:solidFill>
          <a:latin typeface="Arial" panose="020B0604020202020204" pitchFamily="34" charset="0"/>
          <a:ea typeface="+mn-ea"/>
          <a:cs typeface="Arial" panose="020B0604020202020204" pitchFamily="34" charset="0"/>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800" kern="1200">
          <a:solidFill>
            <a:schemeClr val="tx1"/>
          </a:solidFill>
          <a:latin typeface="Arial" panose="020B0604020202020204" pitchFamily="34" charset="0"/>
          <a:ea typeface="+mn-ea"/>
          <a:cs typeface="Arial" panose="020B0604020202020204" pitchFamily="34" charset="0"/>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800" kern="1200">
          <a:solidFill>
            <a:schemeClr val="tx1"/>
          </a:solidFill>
          <a:latin typeface="Arial" panose="020B0604020202020204" pitchFamily="34" charset="0"/>
          <a:ea typeface="+mn-ea"/>
          <a:cs typeface="Arial" panose="020B0604020202020204" pitchFamily="34" charset="0"/>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3.xml.rels><?xml version="1.0" encoding="UTF-8" standalone="yes"?>
<Relationships xmlns="http://schemas.openxmlformats.org/package/2006/relationships"><Relationship Id="rId2" Type="http://schemas.openxmlformats.org/officeDocument/2006/relationships/hyperlink" Target="https://patents.google.com/patent/US2966305"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6C925-AD3C-084C-A393-173805EA7DAE}"/>
              </a:ext>
            </a:extLst>
          </p:cNvPr>
          <p:cNvSpPr>
            <a:spLocks noGrp="1"/>
          </p:cNvSpPr>
          <p:nvPr>
            <p:ph type="ctrTitle"/>
          </p:nvPr>
        </p:nvSpPr>
        <p:spPr>
          <a:xfrm>
            <a:off x="1494639" y="1330646"/>
            <a:ext cx="9068586" cy="1580405"/>
          </a:xfrm>
        </p:spPr>
        <p:txBody>
          <a:bodyPr/>
          <a:lstStyle/>
          <a:p>
            <a:r>
              <a:rPr lang="en-US" sz="4000" b="1" cap="none" dirty="0">
                <a:latin typeface="Arial" panose="020B0604020202020204" pitchFamily="34" charset="0"/>
                <a:cs typeface="Arial" panose="020B0604020202020204" pitchFamily="34" charset="0"/>
              </a:rPr>
              <a:t>16-bit Carry-Lookahead Adder</a:t>
            </a:r>
            <a:endParaRPr lang="en-BD" sz="4000" b="1" cap="none" dirty="0">
              <a:latin typeface="Arial" panose="020B0604020202020204" pitchFamily="34" charset="0"/>
              <a:cs typeface="Arial" panose="020B0604020202020204" pitchFamily="34" charset="0"/>
            </a:endParaRPr>
          </a:p>
        </p:txBody>
      </p:sp>
      <p:sp>
        <p:nvSpPr>
          <p:cNvPr id="11" name="Subtitle 2">
            <a:extLst>
              <a:ext uri="{FF2B5EF4-FFF2-40B4-BE49-F238E27FC236}">
                <a16:creationId xmlns:a16="http://schemas.microsoft.com/office/drawing/2014/main" id="{6D4ABD83-8F2E-FD4E-B18C-2299D6E2E152}"/>
              </a:ext>
            </a:extLst>
          </p:cNvPr>
          <p:cNvSpPr txBox="1">
            <a:spLocks/>
          </p:cNvSpPr>
          <p:nvPr/>
        </p:nvSpPr>
        <p:spPr>
          <a:xfrm>
            <a:off x="4228570" y="2607975"/>
            <a:ext cx="3600723" cy="1154828"/>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100000"/>
              </a:lnSpc>
              <a:spcBef>
                <a:spcPts val="0"/>
              </a:spcBef>
              <a:spcAft>
                <a:spcPts val="0"/>
              </a:spcAft>
              <a:buClr>
                <a:schemeClr val="tx1">
                  <a:lumMod val="85000"/>
                  <a:lumOff val="15000"/>
                </a:schemeClr>
              </a:buClr>
              <a:buFont typeface="Garamond" pitchFamily="18" charset="0"/>
              <a:buNone/>
              <a:defRPr sz="1600" kern="1200" spc="80" baseline="0">
                <a:solidFill>
                  <a:schemeClr val="tx1"/>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
                <a:prstClr val="black">
                  <a:lumMod val="85000"/>
                  <a:lumOff val="15000"/>
                </a:prstClr>
              </a:buClr>
              <a:buSzTx/>
              <a:buFont typeface="Garamond" pitchFamily="18" charset="0"/>
              <a:buNone/>
              <a:tabLst/>
              <a:defRPr/>
            </a:pPr>
            <a:r>
              <a:rPr kumimoji="0" lang="en-BD" sz="2800" b="0" i="0" u="none" strike="noStrike" kern="1200" cap="small" spc="80" normalizeH="0" baseline="0" noProof="0" dirty="0">
                <a:ln>
                  <a:noFill/>
                </a:ln>
                <a:solidFill>
                  <a:prstClr val="black"/>
                </a:solidFill>
                <a:effectLst/>
                <a:uLnTx/>
                <a:uFillTx/>
                <a:latin typeface="Arial" panose="020B0604020202020204" pitchFamily="34" charset="0"/>
                <a:cs typeface="Arial" panose="020B0604020202020204" pitchFamily="34" charset="0"/>
              </a:rPr>
              <a:t>Submitted by – </a:t>
            </a:r>
            <a:r>
              <a:rPr kumimoji="0" lang="en-US" sz="2800" b="0" i="0" u="none" strike="noStrike" kern="1200" cap="small" spc="80" normalizeH="0" baseline="0" noProof="0" dirty="0">
                <a:ln>
                  <a:noFill/>
                </a:ln>
                <a:solidFill>
                  <a:prstClr val="black"/>
                </a:solidFill>
                <a:effectLst/>
                <a:uLnTx/>
                <a:uFillTx/>
                <a:latin typeface="Arial" panose="020B0604020202020204" pitchFamily="34" charset="0"/>
                <a:cs typeface="Arial" panose="020B0604020202020204" pitchFamily="34" charset="0"/>
              </a:rPr>
              <a:t>G2 </a:t>
            </a:r>
            <a:r>
              <a:rPr kumimoji="0" lang="en-BD" sz="2800" b="0" i="0" u="none" strike="noStrike" kern="1200" cap="small" spc="80" normalizeH="0" baseline="0" noProof="0" dirty="0">
                <a:ln>
                  <a:noFill/>
                </a:ln>
                <a:solidFill>
                  <a:prstClr val="black"/>
                </a:solidFill>
                <a:effectLst/>
                <a:uLnTx/>
                <a:uFillTx/>
                <a:latin typeface="Arial" panose="020B0604020202020204" pitchFamily="34" charset="0"/>
                <a:cs typeface="Arial" panose="020B0604020202020204" pitchFamily="34" charset="0"/>
              </a:rPr>
              <a:t>Group 03</a:t>
            </a:r>
            <a:endParaRPr kumimoji="0" lang="en-US" sz="2800" b="0" i="0" u="none" strike="noStrike" kern="1200" cap="small" spc="8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
                <a:prstClr val="black">
                  <a:lumMod val="85000"/>
                  <a:lumOff val="15000"/>
                </a:prstClr>
              </a:buClr>
              <a:buSzTx/>
              <a:buFont typeface="Garamond" pitchFamily="18" charset="0"/>
              <a:buNone/>
              <a:tabLst/>
              <a:defRPr/>
            </a:pPr>
            <a:r>
              <a:rPr lang="en-US" sz="2800" cap="small" dirty="0">
                <a:solidFill>
                  <a:prstClr val="black"/>
                </a:solidFill>
                <a:latin typeface="Arial" panose="020B0604020202020204" pitchFamily="34" charset="0"/>
                <a:cs typeface="Arial" panose="020B0604020202020204" pitchFamily="34" charset="0"/>
              </a:rPr>
              <a:t>07 December 2024</a:t>
            </a:r>
            <a:endParaRPr kumimoji="0" lang="en-BD" sz="2800" b="0" i="0" u="none" strike="noStrike" kern="1200" cap="small" spc="8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FB9C72BB-FD81-B385-D2BE-9570709B3934}"/>
              </a:ext>
            </a:extLst>
          </p:cNvPr>
          <p:cNvSpPr txBox="1"/>
          <p:nvPr/>
        </p:nvSpPr>
        <p:spPr>
          <a:xfrm>
            <a:off x="51561" y="17594"/>
            <a:ext cx="12121989" cy="1477328"/>
          </a:xfrm>
          <a:prstGeom prst="rect">
            <a:avLst/>
          </a:prstGeom>
          <a:solidFill>
            <a:srgbClr val="C00000"/>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EEE 468 –VLSI Circuit and Design Laboratory</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Level-4 Term-2</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Final Project Presentation</a:t>
            </a:r>
          </a:p>
        </p:txBody>
      </p:sp>
      <p:sp>
        <p:nvSpPr>
          <p:cNvPr id="6" name="TextBox 5">
            <a:extLst>
              <a:ext uri="{FF2B5EF4-FFF2-40B4-BE49-F238E27FC236}">
                <a16:creationId xmlns:a16="http://schemas.microsoft.com/office/drawing/2014/main" id="{60DDD0D7-50B9-DB61-CBF4-65DDC9362EE4}"/>
              </a:ext>
            </a:extLst>
          </p:cNvPr>
          <p:cNvSpPr txBox="1"/>
          <p:nvPr/>
        </p:nvSpPr>
        <p:spPr>
          <a:xfrm>
            <a:off x="51561" y="3762803"/>
            <a:ext cx="5895077" cy="2462213"/>
          </a:xfrm>
          <a:prstGeom prst="rect">
            <a:avLst/>
          </a:prstGeom>
          <a:noFill/>
        </p:spPr>
        <p:txBody>
          <a:bodyPr wrap="square" rtlCol="0">
            <a:spAutoFit/>
          </a:bodyPr>
          <a:lstStyle/>
          <a:p>
            <a:r>
              <a:rPr kumimoji="0" lang="en-US" sz="2800" b="1" i="0" u="none" strike="noStrike" kern="1200" cap="small" spc="80" normalizeH="0" baseline="0" noProof="0" dirty="0">
                <a:ln>
                  <a:noFill/>
                </a:ln>
                <a:solidFill>
                  <a:prstClr val="black"/>
                </a:solidFill>
                <a:effectLst/>
                <a:uLnTx/>
                <a:uFillTx/>
                <a:latin typeface="Arial" panose="020B0604020202020204" pitchFamily="34" charset="0"/>
                <a:cs typeface="Arial" panose="020B0604020202020204" pitchFamily="34" charset="0"/>
              </a:rPr>
              <a:t>Supervisors:</a:t>
            </a:r>
          </a:p>
          <a:p>
            <a:endParaRPr lang="en-US" cap="small" spc="80" dirty="0">
              <a:solidFill>
                <a:prstClr val="black"/>
              </a:solidFill>
              <a:latin typeface="Arial" panose="020B0604020202020204" pitchFamily="34" charset="0"/>
              <a:cs typeface="Arial" panose="020B0604020202020204" pitchFamily="34" charset="0"/>
            </a:endParaRPr>
          </a:p>
          <a:p>
            <a:r>
              <a:rPr kumimoji="0" lang="en-US" b="0" i="0" u="none" strike="noStrike" kern="1200" cap="small" spc="80" normalizeH="0" baseline="0" noProof="0" dirty="0">
                <a:ln>
                  <a:noFill/>
                </a:ln>
                <a:solidFill>
                  <a:prstClr val="black"/>
                </a:solidFill>
                <a:effectLst/>
                <a:uLnTx/>
                <a:uFillTx/>
                <a:latin typeface="Arial" panose="020B0604020202020204" pitchFamily="34" charset="0"/>
                <a:cs typeface="Arial" panose="020B0604020202020204" pitchFamily="34" charset="0"/>
              </a:rPr>
              <a:t>Nafis Sadik</a:t>
            </a:r>
          </a:p>
          <a:p>
            <a:r>
              <a:rPr lang="en-US" cap="small" spc="80" dirty="0">
                <a:solidFill>
                  <a:prstClr val="black"/>
                </a:solidFill>
                <a:latin typeface="Arial" panose="020B0604020202020204" pitchFamily="34" charset="0"/>
                <a:cs typeface="Arial" panose="020B0604020202020204" pitchFamily="34" charset="0"/>
              </a:rPr>
              <a:t>Lecturer, </a:t>
            </a:r>
          </a:p>
          <a:p>
            <a:r>
              <a:rPr lang="en-US" cap="small" spc="80" dirty="0">
                <a:solidFill>
                  <a:prstClr val="black"/>
                </a:solidFill>
                <a:latin typeface="Arial" panose="020B0604020202020204" pitchFamily="34" charset="0"/>
                <a:cs typeface="Arial" panose="020B0604020202020204" pitchFamily="34" charset="0"/>
              </a:rPr>
              <a:t>Dept. of Electrical and Electronic Engineering</a:t>
            </a:r>
          </a:p>
          <a:p>
            <a:r>
              <a:rPr lang="en-US" cap="small" spc="80" dirty="0">
                <a:solidFill>
                  <a:prstClr val="black"/>
                </a:solidFill>
                <a:latin typeface="Arial" panose="020B0604020202020204" pitchFamily="34" charset="0"/>
                <a:cs typeface="Arial" panose="020B0604020202020204" pitchFamily="34" charset="0"/>
              </a:rPr>
              <a:t>BUET, Dhaka</a:t>
            </a:r>
          </a:p>
          <a:p>
            <a:endParaRPr kumimoji="0" lang="en-US" b="0" i="0" u="none" strike="noStrike" kern="1200" cap="small" spc="8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endParaRPr lang="en-US" dirty="0"/>
          </a:p>
        </p:txBody>
      </p:sp>
      <p:sp>
        <p:nvSpPr>
          <p:cNvPr id="13" name="TextBox 12">
            <a:extLst>
              <a:ext uri="{FF2B5EF4-FFF2-40B4-BE49-F238E27FC236}">
                <a16:creationId xmlns:a16="http://schemas.microsoft.com/office/drawing/2014/main" id="{67B7A25B-C203-10FB-39B9-4AC482C5FEE1}"/>
              </a:ext>
            </a:extLst>
          </p:cNvPr>
          <p:cNvSpPr txBox="1"/>
          <p:nvPr/>
        </p:nvSpPr>
        <p:spPr>
          <a:xfrm>
            <a:off x="5905116" y="4511581"/>
            <a:ext cx="6648098" cy="1477328"/>
          </a:xfrm>
          <a:prstGeom prst="rect">
            <a:avLst/>
          </a:prstGeom>
          <a:noFill/>
        </p:spPr>
        <p:txBody>
          <a:bodyPr wrap="square" rtlCol="0">
            <a:spAutoFit/>
          </a:bodyPr>
          <a:lstStyle/>
          <a:p>
            <a:r>
              <a:rPr lang="en-US" dirty="0"/>
              <a:t>Rafid Hassan Palash</a:t>
            </a:r>
          </a:p>
          <a:p>
            <a:r>
              <a:rPr lang="en-US" cap="small" spc="80" dirty="0">
                <a:solidFill>
                  <a:prstClr val="black"/>
                </a:solidFill>
                <a:latin typeface="Arial" panose="020B0604020202020204" pitchFamily="34" charset="0"/>
                <a:cs typeface="Arial" panose="020B0604020202020204" pitchFamily="34" charset="0"/>
              </a:rPr>
              <a:t>Lecturer(PT)</a:t>
            </a:r>
            <a:r>
              <a:rPr kumimoji="0" lang="en-US" b="0" i="0" u="none" strike="noStrike" kern="1200" cap="small" spc="80" normalizeH="0" baseline="0" noProof="0" dirty="0">
                <a:ln>
                  <a:noFill/>
                </a:ln>
                <a:solidFill>
                  <a:prstClr val="black"/>
                </a:solidFill>
                <a:effectLst/>
                <a:uLnTx/>
                <a:uFillTx/>
                <a:latin typeface="Arial" panose="020B0604020202020204" pitchFamily="34" charset="0"/>
                <a:cs typeface="Arial" panose="020B0604020202020204" pitchFamily="34" charset="0"/>
              </a:rPr>
              <a:t>,</a:t>
            </a:r>
          </a:p>
          <a:p>
            <a:r>
              <a:rPr lang="en-US" cap="small" spc="80" dirty="0">
                <a:solidFill>
                  <a:prstClr val="black"/>
                </a:solidFill>
                <a:latin typeface="Arial" panose="020B0604020202020204" pitchFamily="34" charset="0"/>
                <a:cs typeface="Arial" panose="020B0604020202020204" pitchFamily="34" charset="0"/>
              </a:rPr>
              <a:t>Dept. of Electrical and Electronic Engineering</a:t>
            </a:r>
            <a:endParaRPr kumimoji="0" lang="en-US" b="0" i="0" u="none" strike="noStrike" kern="1200" cap="small" spc="8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r>
              <a:rPr kumimoji="0" lang="en-US" b="0" i="0" u="none" strike="noStrike" kern="1200" cap="small" spc="80" normalizeH="0" baseline="0" noProof="0" dirty="0">
                <a:ln>
                  <a:noFill/>
                </a:ln>
                <a:solidFill>
                  <a:prstClr val="black"/>
                </a:solidFill>
                <a:effectLst/>
                <a:uLnTx/>
                <a:uFillTx/>
                <a:latin typeface="Arial" panose="020B0604020202020204" pitchFamily="34" charset="0"/>
                <a:cs typeface="Arial" panose="020B0604020202020204" pitchFamily="34" charset="0"/>
              </a:rPr>
              <a:t>BUET, Dhaka</a:t>
            </a:r>
            <a:endParaRPr kumimoji="0" lang="en-BD" b="0" i="0" u="none" strike="noStrike" kern="1200" cap="small" spc="8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754763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A16B0C-8015-EADA-7537-036C379A60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EF57F9-C2FC-738E-B52A-E215271A96B0}"/>
              </a:ext>
            </a:extLst>
          </p:cNvPr>
          <p:cNvSpPr>
            <a:spLocks noGrp="1"/>
          </p:cNvSpPr>
          <p:nvPr>
            <p:ph type="title"/>
          </p:nvPr>
        </p:nvSpPr>
        <p:spPr>
          <a:xfrm>
            <a:off x="172608" y="75767"/>
            <a:ext cx="10058400" cy="729006"/>
          </a:xfrm>
        </p:spPr>
        <p:txBody>
          <a:bodyPr/>
          <a:lstStyle/>
          <a:p>
            <a:r>
              <a:rPr lang="en-US" dirty="0"/>
              <a:t>RTL Design</a:t>
            </a:r>
          </a:p>
        </p:txBody>
      </p:sp>
      <p:sp>
        <p:nvSpPr>
          <p:cNvPr id="6" name="Slide Number Placeholder 5">
            <a:extLst>
              <a:ext uri="{FF2B5EF4-FFF2-40B4-BE49-F238E27FC236}">
                <a16:creationId xmlns:a16="http://schemas.microsoft.com/office/drawing/2014/main" id="{EAEB5587-DA47-05DA-C3A6-8227FB719EBE}"/>
              </a:ext>
            </a:extLst>
          </p:cNvPr>
          <p:cNvSpPr>
            <a:spLocks noGrp="1"/>
          </p:cNvSpPr>
          <p:nvPr>
            <p:ph type="sldNum" sz="quarter" idx="12"/>
          </p:nvPr>
        </p:nvSpPr>
        <p:spPr/>
        <p:txBody>
          <a:bodyPr/>
          <a:lstStyle/>
          <a:p>
            <a:fld id="{E9C29D53-9981-884B-B5B6-B5743DF81FD1}" type="slidenum">
              <a:rPr lang="en-BD" smtClean="0"/>
              <a:pPr/>
              <a:t>10</a:t>
            </a:fld>
            <a:endParaRPr lang="en-BD"/>
          </a:p>
        </p:txBody>
      </p:sp>
      <p:sp>
        <p:nvSpPr>
          <p:cNvPr id="9" name="Date Placeholder 4">
            <a:extLst>
              <a:ext uri="{FF2B5EF4-FFF2-40B4-BE49-F238E27FC236}">
                <a16:creationId xmlns:a16="http://schemas.microsoft.com/office/drawing/2014/main" id="{E5175406-DA9E-1FB4-7152-E34359378FEE}"/>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10" name="Footer Placeholder 5">
            <a:extLst>
              <a:ext uri="{FF2B5EF4-FFF2-40B4-BE49-F238E27FC236}">
                <a16:creationId xmlns:a16="http://schemas.microsoft.com/office/drawing/2014/main" id="{B4354A1B-8737-B2D7-CF8A-569C785E9675}"/>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BA3DBD61-5203-1689-0B9C-B598318302FF}"/>
              </a:ext>
            </a:extLst>
          </p:cNvPr>
          <p:cNvSpPr txBox="1"/>
          <p:nvPr/>
        </p:nvSpPr>
        <p:spPr>
          <a:xfrm>
            <a:off x="9459470" y="6470825"/>
            <a:ext cx="2149948" cy="369332"/>
          </a:xfrm>
          <a:prstGeom prst="rect">
            <a:avLst/>
          </a:prstGeom>
          <a:noFill/>
        </p:spPr>
        <p:txBody>
          <a:bodyPr wrap="none" rtlCol="0">
            <a:spAutoFit/>
          </a:bodyPr>
          <a:lstStyle/>
          <a:p>
            <a:r>
              <a:rPr lang="en-US" i="1" dirty="0">
                <a:solidFill>
                  <a:srgbClr val="FFFF00"/>
                </a:solidFill>
                <a:latin typeface="Arial Narrow" panose="020B0606020202030204" pitchFamily="34" charset="0"/>
              </a:rPr>
              <a:t>Presented by: 1906081</a:t>
            </a:r>
            <a:endParaRPr lang="en-GB" i="1" dirty="0">
              <a:solidFill>
                <a:srgbClr val="FFFF00"/>
              </a:solidFill>
              <a:latin typeface="Arial Narrow" panose="020B0606020202030204" pitchFamily="34" charset="0"/>
            </a:endParaRPr>
          </a:p>
        </p:txBody>
      </p:sp>
      <p:sp>
        <p:nvSpPr>
          <p:cNvPr id="3" name="TextBox 2">
            <a:extLst>
              <a:ext uri="{FF2B5EF4-FFF2-40B4-BE49-F238E27FC236}">
                <a16:creationId xmlns:a16="http://schemas.microsoft.com/office/drawing/2014/main" id="{97FE558B-0C0C-3443-831B-33EFFD5A3473}"/>
              </a:ext>
            </a:extLst>
          </p:cNvPr>
          <p:cNvSpPr txBox="1"/>
          <p:nvPr/>
        </p:nvSpPr>
        <p:spPr>
          <a:xfrm>
            <a:off x="3088888" y="2927195"/>
            <a:ext cx="473926" cy="369332"/>
          </a:xfrm>
          <a:prstGeom prst="rect">
            <a:avLst/>
          </a:prstGeom>
          <a:solidFill>
            <a:schemeClr val="bg1"/>
          </a:solidFill>
        </p:spPr>
        <p:txBody>
          <a:bodyPr wrap="square" rtlCol="0">
            <a:spAutoFit/>
          </a:bodyPr>
          <a:lstStyle/>
          <a:p>
            <a:endParaRPr lang="en-US"/>
          </a:p>
        </p:txBody>
      </p:sp>
      <p:pic>
        <p:nvPicPr>
          <p:cNvPr id="12" name="Picture 11">
            <a:extLst>
              <a:ext uri="{FF2B5EF4-FFF2-40B4-BE49-F238E27FC236}">
                <a16:creationId xmlns:a16="http://schemas.microsoft.com/office/drawing/2014/main" id="{95D4F06A-A4B7-E7EC-3001-4DB211C6835F}"/>
              </a:ext>
            </a:extLst>
          </p:cNvPr>
          <p:cNvPicPr>
            <a:picLocks noChangeAspect="1"/>
          </p:cNvPicPr>
          <p:nvPr/>
        </p:nvPicPr>
        <p:blipFill>
          <a:blip r:embed="rId3"/>
          <a:stretch>
            <a:fillRect/>
          </a:stretch>
        </p:blipFill>
        <p:spPr>
          <a:xfrm>
            <a:off x="432486" y="1106401"/>
            <a:ext cx="11644707" cy="853945"/>
          </a:xfrm>
          <a:prstGeom prst="rect">
            <a:avLst/>
          </a:prstGeom>
        </p:spPr>
      </p:pic>
      <p:sp>
        <p:nvSpPr>
          <p:cNvPr id="13" name="TextBox 12">
            <a:extLst>
              <a:ext uri="{FF2B5EF4-FFF2-40B4-BE49-F238E27FC236}">
                <a16:creationId xmlns:a16="http://schemas.microsoft.com/office/drawing/2014/main" id="{D7AE84B0-0953-E019-34D8-BDD39C3DFC16}"/>
              </a:ext>
            </a:extLst>
          </p:cNvPr>
          <p:cNvSpPr txBox="1"/>
          <p:nvPr/>
        </p:nvSpPr>
        <p:spPr>
          <a:xfrm>
            <a:off x="172608" y="3503322"/>
            <a:ext cx="3183885" cy="584775"/>
          </a:xfrm>
          <a:prstGeom prst="rect">
            <a:avLst/>
          </a:prstGeom>
          <a:noFill/>
        </p:spPr>
        <p:txBody>
          <a:bodyPr wrap="none" rtlCol="0">
            <a:spAutoFit/>
          </a:bodyPr>
          <a:lstStyle/>
          <a:p>
            <a:r>
              <a:rPr lang="en-US" sz="3200" b="1" dirty="0"/>
              <a:t>Optimization-1:</a:t>
            </a:r>
          </a:p>
        </p:txBody>
      </p:sp>
      <p:pic>
        <p:nvPicPr>
          <p:cNvPr id="15" name="Picture 14">
            <a:extLst>
              <a:ext uri="{FF2B5EF4-FFF2-40B4-BE49-F238E27FC236}">
                <a16:creationId xmlns:a16="http://schemas.microsoft.com/office/drawing/2014/main" id="{C476492F-D59C-CBAC-08CA-B06A04DD6D51}"/>
              </a:ext>
            </a:extLst>
          </p:cNvPr>
          <p:cNvPicPr>
            <a:picLocks noChangeAspect="1"/>
          </p:cNvPicPr>
          <p:nvPr/>
        </p:nvPicPr>
        <p:blipFill>
          <a:blip r:embed="rId4"/>
          <a:stretch>
            <a:fillRect/>
          </a:stretch>
        </p:blipFill>
        <p:spPr>
          <a:xfrm>
            <a:off x="2628439" y="2253356"/>
            <a:ext cx="7252800" cy="1171025"/>
          </a:xfrm>
          <a:prstGeom prst="rect">
            <a:avLst/>
          </a:prstGeom>
        </p:spPr>
      </p:pic>
      <p:pic>
        <p:nvPicPr>
          <p:cNvPr id="19" name="Picture 18">
            <a:extLst>
              <a:ext uri="{FF2B5EF4-FFF2-40B4-BE49-F238E27FC236}">
                <a16:creationId xmlns:a16="http://schemas.microsoft.com/office/drawing/2014/main" id="{87AEB013-A55D-9B9E-9CAB-191ACE65D122}"/>
              </a:ext>
            </a:extLst>
          </p:cNvPr>
          <p:cNvPicPr>
            <a:picLocks noChangeAspect="1"/>
          </p:cNvPicPr>
          <p:nvPr/>
        </p:nvPicPr>
        <p:blipFill>
          <a:blip r:embed="rId5"/>
          <a:stretch>
            <a:fillRect/>
          </a:stretch>
        </p:blipFill>
        <p:spPr>
          <a:xfrm>
            <a:off x="3681656" y="3849180"/>
            <a:ext cx="5297878" cy="1426638"/>
          </a:xfrm>
          <a:prstGeom prst="rect">
            <a:avLst/>
          </a:prstGeom>
        </p:spPr>
      </p:pic>
    </p:spTree>
    <p:extLst>
      <p:ext uri="{BB962C8B-B14F-4D97-AF65-F5344CB8AC3E}">
        <p14:creationId xmlns:p14="http://schemas.microsoft.com/office/powerpoint/2010/main" val="3328489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B616BA-EC1A-B3C6-4C8C-78F0394E28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606B24-7076-B96F-019D-7030AF00A43E}"/>
              </a:ext>
            </a:extLst>
          </p:cNvPr>
          <p:cNvSpPr>
            <a:spLocks noGrp="1"/>
          </p:cNvSpPr>
          <p:nvPr>
            <p:ph type="title"/>
          </p:nvPr>
        </p:nvSpPr>
        <p:spPr>
          <a:xfrm>
            <a:off x="172608" y="75767"/>
            <a:ext cx="10058400" cy="729006"/>
          </a:xfrm>
        </p:spPr>
        <p:txBody>
          <a:bodyPr/>
          <a:lstStyle/>
          <a:p>
            <a:r>
              <a:rPr lang="en-US" dirty="0"/>
              <a:t>RTL Design</a:t>
            </a:r>
          </a:p>
        </p:txBody>
      </p:sp>
      <p:sp>
        <p:nvSpPr>
          <p:cNvPr id="6" name="Slide Number Placeholder 5">
            <a:extLst>
              <a:ext uri="{FF2B5EF4-FFF2-40B4-BE49-F238E27FC236}">
                <a16:creationId xmlns:a16="http://schemas.microsoft.com/office/drawing/2014/main" id="{B3497F21-A2C4-9404-BC02-EFCC48BC0B5D}"/>
              </a:ext>
            </a:extLst>
          </p:cNvPr>
          <p:cNvSpPr>
            <a:spLocks noGrp="1"/>
          </p:cNvSpPr>
          <p:nvPr>
            <p:ph type="sldNum" sz="quarter" idx="12"/>
          </p:nvPr>
        </p:nvSpPr>
        <p:spPr/>
        <p:txBody>
          <a:bodyPr/>
          <a:lstStyle/>
          <a:p>
            <a:fld id="{E9C29D53-9981-884B-B5B6-B5743DF81FD1}" type="slidenum">
              <a:rPr lang="en-BD" smtClean="0"/>
              <a:pPr/>
              <a:t>11</a:t>
            </a:fld>
            <a:endParaRPr lang="en-BD"/>
          </a:p>
        </p:txBody>
      </p:sp>
      <p:sp>
        <p:nvSpPr>
          <p:cNvPr id="9" name="Date Placeholder 4">
            <a:extLst>
              <a:ext uri="{FF2B5EF4-FFF2-40B4-BE49-F238E27FC236}">
                <a16:creationId xmlns:a16="http://schemas.microsoft.com/office/drawing/2014/main" id="{76DB41A9-17E7-5EC4-AE76-0DCC3FE1619E}"/>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10" name="Footer Placeholder 5">
            <a:extLst>
              <a:ext uri="{FF2B5EF4-FFF2-40B4-BE49-F238E27FC236}">
                <a16:creationId xmlns:a16="http://schemas.microsoft.com/office/drawing/2014/main" id="{66CB2DEE-8DBA-3120-2A95-0CAE0A88A32D}"/>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4E69078B-141A-0044-D68D-ACD51942E366}"/>
              </a:ext>
            </a:extLst>
          </p:cNvPr>
          <p:cNvSpPr txBox="1"/>
          <p:nvPr/>
        </p:nvSpPr>
        <p:spPr>
          <a:xfrm>
            <a:off x="9459470" y="6454154"/>
            <a:ext cx="2149948" cy="369332"/>
          </a:xfrm>
          <a:prstGeom prst="rect">
            <a:avLst/>
          </a:prstGeom>
          <a:noFill/>
        </p:spPr>
        <p:txBody>
          <a:bodyPr wrap="none" rtlCol="0">
            <a:spAutoFit/>
          </a:bodyPr>
          <a:lstStyle/>
          <a:p>
            <a:r>
              <a:rPr lang="en-US" i="1" dirty="0">
                <a:solidFill>
                  <a:srgbClr val="FFFF00"/>
                </a:solidFill>
                <a:latin typeface="Arial Narrow" panose="020B0606020202030204" pitchFamily="34" charset="0"/>
              </a:rPr>
              <a:t>Presented by: 1906081</a:t>
            </a:r>
            <a:endParaRPr lang="en-GB" i="1" dirty="0">
              <a:solidFill>
                <a:srgbClr val="FFFF00"/>
              </a:solidFill>
              <a:latin typeface="Arial Narrow" panose="020B0606020202030204" pitchFamily="34" charset="0"/>
            </a:endParaRPr>
          </a:p>
        </p:txBody>
      </p:sp>
      <p:sp>
        <p:nvSpPr>
          <p:cNvPr id="3" name="TextBox 2">
            <a:extLst>
              <a:ext uri="{FF2B5EF4-FFF2-40B4-BE49-F238E27FC236}">
                <a16:creationId xmlns:a16="http://schemas.microsoft.com/office/drawing/2014/main" id="{31D04EC0-DA7D-ADEA-580B-C2F6D2AD8675}"/>
              </a:ext>
            </a:extLst>
          </p:cNvPr>
          <p:cNvSpPr txBox="1"/>
          <p:nvPr/>
        </p:nvSpPr>
        <p:spPr>
          <a:xfrm>
            <a:off x="3088888" y="2927195"/>
            <a:ext cx="473926" cy="369332"/>
          </a:xfrm>
          <a:prstGeom prst="rect">
            <a:avLst/>
          </a:prstGeom>
          <a:solidFill>
            <a:schemeClr val="bg1"/>
          </a:solidFill>
        </p:spPr>
        <p:txBody>
          <a:bodyPr wrap="square" rtlCol="0">
            <a:spAutoFit/>
          </a:bodyPr>
          <a:lstStyle/>
          <a:p>
            <a:endParaRPr lang="en-US"/>
          </a:p>
        </p:txBody>
      </p:sp>
      <p:sp>
        <p:nvSpPr>
          <p:cNvPr id="13" name="TextBox 12">
            <a:extLst>
              <a:ext uri="{FF2B5EF4-FFF2-40B4-BE49-F238E27FC236}">
                <a16:creationId xmlns:a16="http://schemas.microsoft.com/office/drawing/2014/main" id="{CB3FE5F4-35DE-AD5E-4DB7-1C4604D37422}"/>
              </a:ext>
            </a:extLst>
          </p:cNvPr>
          <p:cNvSpPr txBox="1"/>
          <p:nvPr/>
        </p:nvSpPr>
        <p:spPr>
          <a:xfrm>
            <a:off x="172608" y="985536"/>
            <a:ext cx="3183885" cy="584775"/>
          </a:xfrm>
          <a:prstGeom prst="rect">
            <a:avLst/>
          </a:prstGeom>
          <a:noFill/>
        </p:spPr>
        <p:txBody>
          <a:bodyPr wrap="none" rtlCol="0">
            <a:spAutoFit/>
          </a:bodyPr>
          <a:lstStyle/>
          <a:p>
            <a:r>
              <a:rPr lang="en-US" sz="3200" b="1" dirty="0"/>
              <a:t>Optimization-1:</a:t>
            </a:r>
          </a:p>
        </p:txBody>
      </p:sp>
      <p:pic>
        <p:nvPicPr>
          <p:cNvPr id="19" name="Picture 18">
            <a:extLst>
              <a:ext uri="{FF2B5EF4-FFF2-40B4-BE49-F238E27FC236}">
                <a16:creationId xmlns:a16="http://schemas.microsoft.com/office/drawing/2014/main" id="{F275951D-0E27-0F0C-E512-9805FA6F4069}"/>
              </a:ext>
            </a:extLst>
          </p:cNvPr>
          <p:cNvPicPr>
            <a:picLocks noChangeAspect="1"/>
          </p:cNvPicPr>
          <p:nvPr/>
        </p:nvPicPr>
        <p:blipFill>
          <a:blip r:embed="rId3"/>
          <a:stretch>
            <a:fillRect/>
          </a:stretch>
        </p:blipFill>
        <p:spPr>
          <a:xfrm>
            <a:off x="3562814" y="1389550"/>
            <a:ext cx="5297878" cy="1426638"/>
          </a:xfrm>
          <a:prstGeom prst="rect">
            <a:avLst/>
          </a:prstGeom>
        </p:spPr>
      </p:pic>
      <p:pic>
        <p:nvPicPr>
          <p:cNvPr id="21" name="Picture 20">
            <a:extLst>
              <a:ext uri="{FF2B5EF4-FFF2-40B4-BE49-F238E27FC236}">
                <a16:creationId xmlns:a16="http://schemas.microsoft.com/office/drawing/2014/main" id="{931C5D6C-E5E5-E086-829F-D576C7448BBE}"/>
              </a:ext>
            </a:extLst>
          </p:cNvPr>
          <p:cNvPicPr>
            <a:picLocks noChangeAspect="1"/>
          </p:cNvPicPr>
          <p:nvPr/>
        </p:nvPicPr>
        <p:blipFill>
          <a:blip r:embed="rId4"/>
          <a:srcRect r="14556"/>
          <a:stretch/>
        </p:blipFill>
        <p:spPr>
          <a:xfrm>
            <a:off x="3821347" y="3011237"/>
            <a:ext cx="5183994" cy="2395448"/>
          </a:xfrm>
          <a:prstGeom prst="rect">
            <a:avLst/>
          </a:prstGeom>
        </p:spPr>
      </p:pic>
    </p:spTree>
    <p:extLst>
      <p:ext uri="{BB962C8B-B14F-4D97-AF65-F5344CB8AC3E}">
        <p14:creationId xmlns:p14="http://schemas.microsoft.com/office/powerpoint/2010/main" val="865372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004AEE-32F7-2FE3-4444-B79846150B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C518D6-C94A-847B-61F1-3001EC9A0CD6}"/>
              </a:ext>
            </a:extLst>
          </p:cNvPr>
          <p:cNvSpPr>
            <a:spLocks noGrp="1"/>
          </p:cNvSpPr>
          <p:nvPr>
            <p:ph type="title"/>
          </p:nvPr>
        </p:nvSpPr>
        <p:spPr>
          <a:xfrm>
            <a:off x="172608" y="75767"/>
            <a:ext cx="10058400" cy="729006"/>
          </a:xfrm>
        </p:spPr>
        <p:txBody>
          <a:bodyPr/>
          <a:lstStyle/>
          <a:p>
            <a:r>
              <a:rPr lang="en-US" dirty="0"/>
              <a:t>RTL Design (Insert Genus Pic)</a:t>
            </a:r>
          </a:p>
        </p:txBody>
      </p:sp>
      <p:sp>
        <p:nvSpPr>
          <p:cNvPr id="6" name="Slide Number Placeholder 5">
            <a:extLst>
              <a:ext uri="{FF2B5EF4-FFF2-40B4-BE49-F238E27FC236}">
                <a16:creationId xmlns:a16="http://schemas.microsoft.com/office/drawing/2014/main" id="{7B089DEC-9792-3157-EBB5-0704698540D2}"/>
              </a:ext>
            </a:extLst>
          </p:cNvPr>
          <p:cNvSpPr>
            <a:spLocks noGrp="1"/>
          </p:cNvSpPr>
          <p:nvPr>
            <p:ph type="sldNum" sz="quarter" idx="12"/>
          </p:nvPr>
        </p:nvSpPr>
        <p:spPr/>
        <p:txBody>
          <a:bodyPr/>
          <a:lstStyle/>
          <a:p>
            <a:fld id="{E9C29D53-9981-884B-B5B6-B5743DF81FD1}" type="slidenum">
              <a:rPr lang="en-BD" smtClean="0"/>
              <a:pPr/>
              <a:t>12</a:t>
            </a:fld>
            <a:endParaRPr lang="en-BD"/>
          </a:p>
        </p:txBody>
      </p:sp>
      <p:sp>
        <p:nvSpPr>
          <p:cNvPr id="9" name="Date Placeholder 4">
            <a:extLst>
              <a:ext uri="{FF2B5EF4-FFF2-40B4-BE49-F238E27FC236}">
                <a16:creationId xmlns:a16="http://schemas.microsoft.com/office/drawing/2014/main" id="{2EE42276-2DAE-4E3B-3A8E-99A5756BA760}"/>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10" name="Footer Placeholder 5">
            <a:extLst>
              <a:ext uri="{FF2B5EF4-FFF2-40B4-BE49-F238E27FC236}">
                <a16:creationId xmlns:a16="http://schemas.microsoft.com/office/drawing/2014/main" id="{4FA407BD-4C6F-7FBC-65E7-4FC29CFF2995}"/>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03193DD5-6621-B017-CF90-D8E86A284D3D}"/>
              </a:ext>
            </a:extLst>
          </p:cNvPr>
          <p:cNvSpPr txBox="1"/>
          <p:nvPr/>
        </p:nvSpPr>
        <p:spPr>
          <a:xfrm>
            <a:off x="9459470" y="6454154"/>
            <a:ext cx="2149948" cy="369332"/>
          </a:xfrm>
          <a:prstGeom prst="rect">
            <a:avLst/>
          </a:prstGeom>
          <a:noFill/>
        </p:spPr>
        <p:txBody>
          <a:bodyPr wrap="none" rtlCol="0">
            <a:spAutoFit/>
          </a:bodyPr>
          <a:lstStyle/>
          <a:p>
            <a:r>
              <a:rPr lang="en-US" i="1" dirty="0">
                <a:solidFill>
                  <a:srgbClr val="FFFF00"/>
                </a:solidFill>
                <a:latin typeface="Arial Narrow" panose="020B0606020202030204" pitchFamily="34" charset="0"/>
              </a:rPr>
              <a:t>Presented by: 1906081</a:t>
            </a:r>
            <a:endParaRPr lang="en-GB" i="1" dirty="0">
              <a:solidFill>
                <a:srgbClr val="FFFF00"/>
              </a:solidFill>
              <a:latin typeface="Arial Narrow" panose="020B0606020202030204" pitchFamily="34" charset="0"/>
            </a:endParaRPr>
          </a:p>
        </p:txBody>
      </p:sp>
      <p:sp>
        <p:nvSpPr>
          <p:cNvPr id="3" name="TextBox 2">
            <a:extLst>
              <a:ext uri="{FF2B5EF4-FFF2-40B4-BE49-F238E27FC236}">
                <a16:creationId xmlns:a16="http://schemas.microsoft.com/office/drawing/2014/main" id="{DBF9BCC5-B805-CD96-44F7-1E92FDF96ACD}"/>
              </a:ext>
            </a:extLst>
          </p:cNvPr>
          <p:cNvSpPr txBox="1"/>
          <p:nvPr/>
        </p:nvSpPr>
        <p:spPr>
          <a:xfrm>
            <a:off x="3088888" y="2927195"/>
            <a:ext cx="473926" cy="369332"/>
          </a:xfrm>
          <a:prstGeom prst="rect">
            <a:avLst/>
          </a:prstGeom>
          <a:solidFill>
            <a:schemeClr val="bg1"/>
          </a:solidFill>
        </p:spPr>
        <p:txBody>
          <a:bodyPr wrap="square" rtlCol="0">
            <a:spAutoFit/>
          </a:bodyPr>
          <a:lstStyle/>
          <a:p>
            <a:endParaRPr lang="en-US"/>
          </a:p>
        </p:txBody>
      </p:sp>
    </p:spTree>
    <p:extLst>
      <p:ext uri="{BB962C8B-B14F-4D97-AF65-F5344CB8AC3E}">
        <p14:creationId xmlns:p14="http://schemas.microsoft.com/office/powerpoint/2010/main" val="2032781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A79427-A08A-7613-1A8B-2171ED1BA4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76C4B5-6BA4-D57E-6868-F80689CE6D9F}"/>
              </a:ext>
            </a:extLst>
          </p:cNvPr>
          <p:cNvSpPr>
            <a:spLocks noGrp="1"/>
          </p:cNvSpPr>
          <p:nvPr>
            <p:ph type="title"/>
          </p:nvPr>
        </p:nvSpPr>
        <p:spPr>
          <a:xfrm>
            <a:off x="172608" y="75767"/>
            <a:ext cx="10058400" cy="729006"/>
          </a:xfrm>
        </p:spPr>
        <p:txBody>
          <a:bodyPr/>
          <a:lstStyle/>
          <a:p>
            <a:r>
              <a:rPr lang="en-US" dirty="0"/>
              <a:t>RTL Design (Insert Genus Pic)</a:t>
            </a:r>
          </a:p>
        </p:txBody>
      </p:sp>
      <p:sp>
        <p:nvSpPr>
          <p:cNvPr id="6" name="Slide Number Placeholder 5">
            <a:extLst>
              <a:ext uri="{FF2B5EF4-FFF2-40B4-BE49-F238E27FC236}">
                <a16:creationId xmlns:a16="http://schemas.microsoft.com/office/drawing/2014/main" id="{E34FA741-B2FB-443D-E739-33760038BC2B}"/>
              </a:ext>
            </a:extLst>
          </p:cNvPr>
          <p:cNvSpPr>
            <a:spLocks noGrp="1"/>
          </p:cNvSpPr>
          <p:nvPr>
            <p:ph type="sldNum" sz="quarter" idx="12"/>
          </p:nvPr>
        </p:nvSpPr>
        <p:spPr/>
        <p:txBody>
          <a:bodyPr/>
          <a:lstStyle/>
          <a:p>
            <a:fld id="{E9C29D53-9981-884B-B5B6-B5743DF81FD1}" type="slidenum">
              <a:rPr lang="en-BD" smtClean="0"/>
              <a:pPr/>
              <a:t>13</a:t>
            </a:fld>
            <a:endParaRPr lang="en-BD"/>
          </a:p>
        </p:txBody>
      </p:sp>
      <p:sp>
        <p:nvSpPr>
          <p:cNvPr id="9" name="Date Placeholder 4">
            <a:extLst>
              <a:ext uri="{FF2B5EF4-FFF2-40B4-BE49-F238E27FC236}">
                <a16:creationId xmlns:a16="http://schemas.microsoft.com/office/drawing/2014/main" id="{7F632B40-837D-356B-AB4C-33CD3F945C46}"/>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10" name="Footer Placeholder 5">
            <a:extLst>
              <a:ext uri="{FF2B5EF4-FFF2-40B4-BE49-F238E27FC236}">
                <a16:creationId xmlns:a16="http://schemas.microsoft.com/office/drawing/2014/main" id="{00DE1855-A192-82B1-E60C-C8EE8766C2B8}"/>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593A70CD-8A4C-ABC7-DFBD-97CC0BEF5635}"/>
              </a:ext>
            </a:extLst>
          </p:cNvPr>
          <p:cNvSpPr txBox="1"/>
          <p:nvPr/>
        </p:nvSpPr>
        <p:spPr>
          <a:xfrm>
            <a:off x="9459470" y="6454154"/>
            <a:ext cx="2149948" cy="369332"/>
          </a:xfrm>
          <a:prstGeom prst="rect">
            <a:avLst/>
          </a:prstGeom>
          <a:noFill/>
        </p:spPr>
        <p:txBody>
          <a:bodyPr wrap="none" rtlCol="0">
            <a:spAutoFit/>
          </a:bodyPr>
          <a:lstStyle/>
          <a:p>
            <a:r>
              <a:rPr lang="en-US" i="1" dirty="0">
                <a:solidFill>
                  <a:srgbClr val="FFFF00"/>
                </a:solidFill>
                <a:latin typeface="Arial Narrow" panose="020B0606020202030204" pitchFamily="34" charset="0"/>
              </a:rPr>
              <a:t>Presented by: 1906081</a:t>
            </a:r>
            <a:endParaRPr lang="en-GB" i="1" dirty="0">
              <a:solidFill>
                <a:srgbClr val="FFFF00"/>
              </a:solidFill>
              <a:latin typeface="Arial Narrow" panose="020B0606020202030204" pitchFamily="34" charset="0"/>
            </a:endParaRPr>
          </a:p>
        </p:txBody>
      </p:sp>
      <p:sp>
        <p:nvSpPr>
          <p:cNvPr id="3" name="TextBox 2">
            <a:extLst>
              <a:ext uri="{FF2B5EF4-FFF2-40B4-BE49-F238E27FC236}">
                <a16:creationId xmlns:a16="http://schemas.microsoft.com/office/drawing/2014/main" id="{88C2E1FF-2E02-9EBE-7134-5C07AC61C4D4}"/>
              </a:ext>
            </a:extLst>
          </p:cNvPr>
          <p:cNvSpPr txBox="1"/>
          <p:nvPr/>
        </p:nvSpPr>
        <p:spPr>
          <a:xfrm>
            <a:off x="3088888" y="2927195"/>
            <a:ext cx="473926" cy="369332"/>
          </a:xfrm>
          <a:prstGeom prst="rect">
            <a:avLst/>
          </a:prstGeom>
          <a:solidFill>
            <a:schemeClr val="bg1"/>
          </a:solidFill>
        </p:spPr>
        <p:txBody>
          <a:bodyPr wrap="square" rtlCol="0">
            <a:spAutoFit/>
          </a:bodyPr>
          <a:lstStyle/>
          <a:p>
            <a:endParaRPr lang="en-US"/>
          </a:p>
        </p:txBody>
      </p:sp>
      <p:pic>
        <p:nvPicPr>
          <p:cNvPr id="4098" name="Picture 2" descr="Electronics 13 03668 g007">
            <a:extLst>
              <a:ext uri="{FF2B5EF4-FFF2-40B4-BE49-F238E27FC236}">
                <a16:creationId xmlns:a16="http://schemas.microsoft.com/office/drawing/2014/main" id="{43830F92-5978-37AC-EC27-3984D36E5F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2114" y="1235111"/>
            <a:ext cx="7521615" cy="45868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60A2F63-81CE-5F35-A6C7-4B595EFF3C8F}"/>
              </a:ext>
            </a:extLst>
          </p:cNvPr>
          <p:cNvSpPr txBox="1"/>
          <p:nvPr/>
        </p:nvSpPr>
        <p:spPr>
          <a:xfrm>
            <a:off x="172608" y="773446"/>
            <a:ext cx="4140877" cy="461665"/>
          </a:xfrm>
          <a:prstGeom prst="rect">
            <a:avLst/>
          </a:prstGeom>
          <a:noFill/>
        </p:spPr>
        <p:txBody>
          <a:bodyPr wrap="none" rtlCol="0">
            <a:spAutoFit/>
          </a:bodyPr>
          <a:lstStyle/>
          <a:p>
            <a:r>
              <a:rPr lang="en-US" sz="2400" b="1" dirty="0"/>
              <a:t>Attempted Optimization-1:</a:t>
            </a:r>
          </a:p>
        </p:txBody>
      </p:sp>
      <p:sp>
        <p:nvSpPr>
          <p:cNvPr id="5" name="Rectangle 3">
            <a:extLst>
              <a:ext uri="{FF2B5EF4-FFF2-40B4-BE49-F238E27FC236}">
                <a16:creationId xmlns:a16="http://schemas.microsoft.com/office/drawing/2014/main" id="{5B45C071-6664-BCE0-899F-D10C73DD292D}"/>
              </a:ext>
            </a:extLst>
          </p:cNvPr>
          <p:cNvSpPr>
            <a:spLocks noChangeArrowheads="1"/>
          </p:cNvSpPr>
          <p:nvPr/>
        </p:nvSpPr>
        <p:spPr bwMode="auto">
          <a:xfrm>
            <a:off x="164892" y="5807823"/>
            <a:ext cx="1202710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[3] P. Balasubramanian and D. L. Maskell, “A New Carry Look-Ahead Adder Architecture Optimized for Speed and Energy,” </a:t>
            </a:r>
            <a:r>
              <a:rPr kumimoji="0" lang="en-US" altLang="en-US" sz="1800" b="0" i="1" u="none" strike="noStrike" cap="none" normalizeH="0" baseline="0" dirty="0">
                <a:ln>
                  <a:noFill/>
                </a:ln>
                <a:solidFill>
                  <a:schemeClr val="tx1"/>
                </a:solidFill>
                <a:effectLst/>
                <a:latin typeface="Arial" panose="020B0604020202020204" pitchFamily="34" charset="0"/>
              </a:rPr>
              <a:t>Electronics</a:t>
            </a:r>
            <a:r>
              <a:rPr kumimoji="0" lang="en-US" altLang="en-US" sz="1800" b="0" i="0" u="none" strike="noStrike" cap="none" normalizeH="0" baseline="0" dirty="0">
                <a:ln>
                  <a:noFill/>
                </a:ln>
                <a:solidFill>
                  <a:schemeClr val="tx1"/>
                </a:solidFill>
                <a:effectLst/>
                <a:latin typeface="Arial" panose="020B0604020202020204" pitchFamily="34" charset="0"/>
              </a:rPr>
              <a:t>, vol. 13, no. 18, pp. 3668–3668, Sep. 2024, </a:t>
            </a:r>
            <a:r>
              <a:rPr kumimoji="0" lang="en-US" altLang="en-US" sz="1800" b="0" i="0" u="none" strike="noStrike" cap="none" normalizeH="0" baseline="0" dirty="0" err="1">
                <a:ln>
                  <a:noFill/>
                </a:ln>
                <a:solidFill>
                  <a:schemeClr val="tx1"/>
                </a:solidFill>
                <a:effectLst/>
                <a:latin typeface="Arial" panose="020B0604020202020204" pitchFamily="34" charset="0"/>
              </a:rPr>
              <a:t>doi</a:t>
            </a:r>
            <a:r>
              <a:rPr kumimoji="0" lang="en-US" altLang="en-US" sz="1800" b="0" i="0" u="none" strike="noStrike" cap="none" normalizeH="0" baseline="0" dirty="0">
                <a:ln>
                  <a:noFill/>
                </a:ln>
                <a:solidFill>
                  <a:schemeClr val="tx1"/>
                </a:solidFill>
                <a:effectLst/>
                <a:latin typeface="Arial" panose="020B0604020202020204" pitchFamily="34" charset="0"/>
              </a:rPr>
              <a:t>: https://doi.org/10.3390/electronics13183668.</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2307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0F8F22-FE94-0F22-FE9A-C481A538C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49F7E7-1DD0-C64F-40E1-E029F0D0727C}"/>
              </a:ext>
            </a:extLst>
          </p:cNvPr>
          <p:cNvSpPr>
            <a:spLocks noGrp="1"/>
          </p:cNvSpPr>
          <p:nvPr>
            <p:ph type="title"/>
          </p:nvPr>
        </p:nvSpPr>
        <p:spPr>
          <a:xfrm>
            <a:off x="410621" y="322283"/>
            <a:ext cx="10058400" cy="729006"/>
          </a:xfrm>
        </p:spPr>
        <p:txBody>
          <a:bodyPr/>
          <a:lstStyle/>
          <a:p>
            <a:r>
              <a:rPr lang="en-BD"/>
              <a:t>Outline</a:t>
            </a:r>
          </a:p>
        </p:txBody>
      </p:sp>
      <p:sp>
        <p:nvSpPr>
          <p:cNvPr id="4" name="Slide Number Placeholder 3">
            <a:extLst>
              <a:ext uri="{FF2B5EF4-FFF2-40B4-BE49-F238E27FC236}">
                <a16:creationId xmlns:a16="http://schemas.microsoft.com/office/drawing/2014/main" id="{17643F4E-7EAE-6400-9CFA-814A5BBAD653}"/>
              </a:ext>
            </a:extLst>
          </p:cNvPr>
          <p:cNvSpPr>
            <a:spLocks noGrp="1"/>
          </p:cNvSpPr>
          <p:nvPr>
            <p:ph type="sldNum" sz="quarter" idx="12"/>
          </p:nvPr>
        </p:nvSpPr>
        <p:spPr>
          <a:xfrm>
            <a:off x="11410950" y="6501638"/>
            <a:ext cx="521970" cy="308530"/>
          </a:xfrm>
        </p:spPr>
        <p:txBody>
          <a:bodyPr/>
          <a:lstStyle/>
          <a:p>
            <a:fld id="{E9C29D53-9981-884B-B5B6-B5743DF81FD1}" type="slidenum">
              <a:rPr lang="en-BD" smtClean="0"/>
              <a:t>14</a:t>
            </a:fld>
            <a:endParaRPr lang="en-BD"/>
          </a:p>
        </p:txBody>
      </p:sp>
      <p:sp>
        <p:nvSpPr>
          <p:cNvPr id="5" name="Date Placeholder 4">
            <a:extLst>
              <a:ext uri="{FF2B5EF4-FFF2-40B4-BE49-F238E27FC236}">
                <a16:creationId xmlns:a16="http://schemas.microsoft.com/office/drawing/2014/main" id="{736A3804-4B1E-6AEF-C91C-5F6403607DAA}"/>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6" name="Footer Placeholder 5">
            <a:extLst>
              <a:ext uri="{FF2B5EF4-FFF2-40B4-BE49-F238E27FC236}">
                <a16:creationId xmlns:a16="http://schemas.microsoft.com/office/drawing/2014/main" id="{A8CFBDDA-B639-CE49-0D35-78F27DBB6043}"/>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0B239D16-DC58-7BD3-E60A-E6937CA11C2B}"/>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graphicFrame>
        <p:nvGraphicFramePr>
          <p:cNvPr id="8" name="Content Placeholder 6">
            <a:extLst>
              <a:ext uri="{FF2B5EF4-FFF2-40B4-BE49-F238E27FC236}">
                <a16:creationId xmlns:a16="http://schemas.microsoft.com/office/drawing/2014/main" id="{BB2D07B0-80A9-79B1-BF4B-202FBF199A16}"/>
              </a:ext>
            </a:extLst>
          </p:cNvPr>
          <p:cNvGraphicFramePr>
            <a:graphicFrameLocks/>
          </p:cNvGraphicFramePr>
          <p:nvPr>
            <p:extLst>
              <p:ext uri="{D42A27DB-BD31-4B8C-83A1-F6EECF244321}">
                <p14:modId xmlns:p14="http://schemas.microsoft.com/office/powerpoint/2010/main" val="1222428462"/>
              </p:ext>
            </p:extLst>
          </p:nvPr>
        </p:nvGraphicFramePr>
        <p:xfrm>
          <a:off x="537271" y="1155865"/>
          <a:ext cx="5195269" cy="4830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6515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A2DFD7-E565-2D9F-7FD6-7CD19B60B0D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ACEC67-3E11-34F4-4643-A889FF76742A}"/>
              </a:ext>
            </a:extLst>
          </p:cNvPr>
          <p:cNvSpPr>
            <a:spLocks noGrp="1"/>
          </p:cNvSpPr>
          <p:nvPr>
            <p:ph type="sldNum" sz="quarter" idx="12"/>
          </p:nvPr>
        </p:nvSpPr>
        <p:spPr/>
        <p:txBody>
          <a:bodyPr/>
          <a:lstStyle/>
          <a:p>
            <a:fld id="{E9C29D53-9981-884B-B5B6-B5743DF81FD1}" type="slidenum">
              <a:rPr lang="en-BD" smtClean="0"/>
              <a:t>15</a:t>
            </a:fld>
            <a:endParaRPr lang="en-BD"/>
          </a:p>
        </p:txBody>
      </p:sp>
      <p:sp>
        <p:nvSpPr>
          <p:cNvPr id="6" name="Date Placeholder 4">
            <a:extLst>
              <a:ext uri="{FF2B5EF4-FFF2-40B4-BE49-F238E27FC236}">
                <a16:creationId xmlns:a16="http://schemas.microsoft.com/office/drawing/2014/main" id="{196CA19E-B60A-36BB-D14C-228C91FA29A4}"/>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7" name="Footer Placeholder 5">
            <a:extLst>
              <a:ext uri="{FF2B5EF4-FFF2-40B4-BE49-F238E27FC236}">
                <a16:creationId xmlns:a16="http://schemas.microsoft.com/office/drawing/2014/main" id="{AAA43368-77D1-F9A9-49C0-8F1590C62316}"/>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8" name="TextBox 7">
            <a:extLst>
              <a:ext uri="{FF2B5EF4-FFF2-40B4-BE49-F238E27FC236}">
                <a16:creationId xmlns:a16="http://schemas.microsoft.com/office/drawing/2014/main" id="{7E772649-EE84-45E6-D0D7-B5003E1F04EE}"/>
              </a:ext>
            </a:extLst>
          </p:cNvPr>
          <p:cNvSpPr txBox="1"/>
          <p:nvPr/>
        </p:nvSpPr>
        <p:spPr>
          <a:xfrm>
            <a:off x="9459470" y="6470825"/>
            <a:ext cx="2149948" cy="369332"/>
          </a:xfrm>
          <a:prstGeom prst="rect">
            <a:avLst/>
          </a:prstGeom>
          <a:noFill/>
        </p:spPr>
        <p:txBody>
          <a:bodyPr wrap="none" rtlCol="0">
            <a:spAutoFit/>
          </a:bodyPr>
          <a:lstStyle/>
          <a:p>
            <a:r>
              <a:rPr lang="en-US" i="1" dirty="0">
                <a:solidFill>
                  <a:srgbClr val="FFFF00"/>
                </a:solidFill>
                <a:latin typeface="Arial Narrow" panose="020B0606020202030204" pitchFamily="34" charset="0"/>
              </a:rPr>
              <a:t>Presented by: 1906081</a:t>
            </a:r>
            <a:endParaRPr lang="en-GB" i="1" dirty="0">
              <a:solidFill>
                <a:srgbClr val="FFFF00"/>
              </a:solidFill>
              <a:latin typeface="Arial Narrow" panose="020B0606020202030204" pitchFamily="34" charset="0"/>
            </a:endParaRPr>
          </a:p>
        </p:txBody>
      </p:sp>
      <p:sp>
        <p:nvSpPr>
          <p:cNvPr id="13" name="Title 1">
            <a:extLst>
              <a:ext uri="{FF2B5EF4-FFF2-40B4-BE49-F238E27FC236}">
                <a16:creationId xmlns:a16="http://schemas.microsoft.com/office/drawing/2014/main" id="{B55C6474-4DEA-3E2A-3FB9-03C2AB536A4A}"/>
              </a:ext>
            </a:extLst>
          </p:cNvPr>
          <p:cNvSpPr txBox="1">
            <a:spLocks/>
          </p:cNvSpPr>
          <p:nvPr/>
        </p:nvSpPr>
        <p:spPr>
          <a:xfrm>
            <a:off x="172608" y="75767"/>
            <a:ext cx="10058400" cy="729006"/>
          </a:xfrm>
          <a:prstGeom prst="rect">
            <a:avLst/>
          </a:prstGeom>
        </p:spPr>
        <p:txBody>
          <a:bodyPr/>
          <a:lstStyle>
            <a:lvl1pPr algn="l" defTabSz="914400" rtl="0" eaLnBrk="1" latinLnBrk="0" hangingPunct="1">
              <a:lnSpc>
                <a:spcPct val="90000"/>
              </a:lnSpc>
              <a:spcBef>
                <a:spcPct val="0"/>
              </a:spcBef>
              <a:buNone/>
              <a:defRPr lang="en-US" sz="4400" kern="1200" cap="none" spc="0" baseline="0" dirty="0">
                <a:solidFill>
                  <a:schemeClr val="tx1">
                    <a:lumMod val="85000"/>
                    <a:lumOff val="15000"/>
                  </a:schemeClr>
                </a:solidFill>
                <a:effectLst/>
                <a:latin typeface="Arial" panose="020B0604020202020204" pitchFamily="34" charset="0"/>
                <a:ea typeface="+mn-ea"/>
                <a:cs typeface="Arial" panose="020B0604020202020204" pitchFamily="34" charset="0"/>
              </a:defRPr>
            </a:lvl1pPr>
          </a:lstStyle>
          <a:p>
            <a:r>
              <a:rPr lang="en-US" dirty="0"/>
              <a:t>Directed Testbench</a:t>
            </a:r>
          </a:p>
        </p:txBody>
      </p:sp>
      <p:pic>
        <p:nvPicPr>
          <p:cNvPr id="15" name="Picture 14">
            <a:extLst>
              <a:ext uri="{FF2B5EF4-FFF2-40B4-BE49-F238E27FC236}">
                <a16:creationId xmlns:a16="http://schemas.microsoft.com/office/drawing/2014/main" id="{67B151C3-D11D-0D4E-59A4-72F505B58302}"/>
              </a:ext>
            </a:extLst>
          </p:cNvPr>
          <p:cNvPicPr>
            <a:picLocks noChangeAspect="1"/>
          </p:cNvPicPr>
          <p:nvPr/>
        </p:nvPicPr>
        <p:blipFill>
          <a:blip r:embed="rId2"/>
          <a:stretch>
            <a:fillRect/>
          </a:stretch>
        </p:blipFill>
        <p:spPr>
          <a:xfrm>
            <a:off x="15455" y="1330766"/>
            <a:ext cx="12161087" cy="1632288"/>
          </a:xfrm>
          <a:prstGeom prst="rect">
            <a:avLst/>
          </a:prstGeom>
        </p:spPr>
      </p:pic>
      <p:pic>
        <p:nvPicPr>
          <p:cNvPr id="19" name="Picture 18">
            <a:extLst>
              <a:ext uri="{FF2B5EF4-FFF2-40B4-BE49-F238E27FC236}">
                <a16:creationId xmlns:a16="http://schemas.microsoft.com/office/drawing/2014/main" id="{94D940CC-26FD-AEB0-BD74-A0CF9B402A80}"/>
              </a:ext>
            </a:extLst>
          </p:cNvPr>
          <p:cNvPicPr>
            <a:picLocks noChangeAspect="1"/>
          </p:cNvPicPr>
          <p:nvPr/>
        </p:nvPicPr>
        <p:blipFill>
          <a:blip r:embed="rId3"/>
          <a:stretch>
            <a:fillRect/>
          </a:stretch>
        </p:blipFill>
        <p:spPr>
          <a:xfrm>
            <a:off x="2496231" y="3244121"/>
            <a:ext cx="7824271" cy="2667000"/>
          </a:xfrm>
          <a:prstGeom prst="rect">
            <a:avLst/>
          </a:prstGeom>
        </p:spPr>
      </p:pic>
    </p:spTree>
    <p:extLst>
      <p:ext uri="{BB962C8B-B14F-4D97-AF65-F5344CB8AC3E}">
        <p14:creationId xmlns:p14="http://schemas.microsoft.com/office/powerpoint/2010/main" val="3900047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B2B4E-35A1-0F4C-3E6E-57CF3D94C84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2DD1CE-07EF-7962-9A6B-7BA55D39285D}"/>
              </a:ext>
            </a:extLst>
          </p:cNvPr>
          <p:cNvSpPr>
            <a:spLocks noGrp="1"/>
          </p:cNvSpPr>
          <p:nvPr>
            <p:ph type="sldNum" sz="quarter" idx="12"/>
          </p:nvPr>
        </p:nvSpPr>
        <p:spPr/>
        <p:txBody>
          <a:bodyPr/>
          <a:lstStyle/>
          <a:p>
            <a:fld id="{E9C29D53-9981-884B-B5B6-B5743DF81FD1}" type="slidenum">
              <a:rPr lang="en-BD" smtClean="0"/>
              <a:t>16</a:t>
            </a:fld>
            <a:endParaRPr lang="en-BD"/>
          </a:p>
        </p:txBody>
      </p:sp>
      <p:sp>
        <p:nvSpPr>
          <p:cNvPr id="6" name="Date Placeholder 4">
            <a:extLst>
              <a:ext uri="{FF2B5EF4-FFF2-40B4-BE49-F238E27FC236}">
                <a16:creationId xmlns:a16="http://schemas.microsoft.com/office/drawing/2014/main" id="{82ACD696-520F-150C-E819-6185E20D200A}"/>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7" name="Footer Placeholder 5">
            <a:extLst>
              <a:ext uri="{FF2B5EF4-FFF2-40B4-BE49-F238E27FC236}">
                <a16:creationId xmlns:a16="http://schemas.microsoft.com/office/drawing/2014/main" id="{45E3B8DE-4FA4-FE7D-1DB2-981149AC4EC4}"/>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8" name="TextBox 7">
            <a:extLst>
              <a:ext uri="{FF2B5EF4-FFF2-40B4-BE49-F238E27FC236}">
                <a16:creationId xmlns:a16="http://schemas.microsoft.com/office/drawing/2014/main" id="{0F2C0488-4265-A8DB-5ABC-AFF5C991CAA2}"/>
              </a:ext>
            </a:extLst>
          </p:cNvPr>
          <p:cNvSpPr txBox="1"/>
          <p:nvPr/>
        </p:nvSpPr>
        <p:spPr>
          <a:xfrm>
            <a:off x="9459470" y="6470825"/>
            <a:ext cx="2149948" cy="369332"/>
          </a:xfrm>
          <a:prstGeom prst="rect">
            <a:avLst/>
          </a:prstGeom>
          <a:noFill/>
        </p:spPr>
        <p:txBody>
          <a:bodyPr wrap="none" rtlCol="0">
            <a:spAutoFit/>
          </a:bodyPr>
          <a:lstStyle/>
          <a:p>
            <a:r>
              <a:rPr lang="en-US" i="1" dirty="0">
                <a:solidFill>
                  <a:srgbClr val="FFFF00"/>
                </a:solidFill>
                <a:latin typeface="Arial Narrow" panose="020B0606020202030204" pitchFamily="34" charset="0"/>
              </a:rPr>
              <a:t>Presented by: 1906081</a:t>
            </a:r>
            <a:endParaRPr lang="en-GB" i="1" dirty="0">
              <a:solidFill>
                <a:srgbClr val="FFFF00"/>
              </a:solidFill>
              <a:latin typeface="Arial Narrow" panose="020B0606020202030204" pitchFamily="34" charset="0"/>
            </a:endParaRPr>
          </a:p>
        </p:txBody>
      </p:sp>
      <p:sp>
        <p:nvSpPr>
          <p:cNvPr id="13" name="Title 1">
            <a:extLst>
              <a:ext uri="{FF2B5EF4-FFF2-40B4-BE49-F238E27FC236}">
                <a16:creationId xmlns:a16="http://schemas.microsoft.com/office/drawing/2014/main" id="{9E304A52-6A29-C4FF-8AE7-9C3558A896CA}"/>
              </a:ext>
            </a:extLst>
          </p:cNvPr>
          <p:cNvSpPr txBox="1">
            <a:spLocks/>
          </p:cNvSpPr>
          <p:nvPr/>
        </p:nvSpPr>
        <p:spPr>
          <a:xfrm>
            <a:off x="172608" y="75767"/>
            <a:ext cx="10058400" cy="729006"/>
          </a:xfrm>
          <a:prstGeom prst="rect">
            <a:avLst/>
          </a:prstGeom>
        </p:spPr>
        <p:txBody>
          <a:bodyPr/>
          <a:lstStyle>
            <a:lvl1pPr algn="l" defTabSz="914400" rtl="0" eaLnBrk="1" latinLnBrk="0" hangingPunct="1">
              <a:lnSpc>
                <a:spcPct val="90000"/>
              </a:lnSpc>
              <a:spcBef>
                <a:spcPct val="0"/>
              </a:spcBef>
              <a:buNone/>
              <a:defRPr lang="en-US" sz="4400" kern="1200" cap="none" spc="0" baseline="0" dirty="0">
                <a:solidFill>
                  <a:schemeClr val="tx1">
                    <a:lumMod val="85000"/>
                    <a:lumOff val="15000"/>
                  </a:schemeClr>
                </a:solidFill>
                <a:effectLst/>
                <a:latin typeface="Arial" panose="020B0604020202020204" pitchFamily="34" charset="0"/>
                <a:ea typeface="+mn-ea"/>
                <a:cs typeface="Arial" panose="020B0604020202020204" pitchFamily="34" charset="0"/>
              </a:defRPr>
            </a:lvl1pPr>
          </a:lstStyle>
          <a:p>
            <a:r>
              <a:rPr lang="en-US" dirty="0"/>
              <a:t>Self Checking Testbench</a:t>
            </a:r>
          </a:p>
        </p:txBody>
      </p:sp>
      <p:pic>
        <p:nvPicPr>
          <p:cNvPr id="4" name="Picture 3">
            <a:extLst>
              <a:ext uri="{FF2B5EF4-FFF2-40B4-BE49-F238E27FC236}">
                <a16:creationId xmlns:a16="http://schemas.microsoft.com/office/drawing/2014/main" id="{60D23CAE-8143-AB1C-8550-A9D41942AD1A}"/>
              </a:ext>
            </a:extLst>
          </p:cNvPr>
          <p:cNvPicPr>
            <a:picLocks noChangeAspect="1"/>
          </p:cNvPicPr>
          <p:nvPr/>
        </p:nvPicPr>
        <p:blipFill>
          <a:blip r:embed="rId2"/>
          <a:stretch>
            <a:fillRect/>
          </a:stretch>
        </p:blipFill>
        <p:spPr>
          <a:xfrm>
            <a:off x="0" y="1162396"/>
            <a:ext cx="12192000" cy="5142807"/>
          </a:xfrm>
          <a:prstGeom prst="rect">
            <a:avLst/>
          </a:prstGeom>
        </p:spPr>
      </p:pic>
    </p:spTree>
    <p:extLst>
      <p:ext uri="{BB962C8B-B14F-4D97-AF65-F5344CB8AC3E}">
        <p14:creationId xmlns:p14="http://schemas.microsoft.com/office/powerpoint/2010/main" val="3900961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7CC60-5E53-1FAA-BB3F-BA411D0720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B91D7F-06AF-F441-FCCB-52158C876F74}"/>
              </a:ext>
            </a:extLst>
          </p:cNvPr>
          <p:cNvSpPr>
            <a:spLocks noGrp="1"/>
          </p:cNvSpPr>
          <p:nvPr>
            <p:ph type="title"/>
          </p:nvPr>
        </p:nvSpPr>
        <p:spPr>
          <a:xfrm>
            <a:off x="432486" y="322283"/>
            <a:ext cx="10058400" cy="729006"/>
          </a:xfrm>
        </p:spPr>
        <p:txBody>
          <a:bodyPr/>
          <a:lstStyle/>
          <a:p>
            <a:r>
              <a:rPr lang="en-BD"/>
              <a:t>Outline</a:t>
            </a:r>
          </a:p>
        </p:txBody>
      </p:sp>
      <p:sp>
        <p:nvSpPr>
          <p:cNvPr id="4" name="Slide Number Placeholder 3">
            <a:extLst>
              <a:ext uri="{FF2B5EF4-FFF2-40B4-BE49-F238E27FC236}">
                <a16:creationId xmlns:a16="http://schemas.microsoft.com/office/drawing/2014/main" id="{137B451A-6B1C-0DE3-8861-CE37FF503302}"/>
              </a:ext>
            </a:extLst>
          </p:cNvPr>
          <p:cNvSpPr>
            <a:spLocks noGrp="1"/>
          </p:cNvSpPr>
          <p:nvPr>
            <p:ph type="sldNum" sz="quarter" idx="12"/>
          </p:nvPr>
        </p:nvSpPr>
        <p:spPr>
          <a:xfrm>
            <a:off x="11410950" y="6501638"/>
            <a:ext cx="521970" cy="308530"/>
          </a:xfrm>
        </p:spPr>
        <p:txBody>
          <a:bodyPr/>
          <a:lstStyle/>
          <a:p>
            <a:fld id="{E9C29D53-9981-884B-B5B6-B5743DF81FD1}" type="slidenum">
              <a:rPr lang="en-BD" smtClean="0"/>
              <a:t>17</a:t>
            </a:fld>
            <a:endParaRPr lang="en-BD"/>
          </a:p>
        </p:txBody>
      </p:sp>
      <p:sp>
        <p:nvSpPr>
          <p:cNvPr id="5" name="Date Placeholder 4">
            <a:extLst>
              <a:ext uri="{FF2B5EF4-FFF2-40B4-BE49-F238E27FC236}">
                <a16:creationId xmlns:a16="http://schemas.microsoft.com/office/drawing/2014/main" id="{036B8A20-AC3E-E7E0-C0FB-1643C9F7D78D}"/>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6" name="Footer Placeholder 5">
            <a:extLst>
              <a:ext uri="{FF2B5EF4-FFF2-40B4-BE49-F238E27FC236}">
                <a16:creationId xmlns:a16="http://schemas.microsoft.com/office/drawing/2014/main" id="{7595C840-F01A-4A20-629D-6B72851E64B3}"/>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3F0053B9-BC70-6215-D0A7-8141AF90BBEB}"/>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graphicFrame>
        <p:nvGraphicFramePr>
          <p:cNvPr id="8" name="Content Placeholder 6">
            <a:extLst>
              <a:ext uri="{FF2B5EF4-FFF2-40B4-BE49-F238E27FC236}">
                <a16:creationId xmlns:a16="http://schemas.microsoft.com/office/drawing/2014/main" id="{BF8A76EF-397D-AB3F-CCC3-0CF1AED3F569}"/>
              </a:ext>
            </a:extLst>
          </p:cNvPr>
          <p:cNvGraphicFramePr>
            <a:graphicFrameLocks/>
          </p:cNvGraphicFramePr>
          <p:nvPr>
            <p:extLst>
              <p:ext uri="{D42A27DB-BD31-4B8C-83A1-F6EECF244321}">
                <p14:modId xmlns:p14="http://schemas.microsoft.com/office/powerpoint/2010/main" val="4235836704"/>
              </p:ext>
            </p:extLst>
          </p:nvPr>
        </p:nvGraphicFramePr>
        <p:xfrm>
          <a:off x="587238" y="1120888"/>
          <a:ext cx="5195269" cy="4830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1427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0649EB-5626-6DAA-B0C9-713CE4517A97}"/>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85103D4-854F-B802-A34F-E097F71D7860}"/>
              </a:ext>
            </a:extLst>
          </p:cNvPr>
          <p:cNvSpPr>
            <a:spLocks noGrp="1"/>
          </p:cNvSpPr>
          <p:nvPr>
            <p:ph type="sldNum" sz="quarter" idx="12"/>
          </p:nvPr>
        </p:nvSpPr>
        <p:spPr/>
        <p:txBody>
          <a:bodyPr/>
          <a:lstStyle/>
          <a:p>
            <a:fld id="{E9C29D53-9981-884B-B5B6-B5743DF81FD1}" type="slidenum">
              <a:rPr lang="en-BD" smtClean="0"/>
              <a:t>18</a:t>
            </a:fld>
            <a:endParaRPr lang="en-BD"/>
          </a:p>
        </p:txBody>
      </p:sp>
      <p:sp>
        <p:nvSpPr>
          <p:cNvPr id="6" name="Date Placeholder 4">
            <a:extLst>
              <a:ext uri="{FF2B5EF4-FFF2-40B4-BE49-F238E27FC236}">
                <a16:creationId xmlns:a16="http://schemas.microsoft.com/office/drawing/2014/main" id="{B7D31003-6FC0-84DE-864A-C3BB927B8BD0}"/>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7" name="Footer Placeholder 5">
            <a:extLst>
              <a:ext uri="{FF2B5EF4-FFF2-40B4-BE49-F238E27FC236}">
                <a16:creationId xmlns:a16="http://schemas.microsoft.com/office/drawing/2014/main" id="{BD35FBC7-BED9-C2A4-A303-43B536520B92}"/>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8" name="TextBox 7">
            <a:extLst>
              <a:ext uri="{FF2B5EF4-FFF2-40B4-BE49-F238E27FC236}">
                <a16:creationId xmlns:a16="http://schemas.microsoft.com/office/drawing/2014/main" id="{7356F9C2-501D-F613-3EE9-C55B6A80F228}"/>
              </a:ext>
            </a:extLst>
          </p:cNvPr>
          <p:cNvSpPr txBox="1"/>
          <p:nvPr/>
        </p:nvSpPr>
        <p:spPr>
          <a:xfrm>
            <a:off x="9459470" y="6470825"/>
            <a:ext cx="2149948" cy="369332"/>
          </a:xfrm>
          <a:prstGeom prst="rect">
            <a:avLst/>
          </a:prstGeom>
          <a:noFill/>
        </p:spPr>
        <p:txBody>
          <a:bodyPr wrap="none" rtlCol="0">
            <a:spAutoFit/>
          </a:bodyPr>
          <a:lstStyle/>
          <a:p>
            <a:r>
              <a:rPr lang="en-US" i="1" dirty="0">
                <a:solidFill>
                  <a:srgbClr val="FFFF00"/>
                </a:solidFill>
                <a:latin typeface="Arial Narrow" panose="020B0606020202030204" pitchFamily="34" charset="0"/>
              </a:rPr>
              <a:t>Presented by: 1906081</a:t>
            </a:r>
            <a:endParaRPr lang="en-GB" i="1" dirty="0">
              <a:solidFill>
                <a:srgbClr val="FFFF00"/>
              </a:solidFill>
              <a:latin typeface="Arial Narrow" panose="020B0606020202030204" pitchFamily="34" charset="0"/>
            </a:endParaRPr>
          </a:p>
        </p:txBody>
      </p:sp>
      <p:pic>
        <p:nvPicPr>
          <p:cNvPr id="4" name="Picture 3">
            <a:extLst>
              <a:ext uri="{FF2B5EF4-FFF2-40B4-BE49-F238E27FC236}">
                <a16:creationId xmlns:a16="http://schemas.microsoft.com/office/drawing/2014/main" id="{865F92DF-1D06-B273-AA59-DC6C9D424F93}"/>
              </a:ext>
            </a:extLst>
          </p:cNvPr>
          <p:cNvPicPr>
            <a:picLocks noChangeAspect="1"/>
          </p:cNvPicPr>
          <p:nvPr/>
        </p:nvPicPr>
        <p:blipFill>
          <a:blip r:embed="rId2"/>
          <a:stretch>
            <a:fillRect/>
          </a:stretch>
        </p:blipFill>
        <p:spPr>
          <a:xfrm>
            <a:off x="5573506" y="2123769"/>
            <a:ext cx="6618494" cy="2610462"/>
          </a:xfrm>
          <a:prstGeom prst="rect">
            <a:avLst/>
          </a:prstGeom>
        </p:spPr>
      </p:pic>
      <p:pic>
        <p:nvPicPr>
          <p:cNvPr id="3074" name="Picture 2" descr="simple-testbench">
            <a:extLst>
              <a:ext uri="{FF2B5EF4-FFF2-40B4-BE49-F238E27FC236}">
                <a16:creationId xmlns:a16="http://schemas.microsoft.com/office/drawing/2014/main" id="{ED1CC5F6-4716-E679-2410-571DAEF7AA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761" y="872826"/>
            <a:ext cx="4893039" cy="500832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D91B8AFA-CDE9-19FC-05DB-93FF2CAAEFED}"/>
              </a:ext>
            </a:extLst>
          </p:cNvPr>
          <p:cNvSpPr>
            <a:spLocks noChangeArrowheads="1"/>
          </p:cNvSpPr>
          <p:nvPr/>
        </p:nvSpPr>
        <p:spPr bwMode="auto">
          <a:xfrm>
            <a:off x="100224" y="6036528"/>
            <a:ext cx="1199155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[4] “</a:t>
            </a:r>
            <a:r>
              <a:rPr kumimoji="0" lang="en-US" altLang="en-US" sz="1800" b="0" i="0" u="none" strike="noStrike" cap="none" normalizeH="0" baseline="0" dirty="0" err="1">
                <a:ln>
                  <a:noFill/>
                </a:ln>
                <a:solidFill>
                  <a:schemeClr val="tx1"/>
                </a:solidFill>
                <a:effectLst/>
                <a:latin typeface="Arial" panose="020B0604020202020204" pitchFamily="34" charset="0"/>
              </a:rPr>
              <a:t>SystemVerilog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TestBench</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err="1">
                <a:ln>
                  <a:noFill/>
                </a:ln>
                <a:solidFill>
                  <a:schemeClr val="tx1"/>
                </a:solidFill>
                <a:effectLst/>
                <a:latin typeface="Arial" panose="020B0604020202020204" pitchFamily="34" charset="0"/>
              </a:rPr>
              <a:t>ChipVerify</a:t>
            </a:r>
            <a:r>
              <a:rPr kumimoji="0" lang="en-US" altLang="en-US" sz="1800" b="0" i="0" u="none" strike="noStrike" cap="none" normalizeH="0" baseline="0" dirty="0">
                <a:ln>
                  <a:noFill/>
                </a:ln>
                <a:solidFill>
                  <a:schemeClr val="tx1"/>
                </a:solidFill>
                <a:effectLst/>
                <a:latin typeface="Arial" panose="020B0604020202020204" pitchFamily="34" charset="0"/>
              </a:rPr>
              <a:t>. https://www.chipverify.com/systemverilog/systemverilog-simple-testbench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itle 1">
            <a:extLst>
              <a:ext uri="{FF2B5EF4-FFF2-40B4-BE49-F238E27FC236}">
                <a16:creationId xmlns:a16="http://schemas.microsoft.com/office/drawing/2014/main" id="{89DF38E9-379C-2B60-6107-58C48F0F1D1E}"/>
              </a:ext>
            </a:extLst>
          </p:cNvPr>
          <p:cNvSpPr txBox="1">
            <a:spLocks/>
          </p:cNvSpPr>
          <p:nvPr/>
        </p:nvSpPr>
        <p:spPr>
          <a:xfrm>
            <a:off x="152621" y="33325"/>
            <a:ext cx="10058400" cy="729006"/>
          </a:xfrm>
          <a:prstGeom prst="rect">
            <a:avLst/>
          </a:prstGeom>
        </p:spPr>
        <p:txBody>
          <a:bodyPr/>
          <a:lstStyle>
            <a:lvl1pPr algn="l" defTabSz="914400" rtl="0" eaLnBrk="1" latinLnBrk="0" hangingPunct="1">
              <a:lnSpc>
                <a:spcPct val="90000"/>
              </a:lnSpc>
              <a:spcBef>
                <a:spcPct val="0"/>
              </a:spcBef>
              <a:buNone/>
              <a:defRPr lang="en-US" sz="4400" kern="1200" cap="none" spc="0" baseline="0" dirty="0">
                <a:solidFill>
                  <a:schemeClr val="tx1">
                    <a:lumMod val="85000"/>
                    <a:lumOff val="15000"/>
                  </a:schemeClr>
                </a:solidFill>
                <a:effectLst/>
                <a:latin typeface="Arial" panose="020B0604020202020204" pitchFamily="34" charset="0"/>
                <a:ea typeface="+mn-ea"/>
                <a:cs typeface="Arial" panose="020B0604020202020204" pitchFamily="34" charset="0"/>
              </a:defRPr>
            </a:lvl1pPr>
          </a:lstStyle>
          <a:p>
            <a:r>
              <a:rPr lang="en-US" dirty="0"/>
              <a:t>Layered testbench</a:t>
            </a:r>
          </a:p>
        </p:txBody>
      </p:sp>
    </p:spTree>
    <p:extLst>
      <p:ext uri="{BB962C8B-B14F-4D97-AF65-F5344CB8AC3E}">
        <p14:creationId xmlns:p14="http://schemas.microsoft.com/office/powerpoint/2010/main" val="3695910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B124A9-0E14-35F9-0BF4-6391DE6B5714}"/>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865CB6-6EFA-C946-5552-2980AE1BD3A5}"/>
              </a:ext>
            </a:extLst>
          </p:cNvPr>
          <p:cNvSpPr>
            <a:spLocks noGrp="1"/>
          </p:cNvSpPr>
          <p:nvPr>
            <p:ph type="sldNum" sz="quarter" idx="12"/>
          </p:nvPr>
        </p:nvSpPr>
        <p:spPr/>
        <p:txBody>
          <a:bodyPr/>
          <a:lstStyle/>
          <a:p>
            <a:fld id="{E9C29D53-9981-884B-B5B6-B5743DF81FD1}" type="slidenum">
              <a:rPr lang="en-BD" smtClean="0"/>
              <a:t>19</a:t>
            </a:fld>
            <a:endParaRPr lang="en-BD"/>
          </a:p>
        </p:txBody>
      </p:sp>
      <p:sp>
        <p:nvSpPr>
          <p:cNvPr id="6" name="Date Placeholder 4">
            <a:extLst>
              <a:ext uri="{FF2B5EF4-FFF2-40B4-BE49-F238E27FC236}">
                <a16:creationId xmlns:a16="http://schemas.microsoft.com/office/drawing/2014/main" id="{C039CA8D-45C1-D8C8-E3B1-D5B0060AE837}"/>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7" name="Footer Placeholder 5">
            <a:extLst>
              <a:ext uri="{FF2B5EF4-FFF2-40B4-BE49-F238E27FC236}">
                <a16:creationId xmlns:a16="http://schemas.microsoft.com/office/drawing/2014/main" id="{0BE1351A-3069-5393-E6BF-DBE7B19C436B}"/>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8" name="TextBox 7">
            <a:extLst>
              <a:ext uri="{FF2B5EF4-FFF2-40B4-BE49-F238E27FC236}">
                <a16:creationId xmlns:a16="http://schemas.microsoft.com/office/drawing/2014/main" id="{210BD0AE-F44B-EE92-8C69-AD7FDBD0A45A}"/>
              </a:ext>
            </a:extLst>
          </p:cNvPr>
          <p:cNvSpPr txBox="1"/>
          <p:nvPr/>
        </p:nvSpPr>
        <p:spPr>
          <a:xfrm>
            <a:off x="9459470" y="6470825"/>
            <a:ext cx="2149948" cy="369332"/>
          </a:xfrm>
          <a:prstGeom prst="rect">
            <a:avLst/>
          </a:prstGeom>
          <a:noFill/>
        </p:spPr>
        <p:txBody>
          <a:bodyPr wrap="none" rtlCol="0">
            <a:spAutoFit/>
          </a:bodyPr>
          <a:lstStyle/>
          <a:p>
            <a:r>
              <a:rPr lang="en-US" i="1" dirty="0">
                <a:solidFill>
                  <a:srgbClr val="FFFF00"/>
                </a:solidFill>
                <a:latin typeface="Arial Narrow" panose="020B0606020202030204" pitchFamily="34" charset="0"/>
              </a:rPr>
              <a:t>Presented by: 1906081</a:t>
            </a:r>
            <a:endParaRPr lang="en-GB" i="1" dirty="0">
              <a:solidFill>
                <a:srgbClr val="FFFF00"/>
              </a:solidFill>
              <a:latin typeface="Arial Narrow" panose="020B0606020202030204" pitchFamily="34" charset="0"/>
            </a:endParaRPr>
          </a:p>
        </p:txBody>
      </p:sp>
      <p:sp>
        <p:nvSpPr>
          <p:cNvPr id="10" name="Title 1">
            <a:extLst>
              <a:ext uri="{FF2B5EF4-FFF2-40B4-BE49-F238E27FC236}">
                <a16:creationId xmlns:a16="http://schemas.microsoft.com/office/drawing/2014/main" id="{ADE5AFFB-FFE4-8A27-EAB3-088556F71F2E}"/>
              </a:ext>
            </a:extLst>
          </p:cNvPr>
          <p:cNvSpPr txBox="1">
            <a:spLocks/>
          </p:cNvSpPr>
          <p:nvPr/>
        </p:nvSpPr>
        <p:spPr>
          <a:xfrm>
            <a:off x="152621" y="33325"/>
            <a:ext cx="10058400" cy="729006"/>
          </a:xfrm>
          <a:prstGeom prst="rect">
            <a:avLst/>
          </a:prstGeom>
        </p:spPr>
        <p:txBody>
          <a:bodyPr/>
          <a:lstStyle>
            <a:lvl1pPr algn="l" defTabSz="914400" rtl="0" eaLnBrk="1" latinLnBrk="0" hangingPunct="1">
              <a:lnSpc>
                <a:spcPct val="90000"/>
              </a:lnSpc>
              <a:spcBef>
                <a:spcPct val="0"/>
              </a:spcBef>
              <a:buNone/>
              <a:defRPr lang="en-US" sz="4400" kern="1200" cap="none" spc="0" baseline="0" dirty="0">
                <a:solidFill>
                  <a:schemeClr val="tx1">
                    <a:lumMod val="85000"/>
                    <a:lumOff val="15000"/>
                  </a:schemeClr>
                </a:solidFill>
                <a:effectLst/>
                <a:latin typeface="Arial" panose="020B0604020202020204" pitchFamily="34" charset="0"/>
                <a:ea typeface="+mn-ea"/>
                <a:cs typeface="Arial" panose="020B0604020202020204" pitchFamily="34" charset="0"/>
              </a:defRPr>
            </a:lvl1pPr>
          </a:lstStyle>
          <a:p>
            <a:r>
              <a:rPr lang="en-US" dirty="0"/>
              <a:t>Layered testbench: 3D Space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45C72B5-69AD-8013-9F57-3D80C2BBD3B9}"/>
                  </a:ext>
                </a:extLst>
              </p:cNvPr>
              <p:cNvSpPr txBox="1"/>
              <p:nvPr/>
            </p:nvSpPr>
            <p:spPr>
              <a:xfrm>
                <a:off x="3937011" y="1552770"/>
                <a:ext cx="5686044" cy="36933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2 </m:t>
                      </m:r>
                    </m:oMath>
                  </m:oMathPara>
                </a14:m>
                <a:endParaRPr lang="en-US" sz="4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𝑥</m:t>
                      </m:r>
                      <m:r>
                        <a:rPr lang="en-US" sz="4800" b="0" i="1" smtClean="0">
                          <a:latin typeface="Cambria Math" panose="02040503050406030204" pitchFamily="18" charset="0"/>
                        </a:rPr>
                        <m:t> </m:t>
                      </m:r>
                      <m:sSup>
                        <m:sSupPr>
                          <m:ctrlPr>
                            <a:rPr lang="en-US" sz="4800" b="0" i="1" smtClean="0">
                              <a:latin typeface="Cambria Math" panose="02040503050406030204" pitchFamily="18" charset="0"/>
                            </a:rPr>
                          </m:ctrlPr>
                        </m:sSupPr>
                        <m:e>
                          <m:r>
                            <a:rPr lang="en-US" sz="4800" b="0" i="1" smtClean="0">
                              <a:latin typeface="Cambria Math" panose="02040503050406030204" pitchFamily="18" charset="0"/>
                            </a:rPr>
                            <m:t>2</m:t>
                          </m:r>
                        </m:e>
                        <m:sup>
                          <m:r>
                            <a:rPr lang="en-US" sz="4800" b="0" i="1" smtClean="0">
                              <a:latin typeface="Cambria Math" panose="02040503050406030204" pitchFamily="18" charset="0"/>
                            </a:rPr>
                            <m:t>16</m:t>
                          </m:r>
                        </m:sup>
                      </m:sSup>
                      <m:r>
                        <a:rPr lang="en-US" sz="4800" b="0" i="1" smtClean="0">
                          <a:latin typeface="Cambria Math" panose="02040503050406030204" pitchFamily="18" charset="0"/>
                        </a:rPr>
                        <m:t> </m:t>
                      </m:r>
                    </m:oMath>
                  </m:oMathPara>
                </a14:m>
                <a:endParaRPr lang="en-US" sz="4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𝑥</m:t>
                      </m:r>
                      <m:r>
                        <a:rPr lang="en-US" sz="4800" b="0" i="1" smtClean="0">
                          <a:latin typeface="Cambria Math" panose="02040503050406030204" pitchFamily="18" charset="0"/>
                        </a:rPr>
                        <m:t> </m:t>
                      </m:r>
                      <m:sSup>
                        <m:sSupPr>
                          <m:ctrlPr>
                            <a:rPr lang="en-US" sz="4800" b="0" i="1" smtClean="0">
                              <a:latin typeface="Cambria Math" panose="02040503050406030204" pitchFamily="18" charset="0"/>
                            </a:rPr>
                          </m:ctrlPr>
                        </m:sSupPr>
                        <m:e>
                          <m:r>
                            <a:rPr lang="en-US" sz="4800" b="0" i="1" smtClean="0">
                              <a:latin typeface="Cambria Math" panose="02040503050406030204" pitchFamily="18" charset="0"/>
                            </a:rPr>
                            <m:t>2</m:t>
                          </m:r>
                        </m:e>
                        <m:sup>
                          <m:r>
                            <a:rPr lang="en-US" sz="4800" b="0" i="1" smtClean="0">
                              <a:latin typeface="Cambria Math" panose="02040503050406030204" pitchFamily="18" charset="0"/>
                            </a:rPr>
                            <m:t>16</m:t>
                          </m:r>
                        </m:sup>
                      </m:sSup>
                      <m:r>
                        <a:rPr lang="en-US" sz="4800" b="0" i="1" smtClean="0">
                          <a:latin typeface="Cambria Math" panose="02040503050406030204" pitchFamily="18" charset="0"/>
                        </a:rPr>
                        <m:t> </m:t>
                      </m:r>
                    </m:oMath>
                  </m:oMathPara>
                </a14:m>
                <a:endParaRPr lang="en-US" sz="4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ea typeface="Cambria Math" panose="02040503050406030204" pitchFamily="18" charset="0"/>
                        </a:rPr>
                        <m:t>=8589934592 </m:t>
                      </m:r>
                    </m:oMath>
                  </m:oMathPara>
                </a14:m>
                <a:endParaRPr lang="en-US" sz="48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ea typeface="Cambria Math" panose="02040503050406030204" pitchFamily="18" charset="0"/>
                        </a:rPr>
                        <m:t>≈8.5 </m:t>
                      </m:r>
                      <m:r>
                        <a:rPr lang="en-US" sz="4800" b="0" i="1" smtClean="0">
                          <a:latin typeface="Cambria Math" panose="02040503050406030204" pitchFamily="18" charset="0"/>
                          <a:ea typeface="Cambria Math" panose="02040503050406030204" pitchFamily="18" charset="0"/>
                        </a:rPr>
                        <m:t>𝐵𝑖𝑙𝑙𝑖𝑜𝑛</m:t>
                      </m:r>
                      <m:r>
                        <a:rPr lang="en-US" sz="4800" b="0" i="1" smtClean="0">
                          <a:latin typeface="Cambria Math" panose="02040503050406030204" pitchFamily="18" charset="0"/>
                          <a:ea typeface="Cambria Math" panose="02040503050406030204" pitchFamily="18" charset="0"/>
                        </a:rPr>
                        <m:t> </m:t>
                      </m:r>
                      <m:r>
                        <a:rPr lang="en-US" sz="4800" b="0" i="1" smtClean="0">
                          <a:latin typeface="Cambria Math" panose="02040503050406030204" pitchFamily="18" charset="0"/>
                          <a:ea typeface="Cambria Math" panose="02040503050406030204" pitchFamily="18" charset="0"/>
                        </a:rPr>
                        <m:t>𝑃𝑜𝑖𝑛𝑡𝑠</m:t>
                      </m:r>
                      <m:r>
                        <a:rPr lang="en-US" sz="4800" b="0" i="1" smtClean="0">
                          <a:latin typeface="Cambria Math" panose="02040503050406030204" pitchFamily="18" charset="0"/>
                          <a:ea typeface="Cambria Math" panose="02040503050406030204" pitchFamily="18" charset="0"/>
                        </a:rPr>
                        <m:t> </m:t>
                      </m:r>
                    </m:oMath>
                  </m:oMathPara>
                </a14:m>
                <a:endParaRPr lang="en-US" sz="4800" dirty="0"/>
              </a:p>
            </p:txBody>
          </p:sp>
        </mc:Choice>
        <mc:Fallback xmlns="">
          <p:sp>
            <p:nvSpPr>
              <p:cNvPr id="3" name="TextBox 2">
                <a:extLst>
                  <a:ext uri="{FF2B5EF4-FFF2-40B4-BE49-F238E27FC236}">
                    <a16:creationId xmlns:a16="http://schemas.microsoft.com/office/drawing/2014/main" id="{545C72B5-69AD-8013-9F57-3D80C2BBD3B9}"/>
                  </a:ext>
                </a:extLst>
              </p:cNvPr>
              <p:cNvSpPr txBox="1">
                <a:spLocks noRot="1" noChangeAspect="1" noMove="1" noResize="1" noEditPoints="1" noAdjustHandles="1" noChangeArrowheads="1" noChangeShapeType="1" noTextEdit="1"/>
              </p:cNvSpPr>
              <p:nvPr/>
            </p:nvSpPr>
            <p:spPr>
              <a:xfrm>
                <a:off x="3937011" y="1552770"/>
                <a:ext cx="5686044" cy="3693319"/>
              </a:xfrm>
              <a:prstGeom prst="rect">
                <a:avLst/>
              </a:prstGeom>
              <a:blipFill>
                <a:blip r:embed="rId2"/>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F147B2F3-F20D-DA70-F83A-CC535BCA1BE5}"/>
              </a:ext>
            </a:extLst>
          </p:cNvPr>
          <p:cNvSpPr txBox="1"/>
          <p:nvPr/>
        </p:nvSpPr>
        <p:spPr>
          <a:xfrm>
            <a:off x="528403" y="2615193"/>
            <a:ext cx="3773773" cy="370999"/>
          </a:xfrm>
          <a:prstGeom prst="rect">
            <a:avLst/>
          </a:prstGeom>
          <a:noFill/>
        </p:spPr>
        <p:txBody>
          <a:bodyPr wrap="square">
            <a:spAutoFit/>
          </a:bodyPr>
          <a:lstStyle/>
          <a:p>
            <a:pPr>
              <a:lnSpc>
                <a:spcPts val="1800"/>
              </a:lnSpc>
            </a:pPr>
            <a:r>
              <a:rPr lang="en-US" sz="3200" b="0" dirty="0">
                <a:solidFill>
                  <a:srgbClr val="267F99"/>
                </a:solidFill>
                <a:effectLst/>
                <a:latin typeface="Consolas" panose="020B0609020204030204" pitchFamily="49" charset="0"/>
              </a:rPr>
              <a:t>input</a:t>
            </a:r>
            <a:r>
              <a:rPr lang="en-US" sz="3200" b="0" dirty="0">
                <a:solidFill>
                  <a:srgbClr val="3B3B3B"/>
                </a:solidFill>
                <a:effectLst/>
                <a:latin typeface="Consolas" panose="020B0609020204030204" pitchFamily="49" charset="0"/>
              </a:rPr>
              <a:t> [</a:t>
            </a:r>
            <a:r>
              <a:rPr lang="en-US" sz="3200" b="0" dirty="0">
                <a:solidFill>
                  <a:srgbClr val="098658"/>
                </a:solidFill>
                <a:effectLst/>
                <a:latin typeface="Consolas" panose="020B0609020204030204" pitchFamily="49" charset="0"/>
              </a:rPr>
              <a:t>15</a:t>
            </a:r>
            <a:r>
              <a:rPr lang="en-US" sz="3200" b="0" dirty="0">
                <a:solidFill>
                  <a:srgbClr val="000000"/>
                </a:solidFill>
                <a:effectLst/>
                <a:latin typeface="Consolas" panose="020B0609020204030204" pitchFamily="49" charset="0"/>
              </a:rPr>
              <a:t>:</a:t>
            </a:r>
            <a:r>
              <a:rPr lang="en-US" sz="3200" b="0" dirty="0">
                <a:solidFill>
                  <a:srgbClr val="098658"/>
                </a:solidFill>
                <a:effectLst/>
                <a:latin typeface="Consolas" panose="020B0609020204030204" pitchFamily="49" charset="0"/>
              </a:rPr>
              <a:t>0</a:t>
            </a:r>
            <a:r>
              <a:rPr lang="en-US" sz="3200" b="0" dirty="0">
                <a:solidFill>
                  <a:srgbClr val="3B3B3B"/>
                </a:solidFill>
                <a:effectLst/>
                <a:latin typeface="Consolas" panose="020B0609020204030204" pitchFamily="49" charset="0"/>
              </a:rPr>
              <a:t>] a</a:t>
            </a:r>
          </a:p>
        </p:txBody>
      </p:sp>
      <p:sp>
        <p:nvSpPr>
          <p:cNvPr id="13" name="TextBox 12">
            <a:extLst>
              <a:ext uri="{FF2B5EF4-FFF2-40B4-BE49-F238E27FC236}">
                <a16:creationId xmlns:a16="http://schemas.microsoft.com/office/drawing/2014/main" id="{4C5EC076-6B0B-6E83-1A46-97480ECE1138}"/>
              </a:ext>
            </a:extLst>
          </p:cNvPr>
          <p:cNvSpPr txBox="1"/>
          <p:nvPr/>
        </p:nvSpPr>
        <p:spPr>
          <a:xfrm>
            <a:off x="528403" y="3033427"/>
            <a:ext cx="6143468" cy="584775"/>
          </a:xfrm>
          <a:prstGeom prst="rect">
            <a:avLst/>
          </a:prstGeom>
          <a:noFill/>
        </p:spPr>
        <p:txBody>
          <a:bodyPr wrap="square">
            <a:spAutoFit/>
          </a:bodyPr>
          <a:lstStyle/>
          <a:p>
            <a:r>
              <a:rPr lang="en-US" sz="3200" b="0" dirty="0">
                <a:solidFill>
                  <a:srgbClr val="267F99"/>
                </a:solidFill>
                <a:effectLst/>
                <a:latin typeface="Consolas" panose="020B0609020204030204" pitchFamily="49" charset="0"/>
              </a:rPr>
              <a:t>input</a:t>
            </a:r>
            <a:r>
              <a:rPr lang="en-US" sz="3200" b="0" dirty="0">
                <a:solidFill>
                  <a:srgbClr val="3B3B3B"/>
                </a:solidFill>
                <a:effectLst/>
                <a:latin typeface="Consolas" panose="020B0609020204030204" pitchFamily="49" charset="0"/>
              </a:rPr>
              <a:t> [</a:t>
            </a:r>
            <a:r>
              <a:rPr lang="en-US" sz="3200" b="0" dirty="0">
                <a:solidFill>
                  <a:srgbClr val="098658"/>
                </a:solidFill>
                <a:effectLst/>
                <a:latin typeface="Consolas" panose="020B0609020204030204" pitchFamily="49" charset="0"/>
              </a:rPr>
              <a:t>15</a:t>
            </a:r>
            <a:r>
              <a:rPr lang="en-US" sz="3200" b="0" dirty="0">
                <a:solidFill>
                  <a:srgbClr val="000000"/>
                </a:solidFill>
                <a:effectLst/>
                <a:latin typeface="Consolas" panose="020B0609020204030204" pitchFamily="49" charset="0"/>
              </a:rPr>
              <a:t>:</a:t>
            </a:r>
            <a:r>
              <a:rPr lang="en-US" sz="3200" b="0" dirty="0">
                <a:solidFill>
                  <a:srgbClr val="098658"/>
                </a:solidFill>
                <a:effectLst/>
                <a:latin typeface="Consolas" panose="020B0609020204030204" pitchFamily="49" charset="0"/>
              </a:rPr>
              <a:t>0</a:t>
            </a:r>
            <a:r>
              <a:rPr lang="en-US" sz="3200" b="0" dirty="0">
                <a:solidFill>
                  <a:srgbClr val="3B3B3B"/>
                </a:solidFill>
                <a:effectLst/>
                <a:latin typeface="Consolas" panose="020B0609020204030204" pitchFamily="49" charset="0"/>
              </a:rPr>
              <a:t>] b</a:t>
            </a:r>
            <a:endParaRPr lang="en-US" sz="3200" dirty="0"/>
          </a:p>
        </p:txBody>
      </p:sp>
      <p:sp>
        <p:nvSpPr>
          <p:cNvPr id="14" name="TextBox 13">
            <a:extLst>
              <a:ext uri="{FF2B5EF4-FFF2-40B4-BE49-F238E27FC236}">
                <a16:creationId xmlns:a16="http://schemas.microsoft.com/office/drawing/2014/main" id="{5772FC73-7A42-5D91-225B-F49E700C4E68}"/>
              </a:ext>
            </a:extLst>
          </p:cNvPr>
          <p:cNvSpPr txBox="1"/>
          <p:nvPr/>
        </p:nvSpPr>
        <p:spPr>
          <a:xfrm>
            <a:off x="528403" y="1944805"/>
            <a:ext cx="3773773" cy="370999"/>
          </a:xfrm>
          <a:prstGeom prst="rect">
            <a:avLst/>
          </a:prstGeom>
          <a:noFill/>
        </p:spPr>
        <p:txBody>
          <a:bodyPr wrap="square">
            <a:spAutoFit/>
          </a:bodyPr>
          <a:lstStyle/>
          <a:p>
            <a:pPr>
              <a:lnSpc>
                <a:spcPts val="1800"/>
              </a:lnSpc>
            </a:pPr>
            <a:r>
              <a:rPr lang="en-US" sz="3200" dirty="0">
                <a:solidFill>
                  <a:srgbClr val="267F99"/>
                </a:solidFill>
                <a:latin typeface="Consolas" panose="020B0609020204030204" pitchFamily="49" charset="0"/>
              </a:rPr>
              <a:t>i</a:t>
            </a:r>
            <a:r>
              <a:rPr lang="en-US" sz="3200" b="0" dirty="0">
                <a:solidFill>
                  <a:srgbClr val="267F99"/>
                </a:solidFill>
                <a:effectLst/>
                <a:latin typeface="Consolas" panose="020B0609020204030204" pitchFamily="49" charset="0"/>
              </a:rPr>
              <a:t>nput        </a:t>
            </a:r>
            <a:r>
              <a:rPr lang="en-US" sz="3200" dirty="0">
                <a:solidFill>
                  <a:srgbClr val="3B3B3B"/>
                </a:solidFill>
                <a:latin typeface="Consolas" panose="020B0609020204030204" pitchFamily="49" charset="0"/>
              </a:rPr>
              <a:t>c</a:t>
            </a:r>
            <a:endParaRPr lang="en-US" sz="3200"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4074958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3012B-84B9-7349-A96C-D843A369539B}"/>
              </a:ext>
            </a:extLst>
          </p:cNvPr>
          <p:cNvSpPr>
            <a:spLocks noGrp="1"/>
          </p:cNvSpPr>
          <p:nvPr>
            <p:ph type="title"/>
          </p:nvPr>
        </p:nvSpPr>
        <p:spPr>
          <a:xfrm>
            <a:off x="410621" y="322283"/>
            <a:ext cx="10058400" cy="729006"/>
          </a:xfrm>
        </p:spPr>
        <p:txBody>
          <a:bodyPr/>
          <a:lstStyle/>
          <a:p>
            <a:r>
              <a:rPr lang="en-BD"/>
              <a:t>Outline</a:t>
            </a:r>
          </a:p>
        </p:txBody>
      </p:sp>
      <p:sp>
        <p:nvSpPr>
          <p:cNvPr id="4" name="Slide Number Placeholder 3">
            <a:extLst>
              <a:ext uri="{FF2B5EF4-FFF2-40B4-BE49-F238E27FC236}">
                <a16:creationId xmlns:a16="http://schemas.microsoft.com/office/drawing/2014/main" id="{E4016421-CA9E-E344-9555-2F9A2A519073}"/>
              </a:ext>
            </a:extLst>
          </p:cNvPr>
          <p:cNvSpPr>
            <a:spLocks noGrp="1"/>
          </p:cNvSpPr>
          <p:nvPr>
            <p:ph type="sldNum" sz="quarter" idx="12"/>
          </p:nvPr>
        </p:nvSpPr>
        <p:spPr>
          <a:xfrm>
            <a:off x="11410950" y="6501638"/>
            <a:ext cx="521970" cy="308530"/>
          </a:xfrm>
        </p:spPr>
        <p:txBody>
          <a:bodyPr/>
          <a:lstStyle/>
          <a:p>
            <a:fld id="{E9C29D53-9981-884B-B5B6-B5743DF81FD1}" type="slidenum">
              <a:rPr lang="en-BD" smtClean="0"/>
              <a:t>2</a:t>
            </a:fld>
            <a:endParaRPr lang="en-BD"/>
          </a:p>
        </p:txBody>
      </p:sp>
      <p:sp>
        <p:nvSpPr>
          <p:cNvPr id="5" name="Date Placeholder 4">
            <a:extLst>
              <a:ext uri="{FF2B5EF4-FFF2-40B4-BE49-F238E27FC236}">
                <a16:creationId xmlns:a16="http://schemas.microsoft.com/office/drawing/2014/main" id="{7A4EB6EC-D213-9F48-8356-86C62AC118FF}"/>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6" name="Footer Placeholder 5">
            <a:extLst>
              <a:ext uri="{FF2B5EF4-FFF2-40B4-BE49-F238E27FC236}">
                <a16:creationId xmlns:a16="http://schemas.microsoft.com/office/drawing/2014/main" id="{1B9B0E6E-7910-2644-9BBD-C431B66BAC64}"/>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43D012D0-622C-46B2-A624-4C1339C0A8E5}"/>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graphicFrame>
        <p:nvGraphicFramePr>
          <p:cNvPr id="7" name="Content Placeholder 6">
            <a:extLst>
              <a:ext uri="{FF2B5EF4-FFF2-40B4-BE49-F238E27FC236}">
                <a16:creationId xmlns:a16="http://schemas.microsoft.com/office/drawing/2014/main" id="{E2208C3D-D009-A92F-0300-4F69D5A7B352}"/>
              </a:ext>
            </a:extLst>
          </p:cNvPr>
          <p:cNvGraphicFramePr>
            <a:graphicFrameLocks/>
          </p:cNvGraphicFramePr>
          <p:nvPr>
            <p:extLst>
              <p:ext uri="{D42A27DB-BD31-4B8C-83A1-F6EECF244321}">
                <p14:modId xmlns:p14="http://schemas.microsoft.com/office/powerpoint/2010/main" val="2165515752"/>
              </p:ext>
            </p:extLst>
          </p:nvPr>
        </p:nvGraphicFramePr>
        <p:xfrm>
          <a:off x="483104" y="1135878"/>
          <a:ext cx="5195269" cy="4830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7328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EEB14-833A-BB97-FD65-A1ED80C28652}"/>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4C5661-7D6D-868B-1653-4178887A458C}"/>
              </a:ext>
            </a:extLst>
          </p:cNvPr>
          <p:cNvSpPr>
            <a:spLocks noGrp="1"/>
          </p:cNvSpPr>
          <p:nvPr>
            <p:ph type="sldNum" sz="quarter" idx="12"/>
          </p:nvPr>
        </p:nvSpPr>
        <p:spPr/>
        <p:txBody>
          <a:bodyPr/>
          <a:lstStyle/>
          <a:p>
            <a:fld id="{E9C29D53-9981-884B-B5B6-B5743DF81FD1}" type="slidenum">
              <a:rPr lang="en-BD" smtClean="0"/>
              <a:t>20</a:t>
            </a:fld>
            <a:endParaRPr lang="en-BD"/>
          </a:p>
        </p:txBody>
      </p:sp>
      <p:sp>
        <p:nvSpPr>
          <p:cNvPr id="6" name="Date Placeholder 4">
            <a:extLst>
              <a:ext uri="{FF2B5EF4-FFF2-40B4-BE49-F238E27FC236}">
                <a16:creationId xmlns:a16="http://schemas.microsoft.com/office/drawing/2014/main" id="{6A61BC31-7A86-6DC1-A983-B562D792A71F}"/>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7" name="Footer Placeholder 5">
            <a:extLst>
              <a:ext uri="{FF2B5EF4-FFF2-40B4-BE49-F238E27FC236}">
                <a16:creationId xmlns:a16="http://schemas.microsoft.com/office/drawing/2014/main" id="{DEE66F1B-D4D6-084A-AB5F-25E0C496CD28}"/>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8" name="TextBox 7">
            <a:extLst>
              <a:ext uri="{FF2B5EF4-FFF2-40B4-BE49-F238E27FC236}">
                <a16:creationId xmlns:a16="http://schemas.microsoft.com/office/drawing/2014/main" id="{24E96081-3E63-8D49-C6AA-3604F9F573C6}"/>
              </a:ext>
            </a:extLst>
          </p:cNvPr>
          <p:cNvSpPr txBox="1"/>
          <p:nvPr/>
        </p:nvSpPr>
        <p:spPr>
          <a:xfrm>
            <a:off x="9459470" y="6470825"/>
            <a:ext cx="2149948" cy="369332"/>
          </a:xfrm>
          <a:prstGeom prst="rect">
            <a:avLst/>
          </a:prstGeom>
          <a:noFill/>
        </p:spPr>
        <p:txBody>
          <a:bodyPr wrap="none" rtlCol="0">
            <a:spAutoFit/>
          </a:bodyPr>
          <a:lstStyle/>
          <a:p>
            <a:r>
              <a:rPr lang="en-US" i="1" dirty="0">
                <a:solidFill>
                  <a:srgbClr val="FFFF00"/>
                </a:solidFill>
                <a:latin typeface="Arial Narrow" panose="020B0606020202030204" pitchFamily="34" charset="0"/>
              </a:rPr>
              <a:t>Presented by: 1906081</a:t>
            </a:r>
            <a:endParaRPr lang="en-GB" i="1" dirty="0">
              <a:solidFill>
                <a:srgbClr val="FFFF00"/>
              </a:solidFill>
              <a:latin typeface="Arial Narrow" panose="020B0606020202030204" pitchFamily="34" charset="0"/>
            </a:endParaRPr>
          </a:p>
        </p:txBody>
      </p:sp>
      <p:sp>
        <p:nvSpPr>
          <p:cNvPr id="10" name="Title 1">
            <a:extLst>
              <a:ext uri="{FF2B5EF4-FFF2-40B4-BE49-F238E27FC236}">
                <a16:creationId xmlns:a16="http://schemas.microsoft.com/office/drawing/2014/main" id="{47F63E88-F37D-C287-4466-403157B1C3A3}"/>
              </a:ext>
            </a:extLst>
          </p:cNvPr>
          <p:cNvSpPr txBox="1">
            <a:spLocks/>
          </p:cNvSpPr>
          <p:nvPr/>
        </p:nvSpPr>
        <p:spPr>
          <a:xfrm>
            <a:off x="152621" y="33325"/>
            <a:ext cx="10058400" cy="729006"/>
          </a:xfrm>
          <a:prstGeom prst="rect">
            <a:avLst/>
          </a:prstGeom>
        </p:spPr>
        <p:txBody>
          <a:bodyPr/>
          <a:lstStyle>
            <a:lvl1pPr algn="l" defTabSz="914400" rtl="0" eaLnBrk="1" latinLnBrk="0" hangingPunct="1">
              <a:lnSpc>
                <a:spcPct val="90000"/>
              </a:lnSpc>
              <a:spcBef>
                <a:spcPct val="0"/>
              </a:spcBef>
              <a:buNone/>
              <a:defRPr lang="en-US" sz="4400" kern="1200" cap="none" spc="0" baseline="0" dirty="0">
                <a:solidFill>
                  <a:schemeClr val="tx1">
                    <a:lumMod val="85000"/>
                    <a:lumOff val="15000"/>
                  </a:schemeClr>
                </a:solidFill>
                <a:effectLst/>
                <a:latin typeface="Arial" panose="020B0604020202020204" pitchFamily="34" charset="0"/>
                <a:ea typeface="+mn-ea"/>
                <a:cs typeface="Arial" panose="020B0604020202020204" pitchFamily="34" charset="0"/>
              </a:defRPr>
            </a:lvl1pPr>
          </a:lstStyle>
          <a:p>
            <a:r>
              <a:rPr lang="en-US" dirty="0"/>
              <a:t>Layered testbench: 3D Space</a:t>
            </a:r>
          </a:p>
        </p:txBody>
      </p:sp>
      <p:pic>
        <p:nvPicPr>
          <p:cNvPr id="15" name="Picture 14">
            <a:extLst>
              <a:ext uri="{FF2B5EF4-FFF2-40B4-BE49-F238E27FC236}">
                <a16:creationId xmlns:a16="http://schemas.microsoft.com/office/drawing/2014/main" id="{61A3EE03-2173-9F8F-59D6-85F02D434E5E}"/>
              </a:ext>
            </a:extLst>
          </p:cNvPr>
          <p:cNvPicPr>
            <a:picLocks noChangeAspect="1"/>
          </p:cNvPicPr>
          <p:nvPr/>
        </p:nvPicPr>
        <p:blipFill>
          <a:blip r:embed="rId2"/>
          <a:stretch>
            <a:fillRect/>
          </a:stretch>
        </p:blipFill>
        <p:spPr>
          <a:xfrm>
            <a:off x="599607" y="874062"/>
            <a:ext cx="11167672" cy="4373237"/>
          </a:xfrm>
          <a:prstGeom prst="rect">
            <a:avLst/>
          </a:prstGeom>
        </p:spPr>
      </p:pic>
      <p:pic>
        <p:nvPicPr>
          <p:cNvPr id="17" name="Picture 16">
            <a:extLst>
              <a:ext uri="{FF2B5EF4-FFF2-40B4-BE49-F238E27FC236}">
                <a16:creationId xmlns:a16="http://schemas.microsoft.com/office/drawing/2014/main" id="{40D66067-8B3D-9901-EF15-D30C43CFECDC}"/>
              </a:ext>
            </a:extLst>
          </p:cNvPr>
          <p:cNvPicPr>
            <a:picLocks noChangeAspect="1"/>
          </p:cNvPicPr>
          <p:nvPr/>
        </p:nvPicPr>
        <p:blipFill>
          <a:blip r:embed="rId3"/>
          <a:stretch>
            <a:fillRect/>
          </a:stretch>
        </p:blipFill>
        <p:spPr>
          <a:xfrm>
            <a:off x="1069533" y="4812196"/>
            <a:ext cx="1413471" cy="649220"/>
          </a:xfrm>
          <a:prstGeom prst="rect">
            <a:avLst/>
          </a:prstGeom>
        </p:spPr>
      </p:pic>
      <p:sp>
        <p:nvSpPr>
          <p:cNvPr id="19" name="TextBox 18">
            <a:extLst>
              <a:ext uri="{FF2B5EF4-FFF2-40B4-BE49-F238E27FC236}">
                <a16:creationId xmlns:a16="http://schemas.microsoft.com/office/drawing/2014/main" id="{E4336810-208C-D9C3-3CFD-48DB4CFF733D}"/>
              </a:ext>
            </a:extLst>
          </p:cNvPr>
          <p:cNvSpPr txBox="1"/>
          <p:nvPr/>
        </p:nvSpPr>
        <p:spPr>
          <a:xfrm>
            <a:off x="3486151" y="5203346"/>
            <a:ext cx="9645233" cy="1940659"/>
          </a:xfrm>
          <a:prstGeom prst="rect">
            <a:avLst/>
          </a:prstGeom>
          <a:noFill/>
        </p:spPr>
        <p:txBody>
          <a:bodyPr wrap="square">
            <a:spAutoFit/>
          </a:bodyPr>
          <a:lstStyle/>
          <a:p>
            <a:pPr>
              <a:lnSpc>
                <a:spcPts val="1800"/>
              </a:lnSpc>
            </a:pPr>
            <a:r>
              <a:rPr lang="en-US" sz="2000" b="0" dirty="0">
                <a:solidFill>
                  <a:srgbClr val="008000"/>
                </a:solidFill>
                <a:effectLst/>
                <a:latin typeface="Consolas" panose="020B0609020204030204" pitchFamily="49" charset="0"/>
              </a:rPr>
              <a:t>// Global parameters for bin configuration</a:t>
            </a:r>
            <a:endParaRPr lang="en-US" sz="2000" b="0" dirty="0">
              <a:solidFill>
                <a:srgbClr val="3B3B3B"/>
              </a:solidFill>
              <a:effectLst/>
              <a:latin typeface="Consolas" panose="020B0609020204030204" pitchFamily="49" charset="0"/>
            </a:endParaRPr>
          </a:p>
          <a:p>
            <a:pPr>
              <a:lnSpc>
                <a:spcPts val="1800"/>
              </a:lnSpc>
            </a:pPr>
            <a:r>
              <a:rPr lang="en-US" sz="2000" b="0" dirty="0">
                <a:solidFill>
                  <a:srgbClr val="0000FF"/>
                </a:solidFill>
                <a:effectLst/>
                <a:latin typeface="Consolas" panose="020B0609020204030204" pitchFamily="49" charset="0"/>
              </a:rPr>
              <a:t>parameter int</a:t>
            </a:r>
            <a:r>
              <a:rPr lang="en-US" sz="2000" b="0" dirty="0">
                <a:solidFill>
                  <a:srgbClr val="3B3B3B"/>
                </a:solidFill>
                <a:effectLst/>
                <a:latin typeface="Consolas" panose="020B0609020204030204" pitchFamily="49" charset="0"/>
              </a:rPr>
              <a:t> BIN_COUNT </a:t>
            </a:r>
            <a:r>
              <a:rPr lang="en-US" sz="2000" b="0" dirty="0">
                <a:solidFill>
                  <a:srgbClr val="000000"/>
                </a:solidFill>
                <a:effectLst/>
                <a:latin typeface="Consolas" panose="020B0609020204030204" pitchFamily="49" charset="0"/>
              </a:rPr>
              <a:t>=</a:t>
            </a:r>
            <a:r>
              <a:rPr lang="en-US" sz="2000" b="0" dirty="0">
                <a:solidFill>
                  <a:srgbClr val="3B3B3B"/>
                </a:solidFill>
                <a:effectLst/>
                <a:latin typeface="Consolas" panose="020B0609020204030204" pitchFamily="49" charset="0"/>
              </a:rPr>
              <a:t> </a:t>
            </a:r>
            <a:r>
              <a:rPr lang="en-US" sz="2000" b="0" dirty="0">
                <a:solidFill>
                  <a:srgbClr val="098658"/>
                </a:solidFill>
                <a:effectLst/>
                <a:latin typeface="Consolas" panose="020B0609020204030204" pitchFamily="49" charset="0"/>
              </a:rPr>
              <a:t>1024</a:t>
            </a:r>
            <a:r>
              <a:rPr lang="en-US" sz="2000" b="0" dirty="0">
                <a:solidFill>
                  <a:srgbClr val="3B3B3B"/>
                </a:solidFill>
                <a:effectLst/>
                <a:latin typeface="Consolas" panose="020B0609020204030204" pitchFamily="49" charset="0"/>
              </a:rPr>
              <a:t>;</a:t>
            </a:r>
          </a:p>
          <a:p>
            <a:pPr>
              <a:lnSpc>
                <a:spcPts val="1800"/>
              </a:lnSpc>
            </a:pPr>
            <a:r>
              <a:rPr lang="en-US" sz="2000" b="0" dirty="0">
                <a:solidFill>
                  <a:srgbClr val="0000FF"/>
                </a:solidFill>
                <a:effectLst/>
                <a:latin typeface="Consolas" panose="020B0609020204030204" pitchFamily="49" charset="0"/>
              </a:rPr>
              <a:t>parameter int</a:t>
            </a:r>
            <a:r>
              <a:rPr lang="en-US" sz="2000" b="0" dirty="0">
                <a:solidFill>
                  <a:srgbClr val="3B3B3B"/>
                </a:solidFill>
                <a:effectLst/>
                <a:latin typeface="Consolas" panose="020B0609020204030204" pitchFamily="49" charset="0"/>
              </a:rPr>
              <a:t> BIN_BITS </a:t>
            </a:r>
            <a:r>
              <a:rPr lang="en-US" sz="2000" b="0" dirty="0">
                <a:solidFill>
                  <a:srgbClr val="000000"/>
                </a:solidFill>
                <a:effectLst/>
                <a:latin typeface="Consolas" panose="020B0609020204030204" pitchFamily="49" charset="0"/>
              </a:rPr>
              <a:t>=</a:t>
            </a:r>
            <a:r>
              <a:rPr lang="en-US" sz="2000" b="0" dirty="0">
                <a:solidFill>
                  <a:srgbClr val="3B3B3B"/>
                </a:solidFill>
                <a:effectLst/>
                <a:latin typeface="Consolas" panose="020B0609020204030204" pitchFamily="49" charset="0"/>
              </a:rPr>
              <a:t> </a:t>
            </a:r>
            <a:r>
              <a:rPr lang="en-US" sz="2000" b="0" dirty="0">
                <a:solidFill>
                  <a:srgbClr val="795E26"/>
                </a:solidFill>
                <a:effectLst/>
                <a:latin typeface="Consolas" panose="020B0609020204030204" pitchFamily="49" charset="0"/>
              </a:rPr>
              <a:t>$clog2</a:t>
            </a:r>
            <a:r>
              <a:rPr lang="en-US" sz="2000" b="0" dirty="0">
                <a:solidFill>
                  <a:srgbClr val="3B3B3B"/>
                </a:solidFill>
                <a:effectLst/>
                <a:latin typeface="Consolas" panose="020B0609020204030204" pitchFamily="49" charset="0"/>
              </a:rPr>
              <a:t>(BIN_COUNT);</a:t>
            </a:r>
          </a:p>
          <a:p>
            <a:pPr>
              <a:lnSpc>
                <a:spcPts val="1800"/>
              </a:lnSpc>
            </a:pPr>
            <a:r>
              <a:rPr lang="en-US" sz="2000" b="0" dirty="0">
                <a:solidFill>
                  <a:srgbClr val="008000"/>
                </a:solidFill>
                <a:effectLst/>
                <a:latin typeface="Consolas" panose="020B0609020204030204" pitchFamily="49" charset="0"/>
              </a:rPr>
              <a:t>// Basic parameters for coverage tracking</a:t>
            </a:r>
            <a:endParaRPr lang="en-US" sz="2000" b="0" dirty="0">
              <a:solidFill>
                <a:srgbClr val="3B3B3B"/>
              </a:solidFill>
              <a:effectLst/>
              <a:latin typeface="Consolas" panose="020B0609020204030204" pitchFamily="49" charset="0"/>
            </a:endParaRPr>
          </a:p>
          <a:p>
            <a:pPr>
              <a:lnSpc>
                <a:spcPts val="1800"/>
              </a:lnSpc>
            </a:pPr>
            <a:r>
              <a:rPr lang="en-US" sz="2000" b="0" dirty="0" err="1">
                <a:solidFill>
                  <a:srgbClr val="0000FF"/>
                </a:solidFill>
                <a:effectLst/>
                <a:latin typeface="Consolas" panose="020B0609020204030204" pitchFamily="49" charset="0"/>
              </a:rPr>
              <a:t>localparam</a:t>
            </a:r>
            <a:r>
              <a:rPr lang="en-US" sz="2000" b="0" dirty="0">
                <a:solidFill>
                  <a:srgbClr val="0000FF"/>
                </a:solidFill>
                <a:effectLst/>
                <a:latin typeface="Consolas" panose="020B0609020204030204" pitchFamily="49" charset="0"/>
              </a:rPr>
              <a:t> int</a:t>
            </a:r>
            <a:r>
              <a:rPr lang="en-US" sz="2000" b="0" dirty="0">
                <a:solidFill>
                  <a:srgbClr val="3B3B3B"/>
                </a:solidFill>
                <a:effectLst/>
                <a:latin typeface="Consolas" panose="020B0609020204030204" pitchFamily="49" charset="0"/>
              </a:rPr>
              <a:t> TOTAL_3D_POINTS </a:t>
            </a:r>
            <a:r>
              <a:rPr lang="en-US" sz="2000" b="0" dirty="0">
                <a:solidFill>
                  <a:srgbClr val="000000"/>
                </a:solidFill>
                <a:effectLst/>
                <a:latin typeface="Consolas" panose="020B0609020204030204" pitchFamily="49" charset="0"/>
              </a:rPr>
              <a:t>=</a:t>
            </a:r>
            <a:r>
              <a:rPr lang="en-US" sz="2000" b="0" dirty="0">
                <a:solidFill>
                  <a:srgbClr val="3B3B3B"/>
                </a:solidFill>
                <a:effectLst/>
                <a:latin typeface="Consolas" panose="020B0609020204030204" pitchFamily="49" charset="0"/>
              </a:rPr>
              <a:t> </a:t>
            </a:r>
            <a:r>
              <a:rPr lang="en-US" sz="2000" b="0" dirty="0">
                <a:solidFill>
                  <a:srgbClr val="098658"/>
                </a:solidFill>
                <a:effectLst/>
                <a:latin typeface="Consolas" panose="020B0609020204030204" pitchFamily="49" charset="0"/>
              </a:rPr>
              <a:t>2</a:t>
            </a:r>
            <a:r>
              <a:rPr lang="en-US" sz="2000" b="0" dirty="0">
                <a:solidFill>
                  <a:srgbClr val="3B3B3B"/>
                </a:solidFill>
                <a:effectLst/>
                <a:latin typeface="Consolas" panose="020B0609020204030204" pitchFamily="49" charset="0"/>
              </a:rPr>
              <a:t> </a:t>
            </a:r>
            <a:r>
              <a:rPr lang="en-US" sz="2000" b="0" dirty="0">
                <a:solidFill>
                  <a:srgbClr val="000000"/>
                </a:solidFill>
                <a:effectLst/>
                <a:latin typeface="Consolas" panose="020B0609020204030204" pitchFamily="49" charset="0"/>
              </a:rPr>
              <a:t>*</a:t>
            </a:r>
            <a:r>
              <a:rPr lang="en-US" sz="2000" b="0" dirty="0">
                <a:solidFill>
                  <a:srgbClr val="3B3B3B"/>
                </a:solidFill>
                <a:effectLst/>
                <a:latin typeface="Consolas" panose="020B0609020204030204" pitchFamily="49" charset="0"/>
              </a:rPr>
              <a:t> BIN_COUNT </a:t>
            </a:r>
            <a:r>
              <a:rPr lang="en-US" sz="2000" b="0" dirty="0">
                <a:solidFill>
                  <a:srgbClr val="000000"/>
                </a:solidFill>
                <a:effectLst/>
                <a:latin typeface="Consolas" panose="020B0609020204030204" pitchFamily="49" charset="0"/>
              </a:rPr>
              <a:t>*</a:t>
            </a:r>
            <a:r>
              <a:rPr lang="en-US" sz="2000" b="0" dirty="0">
                <a:solidFill>
                  <a:srgbClr val="3B3B3B"/>
                </a:solidFill>
                <a:effectLst/>
                <a:latin typeface="Consolas" panose="020B0609020204030204" pitchFamily="49" charset="0"/>
              </a:rPr>
              <a:t> BIN_COUNT;</a:t>
            </a:r>
          </a:p>
          <a:p>
            <a:pPr>
              <a:lnSpc>
                <a:spcPts val="1800"/>
              </a:lnSpc>
            </a:pPr>
            <a:endParaRPr lang="en-US" sz="2000" b="0" dirty="0">
              <a:solidFill>
                <a:srgbClr val="3B3B3B"/>
              </a:solidFill>
              <a:effectLst/>
              <a:latin typeface="Consolas" panose="020B0609020204030204" pitchFamily="49" charset="0"/>
            </a:endParaRPr>
          </a:p>
          <a:p>
            <a:pPr>
              <a:lnSpc>
                <a:spcPts val="1800"/>
              </a:lnSpc>
            </a:pPr>
            <a:br>
              <a:rPr lang="en-US" b="0" dirty="0">
                <a:solidFill>
                  <a:srgbClr val="3B3B3B"/>
                </a:solidFill>
                <a:effectLst/>
                <a:latin typeface="Consolas" panose="020B0609020204030204" pitchFamily="49" charset="0"/>
              </a:rPr>
            </a:br>
            <a:endParaRPr lang="en-US"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1978075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1FFA8B-986F-D170-DFA7-7DA70E772AC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0ED623-D5E0-58A9-1CB6-D284C7A1891C}"/>
              </a:ext>
            </a:extLst>
          </p:cNvPr>
          <p:cNvSpPr>
            <a:spLocks noGrp="1"/>
          </p:cNvSpPr>
          <p:nvPr>
            <p:ph type="sldNum" sz="quarter" idx="12"/>
          </p:nvPr>
        </p:nvSpPr>
        <p:spPr/>
        <p:txBody>
          <a:bodyPr/>
          <a:lstStyle/>
          <a:p>
            <a:fld id="{E9C29D53-9981-884B-B5B6-B5743DF81FD1}" type="slidenum">
              <a:rPr lang="en-BD" smtClean="0"/>
              <a:t>21</a:t>
            </a:fld>
            <a:endParaRPr lang="en-BD"/>
          </a:p>
        </p:txBody>
      </p:sp>
      <p:sp>
        <p:nvSpPr>
          <p:cNvPr id="6" name="Date Placeholder 4">
            <a:extLst>
              <a:ext uri="{FF2B5EF4-FFF2-40B4-BE49-F238E27FC236}">
                <a16:creationId xmlns:a16="http://schemas.microsoft.com/office/drawing/2014/main" id="{3A3EC8EA-A6AC-571C-FEF0-754859AF323A}"/>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7" name="Footer Placeholder 5">
            <a:extLst>
              <a:ext uri="{FF2B5EF4-FFF2-40B4-BE49-F238E27FC236}">
                <a16:creationId xmlns:a16="http://schemas.microsoft.com/office/drawing/2014/main" id="{2F694BEF-22C6-092F-95D3-2C20A657A32D}"/>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8" name="TextBox 7">
            <a:extLst>
              <a:ext uri="{FF2B5EF4-FFF2-40B4-BE49-F238E27FC236}">
                <a16:creationId xmlns:a16="http://schemas.microsoft.com/office/drawing/2014/main" id="{8B449C26-8C7B-23C7-B111-CC3627C5C8E9}"/>
              </a:ext>
            </a:extLst>
          </p:cNvPr>
          <p:cNvSpPr txBox="1"/>
          <p:nvPr/>
        </p:nvSpPr>
        <p:spPr>
          <a:xfrm>
            <a:off x="9459470" y="6470825"/>
            <a:ext cx="2149948" cy="369332"/>
          </a:xfrm>
          <a:prstGeom prst="rect">
            <a:avLst/>
          </a:prstGeom>
          <a:noFill/>
        </p:spPr>
        <p:txBody>
          <a:bodyPr wrap="none" rtlCol="0">
            <a:spAutoFit/>
          </a:bodyPr>
          <a:lstStyle/>
          <a:p>
            <a:r>
              <a:rPr lang="en-US" i="1" dirty="0">
                <a:solidFill>
                  <a:srgbClr val="FFFF00"/>
                </a:solidFill>
                <a:latin typeface="Arial Narrow" panose="020B0606020202030204" pitchFamily="34" charset="0"/>
              </a:rPr>
              <a:t>Presented by: 1906081</a:t>
            </a:r>
            <a:endParaRPr lang="en-GB" i="1" dirty="0">
              <a:solidFill>
                <a:srgbClr val="FFFF00"/>
              </a:solidFill>
              <a:latin typeface="Arial Narrow" panose="020B0606020202030204" pitchFamily="34" charset="0"/>
            </a:endParaRPr>
          </a:p>
        </p:txBody>
      </p:sp>
      <p:sp>
        <p:nvSpPr>
          <p:cNvPr id="10" name="Title 1">
            <a:extLst>
              <a:ext uri="{FF2B5EF4-FFF2-40B4-BE49-F238E27FC236}">
                <a16:creationId xmlns:a16="http://schemas.microsoft.com/office/drawing/2014/main" id="{5E84A5FE-4B17-55B6-E036-E59BEF612ED9}"/>
              </a:ext>
            </a:extLst>
          </p:cNvPr>
          <p:cNvSpPr txBox="1">
            <a:spLocks/>
          </p:cNvSpPr>
          <p:nvPr/>
        </p:nvSpPr>
        <p:spPr>
          <a:xfrm>
            <a:off x="100223" y="188224"/>
            <a:ext cx="3872169" cy="729006"/>
          </a:xfrm>
          <a:prstGeom prst="rect">
            <a:avLst/>
          </a:prstGeom>
        </p:spPr>
        <p:txBody>
          <a:bodyPr/>
          <a:lstStyle>
            <a:lvl1pPr algn="l" defTabSz="914400" rtl="0" eaLnBrk="1" latinLnBrk="0" hangingPunct="1">
              <a:lnSpc>
                <a:spcPct val="90000"/>
              </a:lnSpc>
              <a:spcBef>
                <a:spcPct val="0"/>
              </a:spcBef>
              <a:buNone/>
              <a:defRPr lang="en-US" sz="4400" kern="1200" cap="none" spc="0" baseline="0" dirty="0">
                <a:solidFill>
                  <a:schemeClr val="tx1">
                    <a:lumMod val="85000"/>
                    <a:lumOff val="15000"/>
                  </a:schemeClr>
                </a:solidFill>
                <a:effectLst/>
                <a:latin typeface="Arial" panose="020B0604020202020204" pitchFamily="34" charset="0"/>
                <a:ea typeface="+mn-ea"/>
                <a:cs typeface="Arial" panose="020B0604020202020204" pitchFamily="34" charset="0"/>
              </a:defRPr>
            </a:lvl1pPr>
          </a:lstStyle>
          <a:p>
            <a:r>
              <a:rPr lang="en-US" sz="3200" dirty="0"/>
              <a:t>Layered</a:t>
            </a:r>
          </a:p>
          <a:p>
            <a:r>
              <a:rPr lang="en-US" sz="3200" dirty="0"/>
              <a:t>Testbench: Coverage with Transactions</a:t>
            </a:r>
          </a:p>
        </p:txBody>
      </p:sp>
      <p:pic>
        <p:nvPicPr>
          <p:cNvPr id="12" name="Picture 11">
            <a:extLst>
              <a:ext uri="{FF2B5EF4-FFF2-40B4-BE49-F238E27FC236}">
                <a16:creationId xmlns:a16="http://schemas.microsoft.com/office/drawing/2014/main" id="{4A6BDE18-7356-BF6E-6897-EB46CFBB3AD1}"/>
              </a:ext>
            </a:extLst>
          </p:cNvPr>
          <p:cNvPicPr>
            <a:picLocks noChangeAspect="1"/>
          </p:cNvPicPr>
          <p:nvPr/>
        </p:nvPicPr>
        <p:blipFill>
          <a:blip r:embed="rId2"/>
          <a:srcRect l="6764" r="7576"/>
          <a:stretch/>
        </p:blipFill>
        <p:spPr>
          <a:xfrm>
            <a:off x="3907436" y="-1"/>
            <a:ext cx="8184341" cy="6369619"/>
          </a:xfrm>
          <a:prstGeom prst="rect">
            <a:avLst/>
          </a:prstGeom>
        </p:spPr>
      </p:pic>
      <p:sp>
        <p:nvSpPr>
          <p:cNvPr id="13" name="TextBox 12">
            <a:extLst>
              <a:ext uri="{FF2B5EF4-FFF2-40B4-BE49-F238E27FC236}">
                <a16:creationId xmlns:a16="http://schemas.microsoft.com/office/drawing/2014/main" id="{494CF053-BAD3-6329-D6F7-880D42B46D76}"/>
              </a:ext>
            </a:extLst>
          </p:cNvPr>
          <p:cNvSpPr txBox="1"/>
          <p:nvPr/>
        </p:nvSpPr>
        <p:spPr>
          <a:xfrm>
            <a:off x="0" y="2700517"/>
            <a:ext cx="4297180" cy="2215991"/>
          </a:xfrm>
          <a:prstGeom prst="rect">
            <a:avLst/>
          </a:prstGeom>
          <a:noFill/>
        </p:spPr>
        <p:txBody>
          <a:bodyPr wrap="square" rtlCol="0">
            <a:spAutoFit/>
          </a:bodyPr>
          <a:lstStyle/>
          <a:p>
            <a:pPr marL="285750" indent="-285750">
              <a:buFont typeface="Arial" panose="020B0604020202020204" pitchFamily="34" charset="0"/>
              <a:buChar char="•"/>
            </a:pPr>
            <a:r>
              <a:rPr lang="en-US" b="1" dirty="0"/>
              <a:t> Rand Function</a:t>
            </a:r>
          </a:p>
          <a:p>
            <a:pPr marL="342900" indent="-342900">
              <a:buFont typeface="Arial" panose="020B0604020202020204" pitchFamily="34" charset="0"/>
              <a:buChar char="•"/>
            </a:pPr>
            <a:r>
              <a:rPr lang="en-US" sz="2000" b="1" dirty="0"/>
              <a:t>Up to 240k Transactions</a:t>
            </a:r>
          </a:p>
          <a:p>
            <a:pPr marL="342900" indent="-342900">
              <a:buFont typeface="Arial" panose="020B0604020202020204" pitchFamily="34" charset="0"/>
              <a:buChar char="•"/>
            </a:pPr>
            <a:r>
              <a:rPr lang="en-US" sz="2000" b="1" dirty="0"/>
              <a:t>Non-linear Manual Setup</a:t>
            </a:r>
          </a:p>
          <a:p>
            <a:pPr marL="342900" indent="-342900">
              <a:buFont typeface="Arial" panose="020B0604020202020204" pitchFamily="34" charset="0"/>
              <a:buChar char="•"/>
            </a:pPr>
            <a:r>
              <a:rPr lang="en-US" sz="2000" b="1" dirty="0"/>
              <a:t>1024 Bins for 16 Bit Input Range</a:t>
            </a:r>
          </a:p>
          <a:p>
            <a:pPr marL="342900" indent="-342900">
              <a:buFont typeface="Arial" panose="020B0604020202020204" pitchFamily="34" charset="0"/>
              <a:buChar char="•"/>
            </a:pPr>
            <a:r>
              <a:rPr lang="en-US" sz="2000" b="1" dirty="0"/>
              <a:t>Data Collection in File</a:t>
            </a:r>
          </a:p>
          <a:p>
            <a:pPr marL="342900" indent="-342900">
              <a:buFont typeface="Arial" panose="020B0604020202020204" pitchFamily="34" charset="0"/>
              <a:buChar char="•"/>
            </a:pPr>
            <a:r>
              <a:rPr lang="en-US" sz="2000" b="1" dirty="0"/>
              <a:t>All Compare Function</a:t>
            </a:r>
          </a:p>
        </p:txBody>
      </p:sp>
    </p:spTree>
    <p:extLst>
      <p:ext uri="{BB962C8B-B14F-4D97-AF65-F5344CB8AC3E}">
        <p14:creationId xmlns:p14="http://schemas.microsoft.com/office/powerpoint/2010/main" val="1387501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21360E-6014-0382-8439-FFC4252FA207}"/>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CE953F-441D-2059-5739-445E0676F777}"/>
              </a:ext>
            </a:extLst>
          </p:cNvPr>
          <p:cNvSpPr>
            <a:spLocks noGrp="1"/>
          </p:cNvSpPr>
          <p:nvPr>
            <p:ph type="sldNum" sz="quarter" idx="12"/>
          </p:nvPr>
        </p:nvSpPr>
        <p:spPr/>
        <p:txBody>
          <a:bodyPr/>
          <a:lstStyle/>
          <a:p>
            <a:fld id="{E9C29D53-9981-884B-B5B6-B5743DF81FD1}" type="slidenum">
              <a:rPr lang="en-BD" smtClean="0"/>
              <a:t>22</a:t>
            </a:fld>
            <a:endParaRPr lang="en-BD"/>
          </a:p>
        </p:txBody>
      </p:sp>
      <p:sp>
        <p:nvSpPr>
          <p:cNvPr id="6" name="Date Placeholder 4">
            <a:extLst>
              <a:ext uri="{FF2B5EF4-FFF2-40B4-BE49-F238E27FC236}">
                <a16:creationId xmlns:a16="http://schemas.microsoft.com/office/drawing/2014/main" id="{41031372-5A48-751F-30CD-D3C13F11C7C4}"/>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7" name="Footer Placeholder 5">
            <a:extLst>
              <a:ext uri="{FF2B5EF4-FFF2-40B4-BE49-F238E27FC236}">
                <a16:creationId xmlns:a16="http://schemas.microsoft.com/office/drawing/2014/main" id="{38D71AD4-8A13-DD65-F29E-F3F1D68185B5}"/>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8" name="TextBox 7">
            <a:extLst>
              <a:ext uri="{FF2B5EF4-FFF2-40B4-BE49-F238E27FC236}">
                <a16:creationId xmlns:a16="http://schemas.microsoft.com/office/drawing/2014/main" id="{B0679437-53E3-AF08-67A6-45CAB96287DE}"/>
              </a:ext>
            </a:extLst>
          </p:cNvPr>
          <p:cNvSpPr txBox="1"/>
          <p:nvPr/>
        </p:nvSpPr>
        <p:spPr>
          <a:xfrm>
            <a:off x="9459470" y="6470825"/>
            <a:ext cx="2149948" cy="369332"/>
          </a:xfrm>
          <a:prstGeom prst="rect">
            <a:avLst/>
          </a:prstGeom>
          <a:noFill/>
        </p:spPr>
        <p:txBody>
          <a:bodyPr wrap="none" rtlCol="0">
            <a:spAutoFit/>
          </a:bodyPr>
          <a:lstStyle/>
          <a:p>
            <a:r>
              <a:rPr lang="en-US" i="1" dirty="0">
                <a:solidFill>
                  <a:srgbClr val="FFFF00"/>
                </a:solidFill>
                <a:latin typeface="Arial Narrow" panose="020B0606020202030204" pitchFamily="34" charset="0"/>
              </a:rPr>
              <a:t>Presented by: 1906081</a:t>
            </a:r>
            <a:endParaRPr lang="en-GB" i="1" dirty="0">
              <a:solidFill>
                <a:srgbClr val="FFFF00"/>
              </a:solidFill>
              <a:latin typeface="Arial Narrow" panose="020B0606020202030204" pitchFamily="34" charset="0"/>
            </a:endParaRPr>
          </a:p>
        </p:txBody>
      </p:sp>
      <p:sp>
        <p:nvSpPr>
          <p:cNvPr id="10" name="Title 1">
            <a:extLst>
              <a:ext uri="{FF2B5EF4-FFF2-40B4-BE49-F238E27FC236}">
                <a16:creationId xmlns:a16="http://schemas.microsoft.com/office/drawing/2014/main" id="{82098970-8865-48C5-8739-F4232BB3F59D}"/>
              </a:ext>
            </a:extLst>
          </p:cNvPr>
          <p:cNvSpPr txBox="1">
            <a:spLocks/>
          </p:cNvSpPr>
          <p:nvPr/>
        </p:nvSpPr>
        <p:spPr>
          <a:xfrm>
            <a:off x="202510" y="52661"/>
            <a:ext cx="11786977" cy="729006"/>
          </a:xfrm>
          <a:prstGeom prst="rect">
            <a:avLst/>
          </a:prstGeom>
        </p:spPr>
        <p:txBody>
          <a:bodyPr/>
          <a:lstStyle>
            <a:lvl1pPr algn="l" defTabSz="914400" rtl="0" eaLnBrk="1" latinLnBrk="0" hangingPunct="1">
              <a:lnSpc>
                <a:spcPct val="90000"/>
              </a:lnSpc>
              <a:spcBef>
                <a:spcPct val="0"/>
              </a:spcBef>
              <a:buNone/>
              <a:defRPr lang="en-US" sz="4400" kern="1200" cap="none" spc="0" baseline="0" dirty="0">
                <a:solidFill>
                  <a:schemeClr val="tx1">
                    <a:lumMod val="85000"/>
                    <a:lumOff val="15000"/>
                  </a:schemeClr>
                </a:solidFill>
                <a:effectLst/>
                <a:latin typeface="Arial" panose="020B0604020202020204" pitchFamily="34" charset="0"/>
                <a:ea typeface="+mn-ea"/>
                <a:cs typeface="Arial" panose="020B0604020202020204" pitchFamily="34" charset="0"/>
              </a:defRPr>
            </a:lvl1pPr>
          </a:lstStyle>
          <a:p>
            <a:r>
              <a:rPr lang="en-US" sz="3200" dirty="0"/>
              <a:t>Layered Testbench: Coverage with Transactions</a:t>
            </a:r>
          </a:p>
        </p:txBody>
      </p:sp>
      <p:pic>
        <p:nvPicPr>
          <p:cNvPr id="4" name="Picture 3">
            <a:extLst>
              <a:ext uri="{FF2B5EF4-FFF2-40B4-BE49-F238E27FC236}">
                <a16:creationId xmlns:a16="http://schemas.microsoft.com/office/drawing/2014/main" id="{C9CF8312-25F2-74B6-FE5A-8DEF5B09D894}"/>
              </a:ext>
            </a:extLst>
          </p:cNvPr>
          <p:cNvPicPr>
            <a:picLocks noChangeAspect="1"/>
          </p:cNvPicPr>
          <p:nvPr/>
        </p:nvPicPr>
        <p:blipFill>
          <a:blip r:embed="rId2"/>
          <a:srcRect l="4597" r="6739"/>
          <a:stretch/>
        </p:blipFill>
        <p:spPr>
          <a:xfrm>
            <a:off x="1102723" y="520877"/>
            <a:ext cx="10308227" cy="5816246"/>
          </a:xfrm>
          <a:prstGeom prst="rect">
            <a:avLst/>
          </a:prstGeom>
        </p:spPr>
      </p:pic>
    </p:spTree>
    <p:extLst>
      <p:ext uri="{BB962C8B-B14F-4D97-AF65-F5344CB8AC3E}">
        <p14:creationId xmlns:p14="http://schemas.microsoft.com/office/powerpoint/2010/main" val="2933120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B4930-4690-4E02-1140-5543B5EA99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EF8AED-84C6-91FC-ABBA-DBE8580F85FD}"/>
              </a:ext>
            </a:extLst>
          </p:cNvPr>
          <p:cNvSpPr>
            <a:spLocks noGrp="1"/>
          </p:cNvSpPr>
          <p:nvPr>
            <p:ph type="title"/>
          </p:nvPr>
        </p:nvSpPr>
        <p:spPr>
          <a:xfrm>
            <a:off x="432486" y="322283"/>
            <a:ext cx="10058400" cy="729006"/>
          </a:xfrm>
        </p:spPr>
        <p:txBody>
          <a:bodyPr/>
          <a:lstStyle/>
          <a:p>
            <a:r>
              <a:rPr lang="en-BD"/>
              <a:t>Outline</a:t>
            </a:r>
          </a:p>
        </p:txBody>
      </p:sp>
      <p:sp>
        <p:nvSpPr>
          <p:cNvPr id="4" name="Slide Number Placeholder 3">
            <a:extLst>
              <a:ext uri="{FF2B5EF4-FFF2-40B4-BE49-F238E27FC236}">
                <a16:creationId xmlns:a16="http://schemas.microsoft.com/office/drawing/2014/main" id="{0EA98BE2-B48D-E372-8F47-927034CF6AAB}"/>
              </a:ext>
            </a:extLst>
          </p:cNvPr>
          <p:cNvSpPr>
            <a:spLocks noGrp="1"/>
          </p:cNvSpPr>
          <p:nvPr>
            <p:ph type="sldNum" sz="quarter" idx="12"/>
          </p:nvPr>
        </p:nvSpPr>
        <p:spPr>
          <a:xfrm>
            <a:off x="11410950" y="6501638"/>
            <a:ext cx="521970" cy="308530"/>
          </a:xfrm>
        </p:spPr>
        <p:txBody>
          <a:bodyPr/>
          <a:lstStyle/>
          <a:p>
            <a:fld id="{E9C29D53-9981-884B-B5B6-B5743DF81FD1}" type="slidenum">
              <a:rPr lang="en-BD" smtClean="0"/>
              <a:t>23</a:t>
            </a:fld>
            <a:endParaRPr lang="en-BD"/>
          </a:p>
        </p:txBody>
      </p:sp>
      <p:sp>
        <p:nvSpPr>
          <p:cNvPr id="5" name="Date Placeholder 4">
            <a:extLst>
              <a:ext uri="{FF2B5EF4-FFF2-40B4-BE49-F238E27FC236}">
                <a16:creationId xmlns:a16="http://schemas.microsoft.com/office/drawing/2014/main" id="{1E315FCA-43DA-DF1F-4ED8-BCF4036B92DE}"/>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6" name="Footer Placeholder 5">
            <a:extLst>
              <a:ext uri="{FF2B5EF4-FFF2-40B4-BE49-F238E27FC236}">
                <a16:creationId xmlns:a16="http://schemas.microsoft.com/office/drawing/2014/main" id="{C400AB2A-CEF1-19C2-161B-DCBD275FFD9F}"/>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0EEE99A9-5652-2DED-C29B-2A06021B4CBA}"/>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graphicFrame>
        <p:nvGraphicFramePr>
          <p:cNvPr id="8" name="Content Placeholder 6">
            <a:extLst>
              <a:ext uri="{FF2B5EF4-FFF2-40B4-BE49-F238E27FC236}">
                <a16:creationId xmlns:a16="http://schemas.microsoft.com/office/drawing/2014/main" id="{A9F6E150-DCAA-14CD-622B-4A7B92F72142}"/>
              </a:ext>
            </a:extLst>
          </p:cNvPr>
          <p:cNvGraphicFramePr>
            <a:graphicFrameLocks/>
          </p:cNvGraphicFramePr>
          <p:nvPr>
            <p:extLst>
              <p:ext uri="{D42A27DB-BD31-4B8C-83A1-F6EECF244321}">
                <p14:modId xmlns:p14="http://schemas.microsoft.com/office/powerpoint/2010/main" val="4161717762"/>
              </p:ext>
            </p:extLst>
          </p:nvPr>
        </p:nvGraphicFramePr>
        <p:xfrm>
          <a:off x="587238" y="1120888"/>
          <a:ext cx="5195269" cy="4830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6169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68E8E-0D51-1E8F-97E9-E5504F3E6D9A}"/>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3581265-F7D4-99F1-6F69-5D1DFEEDF1A9}"/>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CFB6153E-57EA-673E-45E8-9798F7101EFB}"/>
              </a:ext>
            </a:extLst>
          </p:cNvPr>
          <p:cNvPicPr>
            <a:picLocks noChangeAspect="1"/>
          </p:cNvPicPr>
          <p:nvPr/>
        </p:nvPicPr>
        <p:blipFill>
          <a:blip r:embed="rId3"/>
          <a:stretch>
            <a:fillRect/>
          </a:stretch>
        </p:blipFill>
        <p:spPr>
          <a:xfrm>
            <a:off x="610084" y="121787"/>
            <a:ext cx="10971832" cy="5837577"/>
          </a:xfrm>
          <a:prstGeom prst="rect">
            <a:avLst/>
          </a:prstGeom>
        </p:spPr>
      </p:pic>
      <p:sp>
        <p:nvSpPr>
          <p:cNvPr id="8" name="TextBox 7">
            <a:extLst>
              <a:ext uri="{FF2B5EF4-FFF2-40B4-BE49-F238E27FC236}">
                <a16:creationId xmlns:a16="http://schemas.microsoft.com/office/drawing/2014/main" id="{B4701A9F-3E99-076E-AC5B-1B4CFA6AD78A}"/>
              </a:ext>
            </a:extLst>
          </p:cNvPr>
          <p:cNvSpPr txBox="1"/>
          <p:nvPr/>
        </p:nvSpPr>
        <p:spPr>
          <a:xfrm>
            <a:off x="3090041" y="5959364"/>
            <a:ext cx="4913525" cy="369332"/>
          </a:xfrm>
          <a:prstGeom prst="rect">
            <a:avLst/>
          </a:prstGeom>
          <a:noFill/>
        </p:spPr>
        <p:txBody>
          <a:bodyPr wrap="none" rtlCol="0">
            <a:spAutoFit/>
          </a:bodyPr>
          <a:lstStyle/>
          <a:p>
            <a:r>
              <a:rPr lang="en-US" dirty="0"/>
              <a:t>Fig: Schematic of Carry Lookahead Adder</a:t>
            </a:r>
          </a:p>
        </p:txBody>
      </p:sp>
      <p:sp>
        <p:nvSpPr>
          <p:cNvPr id="13" name="Slide Number Placeholder 3">
            <a:extLst>
              <a:ext uri="{FF2B5EF4-FFF2-40B4-BE49-F238E27FC236}">
                <a16:creationId xmlns:a16="http://schemas.microsoft.com/office/drawing/2014/main" id="{7976DD93-F6F3-D905-AA63-00FBD17DA9F6}"/>
              </a:ext>
            </a:extLst>
          </p:cNvPr>
          <p:cNvSpPr>
            <a:spLocks noGrp="1"/>
          </p:cNvSpPr>
          <p:nvPr>
            <p:ph type="sldNum" sz="quarter" idx="12"/>
          </p:nvPr>
        </p:nvSpPr>
        <p:spPr>
          <a:xfrm>
            <a:off x="11410950" y="6501638"/>
            <a:ext cx="521970" cy="308530"/>
          </a:xfrm>
        </p:spPr>
        <p:txBody>
          <a:bodyPr/>
          <a:lstStyle/>
          <a:p>
            <a:r>
              <a:rPr lang="en-US" dirty="0"/>
              <a:t>24</a:t>
            </a:r>
            <a:endParaRPr lang="en-BD" dirty="0"/>
          </a:p>
        </p:txBody>
      </p:sp>
      <p:sp>
        <p:nvSpPr>
          <p:cNvPr id="14" name="Date Placeholder 4">
            <a:extLst>
              <a:ext uri="{FF2B5EF4-FFF2-40B4-BE49-F238E27FC236}">
                <a16:creationId xmlns:a16="http://schemas.microsoft.com/office/drawing/2014/main" id="{7DD928EA-9BE1-2C8A-BA7B-58ECFCAD6D0A}"/>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15" name="Footer Placeholder 5">
            <a:extLst>
              <a:ext uri="{FF2B5EF4-FFF2-40B4-BE49-F238E27FC236}">
                <a16:creationId xmlns:a16="http://schemas.microsoft.com/office/drawing/2014/main" id="{C89DCC35-7E88-EB46-E30B-53262DB062F8}"/>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6" name="TextBox 15">
            <a:extLst>
              <a:ext uri="{FF2B5EF4-FFF2-40B4-BE49-F238E27FC236}">
                <a16:creationId xmlns:a16="http://schemas.microsoft.com/office/drawing/2014/main" id="{EDA0A8A7-1C9C-9A70-38FA-6202540DAE4A}"/>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dirty="0">
                <a:solidFill>
                  <a:srgbClr val="FFFF00"/>
                </a:solidFill>
                <a:latin typeface="Arial Narrow"/>
              </a:rPr>
              <a:t>Presented by: 1906174</a:t>
            </a:r>
            <a:endParaRPr lang="en-GB" i="1" dirty="0">
              <a:solidFill>
                <a:srgbClr val="FFFF00"/>
              </a:solidFill>
              <a:latin typeface="Arial Narrow" panose="020B0606020202030204" pitchFamily="34" charset="0"/>
            </a:endParaRPr>
          </a:p>
        </p:txBody>
      </p:sp>
    </p:spTree>
    <p:extLst>
      <p:ext uri="{BB962C8B-B14F-4D97-AF65-F5344CB8AC3E}">
        <p14:creationId xmlns:p14="http://schemas.microsoft.com/office/powerpoint/2010/main" val="2590542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86CC970-761C-95E6-D17B-62A060DA0292}"/>
              </a:ext>
            </a:extLst>
          </p:cNvPr>
          <p:cNvPicPr>
            <a:picLocks noChangeAspect="1"/>
          </p:cNvPicPr>
          <p:nvPr/>
        </p:nvPicPr>
        <p:blipFill>
          <a:blip r:embed="rId2"/>
          <a:stretch>
            <a:fillRect/>
          </a:stretch>
        </p:blipFill>
        <p:spPr>
          <a:xfrm>
            <a:off x="2007476" y="141970"/>
            <a:ext cx="6674069" cy="5365717"/>
          </a:xfrm>
          <a:prstGeom prst="rect">
            <a:avLst/>
          </a:prstGeom>
        </p:spPr>
      </p:pic>
      <p:sp>
        <p:nvSpPr>
          <p:cNvPr id="8" name="TextBox 7">
            <a:extLst>
              <a:ext uri="{FF2B5EF4-FFF2-40B4-BE49-F238E27FC236}">
                <a16:creationId xmlns:a16="http://schemas.microsoft.com/office/drawing/2014/main" id="{956D80F5-43D3-9E60-F23F-6627DC5E6500}"/>
              </a:ext>
            </a:extLst>
          </p:cNvPr>
          <p:cNvSpPr txBox="1"/>
          <p:nvPr/>
        </p:nvSpPr>
        <p:spPr>
          <a:xfrm>
            <a:off x="2406869" y="5738648"/>
            <a:ext cx="5234152" cy="369332"/>
          </a:xfrm>
          <a:prstGeom prst="rect">
            <a:avLst/>
          </a:prstGeom>
          <a:noFill/>
        </p:spPr>
        <p:txBody>
          <a:bodyPr wrap="square" rtlCol="0">
            <a:spAutoFit/>
          </a:bodyPr>
          <a:lstStyle/>
          <a:p>
            <a:r>
              <a:rPr lang="en-US" dirty="0"/>
              <a:t>         Fig:  Report Of Datapath Area</a:t>
            </a:r>
          </a:p>
        </p:txBody>
      </p:sp>
      <p:sp>
        <p:nvSpPr>
          <p:cNvPr id="9" name="Slide Number Placeholder 3">
            <a:extLst>
              <a:ext uri="{FF2B5EF4-FFF2-40B4-BE49-F238E27FC236}">
                <a16:creationId xmlns:a16="http://schemas.microsoft.com/office/drawing/2014/main" id="{179C3076-1159-6C7B-9058-8AA42BDA762C}"/>
              </a:ext>
            </a:extLst>
          </p:cNvPr>
          <p:cNvSpPr>
            <a:spLocks noGrp="1"/>
          </p:cNvSpPr>
          <p:nvPr>
            <p:ph type="sldNum" sz="quarter" idx="12"/>
          </p:nvPr>
        </p:nvSpPr>
        <p:spPr>
          <a:xfrm>
            <a:off x="11410950" y="6501638"/>
            <a:ext cx="521970" cy="308530"/>
          </a:xfrm>
        </p:spPr>
        <p:txBody>
          <a:bodyPr/>
          <a:lstStyle/>
          <a:p>
            <a:r>
              <a:rPr lang="en-US" dirty="0"/>
              <a:t>25</a:t>
            </a:r>
            <a:endParaRPr lang="en-BD" dirty="0"/>
          </a:p>
        </p:txBody>
      </p:sp>
      <p:sp>
        <p:nvSpPr>
          <p:cNvPr id="10" name="Date Placeholder 4">
            <a:extLst>
              <a:ext uri="{FF2B5EF4-FFF2-40B4-BE49-F238E27FC236}">
                <a16:creationId xmlns:a16="http://schemas.microsoft.com/office/drawing/2014/main" id="{ABFA8280-AB57-8908-2D83-4437349BF341}"/>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11" name="Footer Placeholder 5">
            <a:extLst>
              <a:ext uri="{FF2B5EF4-FFF2-40B4-BE49-F238E27FC236}">
                <a16:creationId xmlns:a16="http://schemas.microsoft.com/office/drawing/2014/main" id="{A13C3649-059F-C638-4404-B407140D56C2}"/>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2" name="TextBox 11">
            <a:extLst>
              <a:ext uri="{FF2B5EF4-FFF2-40B4-BE49-F238E27FC236}">
                <a16:creationId xmlns:a16="http://schemas.microsoft.com/office/drawing/2014/main" id="{89D669DF-BBB5-AFEE-EE52-5784F9D9446A}"/>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dirty="0">
                <a:solidFill>
                  <a:srgbClr val="FFFF00"/>
                </a:solidFill>
                <a:latin typeface="Arial Narrow"/>
              </a:rPr>
              <a:t>Presented by: 1906174</a:t>
            </a:r>
            <a:endParaRPr lang="en-GB" i="1" dirty="0">
              <a:solidFill>
                <a:srgbClr val="FFFF00"/>
              </a:solidFill>
              <a:latin typeface="Arial Narrow" panose="020B0606020202030204" pitchFamily="34" charset="0"/>
            </a:endParaRPr>
          </a:p>
        </p:txBody>
      </p:sp>
    </p:spTree>
    <p:extLst>
      <p:ext uri="{BB962C8B-B14F-4D97-AF65-F5344CB8AC3E}">
        <p14:creationId xmlns:p14="http://schemas.microsoft.com/office/powerpoint/2010/main" val="3202240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08CBF78-56A6-478A-D9B7-0509893E648A}"/>
              </a:ext>
            </a:extLst>
          </p:cNvPr>
          <p:cNvPicPr>
            <a:picLocks noChangeAspect="1"/>
          </p:cNvPicPr>
          <p:nvPr/>
        </p:nvPicPr>
        <p:blipFill>
          <a:blip r:embed="rId3"/>
          <a:stretch>
            <a:fillRect/>
          </a:stretch>
        </p:blipFill>
        <p:spPr>
          <a:xfrm>
            <a:off x="2568190" y="11370"/>
            <a:ext cx="7055619" cy="5494095"/>
          </a:xfrm>
          <a:prstGeom prst="rect">
            <a:avLst/>
          </a:prstGeom>
        </p:spPr>
      </p:pic>
      <p:sp>
        <p:nvSpPr>
          <p:cNvPr id="8" name="TextBox 7">
            <a:extLst>
              <a:ext uri="{FF2B5EF4-FFF2-40B4-BE49-F238E27FC236}">
                <a16:creationId xmlns:a16="http://schemas.microsoft.com/office/drawing/2014/main" id="{A5BA9AB3-738A-0DB2-7015-8E11526B09A5}"/>
              </a:ext>
            </a:extLst>
          </p:cNvPr>
          <p:cNvSpPr txBox="1"/>
          <p:nvPr/>
        </p:nvSpPr>
        <p:spPr>
          <a:xfrm>
            <a:off x="4400550" y="5580993"/>
            <a:ext cx="5000625" cy="369332"/>
          </a:xfrm>
          <a:prstGeom prst="rect">
            <a:avLst/>
          </a:prstGeom>
          <a:noFill/>
        </p:spPr>
        <p:txBody>
          <a:bodyPr wrap="square" rtlCol="0">
            <a:spAutoFit/>
          </a:bodyPr>
          <a:lstStyle/>
          <a:p>
            <a:r>
              <a:rPr lang="en-US" dirty="0"/>
              <a:t>Fig:   Power Report</a:t>
            </a:r>
          </a:p>
        </p:txBody>
      </p:sp>
      <p:sp>
        <p:nvSpPr>
          <p:cNvPr id="9" name="Slide Number Placeholder 3">
            <a:extLst>
              <a:ext uri="{FF2B5EF4-FFF2-40B4-BE49-F238E27FC236}">
                <a16:creationId xmlns:a16="http://schemas.microsoft.com/office/drawing/2014/main" id="{E1BC8E02-1A25-CC95-0BB4-DC725263DF85}"/>
              </a:ext>
            </a:extLst>
          </p:cNvPr>
          <p:cNvSpPr>
            <a:spLocks noGrp="1"/>
          </p:cNvSpPr>
          <p:nvPr>
            <p:ph type="sldNum" sz="quarter" idx="12"/>
          </p:nvPr>
        </p:nvSpPr>
        <p:spPr>
          <a:xfrm>
            <a:off x="11410950" y="6501638"/>
            <a:ext cx="521970" cy="308530"/>
          </a:xfrm>
        </p:spPr>
        <p:txBody>
          <a:bodyPr/>
          <a:lstStyle/>
          <a:p>
            <a:r>
              <a:rPr lang="en-US" dirty="0"/>
              <a:t>26</a:t>
            </a:r>
            <a:endParaRPr lang="en-BD" dirty="0"/>
          </a:p>
        </p:txBody>
      </p:sp>
      <p:sp>
        <p:nvSpPr>
          <p:cNvPr id="10" name="Date Placeholder 4">
            <a:extLst>
              <a:ext uri="{FF2B5EF4-FFF2-40B4-BE49-F238E27FC236}">
                <a16:creationId xmlns:a16="http://schemas.microsoft.com/office/drawing/2014/main" id="{33735C38-6180-E174-5787-48B0B1FFF018}"/>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11" name="Footer Placeholder 5">
            <a:extLst>
              <a:ext uri="{FF2B5EF4-FFF2-40B4-BE49-F238E27FC236}">
                <a16:creationId xmlns:a16="http://schemas.microsoft.com/office/drawing/2014/main" id="{CFB5E4B3-2934-C3B8-22E9-14C13914D123}"/>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2" name="TextBox 11">
            <a:extLst>
              <a:ext uri="{FF2B5EF4-FFF2-40B4-BE49-F238E27FC236}">
                <a16:creationId xmlns:a16="http://schemas.microsoft.com/office/drawing/2014/main" id="{5F5DA1D9-437E-97E3-0607-EF8732F1FD38}"/>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dirty="0">
                <a:solidFill>
                  <a:srgbClr val="FFFF00"/>
                </a:solidFill>
                <a:latin typeface="Arial Narrow"/>
              </a:rPr>
              <a:t>Presented by: 1906174</a:t>
            </a:r>
            <a:endParaRPr lang="en-GB" i="1" dirty="0">
              <a:solidFill>
                <a:srgbClr val="FFFF00"/>
              </a:solidFill>
              <a:latin typeface="Arial Narrow" panose="020B0606020202030204" pitchFamily="34" charset="0"/>
            </a:endParaRPr>
          </a:p>
        </p:txBody>
      </p:sp>
    </p:spTree>
    <p:extLst>
      <p:ext uri="{BB962C8B-B14F-4D97-AF65-F5344CB8AC3E}">
        <p14:creationId xmlns:p14="http://schemas.microsoft.com/office/powerpoint/2010/main" val="26545977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03323-9F54-4F99-6AB5-E4BFF34153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2053DDC-BE97-DC28-0667-B969075F5F5A}"/>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0C7E7613-1353-9C49-574D-274020700538}"/>
              </a:ext>
            </a:extLst>
          </p:cNvPr>
          <p:cNvPicPr>
            <a:picLocks noChangeAspect="1"/>
          </p:cNvPicPr>
          <p:nvPr/>
        </p:nvPicPr>
        <p:blipFill>
          <a:blip r:embed="rId3"/>
          <a:stretch>
            <a:fillRect/>
          </a:stretch>
        </p:blipFill>
        <p:spPr>
          <a:xfrm>
            <a:off x="760315" y="178674"/>
            <a:ext cx="10364885" cy="5565589"/>
          </a:xfrm>
          <a:prstGeom prst="rect">
            <a:avLst/>
          </a:prstGeom>
        </p:spPr>
      </p:pic>
      <p:sp>
        <p:nvSpPr>
          <p:cNvPr id="8" name="TextBox 7">
            <a:extLst>
              <a:ext uri="{FF2B5EF4-FFF2-40B4-BE49-F238E27FC236}">
                <a16:creationId xmlns:a16="http://schemas.microsoft.com/office/drawing/2014/main" id="{18223E30-5937-DAAF-F915-DFFB9E06C58D}"/>
              </a:ext>
            </a:extLst>
          </p:cNvPr>
          <p:cNvSpPr txBox="1"/>
          <p:nvPr/>
        </p:nvSpPr>
        <p:spPr>
          <a:xfrm>
            <a:off x="3909848" y="5896303"/>
            <a:ext cx="5980386" cy="369332"/>
          </a:xfrm>
          <a:prstGeom prst="rect">
            <a:avLst/>
          </a:prstGeom>
          <a:noFill/>
        </p:spPr>
        <p:txBody>
          <a:bodyPr wrap="square" rtlCol="0">
            <a:spAutoFit/>
          </a:bodyPr>
          <a:lstStyle/>
          <a:p>
            <a:r>
              <a:rPr lang="en-US" dirty="0"/>
              <a:t>Fig: Timing Analysis</a:t>
            </a:r>
          </a:p>
        </p:txBody>
      </p:sp>
      <p:sp>
        <p:nvSpPr>
          <p:cNvPr id="9" name="Slide Number Placeholder 3">
            <a:extLst>
              <a:ext uri="{FF2B5EF4-FFF2-40B4-BE49-F238E27FC236}">
                <a16:creationId xmlns:a16="http://schemas.microsoft.com/office/drawing/2014/main" id="{5D181897-F847-BAD0-2A7C-5BABC7324425}"/>
              </a:ext>
            </a:extLst>
          </p:cNvPr>
          <p:cNvSpPr>
            <a:spLocks noGrp="1"/>
          </p:cNvSpPr>
          <p:nvPr>
            <p:ph type="sldNum" sz="quarter" idx="12"/>
          </p:nvPr>
        </p:nvSpPr>
        <p:spPr>
          <a:xfrm>
            <a:off x="11410950" y="6501638"/>
            <a:ext cx="521970" cy="308530"/>
          </a:xfrm>
        </p:spPr>
        <p:txBody>
          <a:bodyPr/>
          <a:lstStyle/>
          <a:p>
            <a:r>
              <a:rPr lang="en-US" dirty="0"/>
              <a:t>27</a:t>
            </a:r>
            <a:endParaRPr lang="en-BD" dirty="0"/>
          </a:p>
        </p:txBody>
      </p:sp>
      <p:sp>
        <p:nvSpPr>
          <p:cNvPr id="10" name="Date Placeholder 4">
            <a:extLst>
              <a:ext uri="{FF2B5EF4-FFF2-40B4-BE49-F238E27FC236}">
                <a16:creationId xmlns:a16="http://schemas.microsoft.com/office/drawing/2014/main" id="{CA379AF6-A209-4A08-69C6-A3339E2623C3}"/>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11" name="Footer Placeholder 5">
            <a:extLst>
              <a:ext uri="{FF2B5EF4-FFF2-40B4-BE49-F238E27FC236}">
                <a16:creationId xmlns:a16="http://schemas.microsoft.com/office/drawing/2014/main" id="{8D644A22-9B7E-634D-B09C-6C2EF5F901F1}"/>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2" name="TextBox 11">
            <a:extLst>
              <a:ext uri="{FF2B5EF4-FFF2-40B4-BE49-F238E27FC236}">
                <a16:creationId xmlns:a16="http://schemas.microsoft.com/office/drawing/2014/main" id="{1B65CBA0-D477-DD21-148F-1C622184B3CE}"/>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dirty="0">
                <a:solidFill>
                  <a:srgbClr val="FFFF00"/>
                </a:solidFill>
                <a:latin typeface="Arial Narrow"/>
              </a:rPr>
              <a:t>Presented by: 1906174</a:t>
            </a:r>
            <a:endParaRPr lang="en-GB" i="1" dirty="0">
              <a:solidFill>
                <a:srgbClr val="FFFF00"/>
              </a:solidFill>
              <a:latin typeface="Arial Narrow" panose="020B0606020202030204" pitchFamily="34" charset="0"/>
            </a:endParaRPr>
          </a:p>
        </p:txBody>
      </p:sp>
    </p:spTree>
    <p:extLst>
      <p:ext uri="{BB962C8B-B14F-4D97-AF65-F5344CB8AC3E}">
        <p14:creationId xmlns:p14="http://schemas.microsoft.com/office/powerpoint/2010/main" val="8465363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2346E9-AFAD-38B4-A913-D837F24F99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7A1AE2-D261-E751-0001-2CC2F1A99286}"/>
              </a:ext>
            </a:extLst>
          </p:cNvPr>
          <p:cNvSpPr>
            <a:spLocks noGrp="1"/>
          </p:cNvSpPr>
          <p:nvPr>
            <p:ph type="title"/>
          </p:nvPr>
        </p:nvSpPr>
        <p:spPr>
          <a:xfrm>
            <a:off x="432486" y="322283"/>
            <a:ext cx="10058400" cy="729006"/>
          </a:xfrm>
        </p:spPr>
        <p:txBody>
          <a:bodyPr/>
          <a:lstStyle/>
          <a:p>
            <a:r>
              <a:rPr lang="en-BD"/>
              <a:t>Outline</a:t>
            </a:r>
          </a:p>
        </p:txBody>
      </p:sp>
      <p:sp>
        <p:nvSpPr>
          <p:cNvPr id="4" name="Slide Number Placeholder 3">
            <a:extLst>
              <a:ext uri="{FF2B5EF4-FFF2-40B4-BE49-F238E27FC236}">
                <a16:creationId xmlns:a16="http://schemas.microsoft.com/office/drawing/2014/main" id="{1BCD3C92-17AA-387C-DC00-7F03D827E112}"/>
              </a:ext>
            </a:extLst>
          </p:cNvPr>
          <p:cNvSpPr>
            <a:spLocks noGrp="1"/>
          </p:cNvSpPr>
          <p:nvPr>
            <p:ph type="sldNum" sz="quarter" idx="12"/>
          </p:nvPr>
        </p:nvSpPr>
        <p:spPr>
          <a:xfrm>
            <a:off x="11410950" y="6501638"/>
            <a:ext cx="521970" cy="308530"/>
          </a:xfrm>
        </p:spPr>
        <p:txBody>
          <a:bodyPr/>
          <a:lstStyle/>
          <a:p>
            <a:fld id="{E9C29D53-9981-884B-B5B6-B5743DF81FD1}" type="slidenum">
              <a:rPr lang="en-BD" smtClean="0"/>
              <a:t>28</a:t>
            </a:fld>
            <a:endParaRPr lang="en-BD"/>
          </a:p>
        </p:txBody>
      </p:sp>
      <p:sp>
        <p:nvSpPr>
          <p:cNvPr id="5" name="Date Placeholder 4">
            <a:extLst>
              <a:ext uri="{FF2B5EF4-FFF2-40B4-BE49-F238E27FC236}">
                <a16:creationId xmlns:a16="http://schemas.microsoft.com/office/drawing/2014/main" id="{1683D4E4-3B5A-E3F1-F28E-8D7959E19B24}"/>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6" name="Footer Placeholder 5">
            <a:extLst>
              <a:ext uri="{FF2B5EF4-FFF2-40B4-BE49-F238E27FC236}">
                <a16:creationId xmlns:a16="http://schemas.microsoft.com/office/drawing/2014/main" id="{AD509700-FD58-BB8C-BDAC-496DED264EF3}"/>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A6787F9C-E62E-FA26-CB58-EA7805DECC2D}"/>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graphicFrame>
        <p:nvGraphicFramePr>
          <p:cNvPr id="8" name="Content Placeholder 6">
            <a:extLst>
              <a:ext uri="{FF2B5EF4-FFF2-40B4-BE49-F238E27FC236}">
                <a16:creationId xmlns:a16="http://schemas.microsoft.com/office/drawing/2014/main" id="{1EB300AA-44FD-222E-B2EE-C209CBDCDFA8}"/>
              </a:ext>
            </a:extLst>
          </p:cNvPr>
          <p:cNvGraphicFramePr>
            <a:graphicFrameLocks/>
          </p:cNvGraphicFramePr>
          <p:nvPr>
            <p:extLst>
              <p:ext uri="{D42A27DB-BD31-4B8C-83A1-F6EECF244321}">
                <p14:modId xmlns:p14="http://schemas.microsoft.com/office/powerpoint/2010/main" val="2328935187"/>
              </p:ext>
            </p:extLst>
          </p:nvPr>
        </p:nvGraphicFramePr>
        <p:xfrm>
          <a:off x="587238" y="1120888"/>
          <a:ext cx="5195269" cy="4830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83517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694571-F4FF-DBCD-55F5-18DD6CBE80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E2A8EF-2E60-B47C-3C60-3AE71E067271}"/>
              </a:ext>
            </a:extLst>
          </p:cNvPr>
          <p:cNvSpPr>
            <a:spLocks noGrp="1"/>
          </p:cNvSpPr>
          <p:nvPr>
            <p:ph type="title"/>
          </p:nvPr>
        </p:nvSpPr>
        <p:spPr>
          <a:xfrm>
            <a:off x="432486" y="322283"/>
            <a:ext cx="10058400" cy="729006"/>
          </a:xfrm>
        </p:spPr>
        <p:txBody>
          <a:bodyPr/>
          <a:lstStyle/>
          <a:p>
            <a:r>
              <a:rPr lang="en-BD"/>
              <a:t>Outline</a:t>
            </a:r>
          </a:p>
        </p:txBody>
      </p:sp>
      <p:sp>
        <p:nvSpPr>
          <p:cNvPr id="4" name="Slide Number Placeholder 3">
            <a:extLst>
              <a:ext uri="{FF2B5EF4-FFF2-40B4-BE49-F238E27FC236}">
                <a16:creationId xmlns:a16="http://schemas.microsoft.com/office/drawing/2014/main" id="{253CE76B-45F8-4583-47CA-209CF75AC29B}"/>
              </a:ext>
            </a:extLst>
          </p:cNvPr>
          <p:cNvSpPr>
            <a:spLocks noGrp="1"/>
          </p:cNvSpPr>
          <p:nvPr>
            <p:ph type="sldNum" sz="quarter" idx="12"/>
          </p:nvPr>
        </p:nvSpPr>
        <p:spPr>
          <a:xfrm>
            <a:off x="11410950" y="6501638"/>
            <a:ext cx="521970" cy="308530"/>
          </a:xfrm>
        </p:spPr>
        <p:txBody>
          <a:bodyPr/>
          <a:lstStyle/>
          <a:p>
            <a:fld id="{E9C29D53-9981-884B-B5B6-B5743DF81FD1}" type="slidenum">
              <a:rPr lang="en-BD" smtClean="0"/>
              <a:t>29</a:t>
            </a:fld>
            <a:endParaRPr lang="en-BD"/>
          </a:p>
        </p:txBody>
      </p:sp>
      <p:sp>
        <p:nvSpPr>
          <p:cNvPr id="5" name="Date Placeholder 4">
            <a:extLst>
              <a:ext uri="{FF2B5EF4-FFF2-40B4-BE49-F238E27FC236}">
                <a16:creationId xmlns:a16="http://schemas.microsoft.com/office/drawing/2014/main" id="{B591FF8C-B302-E7D2-ACBF-E83E52D25A80}"/>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6" name="Footer Placeholder 5">
            <a:extLst>
              <a:ext uri="{FF2B5EF4-FFF2-40B4-BE49-F238E27FC236}">
                <a16:creationId xmlns:a16="http://schemas.microsoft.com/office/drawing/2014/main" id="{BEEF7D41-92B4-5312-3C26-03A65AE53C82}"/>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349A2D4E-6821-1B2C-B9D0-E9F3E76A0538}"/>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graphicFrame>
        <p:nvGraphicFramePr>
          <p:cNvPr id="8" name="Content Placeholder 6">
            <a:extLst>
              <a:ext uri="{FF2B5EF4-FFF2-40B4-BE49-F238E27FC236}">
                <a16:creationId xmlns:a16="http://schemas.microsoft.com/office/drawing/2014/main" id="{1659A10A-607C-4C4D-1711-359C9D6A590A}"/>
              </a:ext>
            </a:extLst>
          </p:cNvPr>
          <p:cNvGraphicFramePr>
            <a:graphicFrameLocks/>
          </p:cNvGraphicFramePr>
          <p:nvPr>
            <p:extLst>
              <p:ext uri="{D42A27DB-BD31-4B8C-83A1-F6EECF244321}">
                <p14:modId xmlns:p14="http://schemas.microsoft.com/office/powerpoint/2010/main" val="3250430956"/>
              </p:ext>
            </p:extLst>
          </p:nvPr>
        </p:nvGraphicFramePr>
        <p:xfrm>
          <a:off x="587238" y="1120888"/>
          <a:ext cx="5195269" cy="4830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1429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12D890-9379-C476-16D0-A429B2AD36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D11EEE-0E34-F5AD-A4DD-D14F04E84D7B}"/>
              </a:ext>
            </a:extLst>
          </p:cNvPr>
          <p:cNvSpPr>
            <a:spLocks noGrp="1"/>
          </p:cNvSpPr>
          <p:nvPr>
            <p:ph type="title"/>
          </p:nvPr>
        </p:nvSpPr>
        <p:spPr>
          <a:xfrm>
            <a:off x="410621" y="322283"/>
            <a:ext cx="10058400" cy="729006"/>
          </a:xfrm>
        </p:spPr>
        <p:txBody>
          <a:bodyPr/>
          <a:lstStyle/>
          <a:p>
            <a:r>
              <a:rPr lang="en-BD"/>
              <a:t>Outline</a:t>
            </a:r>
          </a:p>
        </p:txBody>
      </p:sp>
      <p:sp>
        <p:nvSpPr>
          <p:cNvPr id="4" name="Slide Number Placeholder 3">
            <a:extLst>
              <a:ext uri="{FF2B5EF4-FFF2-40B4-BE49-F238E27FC236}">
                <a16:creationId xmlns:a16="http://schemas.microsoft.com/office/drawing/2014/main" id="{6B8CCD25-2CD2-77B1-4327-E24262471C8D}"/>
              </a:ext>
            </a:extLst>
          </p:cNvPr>
          <p:cNvSpPr>
            <a:spLocks noGrp="1"/>
          </p:cNvSpPr>
          <p:nvPr>
            <p:ph type="sldNum" sz="quarter" idx="12"/>
          </p:nvPr>
        </p:nvSpPr>
        <p:spPr>
          <a:xfrm>
            <a:off x="11410950" y="6501638"/>
            <a:ext cx="521970" cy="308530"/>
          </a:xfrm>
        </p:spPr>
        <p:txBody>
          <a:bodyPr/>
          <a:lstStyle/>
          <a:p>
            <a:fld id="{E9C29D53-9981-884B-B5B6-B5743DF81FD1}" type="slidenum">
              <a:rPr lang="en-BD" smtClean="0"/>
              <a:t>3</a:t>
            </a:fld>
            <a:endParaRPr lang="en-BD"/>
          </a:p>
        </p:txBody>
      </p:sp>
      <p:sp>
        <p:nvSpPr>
          <p:cNvPr id="5" name="Date Placeholder 4">
            <a:extLst>
              <a:ext uri="{FF2B5EF4-FFF2-40B4-BE49-F238E27FC236}">
                <a16:creationId xmlns:a16="http://schemas.microsoft.com/office/drawing/2014/main" id="{A2273FD8-B836-2A83-D905-461BCE394714}"/>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6" name="Footer Placeholder 5">
            <a:extLst>
              <a:ext uri="{FF2B5EF4-FFF2-40B4-BE49-F238E27FC236}">
                <a16:creationId xmlns:a16="http://schemas.microsoft.com/office/drawing/2014/main" id="{96E0CCBA-E7D5-BF59-AB70-1131A3C11E6C}"/>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550F57D8-3C80-D110-8748-AF696F2BB76F}"/>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graphicFrame>
        <p:nvGraphicFramePr>
          <p:cNvPr id="8" name="Content Placeholder 6">
            <a:extLst>
              <a:ext uri="{FF2B5EF4-FFF2-40B4-BE49-F238E27FC236}">
                <a16:creationId xmlns:a16="http://schemas.microsoft.com/office/drawing/2014/main" id="{A4DF55BE-8218-74DF-6FD6-8E9E3B818624}"/>
              </a:ext>
            </a:extLst>
          </p:cNvPr>
          <p:cNvGraphicFramePr>
            <a:graphicFrameLocks/>
          </p:cNvGraphicFramePr>
          <p:nvPr>
            <p:extLst>
              <p:ext uri="{D42A27DB-BD31-4B8C-83A1-F6EECF244321}">
                <p14:modId xmlns:p14="http://schemas.microsoft.com/office/powerpoint/2010/main" val="477055310"/>
              </p:ext>
            </p:extLst>
          </p:nvPr>
        </p:nvGraphicFramePr>
        <p:xfrm>
          <a:off x="491168" y="1206605"/>
          <a:ext cx="5195269" cy="4830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56149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4ADEA0-84BC-3058-BF79-9F42519E5E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95AAB1-B1B5-8771-2098-AABF3ECCD5A2}"/>
              </a:ext>
            </a:extLst>
          </p:cNvPr>
          <p:cNvSpPr>
            <a:spLocks noGrp="1"/>
          </p:cNvSpPr>
          <p:nvPr>
            <p:ph type="title"/>
          </p:nvPr>
        </p:nvSpPr>
        <p:spPr>
          <a:xfrm>
            <a:off x="432486" y="322283"/>
            <a:ext cx="10058400" cy="729006"/>
          </a:xfrm>
        </p:spPr>
        <p:txBody>
          <a:bodyPr/>
          <a:lstStyle/>
          <a:p>
            <a:r>
              <a:rPr lang="en-BD"/>
              <a:t>Outline</a:t>
            </a:r>
          </a:p>
        </p:txBody>
      </p:sp>
      <p:sp>
        <p:nvSpPr>
          <p:cNvPr id="4" name="Slide Number Placeholder 3">
            <a:extLst>
              <a:ext uri="{FF2B5EF4-FFF2-40B4-BE49-F238E27FC236}">
                <a16:creationId xmlns:a16="http://schemas.microsoft.com/office/drawing/2014/main" id="{D9C69368-06EF-08DE-8F8B-28ABF66A6D14}"/>
              </a:ext>
            </a:extLst>
          </p:cNvPr>
          <p:cNvSpPr>
            <a:spLocks noGrp="1"/>
          </p:cNvSpPr>
          <p:nvPr>
            <p:ph type="sldNum" sz="quarter" idx="12"/>
          </p:nvPr>
        </p:nvSpPr>
        <p:spPr>
          <a:xfrm>
            <a:off x="11410950" y="6501638"/>
            <a:ext cx="521970" cy="308530"/>
          </a:xfrm>
        </p:spPr>
        <p:txBody>
          <a:bodyPr/>
          <a:lstStyle/>
          <a:p>
            <a:fld id="{E9C29D53-9981-884B-B5B6-B5743DF81FD1}" type="slidenum">
              <a:rPr lang="en-BD" smtClean="0"/>
              <a:t>30</a:t>
            </a:fld>
            <a:endParaRPr lang="en-BD"/>
          </a:p>
        </p:txBody>
      </p:sp>
      <p:sp>
        <p:nvSpPr>
          <p:cNvPr id="5" name="Date Placeholder 4">
            <a:extLst>
              <a:ext uri="{FF2B5EF4-FFF2-40B4-BE49-F238E27FC236}">
                <a16:creationId xmlns:a16="http://schemas.microsoft.com/office/drawing/2014/main" id="{17FB8F52-3E23-85C8-A4D5-EBE6C3570221}"/>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6" name="Footer Placeholder 5">
            <a:extLst>
              <a:ext uri="{FF2B5EF4-FFF2-40B4-BE49-F238E27FC236}">
                <a16:creationId xmlns:a16="http://schemas.microsoft.com/office/drawing/2014/main" id="{66FB8B98-97D0-E98B-9657-959C1FFD9093}"/>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A47E7A45-974C-8DA0-6A3C-DB959537DBE7}"/>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graphicFrame>
        <p:nvGraphicFramePr>
          <p:cNvPr id="8" name="Content Placeholder 6">
            <a:extLst>
              <a:ext uri="{FF2B5EF4-FFF2-40B4-BE49-F238E27FC236}">
                <a16:creationId xmlns:a16="http://schemas.microsoft.com/office/drawing/2014/main" id="{4E453E07-4BB8-6578-D21A-414B5AB95D05}"/>
              </a:ext>
            </a:extLst>
          </p:cNvPr>
          <p:cNvGraphicFramePr>
            <a:graphicFrameLocks/>
          </p:cNvGraphicFramePr>
          <p:nvPr/>
        </p:nvGraphicFramePr>
        <p:xfrm>
          <a:off x="587238" y="1120888"/>
          <a:ext cx="5195269" cy="4830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64900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5826BD-B90F-ED0E-13A7-650C33E95F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A0CA2A-26F9-822C-8F89-4B52E854D06D}"/>
              </a:ext>
            </a:extLst>
          </p:cNvPr>
          <p:cNvSpPr>
            <a:spLocks noGrp="1"/>
          </p:cNvSpPr>
          <p:nvPr>
            <p:ph type="title"/>
          </p:nvPr>
        </p:nvSpPr>
        <p:spPr>
          <a:xfrm>
            <a:off x="432486" y="322283"/>
            <a:ext cx="10058400" cy="729006"/>
          </a:xfrm>
        </p:spPr>
        <p:txBody>
          <a:bodyPr/>
          <a:lstStyle/>
          <a:p>
            <a:r>
              <a:rPr lang="en-BD"/>
              <a:t>Outline</a:t>
            </a:r>
          </a:p>
        </p:txBody>
      </p:sp>
      <p:sp>
        <p:nvSpPr>
          <p:cNvPr id="4" name="Slide Number Placeholder 3">
            <a:extLst>
              <a:ext uri="{FF2B5EF4-FFF2-40B4-BE49-F238E27FC236}">
                <a16:creationId xmlns:a16="http://schemas.microsoft.com/office/drawing/2014/main" id="{E18BF39D-3F01-24CD-660B-615AE9470776}"/>
              </a:ext>
            </a:extLst>
          </p:cNvPr>
          <p:cNvSpPr>
            <a:spLocks noGrp="1"/>
          </p:cNvSpPr>
          <p:nvPr>
            <p:ph type="sldNum" sz="quarter" idx="12"/>
          </p:nvPr>
        </p:nvSpPr>
        <p:spPr>
          <a:xfrm>
            <a:off x="11410950" y="6501638"/>
            <a:ext cx="521970" cy="308530"/>
          </a:xfrm>
        </p:spPr>
        <p:txBody>
          <a:bodyPr/>
          <a:lstStyle/>
          <a:p>
            <a:fld id="{E9C29D53-9981-884B-B5B6-B5743DF81FD1}" type="slidenum">
              <a:rPr lang="en-BD" smtClean="0"/>
              <a:t>31</a:t>
            </a:fld>
            <a:endParaRPr lang="en-BD"/>
          </a:p>
        </p:txBody>
      </p:sp>
      <p:sp>
        <p:nvSpPr>
          <p:cNvPr id="5" name="Date Placeholder 4">
            <a:extLst>
              <a:ext uri="{FF2B5EF4-FFF2-40B4-BE49-F238E27FC236}">
                <a16:creationId xmlns:a16="http://schemas.microsoft.com/office/drawing/2014/main" id="{39C60BE8-7253-4B35-1589-A49A7A441647}"/>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6" name="Footer Placeholder 5">
            <a:extLst>
              <a:ext uri="{FF2B5EF4-FFF2-40B4-BE49-F238E27FC236}">
                <a16:creationId xmlns:a16="http://schemas.microsoft.com/office/drawing/2014/main" id="{FD184074-46F7-85A3-EBFB-AF136C8B66B0}"/>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9D7F3C80-B894-E425-F215-286E40F6CE17}"/>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graphicFrame>
        <p:nvGraphicFramePr>
          <p:cNvPr id="8" name="Content Placeholder 6">
            <a:extLst>
              <a:ext uri="{FF2B5EF4-FFF2-40B4-BE49-F238E27FC236}">
                <a16:creationId xmlns:a16="http://schemas.microsoft.com/office/drawing/2014/main" id="{05321148-358E-F35C-D39B-5C5ACA15798E}"/>
              </a:ext>
            </a:extLst>
          </p:cNvPr>
          <p:cNvGraphicFramePr>
            <a:graphicFrameLocks/>
          </p:cNvGraphicFramePr>
          <p:nvPr/>
        </p:nvGraphicFramePr>
        <p:xfrm>
          <a:off x="587238" y="1120888"/>
          <a:ext cx="5195269" cy="4830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24003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F9BF54-647E-6D07-537F-BD5DBF4740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6A4F3B-B909-5BD8-12BE-F03DDEF79261}"/>
              </a:ext>
            </a:extLst>
          </p:cNvPr>
          <p:cNvSpPr>
            <a:spLocks noGrp="1"/>
          </p:cNvSpPr>
          <p:nvPr>
            <p:ph type="title"/>
          </p:nvPr>
        </p:nvSpPr>
        <p:spPr>
          <a:xfrm>
            <a:off x="432486" y="322283"/>
            <a:ext cx="10058400" cy="729006"/>
          </a:xfrm>
        </p:spPr>
        <p:txBody>
          <a:bodyPr/>
          <a:lstStyle/>
          <a:p>
            <a:r>
              <a:rPr lang="en-BD"/>
              <a:t>Outline</a:t>
            </a:r>
          </a:p>
        </p:txBody>
      </p:sp>
      <p:sp>
        <p:nvSpPr>
          <p:cNvPr id="4" name="Slide Number Placeholder 3">
            <a:extLst>
              <a:ext uri="{FF2B5EF4-FFF2-40B4-BE49-F238E27FC236}">
                <a16:creationId xmlns:a16="http://schemas.microsoft.com/office/drawing/2014/main" id="{9CAC746A-1FFE-38C3-A8C3-05F17B9C9502}"/>
              </a:ext>
            </a:extLst>
          </p:cNvPr>
          <p:cNvSpPr>
            <a:spLocks noGrp="1"/>
          </p:cNvSpPr>
          <p:nvPr>
            <p:ph type="sldNum" sz="quarter" idx="12"/>
          </p:nvPr>
        </p:nvSpPr>
        <p:spPr>
          <a:xfrm>
            <a:off x="11410950" y="6501638"/>
            <a:ext cx="521970" cy="308530"/>
          </a:xfrm>
        </p:spPr>
        <p:txBody>
          <a:bodyPr/>
          <a:lstStyle/>
          <a:p>
            <a:fld id="{E9C29D53-9981-884B-B5B6-B5743DF81FD1}" type="slidenum">
              <a:rPr lang="en-BD" smtClean="0"/>
              <a:t>32</a:t>
            </a:fld>
            <a:endParaRPr lang="en-BD"/>
          </a:p>
        </p:txBody>
      </p:sp>
      <p:sp>
        <p:nvSpPr>
          <p:cNvPr id="5" name="Date Placeholder 4">
            <a:extLst>
              <a:ext uri="{FF2B5EF4-FFF2-40B4-BE49-F238E27FC236}">
                <a16:creationId xmlns:a16="http://schemas.microsoft.com/office/drawing/2014/main" id="{283C5423-14C2-78A3-B991-270645AC615A}"/>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6" name="Footer Placeholder 5">
            <a:extLst>
              <a:ext uri="{FF2B5EF4-FFF2-40B4-BE49-F238E27FC236}">
                <a16:creationId xmlns:a16="http://schemas.microsoft.com/office/drawing/2014/main" id="{E09A730D-1F53-2608-C6E5-09859CF22599}"/>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B89AC1EF-E8D5-E9F1-8F51-3EA44C596A15}"/>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graphicFrame>
        <p:nvGraphicFramePr>
          <p:cNvPr id="8" name="Content Placeholder 6">
            <a:extLst>
              <a:ext uri="{FF2B5EF4-FFF2-40B4-BE49-F238E27FC236}">
                <a16:creationId xmlns:a16="http://schemas.microsoft.com/office/drawing/2014/main" id="{AFB942F3-E858-1BBD-EE6E-D1035BE43ED5}"/>
              </a:ext>
            </a:extLst>
          </p:cNvPr>
          <p:cNvGraphicFramePr>
            <a:graphicFrameLocks/>
          </p:cNvGraphicFramePr>
          <p:nvPr>
            <p:extLst>
              <p:ext uri="{D42A27DB-BD31-4B8C-83A1-F6EECF244321}">
                <p14:modId xmlns:p14="http://schemas.microsoft.com/office/powerpoint/2010/main" val="2674780877"/>
              </p:ext>
            </p:extLst>
          </p:nvPr>
        </p:nvGraphicFramePr>
        <p:xfrm>
          <a:off x="587238" y="1120888"/>
          <a:ext cx="5195269" cy="4830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8815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BF11D-A416-0F4E-9F78-0DF2456C744E}"/>
              </a:ext>
            </a:extLst>
          </p:cNvPr>
          <p:cNvSpPr>
            <a:spLocks noGrp="1"/>
          </p:cNvSpPr>
          <p:nvPr>
            <p:ph type="title"/>
          </p:nvPr>
        </p:nvSpPr>
        <p:spPr>
          <a:xfrm>
            <a:off x="352478" y="159912"/>
            <a:ext cx="10058400" cy="729006"/>
          </a:xfrm>
        </p:spPr>
        <p:txBody>
          <a:bodyPr/>
          <a:lstStyle/>
          <a:p>
            <a:r>
              <a:rPr lang="en-BD" dirty="0"/>
              <a:t>References</a:t>
            </a:r>
          </a:p>
        </p:txBody>
      </p:sp>
      <p:sp>
        <p:nvSpPr>
          <p:cNvPr id="6" name="Slide Number Placeholder 5">
            <a:extLst>
              <a:ext uri="{FF2B5EF4-FFF2-40B4-BE49-F238E27FC236}">
                <a16:creationId xmlns:a16="http://schemas.microsoft.com/office/drawing/2014/main" id="{D3D3A405-BAC8-CE44-AF2C-14F0689908F8}"/>
              </a:ext>
            </a:extLst>
          </p:cNvPr>
          <p:cNvSpPr>
            <a:spLocks noGrp="1"/>
          </p:cNvSpPr>
          <p:nvPr>
            <p:ph type="sldNum" sz="quarter" idx="12"/>
          </p:nvPr>
        </p:nvSpPr>
        <p:spPr>
          <a:xfrm>
            <a:off x="11410950" y="6501638"/>
            <a:ext cx="521970" cy="308530"/>
          </a:xfrm>
        </p:spPr>
        <p:txBody>
          <a:bodyPr/>
          <a:lstStyle/>
          <a:p>
            <a:fld id="{E9C29D53-9981-884B-B5B6-B5743DF81FD1}" type="slidenum">
              <a:rPr lang="en-BD" smtClean="0"/>
              <a:t>33</a:t>
            </a:fld>
            <a:endParaRPr lang="en-BD"/>
          </a:p>
        </p:txBody>
      </p:sp>
      <p:sp>
        <p:nvSpPr>
          <p:cNvPr id="8" name="Date Placeholder 4">
            <a:extLst>
              <a:ext uri="{FF2B5EF4-FFF2-40B4-BE49-F238E27FC236}">
                <a16:creationId xmlns:a16="http://schemas.microsoft.com/office/drawing/2014/main" id="{51B91D69-193C-4542-FC70-BC36120B69FF}"/>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9" name="Footer Placeholder 5">
            <a:extLst>
              <a:ext uri="{FF2B5EF4-FFF2-40B4-BE49-F238E27FC236}">
                <a16:creationId xmlns:a16="http://schemas.microsoft.com/office/drawing/2014/main" id="{2EF784E2-F0FA-A3E3-7B20-51F97E4383D7}"/>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0" name="TextBox 9">
            <a:extLst>
              <a:ext uri="{FF2B5EF4-FFF2-40B4-BE49-F238E27FC236}">
                <a16:creationId xmlns:a16="http://schemas.microsoft.com/office/drawing/2014/main" id="{EA61C83E-9E21-942F-BA47-A7F3CF0257FE}"/>
              </a:ext>
            </a:extLst>
          </p:cNvPr>
          <p:cNvSpPr txBox="1"/>
          <p:nvPr/>
        </p:nvSpPr>
        <p:spPr>
          <a:xfrm>
            <a:off x="9459470" y="6470825"/>
            <a:ext cx="2149948" cy="369332"/>
          </a:xfrm>
          <a:prstGeom prst="rect">
            <a:avLst/>
          </a:prstGeom>
          <a:noFill/>
        </p:spPr>
        <p:txBody>
          <a:bodyPr wrap="none" rtlCol="0">
            <a:spAutoFit/>
          </a:bodyPr>
          <a:lstStyle/>
          <a:p>
            <a:r>
              <a:rPr lang="en-US" i="1">
                <a:solidFill>
                  <a:srgbClr val="FFFF00"/>
                </a:solidFill>
                <a:latin typeface="Arial Narrow" panose="020B0606020202030204" pitchFamily="34" charset="0"/>
              </a:rPr>
              <a:t>Presented by: 1906081</a:t>
            </a:r>
            <a:endParaRPr lang="en-GB" i="1">
              <a:solidFill>
                <a:srgbClr val="FFFF00"/>
              </a:solidFill>
              <a:latin typeface="Arial Narrow" panose="020B0606020202030204" pitchFamily="34" charset="0"/>
            </a:endParaRPr>
          </a:p>
        </p:txBody>
      </p:sp>
      <p:sp>
        <p:nvSpPr>
          <p:cNvPr id="7" name="Rectangle 1">
            <a:extLst>
              <a:ext uri="{FF2B5EF4-FFF2-40B4-BE49-F238E27FC236}">
                <a16:creationId xmlns:a16="http://schemas.microsoft.com/office/drawing/2014/main" id="{FFED0538-7741-D7DD-29DD-F7A35DFB1941}"/>
              </a:ext>
            </a:extLst>
          </p:cNvPr>
          <p:cNvSpPr>
            <a:spLocks noChangeArrowheads="1"/>
          </p:cNvSpPr>
          <p:nvPr/>
        </p:nvSpPr>
        <p:spPr bwMode="auto">
          <a:xfrm>
            <a:off x="302511" y="1049657"/>
            <a:ext cx="11709607" cy="3268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Bibliography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 b="0" i="0" u="none" strike="noStrike" cap="none" normalizeH="0" baseline="0" dirty="0">
                <a:ln>
                  <a:noFill/>
                </a:ln>
                <a:solidFill>
                  <a:schemeClr val="tx1"/>
                </a:solidFill>
                <a:effectLst/>
              </a:rPr>
              <a:t>[1]</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[1] G. B. Rosenberger, “Simultaneous Carry Adder,” Dec. 27, 1960 Accessed: Dec. 06, 2024. [Online]. Available: </a:t>
            </a:r>
            <a:r>
              <a:rPr kumimoji="0" lang="en-US" altLang="en-US" sz="1800" b="0" i="0" u="none" strike="noStrike" cap="none" normalizeH="0" baseline="0" dirty="0">
                <a:ln>
                  <a:noFill/>
                </a:ln>
                <a:solidFill>
                  <a:schemeClr val="tx1"/>
                </a:solidFill>
                <a:effectLst/>
                <a:latin typeface="Arial" panose="020B0604020202020204" pitchFamily="34" charset="0"/>
                <a:hlinkClick r:id="rId2"/>
              </a:rPr>
              <a:t>https://patents.google.com/patent/US2966305</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r>
              <a:rPr lang="en-US" altLang="en-US" dirty="0">
                <a:latin typeface="Arial" panose="020B0604020202020204" pitchFamily="34" charset="0"/>
              </a:rPr>
              <a:t>2</a:t>
            </a:r>
            <a:r>
              <a:rPr kumimoji="0" lang="en-US" altLang="en-US" sz="1800" b="0" i="0" u="none" strike="noStrike" cap="none" normalizeH="0" baseline="0" dirty="0">
                <a:ln>
                  <a:noFill/>
                </a:ln>
                <a:solidFill>
                  <a:schemeClr val="tx1"/>
                </a:solidFill>
                <a:effectLst/>
                <a:latin typeface="Arial" panose="020B0604020202020204" pitchFamily="34" charset="0"/>
              </a:rPr>
              <a:t>] N. H. E. </a:t>
            </a:r>
            <a:r>
              <a:rPr kumimoji="0" lang="en-US" altLang="en-US" sz="1800" b="0" i="0" u="none" strike="noStrike" cap="none" normalizeH="0" baseline="0" dirty="0" err="1">
                <a:ln>
                  <a:noFill/>
                </a:ln>
                <a:solidFill>
                  <a:schemeClr val="tx1"/>
                </a:solidFill>
                <a:effectLst/>
                <a:latin typeface="Arial" panose="020B0604020202020204" pitchFamily="34" charset="0"/>
              </a:rPr>
              <a:t>Weste</a:t>
            </a:r>
            <a:r>
              <a:rPr kumimoji="0" lang="en-US" altLang="en-US" sz="1800" b="0" i="0" u="none" strike="noStrike" cap="none" normalizeH="0" baseline="0" dirty="0">
                <a:ln>
                  <a:noFill/>
                </a:ln>
                <a:solidFill>
                  <a:schemeClr val="tx1"/>
                </a:solidFill>
                <a:effectLst/>
                <a:latin typeface="Arial" panose="020B0604020202020204" pitchFamily="34" charset="0"/>
              </a:rPr>
              <a:t> and David Money Harris, </a:t>
            </a:r>
            <a:r>
              <a:rPr kumimoji="0" lang="en-US" altLang="en-US" sz="1800" b="0" i="1" u="none" strike="noStrike" cap="none" normalizeH="0" baseline="0" dirty="0">
                <a:ln>
                  <a:noFill/>
                </a:ln>
                <a:solidFill>
                  <a:schemeClr val="tx1"/>
                </a:solidFill>
                <a:effectLst/>
                <a:latin typeface="Arial" panose="020B0604020202020204" pitchFamily="34" charset="0"/>
              </a:rPr>
              <a:t>CMOS VLSI design : a circuits and systems perspective</a:t>
            </a:r>
            <a:r>
              <a:rPr kumimoji="0" lang="en-US" altLang="en-US" sz="1800" b="0" i="0" u="none" strike="noStrike" cap="none" normalizeH="0" baseline="0" dirty="0">
                <a:ln>
                  <a:noFill/>
                </a:ln>
                <a:solidFill>
                  <a:schemeClr val="tx1"/>
                </a:solidFill>
                <a:effectLst/>
                <a:latin typeface="Arial" panose="020B0604020202020204" pitchFamily="34" charset="0"/>
              </a:rPr>
              <a:t>. Noida: Pearson, 2015.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[3] </a:t>
            </a:r>
            <a:r>
              <a:rPr kumimoji="0" lang="en-US" altLang="en-US" sz="1800" b="0" i="0" u="none" strike="noStrike" cap="none" normalizeH="0" baseline="0" dirty="0" err="1">
                <a:ln>
                  <a:noFill/>
                </a:ln>
                <a:solidFill>
                  <a:schemeClr val="tx1"/>
                </a:solidFill>
                <a:effectLst/>
                <a:latin typeface="Arial" panose="020B0604020202020204" pitchFamily="34" charset="0"/>
              </a:rPr>
              <a:t>ErcegovacM</a:t>
            </a:r>
            <a:r>
              <a:rPr kumimoji="0" lang="en-US" altLang="en-US" sz="1800" b="0" i="0" u="none" strike="noStrike" cap="none" normalizeH="0" baseline="0" dirty="0">
                <a:ln>
                  <a:noFill/>
                </a:ln>
                <a:solidFill>
                  <a:schemeClr val="tx1"/>
                </a:solidFill>
                <a:effectLst/>
                <a:latin typeface="Arial" panose="020B0604020202020204" pitchFamily="34" charset="0"/>
              </a:rPr>
              <a:t>. D. and </a:t>
            </a:r>
            <a:r>
              <a:rPr kumimoji="0" lang="en-US" altLang="en-US" sz="1800" b="0" i="0" u="none" strike="noStrike" cap="none" normalizeH="0" baseline="0" dirty="0" err="1">
                <a:ln>
                  <a:noFill/>
                </a:ln>
                <a:solidFill>
                  <a:schemeClr val="tx1"/>
                </a:solidFill>
                <a:effectLst/>
                <a:latin typeface="Arial" panose="020B0604020202020204" pitchFamily="34" charset="0"/>
              </a:rPr>
              <a:t>LangT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Digital arithmetic</a:t>
            </a:r>
            <a:r>
              <a:rPr kumimoji="0" lang="en-US" altLang="en-US" sz="1800" b="0" i="0" u="none" strike="noStrike" cap="none" normalizeH="0" baseline="0" dirty="0">
                <a:ln>
                  <a:noFill/>
                </a:ln>
                <a:solidFill>
                  <a:schemeClr val="tx1"/>
                </a:solidFill>
                <a:effectLst/>
                <a:latin typeface="Arial" panose="020B0604020202020204" pitchFamily="34" charset="0"/>
              </a:rPr>
              <a:t>. San Francisco, Ca: Morgan Kaufmann Publishers, 2004.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[4] “</a:t>
            </a:r>
            <a:r>
              <a:rPr kumimoji="0" lang="en-US" altLang="en-US" sz="1800" b="0" i="0" u="none" strike="noStrike" cap="none" normalizeH="0" baseline="0" dirty="0" err="1">
                <a:ln>
                  <a:noFill/>
                </a:ln>
                <a:solidFill>
                  <a:schemeClr val="tx1"/>
                </a:solidFill>
                <a:effectLst/>
                <a:latin typeface="Arial" panose="020B0604020202020204" pitchFamily="34" charset="0"/>
              </a:rPr>
              <a:t>SystemVerilog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TestBench</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err="1">
                <a:ln>
                  <a:noFill/>
                </a:ln>
                <a:solidFill>
                  <a:schemeClr val="tx1"/>
                </a:solidFill>
                <a:effectLst/>
                <a:latin typeface="Arial" panose="020B0604020202020204" pitchFamily="34" charset="0"/>
              </a:rPr>
              <a:t>ChipVerify</a:t>
            </a:r>
            <a:r>
              <a:rPr kumimoji="0" lang="en-US" altLang="en-US" sz="1800" b="0" i="0" u="none" strike="noStrike" cap="none" normalizeH="0" baseline="0" dirty="0">
                <a:ln>
                  <a:noFill/>
                </a:ln>
                <a:solidFill>
                  <a:schemeClr val="tx1"/>
                </a:solidFill>
                <a:effectLst/>
                <a:latin typeface="Arial" panose="020B0604020202020204" pitchFamily="34" charset="0"/>
              </a:rPr>
              <a:t>. https://www.chipverify.com/systemverilog/systemverilog-simple-testbench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[5] P. Balasubramanian and D. L. Maskell, “A New Carry Look-Ahead Adder Architecture Optimized for Speed and Energy,” </a:t>
            </a:r>
            <a:r>
              <a:rPr kumimoji="0" lang="en-US" altLang="en-US" sz="1800" b="0" i="1" u="none" strike="noStrike" cap="none" normalizeH="0" baseline="0" dirty="0">
                <a:ln>
                  <a:noFill/>
                </a:ln>
                <a:solidFill>
                  <a:schemeClr val="tx1"/>
                </a:solidFill>
                <a:effectLst/>
                <a:latin typeface="Arial" panose="020B0604020202020204" pitchFamily="34" charset="0"/>
              </a:rPr>
              <a:t>Electronics</a:t>
            </a:r>
            <a:r>
              <a:rPr kumimoji="0" lang="en-US" altLang="en-US" sz="1800" b="0" i="0" u="none" strike="noStrike" cap="none" normalizeH="0" baseline="0" dirty="0">
                <a:ln>
                  <a:noFill/>
                </a:ln>
                <a:solidFill>
                  <a:schemeClr val="tx1"/>
                </a:solidFill>
                <a:effectLst/>
                <a:latin typeface="Arial" panose="020B0604020202020204" pitchFamily="34" charset="0"/>
              </a:rPr>
              <a:t>, vol. 13, no. 18, pp. 3668–3668, Sep. 2024, </a:t>
            </a:r>
            <a:r>
              <a:rPr kumimoji="0" lang="en-US" altLang="en-US" sz="1800" b="0" i="0" u="none" strike="noStrike" cap="none" normalizeH="0" baseline="0" dirty="0" err="1">
                <a:ln>
                  <a:noFill/>
                </a:ln>
                <a:solidFill>
                  <a:schemeClr val="tx1"/>
                </a:solidFill>
                <a:effectLst/>
                <a:latin typeface="Arial" panose="020B0604020202020204" pitchFamily="34" charset="0"/>
              </a:rPr>
              <a:t>doi</a:t>
            </a:r>
            <a:r>
              <a:rPr kumimoji="0" lang="en-US" altLang="en-US" sz="1800" b="0" i="0" u="none" strike="noStrike" cap="none" normalizeH="0" baseline="0" dirty="0">
                <a:ln>
                  <a:noFill/>
                </a:ln>
                <a:solidFill>
                  <a:schemeClr val="tx1"/>
                </a:solidFill>
                <a:effectLst/>
                <a:latin typeface="Arial" panose="020B0604020202020204" pitchFamily="34" charset="0"/>
              </a:rPr>
              <a:t>: https://doi.org/10.3390/electronics13183668.</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58827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EAC5EC-44D3-DDF0-9E71-72D1059D93EB}"/>
              </a:ext>
            </a:extLst>
          </p:cNvPr>
          <p:cNvSpPr>
            <a:spLocks noGrp="1"/>
          </p:cNvSpPr>
          <p:nvPr>
            <p:ph type="sldNum" sz="quarter" idx="12"/>
          </p:nvPr>
        </p:nvSpPr>
        <p:spPr/>
        <p:txBody>
          <a:bodyPr/>
          <a:lstStyle/>
          <a:p>
            <a:fld id="{E9C29D53-9981-884B-B5B6-B5743DF81FD1}" type="slidenum">
              <a:rPr lang="en-BD" smtClean="0"/>
              <a:t>34</a:t>
            </a:fld>
            <a:endParaRPr lang="en-BD"/>
          </a:p>
        </p:txBody>
      </p:sp>
      <p:sp>
        <p:nvSpPr>
          <p:cNvPr id="5" name="Date Placeholder 4">
            <a:extLst>
              <a:ext uri="{FF2B5EF4-FFF2-40B4-BE49-F238E27FC236}">
                <a16:creationId xmlns:a16="http://schemas.microsoft.com/office/drawing/2014/main" id="{7B540550-E3C4-821E-3E45-FCD7B0CE80CA}"/>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6" name="Footer Placeholder 5">
            <a:extLst>
              <a:ext uri="{FF2B5EF4-FFF2-40B4-BE49-F238E27FC236}">
                <a16:creationId xmlns:a16="http://schemas.microsoft.com/office/drawing/2014/main" id="{CF837DD6-B38B-1405-0BDA-37FE1E0C4D20}"/>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7" name="TextBox 6">
            <a:extLst>
              <a:ext uri="{FF2B5EF4-FFF2-40B4-BE49-F238E27FC236}">
                <a16:creationId xmlns:a16="http://schemas.microsoft.com/office/drawing/2014/main" id="{D790F021-5A95-A45A-C6D7-4DE98531AA19}"/>
              </a:ext>
            </a:extLst>
          </p:cNvPr>
          <p:cNvSpPr txBox="1"/>
          <p:nvPr/>
        </p:nvSpPr>
        <p:spPr>
          <a:xfrm>
            <a:off x="9459470" y="6470825"/>
            <a:ext cx="2149948" cy="369332"/>
          </a:xfrm>
          <a:prstGeom prst="rect">
            <a:avLst/>
          </a:prstGeom>
          <a:noFill/>
        </p:spPr>
        <p:txBody>
          <a:bodyPr wrap="none" rtlCol="0">
            <a:spAutoFit/>
          </a:bodyPr>
          <a:lstStyle/>
          <a:p>
            <a:r>
              <a:rPr lang="en-US" i="1">
                <a:solidFill>
                  <a:srgbClr val="FFFF00"/>
                </a:solidFill>
                <a:latin typeface="Arial Narrow" panose="020B0606020202030204" pitchFamily="34" charset="0"/>
              </a:rPr>
              <a:t>Presented by: 1906081</a:t>
            </a:r>
            <a:endParaRPr lang="en-GB" i="1">
              <a:solidFill>
                <a:srgbClr val="FFFF00"/>
              </a:solidFill>
              <a:latin typeface="Arial Narrow" panose="020B0606020202030204" pitchFamily="34" charset="0"/>
            </a:endParaRPr>
          </a:p>
        </p:txBody>
      </p:sp>
      <p:sp>
        <p:nvSpPr>
          <p:cNvPr id="8" name="TextBox 7">
            <a:extLst>
              <a:ext uri="{FF2B5EF4-FFF2-40B4-BE49-F238E27FC236}">
                <a16:creationId xmlns:a16="http://schemas.microsoft.com/office/drawing/2014/main" id="{522A2698-EBED-BF61-9C04-CAA12861AF53}"/>
              </a:ext>
            </a:extLst>
          </p:cNvPr>
          <p:cNvSpPr txBox="1"/>
          <p:nvPr/>
        </p:nvSpPr>
        <p:spPr>
          <a:xfrm>
            <a:off x="549017" y="1776509"/>
            <a:ext cx="11383903" cy="2677656"/>
          </a:xfrm>
          <a:prstGeom prst="rect">
            <a:avLst/>
          </a:prstGeom>
          <a:noFill/>
        </p:spPr>
        <p:txBody>
          <a:bodyPr wrap="square" rtlCol="0">
            <a:spAutoFit/>
          </a:bodyPr>
          <a:lstStyle/>
          <a:p>
            <a:pPr algn="ctr"/>
            <a:r>
              <a:rPr lang="en-US" sz="7200" dirty="0">
                <a:latin typeface="Arial Black" panose="020B0A04020102020204" pitchFamily="34" charset="0"/>
              </a:rPr>
              <a:t>Summary Slide with All Parameters</a:t>
            </a:r>
          </a:p>
          <a:p>
            <a:pPr algn="ctr"/>
            <a:r>
              <a:rPr lang="en-US" sz="2400" dirty="0"/>
              <a:t>Question and Answer Session</a:t>
            </a:r>
          </a:p>
        </p:txBody>
      </p:sp>
    </p:spTree>
    <p:extLst>
      <p:ext uri="{BB962C8B-B14F-4D97-AF65-F5344CB8AC3E}">
        <p14:creationId xmlns:p14="http://schemas.microsoft.com/office/powerpoint/2010/main" val="10289399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288750-1B31-4024-115F-A653E11D6E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8987F0-0FE1-D93A-DAAB-5016D67FB47E}"/>
              </a:ext>
            </a:extLst>
          </p:cNvPr>
          <p:cNvSpPr>
            <a:spLocks noGrp="1"/>
          </p:cNvSpPr>
          <p:nvPr>
            <p:ph type="title"/>
          </p:nvPr>
        </p:nvSpPr>
        <p:spPr>
          <a:xfrm>
            <a:off x="172608" y="75767"/>
            <a:ext cx="10058400" cy="729006"/>
          </a:xfrm>
        </p:spPr>
        <p:txBody>
          <a:bodyPr/>
          <a:lstStyle/>
          <a:p>
            <a:r>
              <a:rPr lang="en-US" dirty="0"/>
              <a:t>RTL Design (Appendix)</a:t>
            </a:r>
          </a:p>
        </p:txBody>
      </p:sp>
      <p:sp>
        <p:nvSpPr>
          <p:cNvPr id="6" name="Slide Number Placeholder 5">
            <a:extLst>
              <a:ext uri="{FF2B5EF4-FFF2-40B4-BE49-F238E27FC236}">
                <a16:creationId xmlns:a16="http://schemas.microsoft.com/office/drawing/2014/main" id="{F1AB5056-5701-78CC-28ED-906638B13BE0}"/>
              </a:ext>
            </a:extLst>
          </p:cNvPr>
          <p:cNvSpPr>
            <a:spLocks noGrp="1"/>
          </p:cNvSpPr>
          <p:nvPr>
            <p:ph type="sldNum" sz="quarter" idx="12"/>
          </p:nvPr>
        </p:nvSpPr>
        <p:spPr/>
        <p:txBody>
          <a:bodyPr/>
          <a:lstStyle/>
          <a:p>
            <a:fld id="{E9C29D53-9981-884B-B5B6-B5743DF81FD1}" type="slidenum">
              <a:rPr lang="en-BD" smtClean="0"/>
              <a:pPr/>
              <a:t>35</a:t>
            </a:fld>
            <a:endParaRPr lang="en-BD"/>
          </a:p>
        </p:txBody>
      </p:sp>
      <p:sp>
        <p:nvSpPr>
          <p:cNvPr id="9" name="Date Placeholder 4">
            <a:extLst>
              <a:ext uri="{FF2B5EF4-FFF2-40B4-BE49-F238E27FC236}">
                <a16:creationId xmlns:a16="http://schemas.microsoft.com/office/drawing/2014/main" id="{35202B56-C52F-D435-1F1D-CB4869AFCD15}"/>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10" name="Footer Placeholder 5">
            <a:extLst>
              <a:ext uri="{FF2B5EF4-FFF2-40B4-BE49-F238E27FC236}">
                <a16:creationId xmlns:a16="http://schemas.microsoft.com/office/drawing/2014/main" id="{EB5D6E00-A77E-AFC7-86AE-A5ED43D7ABB5}"/>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3B10A186-C267-6D2B-A2DA-10BDF4A7860A}"/>
              </a:ext>
            </a:extLst>
          </p:cNvPr>
          <p:cNvSpPr txBox="1"/>
          <p:nvPr/>
        </p:nvSpPr>
        <p:spPr>
          <a:xfrm>
            <a:off x="9459470" y="6454154"/>
            <a:ext cx="2149948" cy="369332"/>
          </a:xfrm>
          <a:prstGeom prst="rect">
            <a:avLst/>
          </a:prstGeom>
          <a:noFill/>
        </p:spPr>
        <p:txBody>
          <a:bodyPr wrap="none" rtlCol="0">
            <a:spAutoFit/>
          </a:bodyPr>
          <a:lstStyle/>
          <a:p>
            <a:r>
              <a:rPr lang="en-US" i="1" dirty="0">
                <a:solidFill>
                  <a:srgbClr val="FFFF00"/>
                </a:solidFill>
                <a:latin typeface="Arial Narrow" panose="020B0606020202030204" pitchFamily="34" charset="0"/>
              </a:rPr>
              <a:t>Presented by: 1906081</a:t>
            </a:r>
            <a:endParaRPr lang="en-GB" i="1" dirty="0">
              <a:solidFill>
                <a:srgbClr val="FFFF00"/>
              </a:solidFill>
              <a:latin typeface="Arial Narrow" panose="020B0606020202030204" pitchFamily="34" charset="0"/>
            </a:endParaRPr>
          </a:p>
        </p:txBody>
      </p:sp>
      <p:sp>
        <p:nvSpPr>
          <p:cNvPr id="3" name="TextBox 2">
            <a:extLst>
              <a:ext uri="{FF2B5EF4-FFF2-40B4-BE49-F238E27FC236}">
                <a16:creationId xmlns:a16="http://schemas.microsoft.com/office/drawing/2014/main" id="{441F88F2-C439-F571-D772-2F891FDA4DC4}"/>
              </a:ext>
            </a:extLst>
          </p:cNvPr>
          <p:cNvSpPr txBox="1"/>
          <p:nvPr/>
        </p:nvSpPr>
        <p:spPr>
          <a:xfrm>
            <a:off x="3088888" y="2927195"/>
            <a:ext cx="473926" cy="369332"/>
          </a:xfrm>
          <a:prstGeom prst="rect">
            <a:avLst/>
          </a:prstGeom>
          <a:solidFill>
            <a:schemeClr val="bg1"/>
          </a:solidFill>
        </p:spPr>
        <p:txBody>
          <a:bodyPr wrap="square" rtlCol="0">
            <a:spAutoFit/>
          </a:bodyPr>
          <a:lstStyle/>
          <a:p>
            <a:endParaRPr lang="en-US"/>
          </a:p>
        </p:txBody>
      </p:sp>
      <p:sp>
        <p:nvSpPr>
          <p:cNvPr id="5" name="TextBox 4">
            <a:extLst>
              <a:ext uri="{FF2B5EF4-FFF2-40B4-BE49-F238E27FC236}">
                <a16:creationId xmlns:a16="http://schemas.microsoft.com/office/drawing/2014/main" id="{873537E0-84F1-1B65-C1A5-927CD9A91DBF}"/>
              </a:ext>
            </a:extLst>
          </p:cNvPr>
          <p:cNvSpPr txBox="1"/>
          <p:nvPr/>
        </p:nvSpPr>
        <p:spPr>
          <a:xfrm>
            <a:off x="113675" y="1181758"/>
            <a:ext cx="6133474" cy="2171492"/>
          </a:xfrm>
          <a:prstGeom prst="rect">
            <a:avLst/>
          </a:prstGeom>
          <a:noFill/>
        </p:spPr>
        <p:txBody>
          <a:bodyPr wrap="square">
            <a:spAutoFit/>
          </a:bodyPr>
          <a:lstStyle/>
          <a:p>
            <a:pPr>
              <a:lnSpc>
                <a:spcPts val="1800"/>
              </a:lnSpc>
            </a:pPr>
            <a:r>
              <a:rPr lang="en-US" b="0" dirty="0">
                <a:solidFill>
                  <a:srgbClr val="AF00DB"/>
                </a:solidFill>
                <a:effectLst/>
                <a:latin typeface="Consolas" panose="020B0609020204030204" pitchFamily="49" charset="0"/>
              </a:rPr>
              <a:t>module</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gen_prop_unit</a:t>
            </a:r>
            <a:r>
              <a:rPr lang="en-US" b="0" dirty="0">
                <a:solidFill>
                  <a:srgbClr val="3B3B3B"/>
                </a:solidFill>
                <a:effectLst/>
                <a:latin typeface="Consolas" panose="020B0609020204030204" pitchFamily="49" charset="0"/>
              </a:rPr>
              <a:t>(</a:t>
            </a:r>
          </a:p>
          <a:p>
            <a:pPr>
              <a:lnSpc>
                <a:spcPts val="1800"/>
              </a:lnSpc>
            </a:pPr>
            <a:r>
              <a:rPr lang="en-US" b="0" dirty="0">
                <a:solidFill>
                  <a:srgbClr val="267F99"/>
                </a:solidFill>
                <a:effectLst/>
                <a:latin typeface="Consolas" panose="020B0609020204030204" pitchFamily="49" charset="0"/>
              </a:rPr>
              <a:t>    input</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clk</a:t>
            </a:r>
            <a:r>
              <a:rPr lang="en-US" b="0" dirty="0">
                <a:solidFill>
                  <a:srgbClr val="3B3B3B"/>
                </a:solidFill>
                <a:effectLst/>
                <a:latin typeface="Consolas" panose="020B0609020204030204" pitchFamily="49" charset="0"/>
              </a:rPr>
              <a:t>,</a:t>
            </a:r>
          </a:p>
          <a:p>
            <a:pPr>
              <a:lnSpc>
                <a:spcPts val="1800"/>
              </a:lnSpc>
            </a:pPr>
            <a:r>
              <a:rPr lang="en-US" b="0" dirty="0">
                <a:solidFill>
                  <a:srgbClr val="267F99"/>
                </a:solidFill>
                <a:effectLst/>
                <a:latin typeface="Consolas" panose="020B0609020204030204" pitchFamily="49" charset="0"/>
              </a:rPr>
              <a:t>    input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15</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 a, b,</a:t>
            </a:r>
          </a:p>
          <a:p>
            <a:pPr>
              <a:lnSpc>
                <a:spcPts val="1800"/>
              </a:lnSpc>
            </a:pP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output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15</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 g, p</a:t>
            </a:r>
          </a:p>
          <a:p>
            <a:pPr>
              <a:lnSpc>
                <a:spcPts val="1800"/>
              </a:lnSpc>
            </a:pPr>
            <a:r>
              <a:rPr lang="en-US" b="0" dirty="0">
                <a:solidFill>
                  <a:srgbClr val="3B3B3B"/>
                </a:solidFill>
                <a:effectLst/>
                <a:latin typeface="Consolas" panose="020B0609020204030204" pitchFamily="49" charset="0"/>
              </a:rPr>
              <a:t>);</a:t>
            </a:r>
          </a:p>
          <a:p>
            <a:pPr>
              <a:lnSpc>
                <a:spcPts val="1800"/>
              </a:lnSpc>
            </a:pP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assign</a:t>
            </a:r>
            <a:r>
              <a:rPr lang="en-US" b="0" dirty="0">
                <a:solidFill>
                  <a:srgbClr val="3B3B3B"/>
                </a:solidFill>
                <a:effectLst/>
                <a:latin typeface="Consolas" panose="020B0609020204030204" pitchFamily="49" charset="0"/>
              </a:rPr>
              <a:t> g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 </a:t>
            </a:r>
            <a:r>
              <a:rPr lang="en-US" b="0" dirty="0">
                <a:solidFill>
                  <a:srgbClr val="000000"/>
                </a:solidFill>
                <a:effectLst/>
                <a:latin typeface="Consolas" panose="020B0609020204030204" pitchFamily="49" charset="0"/>
              </a:rPr>
              <a:t>&amp;</a:t>
            </a:r>
            <a:r>
              <a:rPr lang="en-US" b="0" dirty="0">
                <a:solidFill>
                  <a:srgbClr val="3B3B3B"/>
                </a:solidFill>
                <a:effectLst/>
                <a:latin typeface="Consolas" panose="020B0609020204030204" pitchFamily="49" charset="0"/>
              </a:rPr>
              <a:t> b;  </a:t>
            </a:r>
            <a:r>
              <a:rPr lang="en-US" b="0" dirty="0">
                <a:solidFill>
                  <a:srgbClr val="008000"/>
                </a:solidFill>
                <a:effectLst/>
                <a:latin typeface="Consolas" panose="020B0609020204030204" pitchFamily="49" charset="0"/>
              </a:rPr>
              <a:t>// bitwise generator</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assign</a:t>
            </a:r>
            <a:r>
              <a:rPr lang="en-US" b="0" dirty="0">
                <a:solidFill>
                  <a:srgbClr val="3B3B3B"/>
                </a:solidFill>
                <a:effectLst/>
                <a:latin typeface="Consolas" panose="020B0609020204030204" pitchFamily="49" charset="0"/>
              </a:rPr>
              <a:t> p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b;  </a:t>
            </a:r>
            <a:r>
              <a:rPr lang="en-US" b="0" dirty="0">
                <a:solidFill>
                  <a:srgbClr val="008000"/>
                </a:solidFill>
                <a:effectLst/>
                <a:latin typeface="Consolas" panose="020B0609020204030204" pitchFamily="49" charset="0"/>
              </a:rPr>
              <a:t>// bitwise propagator</a:t>
            </a:r>
            <a:endParaRPr lang="en-US" b="0" dirty="0">
              <a:solidFill>
                <a:srgbClr val="3B3B3B"/>
              </a:solidFill>
              <a:effectLst/>
              <a:latin typeface="Consolas" panose="020B0609020204030204" pitchFamily="49" charset="0"/>
            </a:endParaRPr>
          </a:p>
          <a:p>
            <a:pPr>
              <a:lnSpc>
                <a:spcPts val="1800"/>
              </a:lnSpc>
            </a:pPr>
            <a:br>
              <a:rPr lang="en-US" b="0" dirty="0">
                <a:solidFill>
                  <a:srgbClr val="3B3B3B"/>
                </a:solidFill>
                <a:effectLst/>
                <a:latin typeface="Consolas" panose="020B0609020204030204" pitchFamily="49" charset="0"/>
              </a:rPr>
            </a:br>
            <a:r>
              <a:rPr lang="en-US" b="0" dirty="0" err="1">
                <a:solidFill>
                  <a:srgbClr val="AF00DB"/>
                </a:solidFill>
                <a:effectLst/>
                <a:latin typeface="Consolas" panose="020B0609020204030204" pitchFamily="49" charset="0"/>
              </a:rPr>
              <a:t>endmodule</a:t>
            </a:r>
            <a:endParaRPr lang="en-US" b="0" dirty="0">
              <a:solidFill>
                <a:srgbClr val="3B3B3B"/>
              </a:solidFill>
              <a:effectLst/>
              <a:latin typeface="Consolas" panose="020B0609020204030204" pitchFamily="49" charset="0"/>
            </a:endParaRPr>
          </a:p>
        </p:txBody>
      </p:sp>
      <p:sp>
        <p:nvSpPr>
          <p:cNvPr id="8" name="TextBox 7">
            <a:extLst>
              <a:ext uri="{FF2B5EF4-FFF2-40B4-BE49-F238E27FC236}">
                <a16:creationId xmlns:a16="http://schemas.microsoft.com/office/drawing/2014/main" id="{B5EAAEA6-6CC4-83C1-27D7-DFAEAA4D3B1F}"/>
              </a:ext>
            </a:extLst>
          </p:cNvPr>
          <p:cNvSpPr txBox="1"/>
          <p:nvPr/>
        </p:nvSpPr>
        <p:spPr>
          <a:xfrm>
            <a:off x="113675" y="3429000"/>
            <a:ext cx="6133474" cy="2863989"/>
          </a:xfrm>
          <a:prstGeom prst="rect">
            <a:avLst/>
          </a:prstGeom>
          <a:noFill/>
        </p:spPr>
        <p:txBody>
          <a:bodyPr wrap="square">
            <a:spAutoFit/>
          </a:bodyPr>
          <a:lstStyle/>
          <a:p>
            <a:pPr>
              <a:lnSpc>
                <a:spcPts val="1800"/>
              </a:lnSpc>
            </a:pPr>
            <a:r>
              <a:rPr lang="en-US" b="0" dirty="0">
                <a:solidFill>
                  <a:srgbClr val="AF00DB"/>
                </a:solidFill>
                <a:effectLst/>
                <a:latin typeface="Consolas" panose="020B0609020204030204" pitchFamily="49" charset="0"/>
              </a:rPr>
              <a:t>module</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base4_carry_unit</a:t>
            </a:r>
            <a:r>
              <a:rPr lang="en-US" b="0" dirty="0">
                <a:solidFill>
                  <a:srgbClr val="3B3B3B"/>
                </a:solidFill>
                <a:effectLst/>
                <a:latin typeface="Consolas" panose="020B0609020204030204" pitchFamily="49" charset="0"/>
              </a:rPr>
              <a:t>(</a:t>
            </a:r>
          </a:p>
          <a:p>
            <a:pPr>
              <a:lnSpc>
                <a:spcPts val="1800"/>
              </a:lnSpc>
            </a:pP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input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 g,  </a:t>
            </a:r>
            <a:r>
              <a:rPr lang="en-US" b="0" dirty="0">
                <a:solidFill>
                  <a:srgbClr val="008000"/>
                </a:solidFill>
                <a:effectLst/>
                <a:latin typeface="Consolas" panose="020B0609020204030204" pitchFamily="49" charset="0"/>
              </a:rPr>
              <a:t>// Generate signals</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input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 p,  </a:t>
            </a:r>
            <a:r>
              <a:rPr lang="en-US" b="0" dirty="0">
                <a:solidFill>
                  <a:srgbClr val="008000"/>
                </a:solidFill>
                <a:effectLst/>
                <a:latin typeface="Consolas" panose="020B0609020204030204" pitchFamily="49" charset="0"/>
              </a:rPr>
              <a:t>// Propagate signals</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input</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cin</a:t>
            </a: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Carry-in</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output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cout</a:t>
            </a: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Carry-out vector</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a:t>
            </a:r>
          </a:p>
          <a:p>
            <a:pPr>
              <a:lnSpc>
                <a:spcPts val="1800"/>
              </a:lnSpc>
            </a:pP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assign</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cout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g[</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(p[</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&amp;</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cin</a:t>
            </a:r>
            <a:r>
              <a:rPr lang="en-US" b="0" dirty="0">
                <a:solidFill>
                  <a:srgbClr val="3B3B3B"/>
                </a:solidFill>
                <a:effectLst/>
                <a:latin typeface="Consolas" panose="020B0609020204030204" pitchFamily="49" charset="0"/>
              </a:rPr>
              <a:t>);</a:t>
            </a:r>
          </a:p>
          <a:p>
            <a:pPr>
              <a:lnSpc>
                <a:spcPts val="1800"/>
              </a:lnSpc>
            </a:pP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assign</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cout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2</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g[</a:t>
            </a:r>
            <a:r>
              <a:rPr lang="en-US" b="0" dirty="0">
                <a:solidFill>
                  <a:srgbClr val="098658"/>
                </a:solidFill>
                <a:effectLst/>
                <a:latin typeface="Consolas" panose="020B0609020204030204" pitchFamily="49" charset="0"/>
              </a:rPr>
              <a:t>1</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(p[</a:t>
            </a:r>
            <a:r>
              <a:rPr lang="en-US" b="0" dirty="0">
                <a:solidFill>
                  <a:srgbClr val="098658"/>
                </a:solidFill>
                <a:effectLst/>
                <a:latin typeface="Consolas" panose="020B0609020204030204" pitchFamily="49" charset="0"/>
              </a:rPr>
              <a:t>1</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&amp;</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cout</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3B3B3B"/>
                </a:solidFill>
                <a:effectLst/>
                <a:latin typeface="Consolas" panose="020B0609020204030204" pitchFamily="49" charset="0"/>
              </a:rPr>
              <a:t>]);</a:t>
            </a:r>
          </a:p>
          <a:p>
            <a:pPr>
              <a:lnSpc>
                <a:spcPts val="1800"/>
              </a:lnSpc>
            </a:pP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assign</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cout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3</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g[</a:t>
            </a:r>
            <a:r>
              <a:rPr lang="en-US" b="0" dirty="0">
                <a:solidFill>
                  <a:srgbClr val="098658"/>
                </a:solidFill>
                <a:effectLst/>
                <a:latin typeface="Consolas" panose="020B0609020204030204" pitchFamily="49" charset="0"/>
              </a:rPr>
              <a:t>2</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(p[</a:t>
            </a:r>
            <a:r>
              <a:rPr lang="en-US" b="0" dirty="0">
                <a:solidFill>
                  <a:srgbClr val="098658"/>
                </a:solidFill>
                <a:effectLst/>
                <a:latin typeface="Consolas" panose="020B0609020204030204" pitchFamily="49" charset="0"/>
              </a:rPr>
              <a:t>2</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&amp;</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cout</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3B3B3B"/>
                </a:solidFill>
                <a:effectLst/>
                <a:latin typeface="Consolas" panose="020B0609020204030204" pitchFamily="49" charset="0"/>
              </a:rPr>
              <a:t>]);</a:t>
            </a:r>
          </a:p>
          <a:p>
            <a:pPr>
              <a:lnSpc>
                <a:spcPts val="1800"/>
              </a:lnSpc>
            </a:pP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assign</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cout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4</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g[</a:t>
            </a:r>
            <a:r>
              <a:rPr lang="en-US" b="0" dirty="0">
                <a:solidFill>
                  <a:srgbClr val="098658"/>
                </a:solidFill>
                <a:effectLst/>
                <a:latin typeface="Consolas" panose="020B0609020204030204" pitchFamily="49" charset="0"/>
              </a:rPr>
              <a:t>3</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(p[</a:t>
            </a:r>
            <a:r>
              <a:rPr lang="en-US" b="0" dirty="0">
                <a:solidFill>
                  <a:srgbClr val="098658"/>
                </a:solidFill>
                <a:effectLst/>
                <a:latin typeface="Consolas" panose="020B0609020204030204" pitchFamily="49" charset="0"/>
              </a:rPr>
              <a:t>3</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&amp;</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cout</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3</a:t>
            </a:r>
            <a:r>
              <a:rPr lang="en-US" b="0" dirty="0">
                <a:solidFill>
                  <a:srgbClr val="3B3B3B"/>
                </a:solidFill>
                <a:effectLst/>
                <a:latin typeface="Consolas" panose="020B0609020204030204" pitchFamily="49" charset="0"/>
              </a:rPr>
              <a:t>]);</a:t>
            </a:r>
          </a:p>
          <a:p>
            <a:pPr>
              <a:lnSpc>
                <a:spcPts val="1800"/>
              </a:lnSpc>
            </a:pPr>
            <a:br>
              <a:rPr lang="en-US" b="0" dirty="0">
                <a:solidFill>
                  <a:srgbClr val="3B3B3B"/>
                </a:solidFill>
                <a:effectLst/>
                <a:latin typeface="Consolas" panose="020B0609020204030204" pitchFamily="49" charset="0"/>
              </a:rPr>
            </a:br>
            <a:r>
              <a:rPr lang="en-US" b="0" dirty="0" err="1">
                <a:solidFill>
                  <a:srgbClr val="AF00DB"/>
                </a:solidFill>
                <a:effectLst/>
                <a:latin typeface="Consolas" panose="020B0609020204030204" pitchFamily="49" charset="0"/>
              </a:rPr>
              <a:t>endmodule</a:t>
            </a:r>
            <a:endParaRPr lang="en-US" b="0" dirty="0">
              <a:solidFill>
                <a:srgbClr val="3B3B3B"/>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7A0E5060-94E8-D527-5F08-7722D26AB7EA}"/>
              </a:ext>
            </a:extLst>
          </p:cNvPr>
          <p:cNvSpPr txBox="1"/>
          <p:nvPr/>
        </p:nvSpPr>
        <p:spPr>
          <a:xfrm>
            <a:off x="6096000" y="798101"/>
            <a:ext cx="5982325" cy="5632311"/>
          </a:xfrm>
          <a:prstGeom prst="rect">
            <a:avLst/>
          </a:prstGeom>
          <a:noFill/>
        </p:spPr>
        <p:txBody>
          <a:bodyPr wrap="square">
            <a:spAutoFit/>
          </a:bodyPr>
          <a:lstStyle/>
          <a:p>
            <a:pPr>
              <a:lnSpc>
                <a:spcPts val="1800"/>
              </a:lnSpc>
            </a:pPr>
            <a:r>
              <a:rPr lang="en-US" sz="1600" b="0" dirty="0">
                <a:solidFill>
                  <a:srgbClr val="AF00DB"/>
                </a:solidFill>
                <a:effectLst/>
                <a:latin typeface="Consolas" panose="020B0609020204030204" pitchFamily="49" charset="0"/>
              </a:rPr>
              <a:t>module</a:t>
            </a:r>
            <a:r>
              <a:rPr lang="en-US" sz="1600" b="0" dirty="0">
                <a:solidFill>
                  <a:srgbClr val="3B3B3B"/>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summation_unit</a:t>
            </a:r>
            <a:r>
              <a:rPr lang="en-US" sz="1600" b="0" dirty="0">
                <a:solidFill>
                  <a:srgbClr val="3B3B3B"/>
                </a:solidFill>
                <a:effectLst/>
                <a:latin typeface="Consolas" panose="020B0609020204030204" pitchFamily="49" charset="0"/>
              </a:rPr>
              <a:t> (</a:t>
            </a:r>
          </a:p>
          <a:p>
            <a:pPr>
              <a:lnSpc>
                <a:spcPts val="1800"/>
              </a:lnSpc>
            </a:pPr>
            <a:r>
              <a:rPr lang="en-US" sz="1600" b="0" dirty="0">
                <a:solidFill>
                  <a:srgbClr val="3B3B3B"/>
                </a:solidFill>
                <a:effectLst/>
                <a:latin typeface="Consolas" panose="020B0609020204030204" pitchFamily="49" charset="0"/>
              </a:rPr>
              <a:t>    </a:t>
            </a:r>
            <a:r>
              <a:rPr lang="en-US" sz="1600" b="0" dirty="0">
                <a:solidFill>
                  <a:srgbClr val="267F99"/>
                </a:solidFill>
                <a:effectLst/>
                <a:latin typeface="Consolas" panose="020B0609020204030204" pitchFamily="49" charset="0"/>
              </a:rPr>
              <a:t>input</a:t>
            </a:r>
            <a:r>
              <a:rPr lang="en-US" sz="1600" b="0" dirty="0">
                <a:solidFill>
                  <a:srgbClr val="3B3B3B"/>
                </a:solidFill>
                <a:effectLst/>
                <a:latin typeface="Consolas" panose="020B0609020204030204" pitchFamily="49" charset="0"/>
              </a:rPr>
              <a:t>      [</a:t>
            </a:r>
            <a:r>
              <a:rPr lang="en-US" sz="1600" b="0" dirty="0">
                <a:solidFill>
                  <a:srgbClr val="098658"/>
                </a:solidFill>
                <a:effectLst/>
                <a:latin typeface="Consolas" panose="020B0609020204030204" pitchFamily="49" charset="0"/>
              </a:rPr>
              <a:t>15</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3B3B3B"/>
                </a:solidFill>
                <a:effectLst/>
                <a:latin typeface="Consolas" panose="020B0609020204030204" pitchFamily="49" charset="0"/>
              </a:rPr>
              <a:t>] p,          </a:t>
            </a:r>
            <a:r>
              <a:rPr lang="en-US" sz="1600" b="0" dirty="0">
                <a:solidFill>
                  <a:srgbClr val="008000"/>
                </a:solidFill>
                <a:effectLst/>
                <a:latin typeface="Consolas" panose="020B0609020204030204" pitchFamily="49" charset="0"/>
              </a:rPr>
              <a:t>// Input vector p</a:t>
            </a:r>
            <a:endParaRPr lang="en-US" sz="1600" b="0" dirty="0">
              <a:solidFill>
                <a:srgbClr val="3B3B3B"/>
              </a:solidFill>
              <a:effectLst/>
              <a:latin typeface="Consolas" panose="020B0609020204030204" pitchFamily="49" charset="0"/>
            </a:endParaRPr>
          </a:p>
          <a:p>
            <a:pPr>
              <a:lnSpc>
                <a:spcPts val="1800"/>
              </a:lnSpc>
            </a:pPr>
            <a:r>
              <a:rPr lang="en-US" sz="1600" b="0" dirty="0">
                <a:solidFill>
                  <a:srgbClr val="3B3B3B"/>
                </a:solidFill>
                <a:effectLst/>
                <a:latin typeface="Consolas" panose="020B0609020204030204" pitchFamily="49" charset="0"/>
              </a:rPr>
              <a:t>    </a:t>
            </a:r>
            <a:r>
              <a:rPr lang="en-US" sz="1600" b="0" dirty="0">
                <a:solidFill>
                  <a:srgbClr val="267F99"/>
                </a:solidFill>
                <a:effectLst/>
                <a:latin typeface="Consolas" panose="020B0609020204030204" pitchFamily="49" charset="0"/>
              </a:rPr>
              <a:t>input</a:t>
            </a:r>
            <a:r>
              <a:rPr lang="en-US" sz="1600" b="0" dirty="0">
                <a:solidFill>
                  <a:srgbClr val="3B3B3B"/>
                </a:solidFill>
                <a:effectLst/>
                <a:latin typeface="Consolas" panose="020B0609020204030204" pitchFamily="49" charset="0"/>
              </a:rPr>
              <a:t>             </a:t>
            </a:r>
            <a:r>
              <a:rPr lang="en-US" sz="1600" b="0" dirty="0" err="1">
                <a:solidFill>
                  <a:srgbClr val="3B3B3B"/>
                </a:solidFill>
                <a:effectLst/>
                <a:latin typeface="Consolas" panose="020B0609020204030204" pitchFamily="49" charset="0"/>
              </a:rPr>
              <a:t>cin</a:t>
            </a:r>
            <a:r>
              <a:rPr lang="en-US" sz="1600" b="0" dirty="0">
                <a:solidFill>
                  <a:srgbClr val="3B3B3B"/>
                </a:solidFill>
                <a:effectLst/>
                <a:latin typeface="Consolas" panose="020B0609020204030204" pitchFamily="49" charset="0"/>
              </a:rPr>
              <a:t>,        </a:t>
            </a:r>
            <a:r>
              <a:rPr lang="en-US" sz="1600" b="0" dirty="0">
                <a:solidFill>
                  <a:srgbClr val="008000"/>
                </a:solidFill>
                <a:effectLst/>
                <a:latin typeface="Consolas" panose="020B0609020204030204" pitchFamily="49" charset="0"/>
              </a:rPr>
              <a:t>// Carry-in signal</a:t>
            </a:r>
            <a:endParaRPr lang="en-US" sz="1600" b="0" dirty="0">
              <a:solidFill>
                <a:srgbClr val="3B3B3B"/>
              </a:solidFill>
              <a:effectLst/>
              <a:latin typeface="Consolas" panose="020B0609020204030204" pitchFamily="49" charset="0"/>
            </a:endParaRPr>
          </a:p>
          <a:p>
            <a:pPr>
              <a:lnSpc>
                <a:spcPts val="1800"/>
              </a:lnSpc>
            </a:pPr>
            <a:r>
              <a:rPr lang="en-US" sz="1600" b="0" dirty="0">
                <a:solidFill>
                  <a:srgbClr val="3B3B3B"/>
                </a:solidFill>
                <a:effectLst/>
                <a:latin typeface="Consolas" panose="020B0609020204030204" pitchFamily="49" charset="0"/>
              </a:rPr>
              <a:t>    </a:t>
            </a:r>
            <a:r>
              <a:rPr lang="en-US" sz="1600" b="0" dirty="0">
                <a:solidFill>
                  <a:srgbClr val="267F99"/>
                </a:solidFill>
                <a:effectLst/>
                <a:latin typeface="Consolas" panose="020B0609020204030204" pitchFamily="49" charset="0"/>
              </a:rPr>
              <a:t>input</a:t>
            </a:r>
            <a:r>
              <a:rPr lang="en-US" sz="1600" b="0" dirty="0">
                <a:solidFill>
                  <a:srgbClr val="3B3B3B"/>
                </a:solidFill>
                <a:effectLst/>
                <a:latin typeface="Consolas" panose="020B0609020204030204" pitchFamily="49" charset="0"/>
              </a:rPr>
              <a:t>      [</a:t>
            </a:r>
            <a:r>
              <a:rPr lang="en-US" sz="1600" b="0" dirty="0">
                <a:solidFill>
                  <a:srgbClr val="098658"/>
                </a:solidFill>
                <a:effectLst/>
                <a:latin typeface="Consolas" panose="020B0609020204030204" pitchFamily="49" charset="0"/>
              </a:rPr>
              <a:t>16</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3B3B3B"/>
                </a:solidFill>
                <a:effectLst/>
                <a:latin typeface="Consolas" panose="020B0609020204030204" pitchFamily="49" charset="0"/>
              </a:rPr>
              <a:t>] </a:t>
            </a:r>
            <a:r>
              <a:rPr lang="en-US" sz="1600" b="0" dirty="0" err="1">
                <a:solidFill>
                  <a:srgbClr val="3B3B3B"/>
                </a:solidFill>
                <a:effectLst/>
                <a:latin typeface="Consolas" panose="020B0609020204030204" pitchFamily="49" charset="0"/>
              </a:rPr>
              <a:t>cout</a:t>
            </a:r>
            <a:r>
              <a:rPr lang="en-US" sz="1600" b="0" dirty="0">
                <a:solidFill>
                  <a:srgbClr val="3B3B3B"/>
                </a:solidFill>
                <a:effectLst/>
                <a:latin typeface="Consolas" panose="020B0609020204030204" pitchFamily="49" charset="0"/>
              </a:rPr>
              <a:t>,       </a:t>
            </a:r>
            <a:r>
              <a:rPr lang="en-US" sz="1600" b="0" dirty="0">
                <a:solidFill>
                  <a:srgbClr val="008000"/>
                </a:solidFill>
                <a:effectLst/>
                <a:latin typeface="Consolas" panose="020B0609020204030204" pitchFamily="49" charset="0"/>
              </a:rPr>
              <a:t>// Carry-out vector for each bit (except for the first bit)</a:t>
            </a:r>
            <a:endParaRPr lang="en-US" sz="1600" b="0" dirty="0">
              <a:solidFill>
                <a:srgbClr val="3B3B3B"/>
              </a:solidFill>
              <a:effectLst/>
              <a:latin typeface="Consolas" panose="020B0609020204030204" pitchFamily="49" charset="0"/>
            </a:endParaRPr>
          </a:p>
          <a:p>
            <a:pPr>
              <a:lnSpc>
                <a:spcPts val="1800"/>
              </a:lnSpc>
            </a:pPr>
            <a:r>
              <a:rPr lang="en-US" sz="1600" b="0" dirty="0">
                <a:solidFill>
                  <a:srgbClr val="3B3B3B"/>
                </a:solidFill>
                <a:effectLst/>
                <a:latin typeface="Consolas" panose="020B0609020204030204" pitchFamily="49" charset="0"/>
              </a:rPr>
              <a:t>    </a:t>
            </a:r>
            <a:r>
              <a:rPr lang="en-US" sz="1600" b="0" dirty="0">
                <a:solidFill>
                  <a:srgbClr val="267F99"/>
                </a:solidFill>
                <a:effectLst/>
                <a:latin typeface="Consolas" panose="020B0609020204030204" pitchFamily="49" charset="0"/>
              </a:rPr>
              <a:t>input</a:t>
            </a:r>
            <a:r>
              <a:rPr lang="en-US" sz="1600" b="0" dirty="0">
                <a:solidFill>
                  <a:srgbClr val="3B3B3B"/>
                </a:solidFill>
                <a:effectLst/>
                <a:latin typeface="Consolas" panose="020B0609020204030204" pitchFamily="49" charset="0"/>
              </a:rPr>
              <a:t>             </a:t>
            </a:r>
            <a:r>
              <a:rPr lang="en-US" sz="1600" b="0" dirty="0" err="1">
                <a:solidFill>
                  <a:srgbClr val="3B3B3B"/>
                </a:solidFill>
                <a:effectLst/>
                <a:latin typeface="Consolas" panose="020B0609020204030204" pitchFamily="49" charset="0"/>
              </a:rPr>
              <a:t>clk</a:t>
            </a:r>
            <a:r>
              <a:rPr lang="en-US" sz="1600" b="0" dirty="0">
                <a:solidFill>
                  <a:srgbClr val="3B3B3B"/>
                </a:solidFill>
                <a:effectLst/>
                <a:latin typeface="Consolas" panose="020B0609020204030204" pitchFamily="49" charset="0"/>
              </a:rPr>
              <a:t>,        </a:t>
            </a:r>
            <a:r>
              <a:rPr lang="en-US" sz="1600" b="0" dirty="0">
                <a:solidFill>
                  <a:srgbClr val="008000"/>
                </a:solidFill>
                <a:effectLst/>
                <a:latin typeface="Consolas" panose="020B0609020204030204" pitchFamily="49" charset="0"/>
              </a:rPr>
              <a:t>// Clock signal</a:t>
            </a:r>
            <a:endParaRPr lang="en-US" sz="1600" b="0" dirty="0">
              <a:solidFill>
                <a:srgbClr val="3B3B3B"/>
              </a:solidFill>
              <a:effectLst/>
              <a:latin typeface="Consolas" panose="020B0609020204030204" pitchFamily="49" charset="0"/>
            </a:endParaRPr>
          </a:p>
          <a:p>
            <a:pPr>
              <a:lnSpc>
                <a:spcPts val="1800"/>
              </a:lnSpc>
            </a:pPr>
            <a:r>
              <a:rPr lang="en-US" sz="1600" b="0" dirty="0">
                <a:solidFill>
                  <a:srgbClr val="3B3B3B"/>
                </a:solidFill>
                <a:effectLst/>
                <a:latin typeface="Consolas" panose="020B0609020204030204" pitchFamily="49" charset="0"/>
              </a:rPr>
              <a:t>    </a:t>
            </a:r>
            <a:r>
              <a:rPr lang="en-US" sz="1600" b="0" dirty="0">
                <a:solidFill>
                  <a:srgbClr val="267F99"/>
                </a:solidFill>
                <a:effectLst/>
                <a:latin typeface="Consolas" panose="020B0609020204030204" pitchFamily="49" charset="0"/>
              </a:rPr>
              <a:t>output</a:t>
            </a:r>
            <a:r>
              <a:rPr lang="en-US" sz="1600" b="0" dirty="0">
                <a:solidFill>
                  <a:srgbClr val="3B3B3B"/>
                </a:solidFill>
                <a:effectLst/>
                <a:latin typeface="Consolas" panose="020B0609020204030204" pitchFamily="49" charset="0"/>
              </a:rPr>
              <a:t> </a:t>
            </a:r>
            <a:r>
              <a:rPr lang="en-US" sz="1600" b="0" dirty="0">
                <a:solidFill>
                  <a:srgbClr val="0000FF"/>
                </a:solidFill>
                <a:effectLst/>
                <a:latin typeface="Consolas" panose="020B0609020204030204" pitchFamily="49" charset="0"/>
              </a:rPr>
              <a:t>reg</a:t>
            </a:r>
            <a:r>
              <a:rPr lang="en-US" sz="1600" b="0" dirty="0">
                <a:solidFill>
                  <a:srgbClr val="3B3B3B"/>
                </a:solidFill>
                <a:effectLst/>
                <a:latin typeface="Consolas" panose="020B0609020204030204" pitchFamily="49" charset="0"/>
              </a:rPr>
              <a:t> [</a:t>
            </a:r>
            <a:r>
              <a:rPr lang="en-US" sz="1600" b="0" dirty="0">
                <a:solidFill>
                  <a:srgbClr val="098658"/>
                </a:solidFill>
                <a:effectLst/>
                <a:latin typeface="Consolas" panose="020B0609020204030204" pitchFamily="49" charset="0"/>
              </a:rPr>
              <a:t>15</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3B3B3B"/>
                </a:solidFill>
                <a:effectLst/>
                <a:latin typeface="Consolas" panose="020B0609020204030204" pitchFamily="49" charset="0"/>
              </a:rPr>
              <a:t>] sum,        </a:t>
            </a:r>
            <a:r>
              <a:rPr lang="en-US" sz="1600" b="0" dirty="0">
                <a:solidFill>
                  <a:srgbClr val="008000"/>
                </a:solidFill>
                <a:effectLst/>
                <a:latin typeface="Consolas" panose="020B0609020204030204" pitchFamily="49" charset="0"/>
              </a:rPr>
              <a:t>// Output sum vector</a:t>
            </a:r>
            <a:endParaRPr lang="en-US" sz="1600" b="0" dirty="0">
              <a:solidFill>
                <a:srgbClr val="3B3B3B"/>
              </a:solidFill>
              <a:effectLst/>
              <a:latin typeface="Consolas" panose="020B0609020204030204" pitchFamily="49" charset="0"/>
            </a:endParaRPr>
          </a:p>
          <a:p>
            <a:pPr>
              <a:lnSpc>
                <a:spcPts val="1800"/>
              </a:lnSpc>
            </a:pPr>
            <a:r>
              <a:rPr lang="en-US" sz="1600" b="0" dirty="0">
                <a:solidFill>
                  <a:srgbClr val="3B3B3B"/>
                </a:solidFill>
                <a:effectLst/>
                <a:latin typeface="Consolas" panose="020B0609020204030204" pitchFamily="49" charset="0"/>
              </a:rPr>
              <a:t>    </a:t>
            </a:r>
            <a:r>
              <a:rPr lang="en-US" sz="1600" b="0" dirty="0">
                <a:solidFill>
                  <a:srgbClr val="267F99"/>
                </a:solidFill>
                <a:effectLst/>
                <a:latin typeface="Consolas" panose="020B0609020204030204" pitchFamily="49" charset="0"/>
              </a:rPr>
              <a:t>output</a:t>
            </a:r>
            <a:r>
              <a:rPr lang="en-US" sz="1600" b="0" dirty="0">
                <a:solidFill>
                  <a:srgbClr val="3B3B3B"/>
                </a:solidFill>
                <a:effectLst/>
                <a:latin typeface="Consolas" panose="020B0609020204030204" pitchFamily="49" charset="0"/>
              </a:rPr>
              <a:t>            carry_out16</a:t>
            </a:r>
          </a:p>
          <a:p>
            <a:pPr>
              <a:lnSpc>
                <a:spcPts val="1800"/>
              </a:lnSpc>
            </a:pPr>
            <a:r>
              <a:rPr lang="en-US" sz="1600" b="0" dirty="0">
                <a:solidFill>
                  <a:srgbClr val="3B3B3B"/>
                </a:solidFill>
                <a:effectLst/>
                <a:latin typeface="Consolas" panose="020B0609020204030204" pitchFamily="49" charset="0"/>
              </a:rPr>
              <a:t>);</a:t>
            </a:r>
          </a:p>
          <a:p>
            <a:pPr>
              <a:lnSpc>
                <a:spcPts val="1800"/>
              </a:lnSpc>
            </a:pPr>
            <a:r>
              <a:rPr lang="en-US" sz="1600" b="0" dirty="0">
                <a:solidFill>
                  <a:srgbClr val="0000FF"/>
                </a:solidFill>
                <a:effectLst/>
                <a:latin typeface="Consolas" panose="020B0609020204030204" pitchFamily="49" charset="0"/>
              </a:rPr>
              <a:t>    integer</a:t>
            </a:r>
            <a:r>
              <a:rPr lang="en-US" sz="1600" b="0" dirty="0">
                <a:solidFill>
                  <a:srgbClr val="3B3B3B"/>
                </a:solidFill>
                <a:effectLst/>
                <a:latin typeface="Consolas" panose="020B0609020204030204" pitchFamily="49" charset="0"/>
              </a:rPr>
              <a:t> </a:t>
            </a:r>
            <a:r>
              <a:rPr lang="en-US" sz="1600" b="0" dirty="0" err="1">
                <a:solidFill>
                  <a:srgbClr val="3B3B3B"/>
                </a:solidFill>
                <a:effectLst/>
                <a:latin typeface="Consolas" panose="020B0609020204030204" pitchFamily="49" charset="0"/>
              </a:rPr>
              <a:t>i</a:t>
            </a:r>
            <a:r>
              <a:rPr lang="en-US" sz="1600" b="0" dirty="0">
                <a:solidFill>
                  <a:srgbClr val="3B3B3B"/>
                </a:solidFill>
                <a:effectLst/>
                <a:latin typeface="Consolas" panose="020B0609020204030204" pitchFamily="49" charset="0"/>
              </a:rPr>
              <a:t>;</a:t>
            </a:r>
          </a:p>
          <a:p>
            <a:pPr>
              <a:lnSpc>
                <a:spcPts val="1800"/>
              </a:lnSpc>
            </a:pPr>
            <a:r>
              <a:rPr lang="en-US" sz="1600" b="0" dirty="0">
                <a:solidFill>
                  <a:srgbClr val="3B3B3B"/>
                </a:solidFill>
                <a:effectLst/>
                <a:latin typeface="Consolas" panose="020B0609020204030204" pitchFamily="49" charset="0"/>
              </a:rPr>
              <a:t>    </a:t>
            </a:r>
            <a:r>
              <a:rPr lang="en-US" sz="1600" b="0" dirty="0">
                <a:solidFill>
                  <a:srgbClr val="AF00DB"/>
                </a:solidFill>
                <a:effectLst/>
                <a:latin typeface="Consolas" panose="020B0609020204030204" pitchFamily="49" charset="0"/>
              </a:rPr>
              <a:t>always</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a:t>
            </a:r>
            <a:r>
              <a:rPr lang="en-US" sz="1600" b="0" dirty="0">
                <a:solidFill>
                  <a:srgbClr val="0000FF"/>
                </a:solidFill>
                <a:effectLst/>
                <a:latin typeface="Consolas" panose="020B0609020204030204" pitchFamily="49" charset="0"/>
              </a:rPr>
              <a:t>posedge</a:t>
            </a:r>
            <a:r>
              <a:rPr lang="en-US" sz="1600" b="0" dirty="0">
                <a:solidFill>
                  <a:srgbClr val="3B3B3B"/>
                </a:solidFill>
                <a:effectLst/>
                <a:latin typeface="Consolas" panose="020B0609020204030204" pitchFamily="49" charset="0"/>
              </a:rPr>
              <a:t> </a:t>
            </a:r>
            <a:r>
              <a:rPr lang="en-US" sz="1600" b="0" dirty="0" err="1">
                <a:solidFill>
                  <a:srgbClr val="3B3B3B"/>
                </a:solidFill>
                <a:effectLst/>
                <a:latin typeface="Consolas" panose="020B0609020204030204" pitchFamily="49" charset="0"/>
              </a:rPr>
              <a:t>clk</a:t>
            </a:r>
            <a:r>
              <a:rPr lang="en-US" sz="1600" b="0" dirty="0">
                <a:solidFill>
                  <a:srgbClr val="3B3B3B"/>
                </a:solidFill>
                <a:effectLst/>
                <a:latin typeface="Consolas" panose="020B0609020204030204" pitchFamily="49" charset="0"/>
              </a:rPr>
              <a:t>) </a:t>
            </a:r>
            <a:r>
              <a:rPr lang="en-US" sz="1600" b="0" dirty="0">
                <a:solidFill>
                  <a:srgbClr val="AF00DB"/>
                </a:solidFill>
                <a:effectLst/>
                <a:latin typeface="Consolas" panose="020B0609020204030204" pitchFamily="49" charset="0"/>
              </a:rPr>
              <a:t>begin</a:t>
            </a:r>
            <a:r>
              <a:rPr lang="en-US" sz="1600" b="0" dirty="0">
                <a:solidFill>
                  <a:srgbClr val="3B3B3B"/>
                </a:solidFill>
                <a:effectLst/>
                <a:latin typeface="Consolas" panose="020B0609020204030204" pitchFamily="49" charset="0"/>
              </a:rPr>
              <a:t>  </a:t>
            </a:r>
            <a:r>
              <a:rPr lang="en-US" sz="1600" b="0" dirty="0">
                <a:solidFill>
                  <a:srgbClr val="008000"/>
                </a:solidFill>
                <a:effectLst/>
                <a:latin typeface="Consolas" panose="020B0609020204030204" pitchFamily="49" charset="0"/>
              </a:rPr>
              <a:t>//changed to </a:t>
            </a:r>
            <a:r>
              <a:rPr lang="en-US" sz="1600" b="0" dirty="0" err="1">
                <a:solidFill>
                  <a:srgbClr val="008000"/>
                </a:solidFill>
                <a:effectLst/>
                <a:latin typeface="Consolas" panose="020B0609020204030204" pitchFamily="49" charset="0"/>
              </a:rPr>
              <a:t>posedge</a:t>
            </a:r>
            <a:r>
              <a:rPr lang="en-US" sz="1600" b="0" dirty="0">
                <a:solidFill>
                  <a:srgbClr val="008000"/>
                </a:solidFill>
                <a:effectLst/>
                <a:latin typeface="Consolas" panose="020B0609020204030204" pitchFamily="49" charset="0"/>
              </a:rPr>
              <a:t> for driver and monitor</a:t>
            </a:r>
            <a:endParaRPr lang="en-US" sz="1600" b="0" dirty="0">
              <a:solidFill>
                <a:srgbClr val="3B3B3B"/>
              </a:solidFill>
              <a:effectLst/>
              <a:latin typeface="Consolas" panose="020B0609020204030204" pitchFamily="49" charset="0"/>
            </a:endParaRPr>
          </a:p>
          <a:p>
            <a:pPr>
              <a:lnSpc>
                <a:spcPts val="1800"/>
              </a:lnSpc>
            </a:pPr>
            <a:r>
              <a:rPr lang="en-US" sz="1600" b="0" dirty="0">
                <a:solidFill>
                  <a:srgbClr val="3B3B3B"/>
                </a:solidFill>
                <a:effectLst/>
                <a:latin typeface="Consolas" panose="020B0609020204030204" pitchFamily="49" charset="0"/>
              </a:rPr>
              <a:t>        sum[</a:t>
            </a:r>
            <a:r>
              <a:rPr lang="en-US" sz="1600" b="0" dirty="0">
                <a:solidFill>
                  <a:srgbClr val="098658"/>
                </a:solidFill>
                <a:effectLst/>
                <a:latin typeface="Consolas" panose="020B0609020204030204" pitchFamily="49" charset="0"/>
              </a:rPr>
              <a:t>0</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&lt;=</a:t>
            </a:r>
            <a:r>
              <a:rPr lang="en-US" sz="1600" b="0" dirty="0">
                <a:solidFill>
                  <a:srgbClr val="3B3B3B"/>
                </a:solidFill>
                <a:effectLst/>
                <a:latin typeface="Consolas" panose="020B0609020204030204" pitchFamily="49" charset="0"/>
              </a:rPr>
              <a:t> p[</a:t>
            </a:r>
            <a:r>
              <a:rPr lang="en-US" sz="1600" b="0" dirty="0">
                <a:solidFill>
                  <a:srgbClr val="098658"/>
                </a:solidFill>
                <a:effectLst/>
                <a:latin typeface="Consolas" panose="020B0609020204030204" pitchFamily="49" charset="0"/>
              </a:rPr>
              <a:t>0</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 </a:t>
            </a:r>
            <a:r>
              <a:rPr lang="en-US" sz="1600" b="0" dirty="0" err="1">
                <a:solidFill>
                  <a:srgbClr val="3B3B3B"/>
                </a:solidFill>
                <a:effectLst/>
                <a:latin typeface="Consolas" panose="020B0609020204030204" pitchFamily="49" charset="0"/>
              </a:rPr>
              <a:t>cin</a:t>
            </a:r>
            <a:r>
              <a:rPr lang="en-US" sz="1600" b="0" dirty="0">
                <a:solidFill>
                  <a:srgbClr val="3B3B3B"/>
                </a:solidFill>
                <a:effectLst/>
                <a:latin typeface="Consolas" panose="020B0609020204030204" pitchFamily="49" charset="0"/>
              </a:rPr>
              <a:t>;  </a:t>
            </a:r>
            <a:r>
              <a:rPr lang="en-US" sz="1600" b="0" dirty="0">
                <a:solidFill>
                  <a:srgbClr val="008000"/>
                </a:solidFill>
                <a:effectLst/>
                <a:latin typeface="Consolas" panose="020B0609020204030204" pitchFamily="49" charset="0"/>
              </a:rPr>
              <a:t>// First bit sum using carry-in</a:t>
            </a:r>
            <a:endParaRPr lang="en-US" sz="1600" b="0" dirty="0">
              <a:solidFill>
                <a:srgbClr val="3B3B3B"/>
              </a:solidFill>
              <a:effectLst/>
              <a:latin typeface="Consolas" panose="020B0609020204030204" pitchFamily="49" charset="0"/>
            </a:endParaRPr>
          </a:p>
          <a:p>
            <a:pPr>
              <a:lnSpc>
                <a:spcPts val="1800"/>
              </a:lnSpc>
            </a:pPr>
            <a:br>
              <a:rPr lang="en-US" sz="1600" b="0" dirty="0">
                <a:solidFill>
                  <a:srgbClr val="3B3B3B"/>
                </a:solidFill>
                <a:effectLst/>
                <a:latin typeface="Consolas" panose="020B0609020204030204" pitchFamily="49" charset="0"/>
              </a:rPr>
            </a:br>
            <a:r>
              <a:rPr lang="en-US" sz="1600" b="0" dirty="0">
                <a:solidFill>
                  <a:srgbClr val="3B3B3B"/>
                </a:solidFill>
                <a:effectLst/>
                <a:latin typeface="Consolas" panose="020B0609020204030204" pitchFamily="49" charset="0"/>
              </a:rPr>
              <a:t>        </a:t>
            </a:r>
            <a:r>
              <a:rPr lang="en-US" sz="1600" b="0" dirty="0">
                <a:solidFill>
                  <a:srgbClr val="AF00DB"/>
                </a:solidFill>
                <a:effectLst/>
                <a:latin typeface="Consolas" panose="020B0609020204030204" pitchFamily="49" charset="0"/>
              </a:rPr>
              <a:t>for</a:t>
            </a:r>
            <a:r>
              <a:rPr lang="en-US" sz="1600" b="0" dirty="0">
                <a:solidFill>
                  <a:srgbClr val="3B3B3B"/>
                </a:solidFill>
                <a:effectLst/>
                <a:latin typeface="Consolas" panose="020B0609020204030204" pitchFamily="49" charset="0"/>
              </a:rPr>
              <a:t> (</a:t>
            </a:r>
            <a:r>
              <a:rPr lang="en-US" sz="1600" b="0" dirty="0" err="1">
                <a:solidFill>
                  <a:srgbClr val="3B3B3B"/>
                </a:solidFill>
                <a:effectLst/>
                <a:latin typeface="Consolas" panose="020B0609020204030204" pitchFamily="49" charset="0"/>
              </a:rPr>
              <a:t>i</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 </a:t>
            </a:r>
            <a:r>
              <a:rPr lang="en-US" sz="1600" b="0" dirty="0">
                <a:solidFill>
                  <a:srgbClr val="098658"/>
                </a:solidFill>
                <a:effectLst/>
                <a:latin typeface="Consolas" panose="020B0609020204030204" pitchFamily="49" charset="0"/>
              </a:rPr>
              <a:t>1</a:t>
            </a:r>
            <a:r>
              <a:rPr lang="en-US" sz="1600" b="0" dirty="0">
                <a:solidFill>
                  <a:srgbClr val="3B3B3B"/>
                </a:solidFill>
                <a:effectLst/>
                <a:latin typeface="Consolas" panose="020B0609020204030204" pitchFamily="49" charset="0"/>
              </a:rPr>
              <a:t>; </a:t>
            </a:r>
            <a:r>
              <a:rPr lang="en-US" sz="1600" b="0" dirty="0" err="1">
                <a:solidFill>
                  <a:srgbClr val="3B3B3B"/>
                </a:solidFill>
                <a:effectLst/>
                <a:latin typeface="Consolas" panose="020B0609020204030204" pitchFamily="49" charset="0"/>
              </a:rPr>
              <a:t>i</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&lt;</a:t>
            </a:r>
            <a:r>
              <a:rPr lang="en-US" sz="1600" b="0" dirty="0">
                <a:solidFill>
                  <a:srgbClr val="3B3B3B"/>
                </a:solidFill>
                <a:effectLst/>
                <a:latin typeface="Consolas" panose="020B0609020204030204" pitchFamily="49" charset="0"/>
              </a:rPr>
              <a:t> </a:t>
            </a:r>
            <a:r>
              <a:rPr lang="en-US" sz="1600" b="0" dirty="0">
                <a:solidFill>
                  <a:srgbClr val="098658"/>
                </a:solidFill>
                <a:effectLst/>
                <a:latin typeface="Consolas" panose="020B0609020204030204" pitchFamily="49" charset="0"/>
              </a:rPr>
              <a:t>16</a:t>
            </a:r>
            <a:r>
              <a:rPr lang="en-US" sz="1600" b="0" dirty="0">
                <a:solidFill>
                  <a:srgbClr val="3B3B3B"/>
                </a:solidFill>
                <a:effectLst/>
                <a:latin typeface="Consolas" panose="020B0609020204030204" pitchFamily="49" charset="0"/>
              </a:rPr>
              <a:t>; </a:t>
            </a:r>
            <a:r>
              <a:rPr lang="en-US" sz="1600" b="0" dirty="0" err="1">
                <a:solidFill>
                  <a:srgbClr val="3B3B3B"/>
                </a:solidFill>
                <a:effectLst/>
                <a:latin typeface="Consolas" panose="020B0609020204030204" pitchFamily="49" charset="0"/>
              </a:rPr>
              <a:t>i</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 </a:t>
            </a:r>
            <a:r>
              <a:rPr lang="en-US" sz="1600" b="0" dirty="0" err="1">
                <a:solidFill>
                  <a:srgbClr val="3B3B3B"/>
                </a:solidFill>
                <a:effectLst/>
                <a:latin typeface="Consolas" panose="020B0609020204030204" pitchFamily="49" charset="0"/>
              </a:rPr>
              <a:t>i</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 </a:t>
            </a:r>
            <a:r>
              <a:rPr lang="en-US" sz="1600" b="0" dirty="0">
                <a:solidFill>
                  <a:srgbClr val="098658"/>
                </a:solidFill>
                <a:effectLst/>
                <a:latin typeface="Consolas" panose="020B0609020204030204" pitchFamily="49" charset="0"/>
              </a:rPr>
              <a:t>1</a:t>
            </a:r>
            <a:r>
              <a:rPr lang="en-US" sz="1600" b="0" dirty="0">
                <a:solidFill>
                  <a:srgbClr val="3B3B3B"/>
                </a:solidFill>
                <a:effectLst/>
                <a:latin typeface="Consolas" panose="020B0609020204030204" pitchFamily="49" charset="0"/>
              </a:rPr>
              <a:t>) </a:t>
            </a:r>
            <a:r>
              <a:rPr lang="en-US" sz="1600" b="0" dirty="0">
                <a:solidFill>
                  <a:srgbClr val="AF00DB"/>
                </a:solidFill>
                <a:effectLst/>
                <a:latin typeface="Consolas" panose="020B0609020204030204" pitchFamily="49" charset="0"/>
              </a:rPr>
              <a:t>begin</a:t>
            </a:r>
            <a:endParaRPr lang="en-US" sz="1600" b="0" dirty="0">
              <a:solidFill>
                <a:srgbClr val="3B3B3B"/>
              </a:solidFill>
              <a:effectLst/>
              <a:latin typeface="Consolas" panose="020B0609020204030204" pitchFamily="49" charset="0"/>
            </a:endParaRPr>
          </a:p>
          <a:p>
            <a:pPr>
              <a:lnSpc>
                <a:spcPts val="1800"/>
              </a:lnSpc>
            </a:pPr>
            <a:r>
              <a:rPr lang="en-US" sz="1600" b="0" dirty="0">
                <a:solidFill>
                  <a:srgbClr val="3B3B3B"/>
                </a:solidFill>
                <a:effectLst/>
                <a:latin typeface="Consolas" panose="020B0609020204030204" pitchFamily="49" charset="0"/>
              </a:rPr>
              <a:t>            sum[</a:t>
            </a:r>
            <a:r>
              <a:rPr lang="en-US" sz="1600" b="0" dirty="0" err="1">
                <a:solidFill>
                  <a:srgbClr val="3B3B3B"/>
                </a:solidFill>
                <a:effectLst/>
                <a:latin typeface="Consolas" panose="020B0609020204030204" pitchFamily="49" charset="0"/>
              </a:rPr>
              <a:t>i</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&lt;=</a:t>
            </a:r>
            <a:r>
              <a:rPr lang="en-US" sz="1600" b="0" dirty="0">
                <a:solidFill>
                  <a:srgbClr val="3B3B3B"/>
                </a:solidFill>
                <a:effectLst/>
                <a:latin typeface="Consolas" panose="020B0609020204030204" pitchFamily="49" charset="0"/>
              </a:rPr>
              <a:t> p[</a:t>
            </a:r>
            <a:r>
              <a:rPr lang="en-US" sz="1600" b="0" dirty="0" err="1">
                <a:solidFill>
                  <a:srgbClr val="3B3B3B"/>
                </a:solidFill>
                <a:effectLst/>
                <a:latin typeface="Consolas" panose="020B0609020204030204" pitchFamily="49" charset="0"/>
              </a:rPr>
              <a:t>i</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 </a:t>
            </a:r>
            <a:r>
              <a:rPr lang="en-US" sz="1600" b="0" dirty="0" err="1">
                <a:solidFill>
                  <a:srgbClr val="3B3B3B"/>
                </a:solidFill>
                <a:effectLst/>
                <a:latin typeface="Consolas" panose="020B0609020204030204" pitchFamily="49" charset="0"/>
              </a:rPr>
              <a:t>cout</a:t>
            </a:r>
            <a:r>
              <a:rPr lang="en-US" sz="1600" b="0" dirty="0">
                <a:solidFill>
                  <a:srgbClr val="3B3B3B"/>
                </a:solidFill>
                <a:effectLst/>
                <a:latin typeface="Consolas" panose="020B0609020204030204" pitchFamily="49" charset="0"/>
              </a:rPr>
              <a:t>[</a:t>
            </a:r>
            <a:r>
              <a:rPr lang="en-US" sz="1600" b="0" dirty="0" err="1">
                <a:solidFill>
                  <a:srgbClr val="3B3B3B"/>
                </a:solidFill>
                <a:effectLst/>
                <a:latin typeface="Consolas" panose="020B0609020204030204" pitchFamily="49" charset="0"/>
              </a:rPr>
              <a:t>i</a:t>
            </a:r>
            <a:r>
              <a:rPr lang="en-US" sz="1600" b="0" dirty="0">
                <a:solidFill>
                  <a:srgbClr val="3B3B3B"/>
                </a:solidFill>
                <a:effectLst/>
                <a:latin typeface="Consolas" panose="020B0609020204030204" pitchFamily="49" charset="0"/>
              </a:rPr>
              <a:t>];  </a:t>
            </a:r>
            <a:r>
              <a:rPr lang="en-US" sz="1600" b="0" dirty="0">
                <a:solidFill>
                  <a:srgbClr val="008000"/>
                </a:solidFill>
                <a:effectLst/>
                <a:latin typeface="Consolas" panose="020B0609020204030204" pitchFamily="49" charset="0"/>
              </a:rPr>
              <a:t>// Remaining bits sum using </a:t>
            </a:r>
            <a:r>
              <a:rPr lang="en-US" sz="1600" b="0" dirty="0" err="1">
                <a:solidFill>
                  <a:srgbClr val="008000"/>
                </a:solidFill>
                <a:effectLst/>
                <a:latin typeface="Consolas" panose="020B0609020204030204" pitchFamily="49" charset="0"/>
              </a:rPr>
              <a:t>cout</a:t>
            </a:r>
            <a:r>
              <a:rPr lang="en-US" sz="1600" b="0" dirty="0">
                <a:solidFill>
                  <a:srgbClr val="008000"/>
                </a:solidFill>
                <a:effectLst/>
                <a:latin typeface="Consolas" panose="020B0609020204030204" pitchFamily="49" charset="0"/>
              </a:rPr>
              <a:t>[</a:t>
            </a:r>
            <a:r>
              <a:rPr lang="en-US" sz="1600" b="0" dirty="0" err="1">
                <a:solidFill>
                  <a:srgbClr val="008000"/>
                </a:solidFill>
                <a:effectLst/>
                <a:latin typeface="Consolas" panose="020B0609020204030204" pitchFamily="49" charset="0"/>
              </a:rPr>
              <a:t>i</a:t>
            </a:r>
            <a:r>
              <a:rPr lang="en-US" sz="1600" b="0" dirty="0">
                <a:solidFill>
                  <a:srgbClr val="008000"/>
                </a:solidFill>
                <a:effectLst/>
                <a:latin typeface="Consolas" panose="020B0609020204030204" pitchFamily="49" charset="0"/>
              </a:rPr>
              <a:t>]</a:t>
            </a:r>
            <a:endParaRPr lang="en-US" sz="1600" b="0" dirty="0">
              <a:solidFill>
                <a:srgbClr val="3B3B3B"/>
              </a:solidFill>
              <a:effectLst/>
              <a:latin typeface="Consolas" panose="020B0609020204030204" pitchFamily="49" charset="0"/>
            </a:endParaRPr>
          </a:p>
          <a:p>
            <a:pPr>
              <a:lnSpc>
                <a:spcPts val="1800"/>
              </a:lnSpc>
            </a:pPr>
            <a:r>
              <a:rPr lang="en-US" sz="1600" b="0" dirty="0">
                <a:solidFill>
                  <a:srgbClr val="3B3B3B"/>
                </a:solidFill>
                <a:effectLst/>
                <a:latin typeface="Consolas" panose="020B0609020204030204" pitchFamily="49" charset="0"/>
              </a:rPr>
              <a:t>        </a:t>
            </a:r>
            <a:r>
              <a:rPr lang="en-US" sz="1600" b="0" dirty="0">
                <a:solidFill>
                  <a:srgbClr val="AF00DB"/>
                </a:solidFill>
                <a:effectLst/>
                <a:latin typeface="Consolas" panose="020B0609020204030204" pitchFamily="49" charset="0"/>
              </a:rPr>
              <a:t>end</a:t>
            </a:r>
            <a:endParaRPr lang="en-US" sz="1600" b="0" dirty="0">
              <a:solidFill>
                <a:srgbClr val="3B3B3B"/>
              </a:solidFill>
              <a:effectLst/>
              <a:latin typeface="Consolas" panose="020B0609020204030204" pitchFamily="49" charset="0"/>
            </a:endParaRPr>
          </a:p>
          <a:p>
            <a:pPr>
              <a:lnSpc>
                <a:spcPts val="1800"/>
              </a:lnSpc>
            </a:pPr>
            <a:r>
              <a:rPr lang="en-US" sz="1600" b="0" dirty="0">
                <a:solidFill>
                  <a:srgbClr val="3B3B3B"/>
                </a:solidFill>
                <a:effectLst/>
                <a:latin typeface="Consolas" panose="020B0609020204030204" pitchFamily="49" charset="0"/>
              </a:rPr>
              <a:t>    </a:t>
            </a:r>
            <a:r>
              <a:rPr lang="en-US" sz="1600" b="0" dirty="0">
                <a:solidFill>
                  <a:srgbClr val="AF00DB"/>
                </a:solidFill>
                <a:effectLst/>
                <a:latin typeface="Consolas" panose="020B0609020204030204" pitchFamily="49" charset="0"/>
              </a:rPr>
              <a:t>end</a:t>
            </a:r>
            <a:endParaRPr lang="en-US" sz="1600" b="0" dirty="0">
              <a:solidFill>
                <a:srgbClr val="3B3B3B"/>
              </a:solidFill>
              <a:effectLst/>
              <a:latin typeface="Consolas" panose="020B0609020204030204" pitchFamily="49" charset="0"/>
            </a:endParaRPr>
          </a:p>
          <a:p>
            <a:pPr>
              <a:lnSpc>
                <a:spcPts val="1800"/>
              </a:lnSpc>
            </a:pPr>
            <a:r>
              <a:rPr lang="en-US" sz="1600" b="0" dirty="0">
                <a:solidFill>
                  <a:srgbClr val="3B3B3B"/>
                </a:solidFill>
                <a:effectLst/>
                <a:latin typeface="Consolas" panose="020B0609020204030204" pitchFamily="49" charset="0"/>
              </a:rPr>
              <a:t>    </a:t>
            </a:r>
            <a:r>
              <a:rPr lang="en-US" sz="1600" b="0" dirty="0">
                <a:solidFill>
                  <a:srgbClr val="AF00DB"/>
                </a:solidFill>
                <a:effectLst/>
                <a:latin typeface="Consolas" panose="020B0609020204030204" pitchFamily="49" charset="0"/>
              </a:rPr>
              <a:t>assign</a:t>
            </a:r>
            <a:r>
              <a:rPr lang="en-US" sz="1600" b="0" dirty="0">
                <a:solidFill>
                  <a:srgbClr val="3B3B3B"/>
                </a:solidFill>
                <a:effectLst/>
                <a:latin typeface="Consolas" panose="020B0609020204030204" pitchFamily="49" charset="0"/>
              </a:rPr>
              <a:t> carry_out16 </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 </a:t>
            </a:r>
            <a:r>
              <a:rPr lang="en-US" sz="1600" b="0" dirty="0" err="1">
                <a:solidFill>
                  <a:srgbClr val="3B3B3B"/>
                </a:solidFill>
                <a:effectLst/>
                <a:latin typeface="Consolas" panose="020B0609020204030204" pitchFamily="49" charset="0"/>
              </a:rPr>
              <a:t>cout</a:t>
            </a:r>
            <a:r>
              <a:rPr lang="en-US" sz="1600" b="0" dirty="0">
                <a:solidFill>
                  <a:srgbClr val="3B3B3B"/>
                </a:solidFill>
                <a:effectLst/>
                <a:latin typeface="Consolas" panose="020B0609020204030204" pitchFamily="49" charset="0"/>
              </a:rPr>
              <a:t>[</a:t>
            </a:r>
            <a:r>
              <a:rPr lang="en-US" sz="1600" b="0" dirty="0">
                <a:solidFill>
                  <a:srgbClr val="098658"/>
                </a:solidFill>
                <a:effectLst/>
                <a:latin typeface="Consolas" panose="020B0609020204030204" pitchFamily="49" charset="0"/>
              </a:rPr>
              <a:t>16</a:t>
            </a:r>
            <a:r>
              <a:rPr lang="en-US" sz="1600" b="0" dirty="0">
                <a:solidFill>
                  <a:srgbClr val="3B3B3B"/>
                </a:solidFill>
                <a:effectLst/>
                <a:latin typeface="Consolas" panose="020B0609020204030204" pitchFamily="49" charset="0"/>
              </a:rPr>
              <a:t>];</a:t>
            </a:r>
          </a:p>
          <a:p>
            <a:pPr>
              <a:lnSpc>
                <a:spcPts val="1800"/>
              </a:lnSpc>
            </a:pPr>
            <a:br>
              <a:rPr lang="en-US" sz="1600" b="0" dirty="0">
                <a:solidFill>
                  <a:srgbClr val="3B3B3B"/>
                </a:solidFill>
                <a:effectLst/>
                <a:latin typeface="Consolas" panose="020B0609020204030204" pitchFamily="49" charset="0"/>
              </a:rPr>
            </a:br>
            <a:r>
              <a:rPr lang="en-US" sz="1600" b="0" dirty="0" err="1">
                <a:solidFill>
                  <a:srgbClr val="AF00DB"/>
                </a:solidFill>
                <a:effectLst/>
                <a:latin typeface="Consolas" panose="020B0609020204030204" pitchFamily="49" charset="0"/>
              </a:rPr>
              <a:t>endmodule</a:t>
            </a:r>
            <a:endParaRPr lang="en-US" sz="1600"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32758474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992D36-E849-61E4-CB7B-61717CD21B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59E065-1330-661E-A440-D9A83BF741BB}"/>
              </a:ext>
            </a:extLst>
          </p:cNvPr>
          <p:cNvSpPr>
            <a:spLocks noGrp="1"/>
          </p:cNvSpPr>
          <p:nvPr>
            <p:ph type="title"/>
          </p:nvPr>
        </p:nvSpPr>
        <p:spPr>
          <a:xfrm>
            <a:off x="172608" y="75767"/>
            <a:ext cx="10058400" cy="729006"/>
          </a:xfrm>
        </p:spPr>
        <p:txBody>
          <a:bodyPr/>
          <a:lstStyle/>
          <a:p>
            <a:r>
              <a:rPr lang="en-US" dirty="0"/>
              <a:t>RTL Design (Appendix)</a:t>
            </a:r>
          </a:p>
        </p:txBody>
      </p:sp>
      <p:sp>
        <p:nvSpPr>
          <p:cNvPr id="6" name="Slide Number Placeholder 5">
            <a:extLst>
              <a:ext uri="{FF2B5EF4-FFF2-40B4-BE49-F238E27FC236}">
                <a16:creationId xmlns:a16="http://schemas.microsoft.com/office/drawing/2014/main" id="{5CDFBA62-DF5E-97B6-D6DC-882726847126}"/>
              </a:ext>
            </a:extLst>
          </p:cNvPr>
          <p:cNvSpPr>
            <a:spLocks noGrp="1"/>
          </p:cNvSpPr>
          <p:nvPr>
            <p:ph type="sldNum" sz="quarter" idx="12"/>
          </p:nvPr>
        </p:nvSpPr>
        <p:spPr/>
        <p:txBody>
          <a:bodyPr/>
          <a:lstStyle/>
          <a:p>
            <a:fld id="{E9C29D53-9981-884B-B5B6-B5743DF81FD1}" type="slidenum">
              <a:rPr lang="en-BD" smtClean="0"/>
              <a:pPr/>
              <a:t>36</a:t>
            </a:fld>
            <a:endParaRPr lang="en-BD"/>
          </a:p>
        </p:txBody>
      </p:sp>
      <p:sp>
        <p:nvSpPr>
          <p:cNvPr id="9" name="Date Placeholder 4">
            <a:extLst>
              <a:ext uri="{FF2B5EF4-FFF2-40B4-BE49-F238E27FC236}">
                <a16:creationId xmlns:a16="http://schemas.microsoft.com/office/drawing/2014/main" id="{E15C4B69-DAFA-6BDE-1CB7-B2CD54C8110D}"/>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10" name="Footer Placeholder 5">
            <a:extLst>
              <a:ext uri="{FF2B5EF4-FFF2-40B4-BE49-F238E27FC236}">
                <a16:creationId xmlns:a16="http://schemas.microsoft.com/office/drawing/2014/main" id="{0DADE376-B015-6049-AC44-E7311D8994E7}"/>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EE2038DB-F6B6-FB3A-4E64-BED276AC83FA}"/>
              </a:ext>
            </a:extLst>
          </p:cNvPr>
          <p:cNvSpPr txBox="1"/>
          <p:nvPr/>
        </p:nvSpPr>
        <p:spPr>
          <a:xfrm>
            <a:off x="9459470" y="6454154"/>
            <a:ext cx="2149948" cy="369332"/>
          </a:xfrm>
          <a:prstGeom prst="rect">
            <a:avLst/>
          </a:prstGeom>
          <a:noFill/>
        </p:spPr>
        <p:txBody>
          <a:bodyPr wrap="none" rtlCol="0">
            <a:spAutoFit/>
          </a:bodyPr>
          <a:lstStyle/>
          <a:p>
            <a:r>
              <a:rPr lang="en-US" i="1" dirty="0">
                <a:solidFill>
                  <a:srgbClr val="FFFF00"/>
                </a:solidFill>
                <a:latin typeface="Arial Narrow" panose="020B0606020202030204" pitchFamily="34" charset="0"/>
              </a:rPr>
              <a:t>Presented by: 1906081</a:t>
            </a:r>
            <a:endParaRPr lang="en-GB" i="1" dirty="0">
              <a:solidFill>
                <a:srgbClr val="FFFF00"/>
              </a:solidFill>
              <a:latin typeface="Arial Narrow" panose="020B0606020202030204" pitchFamily="34" charset="0"/>
            </a:endParaRPr>
          </a:p>
        </p:txBody>
      </p:sp>
      <p:sp>
        <p:nvSpPr>
          <p:cNvPr id="3" name="TextBox 2">
            <a:extLst>
              <a:ext uri="{FF2B5EF4-FFF2-40B4-BE49-F238E27FC236}">
                <a16:creationId xmlns:a16="http://schemas.microsoft.com/office/drawing/2014/main" id="{1EC62C38-7794-3161-2659-DB57076E252B}"/>
              </a:ext>
            </a:extLst>
          </p:cNvPr>
          <p:cNvSpPr txBox="1"/>
          <p:nvPr/>
        </p:nvSpPr>
        <p:spPr>
          <a:xfrm>
            <a:off x="3088888" y="2927195"/>
            <a:ext cx="473926" cy="369332"/>
          </a:xfrm>
          <a:prstGeom prst="rect">
            <a:avLst/>
          </a:prstGeom>
          <a:solidFill>
            <a:schemeClr val="bg1"/>
          </a:solidFill>
        </p:spPr>
        <p:txBody>
          <a:bodyPr wrap="square" rtlCol="0">
            <a:spAutoFit/>
          </a:bodyPr>
          <a:lstStyle/>
          <a:p>
            <a:endParaRPr lang="en-US"/>
          </a:p>
        </p:txBody>
      </p:sp>
      <p:sp>
        <p:nvSpPr>
          <p:cNvPr id="14" name="TextBox 13">
            <a:extLst>
              <a:ext uri="{FF2B5EF4-FFF2-40B4-BE49-F238E27FC236}">
                <a16:creationId xmlns:a16="http://schemas.microsoft.com/office/drawing/2014/main" id="{93DF6FA6-124F-5707-1F3C-3A956CE4DF0D}"/>
              </a:ext>
            </a:extLst>
          </p:cNvPr>
          <p:cNvSpPr txBox="1"/>
          <p:nvPr/>
        </p:nvSpPr>
        <p:spPr>
          <a:xfrm>
            <a:off x="0" y="951632"/>
            <a:ext cx="6716310" cy="5403146"/>
          </a:xfrm>
          <a:prstGeom prst="rect">
            <a:avLst/>
          </a:prstGeom>
          <a:noFill/>
        </p:spPr>
        <p:txBody>
          <a:bodyPr wrap="square">
            <a:spAutoFit/>
          </a:bodyPr>
          <a:lstStyle/>
          <a:p>
            <a:pPr>
              <a:lnSpc>
                <a:spcPts val="1800"/>
              </a:lnSpc>
            </a:pPr>
            <a:r>
              <a:rPr lang="en-US" b="0" dirty="0">
                <a:solidFill>
                  <a:srgbClr val="008000"/>
                </a:solidFill>
                <a:effectLst/>
                <a:latin typeface="Consolas" panose="020B0609020204030204" pitchFamily="49" charset="0"/>
              </a:rPr>
              <a:t>// Instantiate the generate and propagate unit for 16 bits</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    </a:t>
            </a:r>
            <a:r>
              <a:rPr lang="en-US" b="0" dirty="0" err="1">
                <a:solidFill>
                  <a:srgbClr val="0000FF"/>
                </a:solidFill>
                <a:effectLst/>
                <a:latin typeface="Consolas" panose="020B0609020204030204" pitchFamily="49" charset="0"/>
              </a:rPr>
              <a:t>gen_prop_unit</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gen_prop_inst</a:t>
            </a:r>
            <a:r>
              <a:rPr lang="en-US" b="0" dirty="0">
                <a:solidFill>
                  <a:srgbClr val="3B3B3B"/>
                </a:solidFill>
                <a:effectLst/>
                <a:latin typeface="Consolas" panose="020B0609020204030204" pitchFamily="49" charset="0"/>
              </a:rPr>
              <a:t> (</a:t>
            </a:r>
          </a:p>
          <a:p>
            <a:pPr>
              <a:lnSpc>
                <a:spcPts val="1800"/>
              </a:lnSpc>
            </a:pP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a</a:t>
            </a:r>
            <a:r>
              <a:rPr lang="en-US" b="0" dirty="0">
                <a:solidFill>
                  <a:srgbClr val="3B3B3B"/>
                </a:solidFill>
                <a:effectLst/>
                <a:latin typeface="Consolas" panose="020B0609020204030204" pitchFamily="49" charset="0"/>
              </a:rPr>
              <a:t>(a),</a:t>
            </a:r>
          </a:p>
          <a:p>
            <a:pPr>
              <a:lnSpc>
                <a:spcPts val="1800"/>
              </a:lnSpc>
            </a:pP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b</a:t>
            </a:r>
            <a:r>
              <a:rPr lang="en-US" b="0" dirty="0">
                <a:solidFill>
                  <a:srgbClr val="3B3B3B"/>
                </a:solidFill>
                <a:effectLst/>
                <a:latin typeface="Consolas" panose="020B0609020204030204" pitchFamily="49" charset="0"/>
              </a:rPr>
              <a:t>(b),</a:t>
            </a:r>
          </a:p>
          <a:p>
            <a:pPr>
              <a:lnSpc>
                <a:spcPts val="1800"/>
              </a:lnSpc>
            </a:pP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g</a:t>
            </a:r>
            <a:r>
              <a:rPr lang="en-US" b="0" dirty="0">
                <a:solidFill>
                  <a:srgbClr val="3B3B3B"/>
                </a:solidFill>
                <a:effectLst/>
                <a:latin typeface="Consolas" panose="020B0609020204030204" pitchFamily="49" charset="0"/>
              </a:rPr>
              <a:t>(g),</a:t>
            </a:r>
          </a:p>
          <a:p>
            <a:pPr>
              <a:lnSpc>
                <a:spcPts val="1800"/>
              </a:lnSpc>
            </a:pP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p</a:t>
            </a:r>
            <a:r>
              <a:rPr lang="en-US" b="0" dirty="0">
                <a:solidFill>
                  <a:srgbClr val="3B3B3B"/>
                </a:solidFill>
                <a:effectLst/>
                <a:latin typeface="Consolas" panose="020B0609020204030204" pitchFamily="49" charset="0"/>
              </a:rPr>
              <a:t>(p)</a:t>
            </a:r>
          </a:p>
          <a:p>
            <a:pPr>
              <a:lnSpc>
                <a:spcPts val="1800"/>
              </a:lnSpc>
            </a:pPr>
            <a:r>
              <a:rPr lang="en-US" b="0" dirty="0">
                <a:solidFill>
                  <a:srgbClr val="3B3B3B"/>
                </a:solidFill>
                <a:effectLst/>
                <a:latin typeface="Consolas" panose="020B0609020204030204" pitchFamily="49" charset="0"/>
              </a:rPr>
              <a:t>    );</a:t>
            </a:r>
          </a:p>
          <a:p>
            <a:pPr>
              <a:lnSpc>
                <a:spcPts val="1800"/>
              </a:lnSpc>
            </a:pPr>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Instantiate the base4 carry unit for the lower 4 bits (a[3:0], b[3:0])</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base4_carry_unit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carry_unit1</a:t>
            </a:r>
            <a:r>
              <a:rPr lang="en-US" b="0" dirty="0">
                <a:solidFill>
                  <a:srgbClr val="3B3B3B"/>
                </a:solidFill>
                <a:effectLst/>
                <a:latin typeface="Consolas" panose="020B0609020204030204" pitchFamily="49" charset="0"/>
              </a:rPr>
              <a:t> (</a:t>
            </a:r>
          </a:p>
          <a:p>
            <a:pPr>
              <a:lnSpc>
                <a:spcPts val="1800"/>
              </a:lnSpc>
            </a:pP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g</a:t>
            </a:r>
            <a:r>
              <a:rPr lang="en-US" b="0" dirty="0">
                <a:solidFill>
                  <a:srgbClr val="3B3B3B"/>
                </a:solidFill>
                <a:effectLst/>
                <a:latin typeface="Consolas" panose="020B0609020204030204" pitchFamily="49" charset="0"/>
              </a:rPr>
              <a:t>(g[</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a:t>
            </a:r>
          </a:p>
          <a:p>
            <a:pPr>
              <a:lnSpc>
                <a:spcPts val="1800"/>
              </a:lnSpc>
            </a:pP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p</a:t>
            </a:r>
            <a:r>
              <a:rPr lang="en-US" b="0" dirty="0">
                <a:solidFill>
                  <a:srgbClr val="3B3B3B"/>
                </a:solidFill>
                <a:effectLst/>
                <a:latin typeface="Consolas" panose="020B0609020204030204" pitchFamily="49" charset="0"/>
              </a:rPr>
              <a:t>(p[</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a:t>
            </a:r>
          </a:p>
          <a:p>
            <a:pPr>
              <a:lnSpc>
                <a:spcPts val="1800"/>
              </a:lnSpc>
            </a:pP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cin</a:t>
            </a:r>
            <a:r>
              <a:rPr lang="en-US" b="0" dirty="0">
                <a:solidFill>
                  <a:srgbClr val="3B3B3B"/>
                </a:solidFill>
                <a:effectLst/>
                <a:latin typeface="Consolas" panose="020B0609020204030204" pitchFamily="49" charset="0"/>
              </a:rPr>
              <a:t>(</a:t>
            </a:r>
            <a:r>
              <a:rPr lang="en-US" b="0" dirty="0" err="1">
                <a:solidFill>
                  <a:srgbClr val="3B3B3B"/>
                </a:solidFill>
                <a:effectLst/>
                <a:latin typeface="Consolas" panose="020B0609020204030204" pitchFamily="49" charset="0"/>
              </a:rPr>
              <a:t>cin</a:t>
            </a: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The initial carry-in</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cout</a:t>
            </a:r>
            <a:r>
              <a:rPr lang="en-US" b="0" dirty="0">
                <a:solidFill>
                  <a:srgbClr val="3B3B3B"/>
                </a:solidFill>
                <a:effectLst/>
                <a:latin typeface="Consolas" panose="020B0609020204030204" pitchFamily="49" charset="0"/>
              </a:rPr>
              <a:t>(cout1)           </a:t>
            </a:r>
            <a:r>
              <a:rPr lang="en-US" b="0" dirty="0">
                <a:solidFill>
                  <a:srgbClr val="008000"/>
                </a:solidFill>
                <a:effectLst/>
                <a:latin typeface="Consolas" panose="020B0609020204030204" pitchFamily="49" charset="0"/>
              </a:rPr>
              <a:t>// Carry out for lower 4 bits</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    );</a:t>
            </a:r>
          </a:p>
          <a:p>
            <a:pPr>
              <a:lnSpc>
                <a:spcPts val="1800"/>
              </a:lnSpc>
            </a:pPr>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Carry-out from the first unit (cout1[4]) becomes the carry-in for the second unit</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assign</a:t>
            </a:r>
            <a:r>
              <a:rPr lang="en-US" b="0" dirty="0">
                <a:solidFill>
                  <a:srgbClr val="3B3B3B"/>
                </a:solidFill>
                <a:effectLst/>
                <a:latin typeface="Consolas" panose="020B0609020204030204" pitchFamily="49" charset="0"/>
              </a:rPr>
              <a:t> cout_mid1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cout1[</a:t>
            </a:r>
            <a:r>
              <a:rPr lang="en-US" b="0" dirty="0">
                <a:solidFill>
                  <a:srgbClr val="098658"/>
                </a:solidFill>
                <a:effectLst/>
                <a:latin typeface="Consolas" panose="020B0609020204030204" pitchFamily="49" charset="0"/>
              </a:rPr>
              <a:t>4</a:t>
            </a:r>
            <a:r>
              <a:rPr lang="en-US" b="0" dirty="0">
                <a:solidFill>
                  <a:srgbClr val="3B3B3B"/>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43F02A2C-6D8A-8222-0517-90F71E9F6C5B}"/>
              </a:ext>
            </a:extLst>
          </p:cNvPr>
          <p:cNvSpPr txBox="1"/>
          <p:nvPr/>
        </p:nvSpPr>
        <p:spPr>
          <a:xfrm>
            <a:off x="6651702" y="1921829"/>
            <a:ext cx="5589405" cy="3787319"/>
          </a:xfrm>
          <a:prstGeom prst="rect">
            <a:avLst/>
          </a:prstGeom>
          <a:noFill/>
        </p:spPr>
        <p:txBody>
          <a:bodyPr wrap="square">
            <a:spAutoFit/>
          </a:bodyPr>
          <a:lstStyle/>
          <a:p>
            <a:pPr>
              <a:lnSpc>
                <a:spcPts val="1800"/>
              </a:lnSpc>
            </a:pP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Instantiate the summation unit to calculate the final 16-bit sum</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    </a:t>
            </a:r>
            <a:r>
              <a:rPr lang="en-US" b="0" dirty="0" err="1">
                <a:solidFill>
                  <a:srgbClr val="0000FF"/>
                </a:solidFill>
                <a:effectLst/>
                <a:latin typeface="Consolas" panose="020B0609020204030204" pitchFamily="49" charset="0"/>
              </a:rPr>
              <a:t>summation_unit</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sum_unit</a:t>
            </a:r>
            <a:r>
              <a:rPr lang="en-US" b="0" dirty="0">
                <a:solidFill>
                  <a:srgbClr val="3B3B3B"/>
                </a:solidFill>
                <a:effectLst/>
                <a:latin typeface="Consolas" panose="020B0609020204030204" pitchFamily="49" charset="0"/>
              </a:rPr>
              <a:t> (</a:t>
            </a:r>
          </a:p>
          <a:p>
            <a:pPr>
              <a:lnSpc>
                <a:spcPts val="1800"/>
              </a:lnSpc>
            </a:pP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p</a:t>
            </a:r>
            <a:r>
              <a:rPr lang="en-US" b="0" dirty="0">
                <a:solidFill>
                  <a:srgbClr val="3B3B3B"/>
                </a:solidFill>
                <a:effectLst/>
                <a:latin typeface="Consolas" panose="020B0609020204030204" pitchFamily="49" charset="0"/>
              </a:rPr>
              <a:t>(p),                 </a:t>
            </a:r>
            <a:r>
              <a:rPr lang="en-US" b="0" dirty="0">
                <a:solidFill>
                  <a:srgbClr val="008000"/>
                </a:solidFill>
                <a:effectLst/>
                <a:latin typeface="Consolas" panose="020B0609020204030204" pitchFamily="49" charset="0"/>
              </a:rPr>
              <a:t>// Propagate signal from the </a:t>
            </a:r>
            <a:r>
              <a:rPr lang="en-US" b="0" dirty="0" err="1">
                <a:solidFill>
                  <a:srgbClr val="008000"/>
                </a:solidFill>
                <a:effectLst/>
                <a:latin typeface="Consolas" panose="020B0609020204030204" pitchFamily="49" charset="0"/>
              </a:rPr>
              <a:t>gen_prop_unit</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cin</a:t>
            </a:r>
            <a:r>
              <a:rPr lang="en-US" b="0" dirty="0">
                <a:solidFill>
                  <a:srgbClr val="3B3B3B"/>
                </a:solidFill>
                <a:effectLst/>
                <a:latin typeface="Consolas" panose="020B0609020204030204" pitchFamily="49" charset="0"/>
              </a:rPr>
              <a:t>(</a:t>
            </a:r>
            <a:r>
              <a:rPr lang="en-US" b="0" dirty="0" err="1">
                <a:solidFill>
                  <a:srgbClr val="3B3B3B"/>
                </a:solidFill>
                <a:effectLst/>
                <a:latin typeface="Consolas" panose="020B0609020204030204" pitchFamily="49" charset="0"/>
              </a:rPr>
              <a:t>cin</a:t>
            </a: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Carry-in</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cout</a:t>
            </a:r>
            <a:r>
              <a:rPr lang="en-US" b="0" dirty="0">
                <a:solidFill>
                  <a:srgbClr val="3B3B3B"/>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cout4[</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3B3B3B"/>
                </a:solidFill>
                <a:effectLst/>
                <a:latin typeface="Consolas" panose="020B0609020204030204" pitchFamily="49" charset="0"/>
              </a:rPr>
              <a:t>], cout3[</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3B3B3B"/>
                </a:solidFill>
                <a:effectLst/>
                <a:latin typeface="Consolas" panose="020B0609020204030204" pitchFamily="49" charset="0"/>
              </a:rPr>
              <a:t>], cout2[</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3B3B3B"/>
                </a:solidFill>
                <a:effectLst/>
                <a:latin typeface="Consolas" panose="020B0609020204030204" pitchFamily="49" charset="0"/>
              </a:rPr>
              <a:t>], cout1[</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3B3B3B"/>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Carry-out bits from all carry units</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clk</a:t>
            </a:r>
            <a:r>
              <a:rPr lang="en-US" b="0" dirty="0">
                <a:solidFill>
                  <a:srgbClr val="3B3B3B"/>
                </a:solidFill>
                <a:effectLst/>
                <a:latin typeface="Consolas" panose="020B0609020204030204" pitchFamily="49" charset="0"/>
              </a:rPr>
              <a:t>(</a:t>
            </a:r>
            <a:r>
              <a:rPr lang="en-US" b="0" dirty="0" err="1">
                <a:solidFill>
                  <a:srgbClr val="3B3B3B"/>
                </a:solidFill>
                <a:effectLst/>
                <a:latin typeface="Consolas" panose="020B0609020204030204" pitchFamily="49" charset="0"/>
              </a:rPr>
              <a:t>clk</a:t>
            </a:r>
            <a:r>
              <a:rPr lang="en-US" b="0" dirty="0">
                <a:solidFill>
                  <a:srgbClr val="3B3B3B"/>
                </a:solidFill>
                <a:effectLst/>
                <a:latin typeface="Consolas" panose="020B0609020204030204" pitchFamily="49" charset="0"/>
              </a:rPr>
              <a:t>),</a:t>
            </a:r>
          </a:p>
          <a:p>
            <a:pPr>
              <a:lnSpc>
                <a:spcPts val="1800"/>
              </a:lnSpc>
            </a:pP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sum</a:t>
            </a:r>
            <a:r>
              <a:rPr lang="en-US" b="0" dirty="0">
                <a:solidFill>
                  <a:srgbClr val="3B3B3B"/>
                </a:solidFill>
                <a:effectLst/>
                <a:latin typeface="Consolas" panose="020B0609020204030204" pitchFamily="49" charset="0"/>
              </a:rPr>
              <a:t>(sum),              </a:t>
            </a:r>
            <a:r>
              <a:rPr lang="en-US" b="0" dirty="0">
                <a:solidFill>
                  <a:srgbClr val="008000"/>
                </a:solidFill>
                <a:effectLst/>
                <a:latin typeface="Consolas" panose="020B0609020204030204" pitchFamily="49" charset="0"/>
              </a:rPr>
              <a:t>// Output sum</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carry_out16</a:t>
            </a:r>
            <a:r>
              <a:rPr lang="en-US" b="0" dirty="0">
                <a:solidFill>
                  <a:srgbClr val="3B3B3B"/>
                </a:solidFill>
                <a:effectLst/>
                <a:latin typeface="Consolas" panose="020B0609020204030204" pitchFamily="49" charset="0"/>
              </a:rPr>
              <a:t>(carry_out16)</a:t>
            </a:r>
          </a:p>
          <a:p>
            <a:pPr>
              <a:lnSpc>
                <a:spcPts val="1800"/>
              </a:lnSpc>
            </a:pPr>
            <a:r>
              <a:rPr lang="en-US" b="0" dirty="0">
                <a:solidFill>
                  <a:srgbClr val="3B3B3B"/>
                </a:solidFill>
                <a:effectLst/>
                <a:latin typeface="Consolas" panose="020B0609020204030204" pitchFamily="49" charset="0"/>
              </a:rPr>
              <a:t>    );</a:t>
            </a:r>
          </a:p>
          <a:p>
            <a:pPr>
              <a:lnSpc>
                <a:spcPts val="1800"/>
              </a:lnSpc>
            </a:pPr>
            <a:br>
              <a:rPr lang="en-US" b="0" dirty="0">
                <a:solidFill>
                  <a:srgbClr val="3B3B3B"/>
                </a:solidFill>
                <a:effectLst/>
                <a:latin typeface="Consolas" panose="020B0609020204030204" pitchFamily="49" charset="0"/>
              </a:rPr>
            </a:br>
            <a:endParaRPr lang="en-US"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287728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712D74-15FE-FDF6-10AF-7CB6D5353769}"/>
              </a:ext>
            </a:extLst>
          </p:cNvPr>
          <p:cNvSpPr>
            <a:spLocks noGrp="1"/>
          </p:cNvSpPr>
          <p:nvPr>
            <p:ph type="sldNum" sz="quarter" idx="12"/>
          </p:nvPr>
        </p:nvSpPr>
        <p:spPr/>
        <p:txBody>
          <a:bodyPr/>
          <a:lstStyle/>
          <a:p>
            <a:fld id="{E9C29D53-9981-884B-B5B6-B5743DF81FD1}" type="slidenum">
              <a:rPr lang="en-BD" smtClean="0"/>
              <a:t>4</a:t>
            </a:fld>
            <a:endParaRPr lang="en-BD"/>
          </a:p>
        </p:txBody>
      </p:sp>
      <p:sp>
        <p:nvSpPr>
          <p:cNvPr id="5" name="TextBox 4">
            <a:extLst>
              <a:ext uri="{FF2B5EF4-FFF2-40B4-BE49-F238E27FC236}">
                <a16:creationId xmlns:a16="http://schemas.microsoft.com/office/drawing/2014/main" id="{3CF8AA81-B6D8-5EC4-63A9-A6D41F7F9ADD}"/>
              </a:ext>
            </a:extLst>
          </p:cNvPr>
          <p:cNvSpPr txBox="1"/>
          <p:nvPr/>
        </p:nvSpPr>
        <p:spPr>
          <a:xfrm>
            <a:off x="1226058" y="139508"/>
            <a:ext cx="9435083" cy="769441"/>
          </a:xfrm>
          <a:prstGeom prst="rect">
            <a:avLst/>
          </a:prstGeom>
          <a:noFill/>
        </p:spPr>
        <p:txBody>
          <a:bodyPr wrap="none" rtlCol="0">
            <a:spAutoFit/>
          </a:bodyPr>
          <a:lstStyle/>
          <a:p>
            <a:pPr algn="ctr"/>
            <a:r>
              <a:rPr lang="en-US" sz="4400" dirty="0">
                <a:latin typeface="Arial Black" panose="020B0A04020102020204" pitchFamily="34" charset="0"/>
                <a:cs typeface="Arial" panose="020B0604020202020204" pitchFamily="34" charset="0"/>
              </a:rPr>
              <a:t>16-bit Carry-Lookahead Adder</a:t>
            </a:r>
          </a:p>
        </p:txBody>
      </p:sp>
      <p:sp>
        <p:nvSpPr>
          <p:cNvPr id="6" name="Date Placeholder 4">
            <a:extLst>
              <a:ext uri="{FF2B5EF4-FFF2-40B4-BE49-F238E27FC236}">
                <a16:creationId xmlns:a16="http://schemas.microsoft.com/office/drawing/2014/main" id="{DFC2DFC2-2C47-F28B-888E-3DDF5E37202E}"/>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7" name="Footer Placeholder 5">
            <a:extLst>
              <a:ext uri="{FF2B5EF4-FFF2-40B4-BE49-F238E27FC236}">
                <a16:creationId xmlns:a16="http://schemas.microsoft.com/office/drawing/2014/main" id="{4E61BF55-4B73-5FBF-B03F-9CF370906950}"/>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8" name="TextBox 7">
            <a:extLst>
              <a:ext uri="{FF2B5EF4-FFF2-40B4-BE49-F238E27FC236}">
                <a16:creationId xmlns:a16="http://schemas.microsoft.com/office/drawing/2014/main" id="{5BA46C9A-839F-D467-CE9E-CE5FEA7D3E58}"/>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sp>
        <p:nvSpPr>
          <p:cNvPr id="3" name="AutoShape 6" descr="Stick Figure Looks Through A Telescope w... | Stock Video | Pond5">
            <a:extLst>
              <a:ext uri="{FF2B5EF4-FFF2-40B4-BE49-F238E27FC236}">
                <a16:creationId xmlns:a16="http://schemas.microsoft.com/office/drawing/2014/main" id="{908D92CF-B466-263C-87C8-86EEA468A44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095A705C-C1C1-C937-B610-AF592498C2BB}"/>
              </a:ext>
            </a:extLst>
          </p:cNvPr>
          <p:cNvSpPr txBox="1"/>
          <p:nvPr/>
        </p:nvSpPr>
        <p:spPr>
          <a:xfrm>
            <a:off x="0" y="1123278"/>
            <a:ext cx="12235782" cy="646331"/>
          </a:xfrm>
          <a:prstGeom prst="rect">
            <a:avLst/>
          </a:prstGeom>
          <a:noFill/>
        </p:spPr>
        <p:txBody>
          <a:bodyPr wrap="square" rtlCol="0">
            <a:spAutoFit/>
          </a:bodyPr>
          <a:lstStyle/>
          <a:p>
            <a:r>
              <a:rPr lang="en-US" sz="3600" dirty="0"/>
              <a:t>Designed an optimized 16 Bit Carry Lookahead Adder</a:t>
            </a:r>
          </a:p>
        </p:txBody>
      </p:sp>
      <p:sp>
        <p:nvSpPr>
          <p:cNvPr id="9" name="TextBox 8">
            <a:extLst>
              <a:ext uri="{FF2B5EF4-FFF2-40B4-BE49-F238E27FC236}">
                <a16:creationId xmlns:a16="http://schemas.microsoft.com/office/drawing/2014/main" id="{3A3A7FBE-5D60-E124-5432-C70F940313D3}"/>
              </a:ext>
            </a:extLst>
          </p:cNvPr>
          <p:cNvSpPr txBox="1"/>
          <p:nvPr/>
        </p:nvSpPr>
        <p:spPr>
          <a:xfrm>
            <a:off x="630753" y="5220686"/>
            <a:ext cx="1736373" cy="461665"/>
          </a:xfrm>
          <a:prstGeom prst="rect">
            <a:avLst/>
          </a:prstGeom>
          <a:noFill/>
        </p:spPr>
        <p:txBody>
          <a:bodyPr wrap="none" rtlCol="0">
            <a:spAutoFit/>
          </a:bodyPr>
          <a:lstStyle/>
          <a:p>
            <a:r>
              <a:rPr lang="en-US" sz="2400" dirty="0"/>
              <a:t>RTL Design</a:t>
            </a:r>
          </a:p>
        </p:txBody>
      </p:sp>
      <p:sp>
        <p:nvSpPr>
          <p:cNvPr id="10" name="TextBox 9">
            <a:extLst>
              <a:ext uri="{FF2B5EF4-FFF2-40B4-BE49-F238E27FC236}">
                <a16:creationId xmlns:a16="http://schemas.microsoft.com/office/drawing/2014/main" id="{ABADB812-7354-3698-5D99-CBE5A96485E7}"/>
              </a:ext>
            </a:extLst>
          </p:cNvPr>
          <p:cNvSpPr txBox="1"/>
          <p:nvPr/>
        </p:nvSpPr>
        <p:spPr>
          <a:xfrm>
            <a:off x="2880087" y="5220686"/>
            <a:ext cx="1725152" cy="830997"/>
          </a:xfrm>
          <a:prstGeom prst="rect">
            <a:avLst/>
          </a:prstGeom>
          <a:noFill/>
        </p:spPr>
        <p:txBody>
          <a:bodyPr wrap="none" rtlCol="0">
            <a:spAutoFit/>
          </a:bodyPr>
          <a:lstStyle/>
          <a:p>
            <a:r>
              <a:rPr lang="en-US" sz="2400" dirty="0"/>
              <a:t>Directed</a:t>
            </a:r>
          </a:p>
          <a:p>
            <a:r>
              <a:rPr lang="en-US" sz="2400" dirty="0"/>
              <a:t>Testbench</a:t>
            </a:r>
          </a:p>
        </p:txBody>
      </p:sp>
      <p:sp>
        <p:nvSpPr>
          <p:cNvPr id="11" name="TextBox 10">
            <a:extLst>
              <a:ext uri="{FF2B5EF4-FFF2-40B4-BE49-F238E27FC236}">
                <a16:creationId xmlns:a16="http://schemas.microsoft.com/office/drawing/2014/main" id="{B6A5B9B2-9F8C-F710-048F-800C9C1C97AB}"/>
              </a:ext>
            </a:extLst>
          </p:cNvPr>
          <p:cNvSpPr txBox="1"/>
          <p:nvPr/>
        </p:nvSpPr>
        <p:spPr>
          <a:xfrm>
            <a:off x="5116597" y="5220686"/>
            <a:ext cx="1725152" cy="830997"/>
          </a:xfrm>
          <a:prstGeom prst="rect">
            <a:avLst/>
          </a:prstGeom>
          <a:noFill/>
        </p:spPr>
        <p:txBody>
          <a:bodyPr wrap="none" rtlCol="0">
            <a:spAutoFit/>
          </a:bodyPr>
          <a:lstStyle/>
          <a:p>
            <a:r>
              <a:rPr lang="en-US" sz="2400" dirty="0"/>
              <a:t>Layered</a:t>
            </a:r>
          </a:p>
          <a:p>
            <a:r>
              <a:rPr lang="en-US" sz="2400" dirty="0"/>
              <a:t>Testbench</a:t>
            </a:r>
          </a:p>
        </p:txBody>
      </p:sp>
      <p:sp>
        <p:nvSpPr>
          <p:cNvPr id="12" name="TextBox 11">
            <a:extLst>
              <a:ext uri="{FF2B5EF4-FFF2-40B4-BE49-F238E27FC236}">
                <a16:creationId xmlns:a16="http://schemas.microsoft.com/office/drawing/2014/main" id="{6138F2B6-D706-365D-3820-86E99D8909C9}"/>
              </a:ext>
            </a:extLst>
          </p:cNvPr>
          <p:cNvSpPr txBox="1"/>
          <p:nvPr/>
        </p:nvSpPr>
        <p:spPr>
          <a:xfrm>
            <a:off x="7353107" y="5220686"/>
            <a:ext cx="1484702" cy="461665"/>
          </a:xfrm>
          <a:prstGeom prst="rect">
            <a:avLst/>
          </a:prstGeom>
          <a:noFill/>
        </p:spPr>
        <p:txBody>
          <a:bodyPr wrap="none" rtlCol="0">
            <a:spAutoFit/>
          </a:bodyPr>
          <a:lstStyle/>
          <a:p>
            <a:r>
              <a:rPr lang="en-US" sz="2400" dirty="0"/>
              <a:t>Synthesis</a:t>
            </a:r>
          </a:p>
        </p:txBody>
      </p:sp>
      <p:sp>
        <p:nvSpPr>
          <p:cNvPr id="13" name="TextBox 12">
            <a:extLst>
              <a:ext uri="{FF2B5EF4-FFF2-40B4-BE49-F238E27FC236}">
                <a16:creationId xmlns:a16="http://schemas.microsoft.com/office/drawing/2014/main" id="{B573A074-2F2B-2FB0-981B-107E9A21128A}"/>
              </a:ext>
            </a:extLst>
          </p:cNvPr>
          <p:cNvSpPr txBox="1"/>
          <p:nvPr/>
        </p:nvSpPr>
        <p:spPr>
          <a:xfrm>
            <a:off x="9267414" y="5220686"/>
            <a:ext cx="2143536" cy="830997"/>
          </a:xfrm>
          <a:prstGeom prst="rect">
            <a:avLst/>
          </a:prstGeom>
          <a:noFill/>
        </p:spPr>
        <p:txBody>
          <a:bodyPr wrap="none" rtlCol="0">
            <a:spAutoFit/>
          </a:bodyPr>
          <a:lstStyle/>
          <a:p>
            <a:r>
              <a:rPr lang="en-US" sz="2400" dirty="0" err="1"/>
              <a:t>PnR</a:t>
            </a:r>
            <a:r>
              <a:rPr lang="en-US" sz="2400" dirty="0"/>
              <a:t> with</a:t>
            </a:r>
          </a:p>
          <a:p>
            <a:r>
              <a:rPr lang="en-US" sz="2400" dirty="0"/>
              <a:t>DRC and LVS</a:t>
            </a:r>
          </a:p>
        </p:txBody>
      </p:sp>
    </p:spTree>
    <p:extLst>
      <p:ext uri="{BB962C8B-B14F-4D97-AF65-F5344CB8AC3E}">
        <p14:creationId xmlns:p14="http://schemas.microsoft.com/office/powerpoint/2010/main" val="2927344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9EEB94-5CA4-6CD9-FE6E-A10E06E4A7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D412CD-CB08-B5A9-FA3D-0F0C3E132D02}"/>
              </a:ext>
            </a:extLst>
          </p:cNvPr>
          <p:cNvSpPr>
            <a:spLocks noGrp="1"/>
          </p:cNvSpPr>
          <p:nvPr>
            <p:ph type="title"/>
          </p:nvPr>
        </p:nvSpPr>
        <p:spPr>
          <a:xfrm>
            <a:off x="410621" y="322283"/>
            <a:ext cx="10058400" cy="729006"/>
          </a:xfrm>
        </p:spPr>
        <p:txBody>
          <a:bodyPr/>
          <a:lstStyle/>
          <a:p>
            <a:r>
              <a:rPr lang="en-BD"/>
              <a:t>Outline</a:t>
            </a:r>
          </a:p>
        </p:txBody>
      </p:sp>
      <p:sp>
        <p:nvSpPr>
          <p:cNvPr id="4" name="Slide Number Placeholder 3">
            <a:extLst>
              <a:ext uri="{FF2B5EF4-FFF2-40B4-BE49-F238E27FC236}">
                <a16:creationId xmlns:a16="http://schemas.microsoft.com/office/drawing/2014/main" id="{C511241D-0072-FEC4-034A-86DD7521AC1E}"/>
              </a:ext>
            </a:extLst>
          </p:cNvPr>
          <p:cNvSpPr>
            <a:spLocks noGrp="1"/>
          </p:cNvSpPr>
          <p:nvPr>
            <p:ph type="sldNum" sz="quarter" idx="12"/>
          </p:nvPr>
        </p:nvSpPr>
        <p:spPr>
          <a:xfrm>
            <a:off x="11410950" y="6501638"/>
            <a:ext cx="521970" cy="308530"/>
          </a:xfrm>
        </p:spPr>
        <p:txBody>
          <a:bodyPr/>
          <a:lstStyle/>
          <a:p>
            <a:fld id="{E9C29D53-9981-884B-B5B6-B5743DF81FD1}" type="slidenum">
              <a:rPr lang="en-BD" smtClean="0"/>
              <a:t>5</a:t>
            </a:fld>
            <a:endParaRPr lang="en-BD"/>
          </a:p>
        </p:txBody>
      </p:sp>
      <p:sp>
        <p:nvSpPr>
          <p:cNvPr id="5" name="Date Placeholder 4">
            <a:extLst>
              <a:ext uri="{FF2B5EF4-FFF2-40B4-BE49-F238E27FC236}">
                <a16:creationId xmlns:a16="http://schemas.microsoft.com/office/drawing/2014/main" id="{FD3CDF72-8CD4-F5E4-4216-42C401ED9C01}"/>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6" name="Footer Placeholder 5">
            <a:extLst>
              <a:ext uri="{FF2B5EF4-FFF2-40B4-BE49-F238E27FC236}">
                <a16:creationId xmlns:a16="http://schemas.microsoft.com/office/drawing/2014/main" id="{C74B1726-0D7C-208E-558A-65CAF91645DE}"/>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AC050713-C689-677A-56A3-DB0B1B53F9F4}"/>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graphicFrame>
        <p:nvGraphicFramePr>
          <p:cNvPr id="3" name="Content Placeholder 6">
            <a:extLst>
              <a:ext uri="{FF2B5EF4-FFF2-40B4-BE49-F238E27FC236}">
                <a16:creationId xmlns:a16="http://schemas.microsoft.com/office/drawing/2014/main" id="{FE3E9F9C-1054-CFF2-3F87-5929AD70294E}"/>
              </a:ext>
            </a:extLst>
          </p:cNvPr>
          <p:cNvGraphicFramePr>
            <a:graphicFrameLocks/>
          </p:cNvGraphicFramePr>
          <p:nvPr>
            <p:extLst>
              <p:ext uri="{D42A27DB-BD31-4B8C-83A1-F6EECF244321}">
                <p14:modId xmlns:p14="http://schemas.microsoft.com/office/powerpoint/2010/main" val="2651894214"/>
              </p:ext>
            </p:extLst>
          </p:nvPr>
        </p:nvGraphicFramePr>
        <p:xfrm>
          <a:off x="536636" y="1225155"/>
          <a:ext cx="5195269" cy="4830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1747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E43C6F-67F6-6030-8C28-865552D493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90E797-F2AE-0A2C-F43E-58D81D52C429}"/>
              </a:ext>
            </a:extLst>
          </p:cNvPr>
          <p:cNvSpPr>
            <a:spLocks noGrp="1"/>
          </p:cNvSpPr>
          <p:nvPr>
            <p:ph type="title"/>
          </p:nvPr>
        </p:nvSpPr>
        <p:spPr>
          <a:xfrm>
            <a:off x="228600" y="51239"/>
            <a:ext cx="10058400" cy="729006"/>
          </a:xfrm>
        </p:spPr>
        <p:txBody>
          <a:bodyPr/>
          <a:lstStyle/>
          <a:p>
            <a:r>
              <a:rPr lang="en-US" dirty="0"/>
              <a:t>Introduction</a:t>
            </a:r>
          </a:p>
        </p:txBody>
      </p:sp>
      <p:sp>
        <p:nvSpPr>
          <p:cNvPr id="6" name="Slide Number Placeholder 5">
            <a:extLst>
              <a:ext uri="{FF2B5EF4-FFF2-40B4-BE49-F238E27FC236}">
                <a16:creationId xmlns:a16="http://schemas.microsoft.com/office/drawing/2014/main" id="{5154251F-CEE5-1D1A-74AC-B88597ECB406}"/>
              </a:ext>
            </a:extLst>
          </p:cNvPr>
          <p:cNvSpPr>
            <a:spLocks noGrp="1"/>
          </p:cNvSpPr>
          <p:nvPr>
            <p:ph type="sldNum" sz="quarter" idx="12"/>
          </p:nvPr>
        </p:nvSpPr>
        <p:spPr/>
        <p:txBody>
          <a:bodyPr/>
          <a:lstStyle/>
          <a:p>
            <a:fld id="{E9C29D53-9981-884B-B5B6-B5743DF81FD1}" type="slidenum">
              <a:rPr lang="en-BD" smtClean="0"/>
              <a:pPr/>
              <a:t>6</a:t>
            </a:fld>
            <a:endParaRPr lang="en-BD"/>
          </a:p>
        </p:txBody>
      </p:sp>
      <p:sp>
        <p:nvSpPr>
          <p:cNvPr id="20" name="Date Placeholder 4">
            <a:extLst>
              <a:ext uri="{FF2B5EF4-FFF2-40B4-BE49-F238E27FC236}">
                <a16:creationId xmlns:a16="http://schemas.microsoft.com/office/drawing/2014/main" id="{4AD4A76E-B701-D6D1-7F64-BB6B1908FFF9}"/>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21" name="Footer Placeholder 5">
            <a:extLst>
              <a:ext uri="{FF2B5EF4-FFF2-40B4-BE49-F238E27FC236}">
                <a16:creationId xmlns:a16="http://schemas.microsoft.com/office/drawing/2014/main" id="{9564F79A-CD36-BD28-402E-6BC5FE2C391B}"/>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22" name="TextBox 21">
            <a:extLst>
              <a:ext uri="{FF2B5EF4-FFF2-40B4-BE49-F238E27FC236}">
                <a16:creationId xmlns:a16="http://schemas.microsoft.com/office/drawing/2014/main" id="{DDA7D1AA-2BE3-C79E-1624-43A0C7D09D44}"/>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pic>
        <p:nvPicPr>
          <p:cNvPr id="4" name="Picture 3">
            <a:extLst>
              <a:ext uri="{FF2B5EF4-FFF2-40B4-BE49-F238E27FC236}">
                <a16:creationId xmlns:a16="http://schemas.microsoft.com/office/drawing/2014/main" id="{AEC2FD94-28AB-E31D-9DF1-96D4E9FC9B3A}"/>
              </a:ext>
            </a:extLst>
          </p:cNvPr>
          <p:cNvPicPr>
            <a:picLocks noChangeAspect="1"/>
          </p:cNvPicPr>
          <p:nvPr/>
        </p:nvPicPr>
        <p:blipFill>
          <a:blip r:embed="rId2"/>
          <a:stretch>
            <a:fillRect/>
          </a:stretch>
        </p:blipFill>
        <p:spPr>
          <a:xfrm>
            <a:off x="2362938" y="1325769"/>
            <a:ext cx="8933186" cy="908687"/>
          </a:xfrm>
          <a:prstGeom prst="rect">
            <a:avLst/>
          </a:prstGeom>
        </p:spPr>
      </p:pic>
      <p:pic>
        <p:nvPicPr>
          <p:cNvPr id="7" name="Picture 6">
            <a:extLst>
              <a:ext uri="{FF2B5EF4-FFF2-40B4-BE49-F238E27FC236}">
                <a16:creationId xmlns:a16="http://schemas.microsoft.com/office/drawing/2014/main" id="{C30723F7-7777-48E6-2000-AE32E046E646}"/>
              </a:ext>
            </a:extLst>
          </p:cNvPr>
          <p:cNvPicPr>
            <a:picLocks noChangeAspect="1"/>
          </p:cNvPicPr>
          <p:nvPr/>
        </p:nvPicPr>
        <p:blipFill>
          <a:blip r:embed="rId3"/>
          <a:srcRect t="25869"/>
          <a:stretch/>
        </p:blipFill>
        <p:spPr>
          <a:xfrm>
            <a:off x="124931" y="2385170"/>
            <a:ext cx="5905500" cy="2534894"/>
          </a:xfrm>
          <a:prstGeom prst="rect">
            <a:avLst/>
          </a:prstGeom>
        </p:spPr>
      </p:pic>
      <p:pic>
        <p:nvPicPr>
          <p:cNvPr id="9" name="Picture 8">
            <a:extLst>
              <a:ext uri="{FF2B5EF4-FFF2-40B4-BE49-F238E27FC236}">
                <a16:creationId xmlns:a16="http://schemas.microsoft.com/office/drawing/2014/main" id="{12085510-23B9-7EEB-A17C-9827A80162FE}"/>
              </a:ext>
            </a:extLst>
          </p:cNvPr>
          <p:cNvPicPr>
            <a:picLocks noChangeAspect="1"/>
          </p:cNvPicPr>
          <p:nvPr/>
        </p:nvPicPr>
        <p:blipFill>
          <a:blip r:embed="rId4"/>
          <a:stretch>
            <a:fillRect/>
          </a:stretch>
        </p:blipFill>
        <p:spPr>
          <a:xfrm>
            <a:off x="6030431" y="2630023"/>
            <a:ext cx="6000750" cy="2266950"/>
          </a:xfrm>
          <a:prstGeom prst="rect">
            <a:avLst/>
          </a:prstGeom>
        </p:spPr>
      </p:pic>
      <p:sp>
        <p:nvSpPr>
          <p:cNvPr id="11" name="Rectangle 2">
            <a:extLst>
              <a:ext uri="{FF2B5EF4-FFF2-40B4-BE49-F238E27FC236}">
                <a16:creationId xmlns:a16="http://schemas.microsoft.com/office/drawing/2014/main" id="{0DC7214A-C2AE-7866-344C-8785D9D26183}"/>
              </a:ext>
            </a:extLst>
          </p:cNvPr>
          <p:cNvSpPr>
            <a:spLocks noChangeArrowheads="1"/>
          </p:cNvSpPr>
          <p:nvPr/>
        </p:nvSpPr>
        <p:spPr bwMode="auto">
          <a:xfrm>
            <a:off x="316657" y="5772459"/>
            <a:ext cx="1142754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[1] G. B. Rosenberger, “Simultaneous Carry Adder,” Dec. 27, 1960 Accessed: Dec. 06, 2024. [Online]. Available: https://patents.google.com/patent/US2966305</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0553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A3D953-3096-D2DA-D6F4-1275C74E05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DC4793-CEEA-B54E-9D1E-6EF37044036E}"/>
              </a:ext>
            </a:extLst>
          </p:cNvPr>
          <p:cNvSpPr>
            <a:spLocks noGrp="1"/>
          </p:cNvSpPr>
          <p:nvPr>
            <p:ph type="title"/>
          </p:nvPr>
        </p:nvSpPr>
        <p:spPr>
          <a:xfrm>
            <a:off x="0" y="17843"/>
            <a:ext cx="10058400" cy="729006"/>
          </a:xfrm>
        </p:spPr>
        <p:txBody>
          <a:bodyPr/>
          <a:lstStyle/>
          <a:p>
            <a:r>
              <a:rPr lang="en-US" dirty="0"/>
              <a:t>Introduction</a:t>
            </a:r>
          </a:p>
        </p:txBody>
      </p:sp>
      <p:sp>
        <p:nvSpPr>
          <p:cNvPr id="6" name="Slide Number Placeholder 5">
            <a:extLst>
              <a:ext uri="{FF2B5EF4-FFF2-40B4-BE49-F238E27FC236}">
                <a16:creationId xmlns:a16="http://schemas.microsoft.com/office/drawing/2014/main" id="{59A85143-846C-D9CD-19F0-4F56956386D1}"/>
              </a:ext>
            </a:extLst>
          </p:cNvPr>
          <p:cNvSpPr>
            <a:spLocks noGrp="1"/>
          </p:cNvSpPr>
          <p:nvPr>
            <p:ph type="sldNum" sz="quarter" idx="12"/>
          </p:nvPr>
        </p:nvSpPr>
        <p:spPr/>
        <p:txBody>
          <a:bodyPr/>
          <a:lstStyle/>
          <a:p>
            <a:fld id="{E9C29D53-9981-884B-B5B6-B5743DF81FD1}" type="slidenum">
              <a:rPr lang="en-BD" smtClean="0"/>
              <a:pPr/>
              <a:t>7</a:t>
            </a:fld>
            <a:endParaRPr lang="en-BD"/>
          </a:p>
        </p:txBody>
      </p:sp>
      <p:sp>
        <p:nvSpPr>
          <p:cNvPr id="20" name="Date Placeholder 4">
            <a:extLst>
              <a:ext uri="{FF2B5EF4-FFF2-40B4-BE49-F238E27FC236}">
                <a16:creationId xmlns:a16="http://schemas.microsoft.com/office/drawing/2014/main" id="{373D0C35-130E-69A1-B178-AA0FE0B90FF0}"/>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21" name="Footer Placeholder 5">
            <a:extLst>
              <a:ext uri="{FF2B5EF4-FFF2-40B4-BE49-F238E27FC236}">
                <a16:creationId xmlns:a16="http://schemas.microsoft.com/office/drawing/2014/main" id="{C165DAF6-5A55-F946-464C-31BCAB85D59B}"/>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22" name="TextBox 21">
            <a:extLst>
              <a:ext uri="{FF2B5EF4-FFF2-40B4-BE49-F238E27FC236}">
                <a16:creationId xmlns:a16="http://schemas.microsoft.com/office/drawing/2014/main" id="{1AD360E3-2C59-D097-E60A-49D2817382C3}"/>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pic>
        <p:nvPicPr>
          <p:cNvPr id="4" name="Picture 3">
            <a:extLst>
              <a:ext uri="{FF2B5EF4-FFF2-40B4-BE49-F238E27FC236}">
                <a16:creationId xmlns:a16="http://schemas.microsoft.com/office/drawing/2014/main" id="{90588252-534F-C400-65D0-1590D291EBAD}"/>
              </a:ext>
            </a:extLst>
          </p:cNvPr>
          <p:cNvPicPr>
            <a:picLocks noChangeAspect="1"/>
          </p:cNvPicPr>
          <p:nvPr/>
        </p:nvPicPr>
        <p:blipFill>
          <a:blip r:embed="rId2"/>
          <a:stretch>
            <a:fillRect/>
          </a:stretch>
        </p:blipFill>
        <p:spPr>
          <a:xfrm>
            <a:off x="432486" y="674377"/>
            <a:ext cx="11688787" cy="5309886"/>
          </a:xfrm>
          <a:prstGeom prst="rect">
            <a:avLst/>
          </a:prstGeom>
        </p:spPr>
      </p:pic>
      <p:sp>
        <p:nvSpPr>
          <p:cNvPr id="5" name="Rectangle 1">
            <a:extLst>
              <a:ext uri="{FF2B5EF4-FFF2-40B4-BE49-F238E27FC236}">
                <a16:creationId xmlns:a16="http://schemas.microsoft.com/office/drawing/2014/main" id="{BA12CB8A-4783-B3B8-EB3E-E23C6B8BB617}"/>
              </a:ext>
            </a:extLst>
          </p:cNvPr>
          <p:cNvSpPr>
            <a:spLocks noChangeArrowheads="1"/>
          </p:cNvSpPr>
          <p:nvPr/>
        </p:nvSpPr>
        <p:spPr bwMode="auto">
          <a:xfrm>
            <a:off x="0" y="6003315"/>
            <a:ext cx="121920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a:t>
            </a:r>
            <a:r>
              <a:rPr lang="en-US" altLang="en-US" sz="1600" dirty="0">
                <a:latin typeface="Arial" panose="020B0604020202020204" pitchFamily="34" charset="0"/>
              </a:rPr>
              <a:t>2</a:t>
            </a:r>
            <a:r>
              <a:rPr kumimoji="0" lang="en-US" altLang="en-US" sz="1600" b="0" i="0" u="none" strike="noStrike" cap="none" normalizeH="0" baseline="0" dirty="0">
                <a:ln>
                  <a:noFill/>
                </a:ln>
                <a:solidFill>
                  <a:schemeClr val="tx1"/>
                </a:solidFill>
                <a:effectLst/>
                <a:latin typeface="Arial" panose="020B0604020202020204" pitchFamily="34" charset="0"/>
              </a:rPr>
              <a:t>] N. H. E. </a:t>
            </a:r>
            <a:r>
              <a:rPr kumimoji="0" lang="en-US" altLang="en-US" sz="1600" b="0" i="0" u="none" strike="noStrike" cap="none" normalizeH="0" baseline="0" dirty="0" err="1">
                <a:ln>
                  <a:noFill/>
                </a:ln>
                <a:solidFill>
                  <a:schemeClr val="tx1"/>
                </a:solidFill>
                <a:effectLst/>
                <a:latin typeface="Arial" panose="020B0604020202020204" pitchFamily="34" charset="0"/>
              </a:rPr>
              <a:t>Weste</a:t>
            </a:r>
            <a:r>
              <a:rPr kumimoji="0" lang="en-US" altLang="en-US" sz="1600" b="0" i="0" u="none" strike="noStrike" cap="none" normalizeH="0" baseline="0" dirty="0">
                <a:ln>
                  <a:noFill/>
                </a:ln>
                <a:solidFill>
                  <a:schemeClr val="tx1"/>
                </a:solidFill>
                <a:effectLst/>
                <a:latin typeface="Arial" panose="020B0604020202020204" pitchFamily="34" charset="0"/>
              </a:rPr>
              <a:t> and David Money Harris, </a:t>
            </a:r>
            <a:r>
              <a:rPr kumimoji="0" lang="en-US" altLang="en-US" sz="1600" b="0" i="1" u="none" strike="noStrike" cap="none" normalizeH="0" baseline="0" dirty="0">
                <a:ln>
                  <a:noFill/>
                </a:ln>
                <a:solidFill>
                  <a:schemeClr val="tx1"/>
                </a:solidFill>
                <a:effectLst/>
                <a:latin typeface="Arial" panose="020B0604020202020204" pitchFamily="34" charset="0"/>
              </a:rPr>
              <a:t>CMOS VLSI design : a circuits and systems perspective</a:t>
            </a:r>
            <a:r>
              <a:rPr kumimoji="0" lang="en-US" altLang="en-US" sz="1600" b="0" i="0" u="none" strike="noStrike" cap="none" normalizeH="0" baseline="0" dirty="0">
                <a:ln>
                  <a:noFill/>
                </a:ln>
                <a:solidFill>
                  <a:schemeClr val="tx1"/>
                </a:solidFill>
                <a:effectLst/>
                <a:latin typeface="Arial" panose="020B0604020202020204" pitchFamily="34" charset="0"/>
              </a:rPr>
              <a:t>. Noida: Pearson, 2015.</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416A5CAD-536A-96BB-34C7-74A709043A86}"/>
              </a:ext>
            </a:extLst>
          </p:cNvPr>
          <p:cNvSpPr/>
          <p:nvPr/>
        </p:nvSpPr>
        <p:spPr>
          <a:xfrm>
            <a:off x="2388433" y="2658256"/>
            <a:ext cx="659567" cy="544642"/>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F495300-5C45-9D34-8643-4D83F4BAA4DA}"/>
              </a:ext>
            </a:extLst>
          </p:cNvPr>
          <p:cNvSpPr/>
          <p:nvPr/>
        </p:nvSpPr>
        <p:spPr>
          <a:xfrm>
            <a:off x="3819994" y="2995535"/>
            <a:ext cx="659567" cy="544642"/>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E7FCA5-5B6D-E27E-D93D-E5658452D484}"/>
              </a:ext>
            </a:extLst>
          </p:cNvPr>
          <p:cNvSpPr/>
          <p:nvPr/>
        </p:nvSpPr>
        <p:spPr>
          <a:xfrm>
            <a:off x="976859" y="3770027"/>
            <a:ext cx="659567" cy="544642"/>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A4D55BC-7DD8-9963-8BE7-669E7E46A14C}"/>
              </a:ext>
            </a:extLst>
          </p:cNvPr>
          <p:cNvSpPr/>
          <p:nvPr/>
        </p:nvSpPr>
        <p:spPr>
          <a:xfrm>
            <a:off x="3810001" y="4104807"/>
            <a:ext cx="659567" cy="544642"/>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547CF75-477E-B6C5-C693-3821F58B0494}"/>
              </a:ext>
            </a:extLst>
          </p:cNvPr>
          <p:cNvSpPr/>
          <p:nvPr/>
        </p:nvSpPr>
        <p:spPr>
          <a:xfrm>
            <a:off x="9526250" y="2995535"/>
            <a:ext cx="659567" cy="544642"/>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00BC916-B3DF-BFC3-F3CE-182978C63EEE}"/>
              </a:ext>
            </a:extLst>
          </p:cNvPr>
          <p:cNvSpPr/>
          <p:nvPr/>
        </p:nvSpPr>
        <p:spPr>
          <a:xfrm>
            <a:off x="9526249" y="4096317"/>
            <a:ext cx="659567" cy="544642"/>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AEF518F-39D1-BC33-995E-293E2878EB3C}"/>
              </a:ext>
            </a:extLst>
          </p:cNvPr>
          <p:cNvSpPr/>
          <p:nvPr/>
        </p:nvSpPr>
        <p:spPr>
          <a:xfrm>
            <a:off x="976859" y="4877145"/>
            <a:ext cx="659567" cy="544642"/>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40D8DAA-581E-0A7B-E7BC-57B9B1299262}"/>
              </a:ext>
            </a:extLst>
          </p:cNvPr>
          <p:cNvSpPr/>
          <p:nvPr/>
        </p:nvSpPr>
        <p:spPr>
          <a:xfrm>
            <a:off x="2388433" y="4877145"/>
            <a:ext cx="659567" cy="544642"/>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0715B02-13B6-77CD-1CD3-AA0E08E94B4F}"/>
              </a:ext>
            </a:extLst>
          </p:cNvPr>
          <p:cNvSpPr/>
          <p:nvPr/>
        </p:nvSpPr>
        <p:spPr>
          <a:xfrm>
            <a:off x="9526248" y="4660011"/>
            <a:ext cx="659567" cy="544642"/>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CB15672-E12A-2C08-5D41-A5878D42E508}"/>
              </a:ext>
            </a:extLst>
          </p:cNvPr>
          <p:cNvSpPr/>
          <p:nvPr/>
        </p:nvSpPr>
        <p:spPr>
          <a:xfrm>
            <a:off x="9526247" y="5224918"/>
            <a:ext cx="659567" cy="544642"/>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281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1121F5-D136-42A4-7480-1842EAAECC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0493CB-0C90-A531-5A74-6F7E60BECA72}"/>
              </a:ext>
            </a:extLst>
          </p:cNvPr>
          <p:cNvSpPr>
            <a:spLocks noGrp="1"/>
          </p:cNvSpPr>
          <p:nvPr>
            <p:ph type="title"/>
          </p:nvPr>
        </p:nvSpPr>
        <p:spPr>
          <a:xfrm>
            <a:off x="0" y="17843"/>
            <a:ext cx="10058400" cy="729006"/>
          </a:xfrm>
        </p:spPr>
        <p:txBody>
          <a:bodyPr/>
          <a:lstStyle/>
          <a:p>
            <a:r>
              <a:rPr lang="en-US" dirty="0"/>
              <a:t>Introduction</a:t>
            </a:r>
          </a:p>
        </p:txBody>
      </p:sp>
      <p:sp>
        <p:nvSpPr>
          <p:cNvPr id="6" name="Slide Number Placeholder 5">
            <a:extLst>
              <a:ext uri="{FF2B5EF4-FFF2-40B4-BE49-F238E27FC236}">
                <a16:creationId xmlns:a16="http://schemas.microsoft.com/office/drawing/2014/main" id="{CAF76E5E-0FE2-FB4E-8E07-A30E26DE41C2}"/>
              </a:ext>
            </a:extLst>
          </p:cNvPr>
          <p:cNvSpPr>
            <a:spLocks noGrp="1"/>
          </p:cNvSpPr>
          <p:nvPr>
            <p:ph type="sldNum" sz="quarter" idx="12"/>
          </p:nvPr>
        </p:nvSpPr>
        <p:spPr/>
        <p:txBody>
          <a:bodyPr/>
          <a:lstStyle/>
          <a:p>
            <a:fld id="{E9C29D53-9981-884B-B5B6-B5743DF81FD1}" type="slidenum">
              <a:rPr lang="en-BD" smtClean="0"/>
              <a:pPr/>
              <a:t>8</a:t>
            </a:fld>
            <a:endParaRPr lang="en-BD"/>
          </a:p>
        </p:txBody>
      </p:sp>
      <p:sp>
        <p:nvSpPr>
          <p:cNvPr id="20" name="Date Placeholder 4">
            <a:extLst>
              <a:ext uri="{FF2B5EF4-FFF2-40B4-BE49-F238E27FC236}">
                <a16:creationId xmlns:a16="http://schemas.microsoft.com/office/drawing/2014/main" id="{61BA7401-B349-B075-3BB2-4378341DCA21}"/>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21" name="Footer Placeholder 5">
            <a:extLst>
              <a:ext uri="{FF2B5EF4-FFF2-40B4-BE49-F238E27FC236}">
                <a16:creationId xmlns:a16="http://schemas.microsoft.com/office/drawing/2014/main" id="{3B6C8866-C16E-350E-8715-FFDA80A948AA}"/>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22" name="TextBox 21">
            <a:extLst>
              <a:ext uri="{FF2B5EF4-FFF2-40B4-BE49-F238E27FC236}">
                <a16:creationId xmlns:a16="http://schemas.microsoft.com/office/drawing/2014/main" id="{9061918A-6FB8-4177-D588-E24680F91BA6}"/>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pic>
        <p:nvPicPr>
          <p:cNvPr id="7" name="Picture 6">
            <a:extLst>
              <a:ext uri="{FF2B5EF4-FFF2-40B4-BE49-F238E27FC236}">
                <a16:creationId xmlns:a16="http://schemas.microsoft.com/office/drawing/2014/main" id="{2197B2FE-EF2F-8892-A956-97057C5C2705}"/>
              </a:ext>
            </a:extLst>
          </p:cNvPr>
          <p:cNvPicPr>
            <a:picLocks noChangeAspect="1"/>
          </p:cNvPicPr>
          <p:nvPr/>
        </p:nvPicPr>
        <p:blipFill>
          <a:blip r:embed="rId2"/>
          <a:stretch>
            <a:fillRect/>
          </a:stretch>
        </p:blipFill>
        <p:spPr>
          <a:xfrm>
            <a:off x="162630" y="837784"/>
            <a:ext cx="7194047" cy="5072229"/>
          </a:xfrm>
          <a:prstGeom prst="rect">
            <a:avLst/>
          </a:prstGeom>
        </p:spPr>
      </p:pic>
      <p:pic>
        <p:nvPicPr>
          <p:cNvPr id="9" name="Picture 8">
            <a:extLst>
              <a:ext uri="{FF2B5EF4-FFF2-40B4-BE49-F238E27FC236}">
                <a16:creationId xmlns:a16="http://schemas.microsoft.com/office/drawing/2014/main" id="{7C5D6347-E615-3E27-BFAF-94FC3609823B}"/>
              </a:ext>
            </a:extLst>
          </p:cNvPr>
          <p:cNvPicPr>
            <a:picLocks noChangeAspect="1"/>
          </p:cNvPicPr>
          <p:nvPr/>
        </p:nvPicPr>
        <p:blipFill>
          <a:blip r:embed="rId3"/>
          <a:stretch>
            <a:fillRect/>
          </a:stretch>
        </p:blipFill>
        <p:spPr>
          <a:xfrm>
            <a:off x="7808894" y="1030805"/>
            <a:ext cx="3667125" cy="2209800"/>
          </a:xfrm>
          <a:prstGeom prst="rect">
            <a:avLst/>
          </a:prstGeom>
        </p:spPr>
      </p:pic>
      <p:pic>
        <p:nvPicPr>
          <p:cNvPr id="11" name="Picture 10">
            <a:extLst>
              <a:ext uri="{FF2B5EF4-FFF2-40B4-BE49-F238E27FC236}">
                <a16:creationId xmlns:a16="http://schemas.microsoft.com/office/drawing/2014/main" id="{AD14EA48-576B-D78B-5B85-1DC1CA22BFCA}"/>
              </a:ext>
            </a:extLst>
          </p:cNvPr>
          <p:cNvPicPr>
            <a:picLocks noChangeAspect="1"/>
          </p:cNvPicPr>
          <p:nvPr/>
        </p:nvPicPr>
        <p:blipFill>
          <a:blip r:embed="rId4"/>
          <a:stretch>
            <a:fillRect/>
          </a:stretch>
        </p:blipFill>
        <p:spPr>
          <a:xfrm>
            <a:off x="7113990" y="3813180"/>
            <a:ext cx="4864146" cy="543518"/>
          </a:xfrm>
          <a:prstGeom prst="rect">
            <a:avLst/>
          </a:prstGeom>
        </p:spPr>
      </p:pic>
      <p:pic>
        <p:nvPicPr>
          <p:cNvPr id="14" name="Picture 13">
            <a:extLst>
              <a:ext uri="{FF2B5EF4-FFF2-40B4-BE49-F238E27FC236}">
                <a16:creationId xmlns:a16="http://schemas.microsoft.com/office/drawing/2014/main" id="{849E41DA-8EFC-44D1-D560-70098B3C47C3}"/>
              </a:ext>
            </a:extLst>
          </p:cNvPr>
          <p:cNvPicPr>
            <a:picLocks noChangeAspect="1"/>
          </p:cNvPicPr>
          <p:nvPr/>
        </p:nvPicPr>
        <p:blipFill>
          <a:blip r:embed="rId5"/>
          <a:srcRect l="10628"/>
          <a:stretch/>
        </p:blipFill>
        <p:spPr>
          <a:xfrm>
            <a:off x="6971668" y="4537188"/>
            <a:ext cx="4801125" cy="1057275"/>
          </a:xfrm>
          <a:prstGeom prst="rect">
            <a:avLst/>
          </a:prstGeom>
        </p:spPr>
      </p:pic>
      <p:pic>
        <p:nvPicPr>
          <p:cNvPr id="17" name="Picture 16">
            <a:extLst>
              <a:ext uri="{FF2B5EF4-FFF2-40B4-BE49-F238E27FC236}">
                <a16:creationId xmlns:a16="http://schemas.microsoft.com/office/drawing/2014/main" id="{113E5013-8882-5887-6FA1-6FD3BE29595B}"/>
              </a:ext>
            </a:extLst>
          </p:cNvPr>
          <p:cNvPicPr>
            <a:picLocks noChangeAspect="1"/>
          </p:cNvPicPr>
          <p:nvPr/>
        </p:nvPicPr>
        <p:blipFill>
          <a:blip r:embed="rId6"/>
          <a:srcRect l="20785" t="20956" r="15127" b="18068"/>
          <a:stretch/>
        </p:blipFill>
        <p:spPr>
          <a:xfrm>
            <a:off x="10113971" y="4859329"/>
            <a:ext cx="520349" cy="486024"/>
          </a:xfrm>
          <a:prstGeom prst="rect">
            <a:avLst/>
          </a:prstGeom>
        </p:spPr>
      </p:pic>
      <p:sp>
        <p:nvSpPr>
          <p:cNvPr id="18" name="Rectangle 1">
            <a:extLst>
              <a:ext uri="{FF2B5EF4-FFF2-40B4-BE49-F238E27FC236}">
                <a16:creationId xmlns:a16="http://schemas.microsoft.com/office/drawing/2014/main" id="{616411CC-47B2-160F-6DBD-A6B4900766BB}"/>
              </a:ext>
            </a:extLst>
          </p:cNvPr>
          <p:cNvSpPr>
            <a:spLocks noChangeArrowheads="1"/>
          </p:cNvSpPr>
          <p:nvPr/>
        </p:nvSpPr>
        <p:spPr bwMode="auto">
          <a:xfrm>
            <a:off x="503213" y="6088653"/>
            <a:ext cx="1102103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[3] </a:t>
            </a:r>
            <a:r>
              <a:rPr kumimoji="0" lang="en-US" altLang="en-US" sz="1800" b="0" i="0" u="none" strike="noStrike" cap="none" normalizeH="0" baseline="0" dirty="0" err="1">
                <a:ln>
                  <a:noFill/>
                </a:ln>
                <a:solidFill>
                  <a:schemeClr val="tx1"/>
                </a:solidFill>
                <a:effectLst/>
                <a:latin typeface="Arial" panose="020B0604020202020204" pitchFamily="34" charset="0"/>
              </a:rPr>
              <a:t>ErcegovacM</a:t>
            </a:r>
            <a:r>
              <a:rPr kumimoji="0" lang="en-US" altLang="en-US" sz="1800" b="0" i="0" u="none" strike="noStrike" cap="none" normalizeH="0" baseline="0" dirty="0">
                <a:ln>
                  <a:noFill/>
                </a:ln>
                <a:solidFill>
                  <a:schemeClr val="tx1"/>
                </a:solidFill>
                <a:effectLst/>
                <a:latin typeface="Arial" panose="020B0604020202020204" pitchFamily="34" charset="0"/>
              </a:rPr>
              <a:t>. D. and </a:t>
            </a:r>
            <a:r>
              <a:rPr kumimoji="0" lang="en-US" altLang="en-US" sz="1800" b="0" i="0" u="none" strike="noStrike" cap="none" normalizeH="0" baseline="0" dirty="0" err="1">
                <a:ln>
                  <a:noFill/>
                </a:ln>
                <a:solidFill>
                  <a:schemeClr val="tx1"/>
                </a:solidFill>
                <a:effectLst/>
                <a:latin typeface="Arial" panose="020B0604020202020204" pitchFamily="34" charset="0"/>
              </a:rPr>
              <a:t>LangT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Digital arithmetic</a:t>
            </a:r>
            <a:r>
              <a:rPr kumimoji="0" lang="en-US" altLang="en-US" sz="1800" b="0" i="0" u="none" strike="noStrike" cap="none" normalizeH="0" baseline="0" dirty="0">
                <a:ln>
                  <a:noFill/>
                </a:ln>
                <a:solidFill>
                  <a:schemeClr val="tx1"/>
                </a:solidFill>
                <a:effectLst/>
                <a:latin typeface="Arial" panose="020B0604020202020204" pitchFamily="34" charset="0"/>
              </a:rPr>
              <a:t>. San Francisco, Ca: Morgan Kaufmann Publishers, 2004.</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6191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F9622E-536C-735C-3A46-97AF737C2E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48933F-53B2-FDCD-255F-1F34A405E96F}"/>
              </a:ext>
            </a:extLst>
          </p:cNvPr>
          <p:cNvSpPr>
            <a:spLocks noGrp="1"/>
          </p:cNvSpPr>
          <p:nvPr>
            <p:ph type="title"/>
          </p:nvPr>
        </p:nvSpPr>
        <p:spPr>
          <a:xfrm>
            <a:off x="410621" y="322283"/>
            <a:ext cx="10058400" cy="729006"/>
          </a:xfrm>
        </p:spPr>
        <p:txBody>
          <a:bodyPr/>
          <a:lstStyle/>
          <a:p>
            <a:r>
              <a:rPr lang="en-BD"/>
              <a:t>Outline</a:t>
            </a:r>
          </a:p>
        </p:txBody>
      </p:sp>
      <p:sp>
        <p:nvSpPr>
          <p:cNvPr id="4" name="Slide Number Placeholder 3">
            <a:extLst>
              <a:ext uri="{FF2B5EF4-FFF2-40B4-BE49-F238E27FC236}">
                <a16:creationId xmlns:a16="http://schemas.microsoft.com/office/drawing/2014/main" id="{5CE4C17E-7DCB-E9E2-8FB2-180580860CF9}"/>
              </a:ext>
            </a:extLst>
          </p:cNvPr>
          <p:cNvSpPr>
            <a:spLocks noGrp="1"/>
          </p:cNvSpPr>
          <p:nvPr>
            <p:ph type="sldNum" sz="quarter" idx="12"/>
          </p:nvPr>
        </p:nvSpPr>
        <p:spPr>
          <a:xfrm>
            <a:off x="11410950" y="6501638"/>
            <a:ext cx="521970" cy="308530"/>
          </a:xfrm>
        </p:spPr>
        <p:txBody>
          <a:bodyPr/>
          <a:lstStyle/>
          <a:p>
            <a:fld id="{E9C29D53-9981-884B-B5B6-B5743DF81FD1}" type="slidenum">
              <a:rPr lang="en-BD" smtClean="0"/>
              <a:t>9</a:t>
            </a:fld>
            <a:endParaRPr lang="en-BD"/>
          </a:p>
        </p:txBody>
      </p:sp>
      <p:sp>
        <p:nvSpPr>
          <p:cNvPr id="5" name="Date Placeholder 4">
            <a:extLst>
              <a:ext uri="{FF2B5EF4-FFF2-40B4-BE49-F238E27FC236}">
                <a16:creationId xmlns:a16="http://schemas.microsoft.com/office/drawing/2014/main" id="{8A8B5127-3BF5-2479-1E47-1F19C2C8E026}"/>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6" name="Footer Placeholder 5">
            <a:extLst>
              <a:ext uri="{FF2B5EF4-FFF2-40B4-BE49-F238E27FC236}">
                <a16:creationId xmlns:a16="http://schemas.microsoft.com/office/drawing/2014/main" id="{C0CA0E2E-2206-BB9E-F3AD-7DFA46424452}"/>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484DA906-D50D-420D-326D-372028308DB7}"/>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dirty="0">
                <a:solidFill>
                  <a:srgbClr val="FFFF00"/>
                </a:solidFill>
                <a:latin typeface="Arial Narrow"/>
              </a:rPr>
              <a:t>Presented by: 1906081</a:t>
            </a:r>
            <a:endParaRPr lang="en-GB" i="1" dirty="0">
              <a:solidFill>
                <a:srgbClr val="FFFF00"/>
              </a:solidFill>
              <a:latin typeface="Arial Narrow" panose="020B0606020202030204" pitchFamily="34" charset="0"/>
            </a:endParaRPr>
          </a:p>
        </p:txBody>
      </p:sp>
      <p:graphicFrame>
        <p:nvGraphicFramePr>
          <p:cNvPr id="10" name="Content Placeholder 6">
            <a:extLst>
              <a:ext uri="{FF2B5EF4-FFF2-40B4-BE49-F238E27FC236}">
                <a16:creationId xmlns:a16="http://schemas.microsoft.com/office/drawing/2014/main" id="{B8BDBE3A-6BBF-2A1A-4784-7F711ED768F2}"/>
              </a:ext>
            </a:extLst>
          </p:cNvPr>
          <p:cNvGraphicFramePr>
            <a:graphicFrameLocks/>
          </p:cNvGraphicFramePr>
          <p:nvPr>
            <p:extLst>
              <p:ext uri="{D42A27DB-BD31-4B8C-83A1-F6EECF244321}">
                <p14:modId xmlns:p14="http://schemas.microsoft.com/office/powerpoint/2010/main" val="3151387035"/>
              </p:ext>
            </p:extLst>
          </p:nvPr>
        </p:nvGraphicFramePr>
        <p:xfrm>
          <a:off x="506324" y="1135879"/>
          <a:ext cx="5195269" cy="4830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91365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410A0D59A31444DAB0CE8603F611125" ma:contentTypeVersion="14" ma:contentTypeDescription="Create a new document." ma:contentTypeScope="" ma:versionID="d49d369af41df6913d9fa838e03aca05">
  <xsd:schema xmlns:xsd="http://www.w3.org/2001/XMLSchema" xmlns:xs="http://www.w3.org/2001/XMLSchema" xmlns:p="http://schemas.microsoft.com/office/2006/metadata/properties" xmlns:ns2="a394fc10-ea84-4ace-878c-3f7931003a5b" xmlns:ns3="b5a02e82-66fa-424c-a596-cee7faae1515" targetNamespace="http://schemas.microsoft.com/office/2006/metadata/properties" ma:root="true" ma:fieldsID="10d9b69ea8389d3c604c35665fe50617" ns2:_="" ns3:_="">
    <xsd:import namespace="a394fc10-ea84-4ace-878c-3f7931003a5b"/>
    <xsd:import namespace="b5a02e82-66fa-424c-a596-cee7faae151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94fc10-ea84-4ace-878c-3f7931003a5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86e39378-e5b3-4363-9849-d730c44b9237"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5a02e82-66fa-424c-a596-cee7faae1515"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bc95a4bd-1da0-4563-b3ed-cfb1c5bd3ec5}" ma:internalName="TaxCatchAll" ma:showField="CatchAllData" ma:web="b5a02e82-66fa-424c-a596-cee7faae1515">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b5a02e82-66fa-424c-a596-cee7faae1515" xsi:nil="true"/>
    <lcf76f155ced4ddcb4097134ff3c332f xmlns="a394fc10-ea84-4ace-878c-3f7931003a5b">
      <Terms xmlns="http://schemas.microsoft.com/office/infopath/2007/PartnerControls"/>
    </lcf76f155ced4ddcb4097134ff3c332f>
    <SharedWithUsers xmlns="b5a02e82-66fa-424c-a596-cee7faae1515">
      <UserInfo>
        <DisplayName>1906090 - Mir Noushad Hussain</DisplayName>
        <AccountId>9</AccountId>
        <AccountType/>
      </UserInfo>
      <UserInfo>
        <DisplayName>1906091 - Irfan Ahmed</DisplayName>
        <AccountId>14</AccountId>
        <AccountType/>
      </UserInfo>
      <UserInfo>
        <DisplayName>1906070 - Md. Mostaqul Islam</DisplayName>
        <AccountId>15</AccountId>
        <AccountType/>
      </UserInfo>
      <UserInfo>
        <DisplayName>1906080 - Md. Liton Ali</DisplayName>
        <AccountId>13</AccountId>
        <AccountType/>
      </UserInfo>
    </SharedWithUsers>
  </documentManagement>
</p:properties>
</file>

<file path=customXml/itemProps1.xml><?xml version="1.0" encoding="utf-8"?>
<ds:datastoreItem xmlns:ds="http://schemas.openxmlformats.org/officeDocument/2006/customXml" ds:itemID="{E07E24E4-FAAC-4265-89CE-BE0FBC7D11BD}">
  <ds:schemaRefs>
    <ds:schemaRef ds:uri="http://schemas.microsoft.com/sharepoint/v3/contenttype/forms"/>
  </ds:schemaRefs>
</ds:datastoreItem>
</file>

<file path=customXml/itemProps2.xml><?xml version="1.0" encoding="utf-8"?>
<ds:datastoreItem xmlns:ds="http://schemas.openxmlformats.org/officeDocument/2006/customXml" ds:itemID="{176E0F68-088F-4A57-9792-008CB5F0D2BC}">
  <ds:schemaRefs>
    <ds:schemaRef ds:uri="a394fc10-ea84-4ace-878c-3f7931003a5b"/>
    <ds:schemaRef ds:uri="b5a02e82-66fa-424c-a596-cee7faae151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C23C86E-2FCB-4CDE-8723-1F9E7DCB861A}">
  <ds:schemaRefs>
    <ds:schemaRef ds:uri="a394fc10-ea84-4ace-878c-3f7931003a5b"/>
    <ds:schemaRef ds:uri="b5a02e82-66fa-424c-a596-cee7faae1515"/>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{05D23346-88B9-1E48-85E6-2D29E7791F05}tf10001067</Template>
  <TotalTime>519</TotalTime>
  <Words>13892</Words>
  <Application>Microsoft Office PowerPoint</Application>
  <PresentationFormat>Widescreen</PresentationFormat>
  <Paragraphs>884</Paragraphs>
  <Slides>36</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Arial</vt:lpstr>
      <vt:lpstr>Arial Black</vt:lpstr>
      <vt:lpstr>Arial Narrow</vt:lpstr>
      <vt:lpstr>Calibri</vt:lpstr>
      <vt:lpstr>Cambria Math</vt:lpstr>
      <vt:lpstr>Century Gothic</vt:lpstr>
      <vt:lpstr>Consolas</vt:lpstr>
      <vt:lpstr>Fira Code</vt:lpstr>
      <vt:lpstr>Garamond</vt:lpstr>
      <vt:lpstr>Times New Roman</vt:lpstr>
      <vt:lpstr>Savon</vt:lpstr>
      <vt:lpstr>16-bit Carry-Lookahead Adder</vt:lpstr>
      <vt:lpstr>Outline</vt:lpstr>
      <vt:lpstr>Outline</vt:lpstr>
      <vt:lpstr>PowerPoint Presentation</vt:lpstr>
      <vt:lpstr>Outline</vt:lpstr>
      <vt:lpstr>Introduction</vt:lpstr>
      <vt:lpstr>Introduction</vt:lpstr>
      <vt:lpstr>Introduction</vt:lpstr>
      <vt:lpstr>Outline</vt:lpstr>
      <vt:lpstr>RTL Design</vt:lpstr>
      <vt:lpstr>RTL Design</vt:lpstr>
      <vt:lpstr>RTL Design (Insert Genus Pic)</vt:lpstr>
      <vt:lpstr>RTL Design (Insert Genus Pic)</vt:lpstr>
      <vt:lpstr>Outline</vt:lpstr>
      <vt:lpstr>PowerPoint Presentation</vt:lpstr>
      <vt:lpstr>PowerPoint Presentation</vt:lpstr>
      <vt:lpstr>Outline</vt:lpstr>
      <vt:lpstr>PowerPoint Presentation</vt:lpstr>
      <vt:lpstr>PowerPoint Presentation</vt:lpstr>
      <vt:lpstr>PowerPoint Presentation</vt:lpstr>
      <vt:lpstr>PowerPoint Presentation</vt:lpstr>
      <vt:lpstr>PowerPoint Presentation</vt:lpstr>
      <vt:lpstr>Outline</vt:lpstr>
      <vt:lpstr>PowerPoint Presentation</vt:lpstr>
      <vt:lpstr>PowerPoint Presentation</vt:lpstr>
      <vt:lpstr>PowerPoint Presentation</vt:lpstr>
      <vt:lpstr>PowerPoint Presentation</vt:lpstr>
      <vt:lpstr>Outline</vt:lpstr>
      <vt:lpstr>Outline</vt:lpstr>
      <vt:lpstr>Outline</vt:lpstr>
      <vt:lpstr>Outline</vt:lpstr>
      <vt:lpstr>Outline</vt:lpstr>
      <vt:lpstr>References</vt:lpstr>
      <vt:lpstr>PowerPoint Presentation</vt:lpstr>
      <vt:lpstr>RTL Design (Appendix)</vt:lpstr>
      <vt:lpstr>RTL Design (Appendix)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Sajid Muhaimin Choudhury</dc:creator>
  <cp:lastModifiedBy>1906174 - Md. Toky Tazwar</cp:lastModifiedBy>
  <cp:revision>28</cp:revision>
  <cp:lastPrinted>2023-06-08T10:53:35Z</cp:lastPrinted>
  <dcterms:created xsi:type="dcterms:W3CDTF">2021-07-11T09:27:00Z</dcterms:created>
  <dcterms:modified xsi:type="dcterms:W3CDTF">2024-12-07T08:34:22Z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0x0101006410A0D59A31444DAB0CE8603F611125</vt:lpwstr>
  </property>
  <property fmtid="{D5CDD505-2E9C-101B-9397-08002B2CF9AE}" pid="3" name="MediaServiceImageTags">
    <vt:lpwstr/>
  </property>
</Properties>
</file>