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10"/>
  </p:notesMasterIdLst>
  <p:handoutMasterIdLst>
    <p:handoutMasterId r:id="rId11"/>
  </p:handoutMasterIdLst>
  <p:sldIdLst>
    <p:sldId id="387" r:id="rId5"/>
    <p:sldId id="400" r:id="rId6"/>
    <p:sldId id="401" r:id="rId7"/>
    <p:sldId id="402" r:id="rId8"/>
    <p:sldId id="403" r:id="rId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53" autoAdjust="0"/>
  </p:normalViewPr>
  <p:slideViewPr>
    <p:cSldViewPr snapToGrid="0">
      <p:cViewPr varScale="1">
        <p:scale>
          <a:sx n="75" d="100"/>
          <a:sy n="75" d="100"/>
        </p:scale>
        <p:origin x="13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9689B-F547-49DA-879F-C70B8A8AD9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64568-4A38-45A8-B57F-319E251301E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Summary</a:t>
          </a:r>
        </a:p>
      </dgm:t>
    </dgm:pt>
    <dgm:pt modelId="{464D738B-BCA1-460E-8AA6-44641D974FE8}" type="parTrans" cxnId="{4CDC4199-A24B-4CA1-A427-24FD76B84B5D}">
      <dgm:prSet/>
      <dgm:spPr/>
      <dgm:t>
        <a:bodyPr/>
        <a:lstStyle/>
        <a:p>
          <a:endParaRPr lang="en-US"/>
        </a:p>
      </dgm:t>
    </dgm:pt>
    <dgm:pt modelId="{4E841D98-A062-4A9F-BE7E-203B0A7DCD9F}" type="sibTrans" cxnId="{4CDC4199-A24B-4CA1-A427-24FD76B84B5D}">
      <dgm:prSet/>
      <dgm:spPr/>
      <dgm:t>
        <a:bodyPr/>
        <a:lstStyle/>
        <a:p>
          <a:endParaRPr lang="en-US"/>
        </a:p>
      </dgm:t>
    </dgm:pt>
    <dgm:pt modelId="{329F2D17-AD16-4D80-AEE0-777F83B396E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PnR</a:t>
          </a:r>
          <a:r>
            <a:rPr lang="en-US" dirty="0"/>
            <a:t> with DRC and LVS</a:t>
          </a:r>
        </a:p>
      </dgm:t>
    </dgm:pt>
    <dgm:pt modelId="{6B476CFB-C45E-4DDF-9CA4-B8776B2A613A}" type="parTrans" cxnId="{38D98BD6-3EFA-41F7-B686-CF6FAC3723A4}">
      <dgm:prSet/>
      <dgm:spPr/>
      <dgm:t>
        <a:bodyPr/>
        <a:lstStyle/>
        <a:p>
          <a:endParaRPr lang="en-US"/>
        </a:p>
      </dgm:t>
    </dgm:pt>
    <dgm:pt modelId="{86AF5ED6-ADAD-46BE-BF0E-2CD3C32BEC53}" type="sibTrans" cxnId="{38D98BD6-3EFA-41F7-B686-CF6FAC3723A4}">
      <dgm:prSet/>
      <dgm:spPr/>
      <dgm:t>
        <a:bodyPr/>
        <a:lstStyle/>
        <a:p>
          <a:endParaRPr lang="en-US"/>
        </a:p>
      </dgm:t>
    </dgm:pt>
    <dgm:pt modelId="{C61D7E84-214E-4ED2-81F0-A9A6F9386EB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Introduction</a:t>
          </a:r>
        </a:p>
      </dgm:t>
    </dgm:pt>
    <dgm:pt modelId="{E967C6D6-CFDF-4247-A242-7BF52A395F55}" type="parTrans" cxnId="{3F7FFD4C-9EA2-4074-92D6-75E454A1AE4B}">
      <dgm:prSet/>
      <dgm:spPr/>
      <dgm:t>
        <a:bodyPr/>
        <a:lstStyle/>
        <a:p>
          <a:endParaRPr lang="en-US"/>
        </a:p>
      </dgm:t>
    </dgm:pt>
    <dgm:pt modelId="{CC71AA43-3033-43A4-AC90-5EF457CBE454}" type="sibTrans" cxnId="{3F7FFD4C-9EA2-4074-92D6-75E454A1AE4B}">
      <dgm:prSet/>
      <dgm:spPr/>
      <dgm:t>
        <a:bodyPr/>
        <a:lstStyle/>
        <a:p>
          <a:endParaRPr lang="en-US"/>
        </a:p>
      </dgm:t>
    </dgm:pt>
    <dgm:pt modelId="{3C013967-A679-40AC-A07F-011B2EAF3F5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Directed Testbench</a:t>
          </a:r>
        </a:p>
      </dgm:t>
    </dgm:pt>
    <dgm:pt modelId="{CF05CB12-71D2-48FD-88AB-075454A4D856}" type="parTrans" cxnId="{B43BB60D-65E0-45E8-BEC7-487F97B5A13D}">
      <dgm:prSet/>
      <dgm:spPr/>
      <dgm:t>
        <a:bodyPr/>
        <a:lstStyle/>
        <a:p>
          <a:endParaRPr lang="en-US"/>
        </a:p>
      </dgm:t>
    </dgm:pt>
    <dgm:pt modelId="{9B11575A-C919-4A98-963C-ABF2F6D7107B}" type="sibTrans" cxnId="{B43BB60D-65E0-45E8-BEC7-487F97B5A13D}">
      <dgm:prSet/>
      <dgm:spPr/>
      <dgm:t>
        <a:bodyPr/>
        <a:lstStyle/>
        <a:p>
          <a:endParaRPr lang="en-US"/>
        </a:p>
      </dgm:t>
    </dgm:pt>
    <dgm:pt modelId="{D8AFC951-95C8-4CCA-B56D-9A607F2D0A5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Layered Testbench</a:t>
          </a:r>
        </a:p>
      </dgm:t>
    </dgm:pt>
    <dgm:pt modelId="{4FC521D4-6F24-4D92-9F07-F226176C1F57}" type="parTrans" cxnId="{CA06AFAE-B088-4E4F-9F2C-EC04DA48324A}">
      <dgm:prSet/>
      <dgm:spPr/>
      <dgm:t>
        <a:bodyPr/>
        <a:lstStyle/>
        <a:p>
          <a:endParaRPr lang="en-US"/>
        </a:p>
      </dgm:t>
    </dgm:pt>
    <dgm:pt modelId="{E0BC4B59-5E8E-4771-916A-0C290798B9D9}" type="sibTrans" cxnId="{CA06AFAE-B088-4E4F-9F2C-EC04DA48324A}">
      <dgm:prSet/>
      <dgm:spPr/>
      <dgm:t>
        <a:bodyPr/>
        <a:lstStyle/>
        <a:p>
          <a:endParaRPr lang="en-US"/>
        </a:p>
      </dgm:t>
    </dgm:pt>
    <dgm:pt modelId="{57C12D8A-8C1A-46FA-84F1-38B90103E37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Design RTL</a:t>
          </a:r>
        </a:p>
      </dgm:t>
    </dgm:pt>
    <dgm:pt modelId="{16B0FAB9-2ED4-4AD2-9351-95F4018D9271}" type="parTrans" cxnId="{84635210-7CED-4683-B788-5E37E292FD9B}">
      <dgm:prSet/>
      <dgm:spPr/>
      <dgm:t>
        <a:bodyPr/>
        <a:lstStyle/>
        <a:p>
          <a:endParaRPr lang="en-GB"/>
        </a:p>
      </dgm:t>
    </dgm:pt>
    <dgm:pt modelId="{1968DED8-ACED-4292-8486-37DB0096021E}" type="sibTrans" cxnId="{84635210-7CED-4683-B788-5E37E292FD9B}">
      <dgm:prSet/>
      <dgm:spPr/>
      <dgm:t>
        <a:bodyPr/>
        <a:lstStyle/>
        <a:p>
          <a:endParaRPr lang="en-GB"/>
        </a:p>
      </dgm:t>
    </dgm:pt>
    <dgm:pt modelId="{5E5F9D3A-9728-4A52-A215-ED1361A050F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Synthesis</a:t>
          </a:r>
        </a:p>
      </dgm:t>
    </dgm:pt>
    <dgm:pt modelId="{55FEE2E2-4708-41FB-B9CE-82A961407711}" type="parTrans" cxnId="{9E11D588-81D3-4B11-BEF4-5980B1251832}">
      <dgm:prSet/>
      <dgm:spPr/>
      <dgm:t>
        <a:bodyPr/>
        <a:lstStyle/>
        <a:p>
          <a:endParaRPr lang="en-GB"/>
        </a:p>
      </dgm:t>
    </dgm:pt>
    <dgm:pt modelId="{D4E300FA-4449-4DB5-B228-0AA52C54B5A0}" type="sibTrans" cxnId="{9E11D588-81D3-4B11-BEF4-5980B1251832}">
      <dgm:prSet/>
      <dgm:spPr/>
      <dgm:t>
        <a:bodyPr/>
        <a:lstStyle/>
        <a:p>
          <a:endParaRPr lang="en-GB"/>
        </a:p>
      </dgm:t>
    </dgm:pt>
    <dgm:pt modelId="{B852E5CA-96DC-4208-97D0-3F2805D5F9D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Optimization</a:t>
          </a:r>
        </a:p>
      </dgm:t>
    </dgm:pt>
    <dgm:pt modelId="{C979ACAF-F694-4C90-967F-19D048551A11}" type="parTrans" cxnId="{86DB912E-3CD4-450E-8024-3AAB6D304DE4}">
      <dgm:prSet/>
      <dgm:spPr/>
      <dgm:t>
        <a:bodyPr/>
        <a:lstStyle/>
        <a:p>
          <a:endParaRPr lang="en-US"/>
        </a:p>
      </dgm:t>
    </dgm:pt>
    <dgm:pt modelId="{9634BB5A-A705-4C4B-BB18-0C1785DAF049}" type="sibTrans" cxnId="{86DB912E-3CD4-450E-8024-3AAB6D304DE4}">
      <dgm:prSet/>
      <dgm:spPr/>
      <dgm:t>
        <a:bodyPr/>
        <a:lstStyle/>
        <a:p>
          <a:endParaRPr lang="en-US"/>
        </a:p>
      </dgm:t>
    </dgm:pt>
    <dgm:pt modelId="{4BF73B66-74A7-4573-8C41-AE8F5DD671D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Final Parameter</a:t>
          </a:r>
        </a:p>
      </dgm:t>
    </dgm:pt>
    <dgm:pt modelId="{0A53C724-6CAE-4B55-B460-595DE3AA46A5}" type="parTrans" cxnId="{C5C0CC8F-92E2-4337-AC4B-DE1028328969}">
      <dgm:prSet/>
      <dgm:spPr/>
      <dgm:t>
        <a:bodyPr/>
        <a:lstStyle/>
        <a:p>
          <a:endParaRPr lang="en-US"/>
        </a:p>
      </dgm:t>
    </dgm:pt>
    <dgm:pt modelId="{57416C37-CB2A-4C80-BC48-9703C75EE760}" type="sibTrans" cxnId="{C5C0CC8F-92E2-4337-AC4B-DE1028328969}">
      <dgm:prSet/>
      <dgm:spPr/>
      <dgm:t>
        <a:bodyPr/>
        <a:lstStyle/>
        <a:p>
          <a:endParaRPr lang="en-US"/>
        </a:p>
      </dgm:t>
    </dgm:pt>
    <dgm:pt modelId="{C967E1C7-FB57-4A3A-9BC2-F5BD95FBE09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Acknowledgement and References</a:t>
          </a:r>
        </a:p>
      </dgm:t>
    </dgm:pt>
    <dgm:pt modelId="{85F1F95E-BF9D-403A-919E-5A7A102568A3}" type="parTrans" cxnId="{90DC41B7-0AF5-4418-B42F-A9A34ADE7F20}">
      <dgm:prSet/>
      <dgm:spPr/>
      <dgm:t>
        <a:bodyPr/>
        <a:lstStyle/>
        <a:p>
          <a:endParaRPr lang="en-US"/>
        </a:p>
      </dgm:t>
    </dgm:pt>
    <dgm:pt modelId="{0DAAC3AF-B89F-4F18-80EE-3F11BAB92009}" type="sibTrans" cxnId="{90DC41B7-0AF5-4418-B42F-A9A34ADE7F20}">
      <dgm:prSet/>
      <dgm:spPr/>
      <dgm:t>
        <a:bodyPr/>
        <a:lstStyle/>
        <a:p>
          <a:endParaRPr lang="en-US"/>
        </a:p>
      </dgm:t>
    </dgm:pt>
    <dgm:pt modelId="{55E0A832-F3A2-4621-A966-415873BDA86E}" type="pres">
      <dgm:prSet presAssocID="{A329689B-F547-49DA-879F-C70B8A8AD99C}" presName="linear" presStyleCnt="0">
        <dgm:presLayoutVars>
          <dgm:animLvl val="lvl"/>
          <dgm:resizeHandles val="exact"/>
        </dgm:presLayoutVars>
      </dgm:prSet>
      <dgm:spPr/>
    </dgm:pt>
    <dgm:pt modelId="{EE737F8B-6CDA-4ED8-84A5-A7DAEE1ED570}" type="pres">
      <dgm:prSet presAssocID="{06E64568-4A38-45A8-B57F-319E251301EB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69C80E01-2338-4C11-BDCB-0C4143B59C34}" type="pres">
      <dgm:prSet presAssocID="{4E841D98-A062-4A9F-BE7E-203B0A7DCD9F}" presName="spacer" presStyleCnt="0"/>
      <dgm:spPr/>
    </dgm:pt>
    <dgm:pt modelId="{DE097859-5A11-4876-ABDC-53BE8D492093}" type="pres">
      <dgm:prSet presAssocID="{C61D7E84-214E-4ED2-81F0-A9A6F9386EB9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10B8024-9ADB-4D7C-B967-23721742D6DA}" type="pres">
      <dgm:prSet presAssocID="{CC71AA43-3033-43A4-AC90-5EF457CBE454}" presName="spacer" presStyleCnt="0"/>
      <dgm:spPr/>
    </dgm:pt>
    <dgm:pt modelId="{8E7CE953-9633-4AE0-8102-CA39EEA75DC2}" type="pres">
      <dgm:prSet presAssocID="{57C12D8A-8C1A-46FA-84F1-38B90103E378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9101847C-CC88-4D50-BE30-C0AF8ADDDB79}" type="pres">
      <dgm:prSet presAssocID="{1968DED8-ACED-4292-8486-37DB0096021E}" presName="spacer" presStyleCnt="0"/>
      <dgm:spPr/>
    </dgm:pt>
    <dgm:pt modelId="{B1896AFD-4E7A-4664-B756-8A776AF54679}" type="pres">
      <dgm:prSet presAssocID="{3C013967-A679-40AC-A07F-011B2EAF3F5E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5EBEBC8A-B878-468A-8B77-0374EA8A6D83}" type="pres">
      <dgm:prSet presAssocID="{9B11575A-C919-4A98-963C-ABF2F6D7107B}" presName="spacer" presStyleCnt="0"/>
      <dgm:spPr/>
    </dgm:pt>
    <dgm:pt modelId="{733AC3BE-5D73-41C0-AA44-65F8BBF973C9}" type="pres">
      <dgm:prSet presAssocID="{D8AFC951-95C8-4CCA-B56D-9A607F2D0A5B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52C82733-3451-4B57-9032-A18975E8BE69}" type="pres">
      <dgm:prSet presAssocID="{E0BC4B59-5E8E-4771-916A-0C290798B9D9}" presName="spacer" presStyleCnt="0"/>
      <dgm:spPr/>
    </dgm:pt>
    <dgm:pt modelId="{7458F84A-56AD-4C13-9D43-0A618A475F28}" type="pres">
      <dgm:prSet presAssocID="{5E5F9D3A-9728-4A52-A215-ED1361A050F2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F50BA47A-CDE4-458D-A052-18DD07BCA3A7}" type="pres">
      <dgm:prSet presAssocID="{D4E300FA-4449-4DB5-B228-0AA52C54B5A0}" presName="spacer" presStyleCnt="0"/>
      <dgm:spPr/>
    </dgm:pt>
    <dgm:pt modelId="{27EA81C7-4534-411F-A83B-9455757B4A4A}" type="pres">
      <dgm:prSet presAssocID="{329F2D17-AD16-4D80-AEE0-777F83B396E3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00C2E2A-7351-48AE-8F92-3447A8EEDB4F}" type="pres">
      <dgm:prSet presAssocID="{86AF5ED6-ADAD-46BE-BF0E-2CD3C32BEC53}" presName="spacer" presStyleCnt="0"/>
      <dgm:spPr/>
    </dgm:pt>
    <dgm:pt modelId="{3FBBD334-A440-439C-B219-131089D491D7}" type="pres">
      <dgm:prSet presAssocID="{B852E5CA-96DC-4208-97D0-3F2805D5F9D7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D30F37C4-CBFE-47E5-9363-24ADB2165ECE}" type="pres">
      <dgm:prSet presAssocID="{9634BB5A-A705-4C4B-BB18-0C1785DAF049}" presName="spacer" presStyleCnt="0"/>
      <dgm:spPr/>
    </dgm:pt>
    <dgm:pt modelId="{B4599C22-EC7B-4A43-A2B7-7E855FFE8AB2}" type="pres">
      <dgm:prSet presAssocID="{4BF73B66-74A7-4573-8C41-AE8F5DD671DC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9CF0C5DB-A5A7-43C2-8F79-7A78B0F5D213}" type="pres">
      <dgm:prSet presAssocID="{57416C37-CB2A-4C80-BC48-9703C75EE760}" presName="spacer" presStyleCnt="0"/>
      <dgm:spPr/>
    </dgm:pt>
    <dgm:pt modelId="{CEA73816-02C2-431B-8AE9-0360F1A5122D}" type="pres">
      <dgm:prSet presAssocID="{C967E1C7-FB57-4A3A-9BC2-F5BD95FBE09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7F30E709-0000-4E99-8DA7-2A4DB324569B}" type="presOf" srcId="{C967E1C7-FB57-4A3A-9BC2-F5BD95FBE09C}" destId="{CEA73816-02C2-431B-8AE9-0360F1A5122D}" srcOrd="0" destOrd="0" presId="urn:microsoft.com/office/officeart/2005/8/layout/vList2"/>
    <dgm:cxn modelId="{BC063A0D-0AC4-4A4B-80C8-8D1BFCC2ED8B}" type="presOf" srcId="{A329689B-F547-49DA-879F-C70B8A8AD99C}" destId="{55E0A832-F3A2-4621-A966-415873BDA86E}" srcOrd="0" destOrd="0" presId="urn:microsoft.com/office/officeart/2005/8/layout/vList2"/>
    <dgm:cxn modelId="{B43BB60D-65E0-45E8-BEC7-487F97B5A13D}" srcId="{A329689B-F547-49DA-879F-C70B8A8AD99C}" destId="{3C013967-A679-40AC-A07F-011B2EAF3F5E}" srcOrd="3" destOrd="0" parTransId="{CF05CB12-71D2-48FD-88AB-075454A4D856}" sibTransId="{9B11575A-C919-4A98-963C-ABF2F6D7107B}"/>
    <dgm:cxn modelId="{84635210-7CED-4683-B788-5E37E292FD9B}" srcId="{A329689B-F547-49DA-879F-C70B8A8AD99C}" destId="{57C12D8A-8C1A-46FA-84F1-38B90103E378}" srcOrd="2" destOrd="0" parTransId="{16B0FAB9-2ED4-4AD2-9351-95F4018D9271}" sibTransId="{1968DED8-ACED-4292-8486-37DB0096021E}"/>
    <dgm:cxn modelId="{86DB912E-3CD4-450E-8024-3AAB6D304DE4}" srcId="{A329689B-F547-49DA-879F-C70B8A8AD99C}" destId="{B852E5CA-96DC-4208-97D0-3F2805D5F9D7}" srcOrd="7" destOrd="0" parTransId="{C979ACAF-F694-4C90-967F-19D048551A11}" sibTransId="{9634BB5A-A705-4C4B-BB18-0C1785DAF049}"/>
    <dgm:cxn modelId="{B2F5A767-8BF6-4D6B-9358-BA9BF3DFEA6D}" type="presOf" srcId="{D8AFC951-95C8-4CCA-B56D-9A607F2D0A5B}" destId="{733AC3BE-5D73-41C0-AA44-65F8BBF973C9}" srcOrd="0" destOrd="0" presId="urn:microsoft.com/office/officeart/2005/8/layout/vList2"/>
    <dgm:cxn modelId="{3F7FFD4C-9EA2-4074-92D6-75E454A1AE4B}" srcId="{A329689B-F547-49DA-879F-C70B8A8AD99C}" destId="{C61D7E84-214E-4ED2-81F0-A9A6F9386EB9}" srcOrd="1" destOrd="0" parTransId="{E967C6D6-CFDF-4247-A242-7BF52A395F55}" sibTransId="{CC71AA43-3033-43A4-AC90-5EF457CBE454}"/>
    <dgm:cxn modelId="{6C4D926E-FF3C-49E7-BE92-4113126C36B2}" type="presOf" srcId="{C61D7E84-214E-4ED2-81F0-A9A6F9386EB9}" destId="{DE097859-5A11-4876-ABDC-53BE8D492093}" srcOrd="0" destOrd="0" presId="urn:microsoft.com/office/officeart/2005/8/layout/vList2"/>
    <dgm:cxn modelId="{8C295B71-5FE4-456E-A89F-D0ED965E55AE}" type="presOf" srcId="{57C12D8A-8C1A-46FA-84F1-38B90103E378}" destId="{8E7CE953-9633-4AE0-8102-CA39EEA75DC2}" srcOrd="0" destOrd="0" presId="urn:microsoft.com/office/officeart/2005/8/layout/vList2"/>
    <dgm:cxn modelId="{0910AB77-98A7-4702-8154-EF195FD6FB23}" type="presOf" srcId="{5E5F9D3A-9728-4A52-A215-ED1361A050F2}" destId="{7458F84A-56AD-4C13-9D43-0A618A475F28}" srcOrd="0" destOrd="0" presId="urn:microsoft.com/office/officeart/2005/8/layout/vList2"/>
    <dgm:cxn modelId="{9E11D588-81D3-4B11-BEF4-5980B1251832}" srcId="{A329689B-F547-49DA-879F-C70B8A8AD99C}" destId="{5E5F9D3A-9728-4A52-A215-ED1361A050F2}" srcOrd="5" destOrd="0" parTransId="{55FEE2E2-4708-41FB-B9CE-82A961407711}" sibTransId="{D4E300FA-4449-4DB5-B228-0AA52C54B5A0}"/>
    <dgm:cxn modelId="{3934288B-6DBF-4624-822D-DC67DA3C082E}" type="presOf" srcId="{3C013967-A679-40AC-A07F-011B2EAF3F5E}" destId="{B1896AFD-4E7A-4664-B756-8A776AF54679}" srcOrd="0" destOrd="0" presId="urn:microsoft.com/office/officeart/2005/8/layout/vList2"/>
    <dgm:cxn modelId="{C5C0CC8F-92E2-4337-AC4B-DE1028328969}" srcId="{A329689B-F547-49DA-879F-C70B8A8AD99C}" destId="{4BF73B66-74A7-4573-8C41-AE8F5DD671DC}" srcOrd="8" destOrd="0" parTransId="{0A53C724-6CAE-4B55-B460-595DE3AA46A5}" sibTransId="{57416C37-CB2A-4C80-BC48-9703C75EE760}"/>
    <dgm:cxn modelId="{4CDC4199-A24B-4CA1-A427-24FD76B84B5D}" srcId="{A329689B-F547-49DA-879F-C70B8A8AD99C}" destId="{06E64568-4A38-45A8-B57F-319E251301EB}" srcOrd="0" destOrd="0" parTransId="{464D738B-BCA1-460E-8AA6-44641D974FE8}" sibTransId="{4E841D98-A062-4A9F-BE7E-203B0A7DCD9F}"/>
    <dgm:cxn modelId="{CA06AFAE-B088-4E4F-9F2C-EC04DA48324A}" srcId="{A329689B-F547-49DA-879F-C70B8A8AD99C}" destId="{D8AFC951-95C8-4CCA-B56D-9A607F2D0A5B}" srcOrd="4" destOrd="0" parTransId="{4FC521D4-6F24-4D92-9F07-F226176C1F57}" sibTransId="{E0BC4B59-5E8E-4771-916A-0C290798B9D9}"/>
    <dgm:cxn modelId="{97DF27B7-623D-41D3-B8F7-63F2BDEFA6F6}" type="presOf" srcId="{329F2D17-AD16-4D80-AEE0-777F83B396E3}" destId="{27EA81C7-4534-411F-A83B-9455757B4A4A}" srcOrd="0" destOrd="0" presId="urn:microsoft.com/office/officeart/2005/8/layout/vList2"/>
    <dgm:cxn modelId="{90DC41B7-0AF5-4418-B42F-A9A34ADE7F20}" srcId="{A329689B-F547-49DA-879F-C70B8A8AD99C}" destId="{C967E1C7-FB57-4A3A-9BC2-F5BD95FBE09C}" srcOrd="9" destOrd="0" parTransId="{85F1F95E-BF9D-403A-919E-5A7A102568A3}" sibTransId="{0DAAC3AF-B89F-4F18-80EE-3F11BAB92009}"/>
    <dgm:cxn modelId="{42A702CB-2528-4369-B9D2-F65A973D0227}" type="presOf" srcId="{B852E5CA-96DC-4208-97D0-3F2805D5F9D7}" destId="{3FBBD334-A440-439C-B219-131089D491D7}" srcOrd="0" destOrd="0" presId="urn:microsoft.com/office/officeart/2005/8/layout/vList2"/>
    <dgm:cxn modelId="{A394EED2-DB00-49B0-832E-EE4D278D0F6D}" type="presOf" srcId="{4BF73B66-74A7-4573-8C41-AE8F5DD671DC}" destId="{B4599C22-EC7B-4A43-A2B7-7E855FFE8AB2}" srcOrd="0" destOrd="0" presId="urn:microsoft.com/office/officeart/2005/8/layout/vList2"/>
    <dgm:cxn modelId="{38D98BD6-3EFA-41F7-B686-CF6FAC3723A4}" srcId="{A329689B-F547-49DA-879F-C70B8A8AD99C}" destId="{329F2D17-AD16-4D80-AEE0-777F83B396E3}" srcOrd="6" destOrd="0" parTransId="{6B476CFB-C45E-4DDF-9CA4-B8776B2A613A}" sibTransId="{86AF5ED6-ADAD-46BE-BF0E-2CD3C32BEC53}"/>
    <dgm:cxn modelId="{CDDBA0E5-70A1-4D65-9AA6-95B4AF8E33EB}" type="presOf" srcId="{06E64568-4A38-45A8-B57F-319E251301EB}" destId="{EE737F8B-6CDA-4ED8-84A5-A7DAEE1ED570}" srcOrd="0" destOrd="0" presId="urn:microsoft.com/office/officeart/2005/8/layout/vList2"/>
    <dgm:cxn modelId="{6B84E407-C7D4-4406-8C3B-B7733AEE5BD2}" type="presParOf" srcId="{55E0A832-F3A2-4621-A966-415873BDA86E}" destId="{EE737F8B-6CDA-4ED8-84A5-A7DAEE1ED570}" srcOrd="0" destOrd="0" presId="urn:microsoft.com/office/officeart/2005/8/layout/vList2"/>
    <dgm:cxn modelId="{416019FE-D231-47F6-A9EB-C7C31D78AA3B}" type="presParOf" srcId="{55E0A832-F3A2-4621-A966-415873BDA86E}" destId="{69C80E01-2338-4C11-BDCB-0C4143B59C34}" srcOrd="1" destOrd="0" presId="urn:microsoft.com/office/officeart/2005/8/layout/vList2"/>
    <dgm:cxn modelId="{E01B6C37-B73D-441B-8172-0893BF715124}" type="presParOf" srcId="{55E0A832-F3A2-4621-A966-415873BDA86E}" destId="{DE097859-5A11-4876-ABDC-53BE8D492093}" srcOrd="2" destOrd="0" presId="urn:microsoft.com/office/officeart/2005/8/layout/vList2"/>
    <dgm:cxn modelId="{EFF20375-5CE1-4332-9696-4818C1466719}" type="presParOf" srcId="{55E0A832-F3A2-4621-A966-415873BDA86E}" destId="{610B8024-9ADB-4D7C-B967-23721742D6DA}" srcOrd="3" destOrd="0" presId="urn:microsoft.com/office/officeart/2005/8/layout/vList2"/>
    <dgm:cxn modelId="{566BE58C-4349-428B-BA32-080EA842E6B8}" type="presParOf" srcId="{55E0A832-F3A2-4621-A966-415873BDA86E}" destId="{8E7CE953-9633-4AE0-8102-CA39EEA75DC2}" srcOrd="4" destOrd="0" presId="urn:microsoft.com/office/officeart/2005/8/layout/vList2"/>
    <dgm:cxn modelId="{8CEDE7EF-A7B3-42C5-A923-AFE8C1579C57}" type="presParOf" srcId="{55E0A832-F3A2-4621-A966-415873BDA86E}" destId="{9101847C-CC88-4D50-BE30-C0AF8ADDDB79}" srcOrd="5" destOrd="0" presId="urn:microsoft.com/office/officeart/2005/8/layout/vList2"/>
    <dgm:cxn modelId="{65EECA80-56EC-413E-AEBD-9D472C61B898}" type="presParOf" srcId="{55E0A832-F3A2-4621-A966-415873BDA86E}" destId="{B1896AFD-4E7A-4664-B756-8A776AF54679}" srcOrd="6" destOrd="0" presId="urn:microsoft.com/office/officeart/2005/8/layout/vList2"/>
    <dgm:cxn modelId="{C38BC24D-A54F-476F-8F16-EC9DD06F27BA}" type="presParOf" srcId="{55E0A832-F3A2-4621-A966-415873BDA86E}" destId="{5EBEBC8A-B878-468A-8B77-0374EA8A6D83}" srcOrd="7" destOrd="0" presId="urn:microsoft.com/office/officeart/2005/8/layout/vList2"/>
    <dgm:cxn modelId="{E0D890A5-A2A1-4DF5-868A-145F5A624849}" type="presParOf" srcId="{55E0A832-F3A2-4621-A966-415873BDA86E}" destId="{733AC3BE-5D73-41C0-AA44-65F8BBF973C9}" srcOrd="8" destOrd="0" presId="urn:microsoft.com/office/officeart/2005/8/layout/vList2"/>
    <dgm:cxn modelId="{9015F559-161C-4D93-9125-1408BB7C9B6F}" type="presParOf" srcId="{55E0A832-F3A2-4621-A966-415873BDA86E}" destId="{52C82733-3451-4B57-9032-A18975E8BE69}" srcOrd="9" destOrd="0" presId="urn:microsoft.com/office/officeart/2005/8/layout/vList2"/>
    <dgm:cxn modelId="{445D0DE2-C73E-4AB5-8850-0A1D5CEBA2E8}" type="presParOf" srcId="{55E0A832-F3A2-4621-A966-415873BDA86E}" destId="{7458F84A-56AD-4C13-9D43-0A618A475F28}" srcOrd="10" destOrd="0" presId="urn:microsoft.com/office/officeart/2005/8/layout/vList2"/>
    <dgm:cxn modelId="{7BD9D38A-D9F6-4694-A52E-EDA65ADC29A0}" type="presParOf" srcId="{55E0A832-F3A2-4621-A966-415873BDA86E}" destId="{F50BA47A-CDE4-458D-A052-18DD07BCA3A7}" srcOrd="11" destOrd="0" presId="urn:microsoft.com/office/officeart/2005/8/layout/vList2"/>
    <dgm:cxn modelId="{54D8F96C-48B0-4A1D-AA75-3F8337DE8BB8}" type="presParOf" srcId="{55E0A832-F3A2-4621-A966-415873BDA86E}" destId="{27EA81C7-4534-411F-A83B-9455757B4A4A}" srcOrd="12" destOrd="0" presId="urn:microsoft.com/office/officeart/2005/8/layout/vList2"/>
    <dgm:cxn modelId="{FD28788D-EE96-4A3E-8994-B7CCEA09B95C}" type="presParOf" srcId="{55E0A832-F3A2-4621-A966-415873BDA86E}" destId="{900C2E2A-7351-48AE-8F92-3447A8EEDB4F}" srcOrd="13" destOrd="0" presId="urn:microsoft.com/office/officeart/2005/8/layout/vList2"/>
    <dgm:cxn modelId="{11E53A2D-F380-4F06-A110-4C09D38D69BA}" type="presParOf" srcId="{55E0A832-F3A2-4621-A966-415873BDA86E}" destId="{3FBBD334-A440-439C-B219-131089D491D7}" srcOrd="14" destOrd="0" presId="urn:microsoft.com/office/officeart/2005/8/layout/vList2"/>
    <dgm:cxn modelId="{339EBB02-7C02-454E-8226-3A8A5B145BB4}" type="presParOf" srcId="{55E0A832-F3A2-4621-A966-415873BDA86E}" destId="{D30F37C4-CBFE-47E5-9363-24ADB2165ECE}" srcOrd="15" destOrd="0" presId="urn:microsoft.com/office/officeart/2005/8/layout/vList2"/>
    <dgm:cxn modelId="{7286C5B3-575A-468B-9C93-D8846D9A8248}" type="presParOf" srcId="{55E0A832-F3A2-4621-A966-415873BDA86E}" destId="{B4599C22-EC7B-4A43-A2B7-7E855FFE8AB2}" srcOrd="16" destOrd="0" presId="urn:microsoft.com/office/officeart/2005/8/layout/vList2"/>
    <dgm:cxn modelId="{B4394409-1352-42F6-B3FD-3CE511FF70C4}" type="presParOf" srcId="{55E0A832-F3A2-4621-A966-415873BDA86E}" destId="{9CF0C5DB-A5A7-43C2-8F79-7A78B0F5D213}" srcOrd="17" destOrd="0" presId="urn:microsoft.com/office/officeart/2005/8/layout/vList2"/>
    <dgm:cxn modelId="{23659CE2-4B60-4347-A1BB-1D4E3DA50A61}" type="presParOf" srcId="{55E0A832-F3A2-4621-A966-415873BDA86E}" destId="{CEA73816-02C2-431B-8AE9-0360F1A5122D}" srcOrd="1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7F8B-6CDA-4ED8-84A5-A7DAEE1ED570}">
      <dsp:nvSpPr>
        <dsp:cNvPr id="0" name=""/>
        <dsp:cNvSpPr/>
      </dsp:nvSpPr>
      <dsp:spPr>
        <a:xfrm>
          <a:off x="0" y="23297"/>
          <a:ext cx="5195269" cy="4317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Summary</a:t>
          </a:r>
        </a:p>
      </dsp:txBody>
      <dsp:txXfrm>
        <a:off x="21075" y="44372"/>
        <a:ext cx="5153119" cy="389580"/>
      </dsp:txXfrm>
    </dsp:sp>
    <dsp:sp modelId="{DE097859-5A11-4876-ABDC-53BE8D492093}">
      <dsp:nvSpPr>
        <dsp:cNvPr id="0" name=""/>
        <dsp:cNvSpPr/>
      </dsp:nvSpPr>
      <dsp:spPr>
        <a:xfrm>
          <a:off x="0" y="506867"/>
          <a:ext cx="5195269" cy="4317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</a:t>
          </a:r>
        </a:p>
      </dsp:txBody>
      <dsp:txXfrm>
        <a:off x="21075" y="527942"/>
        <a:ext cx="5153119" cy="389580"/>
      </dsp:txXfrm>
    </dsp:sp>
    <dsp:sp modelId="{8E7CE953-9633-4AE0-8102-CA39EEA75DC2}">
      <dsp:nvSpPr>
        <dsp:cNvPr id="0" name=""/>
        <dsp:cNvSpPr/>
      </dsp:nvSpPr>
      <dsp:spPr>
        <a:xfrm>
          <a:off x="0" y="990437"/>
          <a:ext cx="5195269" cy="4317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RTL</a:t>
          </a:r>
        </a:p>
      </dsp:txBody>
      <dsp:txXfrm>
        <a:off x="21075" y="1011512"/>
        <a:ext cx="5153119" cy="389580"/>
      </dsp:txXfrm>
    </dsp:sp>
    <dsp:sp modelId="{B1896AFD-4E7A-4664-B756-8A776AF54679}">
      <dsp:nvSpPr>
        <dsp:cNvPr id="0" name=""/>
        <dsp:cNvSpPr/>
      </dsp:nvSpPr>
      <dsp:spPr>
        <a:xfrm>
          <a:off x="0" y="1474007"/>
          <a:ext cx="5195269" cy="4317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Directed Testbench</a:t>
          </a:r>
        </a:p>
      </dsp:txBody>
      <dsp:txXfrm>
        <a:off x="21075" y="1495082"/>
        <a:ext cx="5153119" cy="389580"/>
      </dsp:txXfrm>
    </dsp:sp>
    <dsp:sp modelId="{733AC3BE-5D73-41C0-AA44-65F8BBF973C9}">
      <dsp:nvSpPr>
        <dsp:cNvPr id="0" name=""/>
        <dsp:cNvSpPr/>
      </dsp:nvSpPr>
      <dsp:spPr>
        <a:xfrm>
          <a:off x="0" y="1957577"/>
          <a:ext cx="5195269" cy="4317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Layered Testbench</a:t>
          </a:r>
        </a:p>
      </dsp:txBody>
      <dsp:txXfrm>
        <a:off x="21075" y="1978652"/>
        <a:ext cx="5153119" cy="389580"/>
      </dsp:txXfrm>
    </dsp:sp>
    <dsp:sp modelId="{7458F84A-56AD-4C13-9D43-0A618A475F28}">
      <dsp:nvSpPr>
        <dsp:cNvPr id="0" name=""/>
        <dsp:cNvSpPr/>
      </dsp:nvSpPr>
      <dsp:spPr>
        <a:xfrm>
          <a:off x="0" y="2441147"/>
          <a:ext cx="5195269" cy="43173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Synthesis</a:t>
          </a:r>
        </a:p>
      </dsp:txBody>
      <dsp:txXfrm>
        <a:off x="21075" y="2462222"/>
        <a:ext cx="5153119" cy="389580"/>
      </dsp:txXfrm>
    </dsp:sp>
    <dsp:sp modelId="{27EA81C7-4534-411F-A83B-9455757B4A4A}">
      <dsp:nvSpPr>
        <dsp:cNvPr id="0" name=""/>
        <dsp:cNvSpPr/>
      </dsp:nvSpPr>
      <dsp:spPr>
        <a:xfrm>
          <a:off x="0" y="2924717"/>
          <a:ext cx="5195269" cy="4317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PnR</a:t>
          </a:r>
          <a:r>
            <a:rPr lang="en-US" sz="1800" kern="1200" dirty="0"/>
            <a:t> with DRC and LVS</a:t>
          </a:r>
        </a:p>
      </dsp:txBody>
      <dsp:txXfrm>
        <a:off x="21075" y="2945792"/>
        <a:ext cx="5153119" cy="389580"/>
      </dsp:txXfrm>
    </dsp:sp>
    <dsp:sp modelId="{3FBBD334-A440-439C-B219-131089D491D7}">
      <dsp:nvSpPr>
        <dsp:cNvPr id="0" name=""/>
        <dsp:cNvSpPr/>
      </dsp:nvSpPr>
      <dsp:spPr>
        <a:xfrm>
          <a:off x="0" y="3408287"/>
          <a:ext cx="5195269" cy="4317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Optimization</a:t>
          </a:r>
        </a:p>
      </dsp:txBody>
      <dsp:txXfrm>
        <a:off x="21075" y="3429362"/>
        <a:ext cx="5153119" cy="389580"/>
      </dsp:txXfrm>
    </dsp:sp>
    <dsp:sp modelId="{B4599C22-EC7B-4A43-A2B7-7E855FFE8AB2}">
      <dsp:nvSpPr>
        <dsp:cNvPr id="0" name=""/>
        <dsp:cNvSpPr/>
      </dsp:nvSpPr>
      <dsp:spPr>
        <a:xfrm>
          <a:off x="0" y="3891857"/>
          <a:ext cx="5195269" cy="4317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Final Parameter</a:t>
          </a:r>
        </a:p>
      </dsp:txBody>
      <dsp:txXfrm>
        <a:off x="21075" y="3912932"/>
        <a:ext cx="5153119" cy="389580"/>
      </dsp:txXfrm>
    </dsp:sp>
    <dsp:sp modelId="{CEA73816-02C2-431B-8AE9-0360F1A5122D}">
      <dsp:nvSpPr>
        <dsp:cNvPr id="0" name=""/>
        <dsp:cNvSpPr/>
      </dsp:nvSpPr>
      <dsp:spPr>
        <a:xfrm>
          <a:off x="0" y="4375427"/>
          <a:ext cx="5195269" cy="43173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Acknowledgement and References</a:t>
          </a:r>
        </a:p>
      </dsp:txBody>
      <dsp:txXfrm>
        <a:off x="21075" y="4396502"/>
        <a:ext cx="5153119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0F265C-9DF2-E8FB-C281-49A95720C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8A12-072E-E9DD-75D8-792036B5C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6D79-EFC6-014D-40F3-68F8FB024E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9D36-8240-DBBB-128E-9E573BE9A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en-BD" smtClean="0"/>
              <a:t>12/07/2024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D39E-BF79-5044-9B9C-292D64001D90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40591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D39E-BF79-5044-9B9C-292D64001D90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7385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D39E-BF79-5044-9B9C-292D64001D90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6914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240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BD" sz="240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Course Title</a:t>
            </a:r>
            <a:r>
              <a:rPr lang="en-BD" sz="2400">
                <a:latin typeface="Arial" panose="020B0604020202020204" pitchFamily="34" charset="0"/>
                <a:cs typeface="Arial" panose="020B0604020202020204" pitchFamily="34" charset="0"/>
              </a:rPr>
              <a:t>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sz="2800">
                <a:latin typeface="Arial" panose="020B0604020202020204" pitchFamily="34" charset="0"/>
                <a:cs typeface="Arial" panose="020B0604020202020204" pitchFamily="34" charset="0"/>
              </a:rPr>
              <a:t>Jan 202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BD" sz="2800">
                <a:latin typeface="Arial" panose="020B0604020202020204" pitchFamily="34" charset="0"/>
                <a:cs typeface="Arial" panose="020B0604020202020204" pitchFamily="34" charset="0"/>
              </a:rPr>
              <a:t>Level-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BD" sz="2800">
                <a:latin typeface="Arial" panose="020B0604020202020204" pitchFamily="34" charset="0"/>
                <a:cs typeface="Arial" panose="020B0604020202020204" pitchFamily="34" charset="0"/>
              </a:rPr>
              <a:t> Term-I Section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BD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BD" sz="360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99C6A4-662A-4C47-AB70-4A7A449F40AE}"/>
              </a:ext>
            </a:extLst>
          </p:cNvPr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B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/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468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194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468 (2022) – Final Project Group A.XY</a:t>
            </a:r>
            <a:endParaRPr lang="en-BD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2374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468 (2022) – Final Project Group A.XY</a:t>
            </a:r>
            <a:endParaRPr lang="en-BD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840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468 (2022) – Final Project Group A.XY</a:t>
            </a:r>
            <a:endParaRPr lang="en-B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4822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468 (2022) – Final Project Group A.XY</a:t>
            </a:r>
            <a:endParaRPr lang="en-BD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704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2ED7D-C8C9-FC45-9D41-2B197068D5F8}"/>
              </a:ext>
            </a:extLst>
          </p:cNvPr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BD" smtClean="0"/>
              <a:pPr/>
              <a:t>‹#›</a:t>
            </a:fld>
            <a:endParaRPr lang="en-B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EEE </a:t>
            </a:r>
            <a:r>
              <a:rPr lang="en-US" err="1"/>
              <a:t>xyz</a:t>
            </a:r>
            <a:r>
              <a:rPr lang="en-US"/>
              <a:t> (202z) – Final Project Group A.XY</a:t>
            </a:r>
            <a:endParaRPr lang="en-BD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BD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930-4690-4E02-1140-5543B5EA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8AED-84C6-91FC-ABBA-DBE8580F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" y="322283"/>
            <a:ext cx="10058400" cy="729006"/>
          </a:xfrm>
        </p:spPr>
        <p:txBody>
          <a:bodyPr/>
          <a:lstStyle/>
          <a:p>
            <a:r>
              <a:rPr lang="en-BD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98BE2-B48D-E372-8F47-927034CF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1</a:t>
            </a:fld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15FCA-43DA-DF1F-4ED8-BCF4036B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468 (2024) – Project Presentation  Group 3.G2</a:t>
            </a:r>
            <a:endParaRPr lang="en-B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0AB2A-CEF1-19C2-161B-DCBD275F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3878168" cy="375412"/>
          </a:xfrm>
        </p:spPr>
        <p:txBody>
          <a:bodyPr/>
          <a:lstStyle/>
          <a:p>
            <a:r>
              <a:rPr lang="en-US" dirty="0"/>
              <a:t>16-bit Carry-Lookahead Adder</a:t>
            </a:r>
            <a:endParaRPr lang="en-B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E99A9-5652-2DED-C29B-2A06021B4CBA}"/>
              </a:ext>
            </a:extLst>
          </p:cNvPr>
          <p:cNvSpPr txBox="1"/>
          <p:nvPr/>
        </p:nvSpPr>
        <p:spPr>
          <a:xfrm>
            <a:off x="9459470" y="6470825"/>
            <a:ext cx="21499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/>
              </a:rPr>
              <a:t>Presented by: 1906174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A9F6E150-DCAA-14CD-622B-4A7B92F72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717762"/>
              </p:ext>
            </p:extLst>
          </p:nvPr>
        </p:nvGraphicFramePr>
        <p:xfrm>
          <a:off x="587238" y="1120888"/>
          <a:ext cx="5195269" cy="483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6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8E8E-0D51-1E8F-97E9-E5504F3E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1265-F7D4-99F1-6F69-5D1DFEED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6153E-57EA-673E-45E8-9798F710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84" y="121787"/>
            <a:ext cx="10971832" cy="5837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701A9F-3E99-076E-AC5B-1B4CFA6AD78A}"/>
              </a:ext>
            </a:extLst>
          </p:cNvPr>
          <p:cNvSpPr txBox="1"/>
          <p:nvPr/>
        </p:nvSpPr>
        <p:spPr>
          <a:xfrm>
            <a:off x="3090041" y="5959364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Schematic of Carry Lookahead Adder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976DD93-F6F3-D905-AA63-00FBD17D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r>
              <a:rPr lang="en-US" dirty="0"/>
              <a:t>24</a:t>
            </a:r>
            <a:endParaRPr lang="en-BD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7DD928EA-9BE1-2C8A-BA7B-58ECFCAD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468 (2024) – Project Presentation  Group 3.G2</a:t>
            </a:r>
            <a:endParaRPr lang="en-BD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89DCC35-7E88-EB46-E30B-53262DB0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3878168" cy="375412"/>
          </a:xfrm>
        </p:spPr>
        <p:txBody>
          <a:bodyPr/>
          <a:lstStyle/>
          <a:p>
            <a:r>
              <a:rPr lang="en-US" dirty="0"/>
              <a:t>16-bit Carry-Lookahead Adder</a:t>
            </a:r>
            <a:endParaRPr lang="en-B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A0A8A7-1C9C-9A70-38FA-6202540DAE4A}"/>
              </a:ext>
            </a:extLst>
          </p:cNvPr>
          <p:cNvSpPr txBox="1"/>
          <p:nvPr/>
        </p:nvSpPr>
        <p:spPr>
          <a:xfrm>
            <a:off x="9459470" y="6470825"/>
            <a:ext cx="21499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/>
              </a:rPr>
              <a:t>Presented by: 1906174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4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6CC970-761C-95E6-D17B-62A060DA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76" y="141970"/>
            <a:ext cx="6674069" cy="5365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D80F5-43D3-9E60-F23F-6627DC5E6500}"/>
              </a:ext>
            </a:extLst>
          </p:cNvPr>
          <p:cNvSpPr txBox="1"/>
          <p:nvPr/>
        </p:nvSpPr>
        <p:spPr>
          <a:xfrm>
            <a:off x="2406869" y="5738648"/>
            <a:ext cx="5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Fig:  Report Of Datapath Area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79C3076-1159-6C7B-9058-8AA42BDA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r>
              <a:rPr lang="en-US" dirty="0"/>
              <a:t>25</a:t>
            </a:r>
            <a:endParaRPr lang="en-BD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BFA8280-AB57-8908-2D83-4437349B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468 (2024) – Project Presentation  Group 3.G2</a:t>
            </a:r>
            <a:endParaRPr lang="en-BD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13C3649-059F-C638-4404-B407140D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3878168" cy="375412"/>
          </a:xfrm>
        </p:spPr>
        <p:txBody>
          <a:bodyPr/>
          <a:lstStyle/>
          <a:p>
            <a:r>
              <a:rPr lang="en-US" dirty="0"/>
              <a:t>16-bit Carry-Lookahead Adder</a:t>
            </a:r>
            <a:endParaRPr lang="en-B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669DF-BBB5-AFEE-EE52-5784F9D9446A}"/>
              </a:ext>
            </a:extLst>
          </p:cNvPr>
          <p:cNvSpPr txBox="1"/>
          <p:nvPr/>
        </p:nvSpPr>
        <p:spPr>
          <a:xfrm>
            <a:off x="9459470" y="6470825"/>
            <a:ext cx="21499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/>
              </a:rPr>
              <a:t>Presented by: 1906174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4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8CBF78-56A6-478A-D9B7-0509893E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90" y="11370"/>
            <a:ext cx="7055619" cy="5494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BA9AB3-738A-0DB2-7015-8E11526B09A5}"/>
              </a:ext>
            </a:extLst>
          </p:cNvPr>
          <p:cNvSpPr txBox="1"/>
          <p:nvPr/>
        </p:nvSpPr>
        <p:spPr>
          <a:xfrm>
            <a:off x="4400550" y="5580993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  Power Report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1BC8E02-1A25-CC95-0BB4-DC725263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r>
              <a:rPr lang="en-US" dirty="0"/>
              <a:t>26</a:t>
            </a:r>
            <a:endParaRPr lang="en-BD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33735C38-6180-E174-5787-48B0B1FF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468 (2024) – Project Presentation  Group 3.G2</a:t>
            </a:r>
            <a:endParaRPr lang="en-BD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FB5E4B3-2934-C3B8-22E9-14C13914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3878168" cy="375412"/>
          </a:xfrm>
        </p:spPr>
        <p:txBody>
          <a:bodyPr/>
          <a:lstStyle/>
          <a:p>
            <a:r>
              <a:rPr lang="en-US" dirty="0"/>
              <a:t>16-bit Carry-Lookahead Adder</a:t>
            </a:r>
            <a:endParaRPr lang="en-B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DA1D9-437E-97E3-0607-EF8732F1FD38}"/>
              </a:ext>
            </a:extLst>
          </p:cNvPr>
          <p:cNvSpPr txBox="1"/>
          <p:nvPr/>
        </p:nvSpPr>
        <p:spPr>
          <a:xfrm>
            <a:off x="9459470" y="6470825"/>
            <a:ext cx="21499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/>
              </a:rPr>
              <a:t>Presented by: 1906174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9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3323-9F54-4F99-6AB5-E4BFF341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3DDC-BE97-DC28-0667-B969075F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E7613-1353-9C49-574D-27402070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5" y="178674"/>
            <a:ext cx="10364885" cy="5565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23E30-5937-DAAF-F915-DFFB9E06C58D}"/>
              </a:ext>
            </a:extLst>
          </p:cNvPr>
          <p:cNvSpPr txBox="1"/>
          <p:nvPr/>
        </p:nvSpPr>
        <p:spPr>
          <a:xfrm>
            <a:off x="3909848" y="5896303"/>
            <a:ext cx="598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Timing Analysis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D181897-F847-BAD0-2A7C-5BABC732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r>
              <a:rPr lang="en-US" dirty="0"/>
              <a:t>27</a:t>
            </a:r>
            <a:endParaRPr lang="en-BD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CA379AF6-A209-4A08-69C6-A3339E26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468 (2024) – Project Presentation  Group 3.G2</a:t>
            </a:r>
            <a:endParaRPr lang="en-BD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D644A22-9B7E-634D-B09C-6C2EF5F9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3878168" cy="375412"/>
          </a:xfrm>
        </p:spPr>
        <p:txBody>
          <a:bodyPr/>
          <a:lstStyle/>
          <a:p>
            <a:r>
              <a:rPr lang="en-US" dirty="0"/>
              <a:t>16-bit Carry-Lookahead Adder</a:t>
            </a:r>
            <a:endParaRPr lang="en-B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5CBA0-D477-DD21-148F-1C622184B3CE}"/>
              </a:ext>
            </a:extLst>
          </p:cNvPr>
          <p:cNvSpPr txBox="1"/>
          <p:nvPr/>
        </p:nvSpPr>
        <p:spPr>
          <a:xfrm>
            <a:off x="9459470" y="6470825"/>
            <a:ext cx="214994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/>
              </a:rPr>
              <a:t>Presented by: 1906174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36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0A0D59A31444DAB0CE8603F611125" ma:contentTypeVersion="14" ma:contentTypeDescription="Create a new document." ma:contentTypeScope="" ma:versionID="d49d369af41df6913d9fa838e03aca05">
  <xsd:schema xmlns:xsd="http://www.w3.org/2001/XMLSchema" xmlns:xs="http://www.w3.org/2001/XMLSchema" xmlns:p="http://schemas.microsoft.com/office/2006/metadata/properties" xmlns:ns2="a394fc10-ea84-4ace-878c-3f7931003a5b" xmlns:ns3="b5a02e82-66fa-424c-a596-cee7faae1515" targetNamespace="http://schemas.microsoft.com/office/2006/metadata/properties" ma:root="true" ma:fieldsID="10d9b69ea8389d3c604c35665fe50617" ns2:_="" ns3:_="">
    <xsd:import namespace="a394fc10-ea84-4ace-878c-3f7931003a5b"/>
    <xsd:import namespace="b5a02e82-66fa-424c-a596-cee7faae15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4fc10-ea84-4ace-878c-3f7931003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6e39378-e5b3-4363-9849-d730c44b92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02e82-66fa-424c-a596-cee7faae151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c95a4bd-1da0-4563-b3ed-cfb1c5bd3ec5}" ma:internalName="TaxCatchAll" ma:showField="CatchAllData" ma:web="b5a02e82-66fa-424c-a596-cee7faae15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02e82-66fa-424c-a596-cee7faae1515" xsi:nil="true"/>
    <lcf76f155ced4ddcb4097134ff3c332f xmlns="a394fc10-ea84-4ace-878c-3f7931003a5b">
      <Terms xmlns="http://schemas.microsoft.com/office/infopath/2007/PartnerControls"/>
    </lcf76f155ced4ddcb4097134ff3c332f>
    <SharedWithUsers xmlns="b5a02e82-66fa-424c-a596-cee7faae1515">
      <UserInfo>
        <DisplayName>1906090 - Mir Noushad Hussain</DisplayName>
        <AccountId>9</AccountId>
        <AccountType/>
      </UserInfo>
      <UserInfo>
        <DisplayName>1906091 - Irfan Ahmed</DisplayName>
        <AccountId>14</AccountId>
        <AccountType/>
      </UserInfo>
      <UserInfo>
        <DisplayName>1906070 - Md. Mostaqul Islam</DisplayName>
        <AccountId>15</AccountId>
        <AccountType/>
      </UserInfo>
      <UserInfo>
        <DisplayName>1906080 - Md. Liton Ali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76E0F68-088F-4A57-9792-008CB5F0D2BC}">
  <ds:schemaRefs>
    <ds:schemaRef ds:uri="a394fc10-ea84-4ace-878c-3f7931003a5b"/>
    <ds:schemaRef ds:uri="b5a02e82-66fa-424c-a596-cee7faae151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07E24E4-FAAC-4265-89CE-BE0FBC7D11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3C86E-2FCB-4CDE-8723-1F9E7DCB861A}">
  <ds:schemaRefs>
    <ds:schemaRef ds:uri="a394fc10-ea84-4ace-878c-3f7931003a5b"/>
    <ds:schemaRef ds:uri="b5a02e82-66fa-424c-a596-cee7faae151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519</TotalTime>
  <Words>146</Words>
  <Application>Microsoft Office PowerPoint</Application>
  <PresentationFormat>Widescreen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Century Gothic</vt:lpstr>
      <vt:lpstr>Garamond</vt:lpstr>
      <vt:lpstr>Savon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1906081 - Anindya Kishore Choudhury</cp:lastModifiedBy>
  <cp:revision>29</cp:revision>
  <cp:lastPrinted>2023-06-08T10:53:35Z</cp:lastPrinted>
  <dcterms:created xsi:type="dcterms:W3CDTF">2021-07-11T09:27:00Z</dcterms:created>
  <dcterms:modified xsi:type="dcterms:W3CDTF">2024-12-07T08:41:42Z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0x0101006410A0D59A31444DAB0CE8603F611125</vt:lpwstr>
  </property>
  <property fmtid="{D5CDD505-2E9C-101B-9397-08002B2CF9AE}" pid="3" name="MediaServiceImageTags">
    <vt:lpwstr/>
  </property>
</Properties>
</file>