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4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1D9F-57B7-6296-ABAE-078C13953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0C2C3-4B39-5649-438D-1A170711D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E0384-25A3-DE7A-933D-FA822EF4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8FA3-BF35-43CA-B127-E4B84A54BFAC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DD3CB-93C0-9349-D8AA-7318BAD2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40C62-E79F-1830-B1CD-88D51AA8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5AD7-DF36-48B9-93E2-0B882F6C8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60B39-38C2-DEB3-71F7-D7C26A9F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4B572-4519-B6E5-A7DB-558CD2115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84017-0CBB-81E5-81CA-D6E1011F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8FA3-BF35-43CA-B127-E4B84A54BFAC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A89BD-04D6-C16E-FDDB-C6B1CBA9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8A4BB-EF13-4B8F-DFF3-DB03005F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5AD7-DF36-48B9-93E2-0B882F6C8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B5D16-8407-294F-70A2-41E5CA27C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D7B30-A2B2-A7ED-69A4-CBB779C95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BC5C1-7064-9D2C-C23A-A0629939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8FA3-BF35-43CA-B127-E4B84A54BFAC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6DD89-4E4D-53BA-A48A-0CDF6D24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86222-DCF9-66FC-ADD9-7E30B91A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5AD7-DF36-48B9-93E2-0B882F6C8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8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99F-7071-8A9C-C2AE-07ED2006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FE73-D1BB-1A72-1CF9-7A66C5E43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D2CFC-8A25-4D01-D0D2-043855D7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8FA3-BF35-43CA-B127-E4B84A54BFAC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C7DAE-EC5E-2F74-2E06-C86E9356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35C14-5631-5628-D271-EF8E6D3C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5AD7-DF36-48B9-93E2-0B882F6C8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4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B25B-15DF-2B83-5443-43E404FC0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1D1EC-9D01-ACBF-57AA-9D4E72B9C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0F795-91EA-94AF-586C-811A15CF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8FA3-BF35-43CA-B127-E4B84A54BFAC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8CD4D-F6BA-764C-24DE-88D768AB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6A166-CE5F-FC3F-5AAE-7CDEB211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5AD7-DF36-48B9-93E2-0B882F6C8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9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3BB4-59BD-E519-B80F-505E13AF3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6FEF5-0FBF-274B-C00E-8E2C40FCB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793FC-BBD3-756A-66F8-DEA27403B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84199-1C9B-D462-EFE8-AF7DFBE5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8FA3-BF35-43CA-B127-E4B84A54BFAC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97B09-3846-A463-ECA3-3CAEDAB9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A6624-5211-E722-A4D9-96ABA310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5AD7-DF36-48B9-93E2-0B882F6C8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8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8C81-F0C0-1A6A-971A-9A44E2E2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2FBE8-237F-3F4F-1C3A-33AFF4F84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8D6A6-24AE-45DD-AC04-5642B59FE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B8072-4619-5642-896B-49EEF5FC6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3DF84C-2EC6-A27F-AC81-FB8F00D4C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AA8EF-2D00-4A93-830B-EA8A7BCE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8FA3-BF35-43CA-B127-E4B84A54BFAC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4DFA3-5C2A-F900-BB4E-48C0B609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51B6FA-77E9-F840-532F-EC97F5BB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5AD7-DF36-48B9-93E2-0B882F6C8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6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FB63-1C4B-3DE4-B6DC-CE4E33AF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DBDCFA-CB6B-CE1E-8934-4EE755B52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8FA3-BF35-43CA-B127-E4B84A54BFAC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2680A-06D7-874A-94D9-648BFA05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10A33-36CC-DDED-EB03-05921138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5AD7-DF36-48B9-93E2-0B882F6C8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7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3E26D-7162-D22E-E51B-8DF47A4E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8FA3-BF35-43CA-B127-E4B84A54BFAC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D232C7-2883-8538-B271-6E31C2A1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67341-C71A-0D25-F21C-26F88EDB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5AD7-DF36-48B9-93E2-0B882F6C8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7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5B2A-0CEA-2D98-6CF9-CCD2E7AA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0573B-73D5-E8F6-65F9-D8B250138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BA8EB-435A-6E32-C81A-A7338D582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8A443-BFAD-8EF9-980D-BE210A99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8FA3-BF35-43CA-B127-E4B84A54BFAC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C43B3-CC17-F6C8-45EC-05C1EF7B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21470-380B-B8B7-E0C5-784D11F3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5AD7-DF36-48B9-93E2-0B882F6C8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6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0DA8-4D71-75BD-ECB4-C94E168E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688142-824D-DAB3-666E-A842CB981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C1394-C28C-87EC-F2F4-323DAEEE7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C2D91-319B-148C-DE88-464BE80A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8FA3-BF35-43CA-B127-E4B84A54BFAC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EB913-F435-EF56-1071-17AA883D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4E2CD-C351-9A95-E69E-C0CF04E3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5AD7-DF36-48B9-93E2-0B882F6C8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3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69E13-AF05-F63D-8A16-7FB7C3366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568D2-C4D2-C350-C097-CF9809AFB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C2E27-0E7F-9614-D725-EF63CEB2E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38FA3-BF35-43CA-B127-E4B84A54BFAC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AE1BA-3F1D-9E0B-1CAA-F071A6183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94DA6-8808-CDB4-D7DA-4F7045E37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55AD7-DF36-48B9-93E2-0B882F6C8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5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F2BEB8-9A0C-946E-244F-73D9FF4E4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12192000" cy="304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09C0BB-E832-7E6E-16A6-40198DA5D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986" y="4505642"/>
            <a:ext cx="3053053" cy="33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3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Anindya Kishore Choudhury</dc:creator>
  <cp:lastModifiedBy>Anindya Kishore Choudhury</cp:lastModifiedBy>
  <cp:revision>3</cp:revision>
  <dcterms:created xsi:type="dcterms:W3CDTF">2024-12-04T10:50:21Z</dcterms:created>
  <dcterms:modified xsi:type="dcterms:W3CDTF">2024-12-04T12:10:56Z</dcterms:modified>
</cp:coreProperties>
</file>