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1D9F-57B7-6296-ABAE-078C1395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0C2C3-4B39-5649-438D-1A170711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384-25A3-DE7A-933D-FA822EF4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D3CB-93C0-9349-D8AA-7318BAD2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C62-E79F-1830-B1CD-88D51AA8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0B39-38C2-DEB3-71F7-D7C26A9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B572-4519-B6E5-A7DB-558CD211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4017-0CBB-81E5-81CA-D6E1011F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89BD-04D6-C16E-FDDB-C6B1CBA9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A4BB-EF13-4B8F-DFF3-DB03005F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B5D16-8407-294F-70A2-41E5CA27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D7B30-A2B2-A7ED-69A4-CBB779C9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C5C1-7064-9D2C-C23A-A062993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DD89-4E4D-53BA-A48A-0CDF6D24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6222-DCF9-66FC-ADD9-7E30B91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99F-7071-8A9C-C2AE-07ED2006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FE73-D1BB-1A72-1CF9-7A66C5E4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2CFC-8A25-4D01-D0D2-043855D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7DAE-EC5E-2F74-2E06-C86E9356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5C14-5631-5628-D271-EF8E6D3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B25B-15DF-2B83-5443-43E404FC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D1EC-9D01-ACBF-57AA-9D4E72B9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F795-91EA-94AF-586C-811A15C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CD4D-F6BA-764C-24DE-88D768AB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A166-CE5F-FC3F-5AAE-7CDEB21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BB4-59BD-E519-B80F-505E13AF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FEF5-0FBF-274B-C00E-8E2C40FC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793FC-BBD3-756A-66F8-DEA27403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4199-1C9B-D462-EFE8-AF7DFBE5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7B09-3846-A463-ECA3-3CAEDAB9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6624-5211-E722-A4D9-96ABA310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C81-F0C0-1A6A-971A-9A44E2E2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FBE8-237F-3F4F-1C3A-33AFF4F8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8D6A6-24AE-45DD-AC04-5642B59F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B8072-4619-5642-896B-49EEF5FC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DF84C-2EC6-A27F-AC81-FB8F00D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A8EF-2D00-4A93-830B-EA8A7BCE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4DFA3-5C2A-F900-BB4E-48C0B609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1B6FA-77E9-F840-532F-EC97F5BB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FB63-1C4B-3DE4-B6DC-CE4E33A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BDCFA-CB6B-CE1E-8934-4EE755B5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2680A-06D7-874A-94D9-648BFA05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10A33-36CC-DDED-EB03-05921138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3E26D-7162-D22E-E51B-8DF47A4E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232C7-2883-8538-B271-6E31C2A1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7341-C71A-0D25-F21C-26F88ED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5B2A-0CEA-2D98-6CF9-CCD2E7A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573B-73D5-E8F6-65F9-D8B25013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BA8EB-435A-6E32-C81A-A7338D58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A443-BFAD-8EF9-980D-BE210A99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43B3-CC17-F6C8-45EC-05C1EF7B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1470-380B-B8B7-E0C5-784D11F3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0DA8-4D71-75BD-ECB4-C94E168E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88142-824D-DAB3-666E-A842CB981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1394-C28C-87EC-F2F4-323DAEEE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2D91-319B-148C-DE88-464BE80A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B913-F435-EF56-1071-17AA883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E2CD-C351-9A95-E69E-C0CF04E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69E13-AF05-F63D-8A16-7FB7C336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68D2-C4D2-C350-C097-CF9809AF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2E27-0E7F-9614-D725-EF63CEB2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E1BA-3F1D-9E0B-1CAA-F071A618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4DA6-8808-CDB4-D7DA-4F7045E3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BEB8-9A0C-946E-244F-73D9FF4E4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C0BB-E832-7E6E-16A6-40198DA5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86" y="4505642"/>
            <a:ext cx="3053053" cy="3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72575-4D93-3E39-9DCD-8670BD64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512"/>
            <a:ext cx="12192000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DE37B-B54E-8CA3-D34C-39903340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64" y="4350989"/>
            <a:ext cx="498286" cy="34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EA545-C3AF-DC1F-F678-46A70462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7" y="2785088"/>
            <a:ext cx="472506" cy="4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Anindya Kishore Choudhury</dc:creator>
  <cp:lastModifiedBy>Anindya Kishore Choudhury</cp:lastModifiedBy>
  <cp:revision>5</cp:revision>
  <dcterms:created xsi:type="dcterms:W3CDTF">2024-12-04T10:50:21Z</dcterms:created>
  <dcterms:modified xsi:type="dcterms:W3CDTF">2024-12-04T12:30:00Z</dcterms:modified>
</cp:coreProperties>
</file>