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7E8C-7C60-46CE-BD25-ED015BA4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24232"/>
            <a:ext cx="7766936" cy="122903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ASSIGNMENT: FUZZY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37334-2237-4338-9EE6-93B940A00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53265"/>
            <a:ext cx="7766936" cy="2994467"/>
          </a:xfrm>
        </p:spPr>
        <p:txBody>
          <a:bodyPr>
            <a:norm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ANINDYA S. DAS(1811MC02)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1A8-290D-4CA7-982F-14E05840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56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0639-077A-4A7E-AA45-A9FAC3AC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7961"/>
            <a:ext cx="8596668" cy="4163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“Fuzzy controller for inverted pendulum”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Input variable: Angular departure(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Terms: Negative Medium, Negative Small, Zero, Positive Small, Positive Medium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Input variable: Angular velocity(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Terms: Negative Medium, Negative Small, Zero, Positive Small, Positive Medium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Output variable: Current(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Terms: Negative Medium, Negative Small, Zero, Positive Small, Positive Medium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4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04DB-624F-4003-98EF-772C7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913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PROFILES OF ANGULAR DEPARTURE, ANGULAR VELOCITY AND CURRENT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9CFF0-E4D4-4E72-8793-8391A181B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1" y="1770063"/>
            <a:ext cx="8094131" cy="4729162"/>
          </a:xfrm>
        </p:spPr>
      </p:pic>
    </p:spTree>
    <p:extLst>
      <p:ext uri="{BB962C8B-B14F-4D97-AF65-F5344CB8AC3E}">
        <p14:creationId xmlns:p14="http://schemas.microsoft.com/office/powerpoint/2010/main" val="365030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9725-DDFC-4866-BF16-C850216B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07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AED61-D9B2-49FD-B10A-F52B871C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296" y="1573160"/>
            <a:ext cx="7305368" cy="4188542"/>
          </a:xfrm>
        </p:spPr>
      </p:pic>
    </p:spTree>
    <p:extLst>
      <p:ext uri="{BB962C8B-B14F-4D97-AF65-F5344CB8AC3E}">
        <p14:creationId xmlns:p14="http://schemas.microsoft.com/office/powerpoint/2010/main" val="24057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64E-40FD-4B6B-9AC2-4B403CFE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91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27F-BADD-4611-8EB8-1D58064C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43"/>
            <a:ext cx="8596668" cy="352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θ == Zero and θ. == Zero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Zero.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θ is Positive small and θ.  = = Zero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 small.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3.if θ is Negative small and θ.  = = Zero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 small.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4.if θ = = Zero and θ. is Positive small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 small.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θ = = Zero and θ. is Negative small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Positive small.</a:t>
            </a:r>
          </a:p>
        </p:txBody>
      </p:sp>
    </p:spTree>
    <p:extLst>
      <p:ext uri="{BB962C8B-B14F-4D97-AF65-F5344CB8AC3E}">
        <p14:creationId xmlns:p14="http://schemas.microsoft.com/office/powerpoint/2010/main" val="348758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C911-DA0C-4035-8342-2F709936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8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21DB-6865-4B59-845A-1F005340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303"/>
            <a:ext cx="8596668" cy="42420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a. </a:t>
            </a:r>
            <a:r>
              <a:rPr lang="en-US" dirty="0"/>
              <a:t>Fuzzification of sensed values(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 and  θ.)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b.</a:t>
            </a:r>
            <a:r>
              <a:rPr lang="en-US" dirty="0"/>
              <a:t> Getting the values of μ(</a:t>
            </a:r>
            <a:r>
              <a:rPr lang="en-US" dirty="0" err="1"/>
              <a:t>i</a:t>
            </a:r>
            <a:r>
              <a:rPr lang="en-US" dirty="0"/>
              <a:t>) from control rules.</a:t>
            </a:r>
          </a:p>
          <a:p>
            <a:pPr marL="0" indent="0">
              <a:buNone/>
            </a:pPr>
            <a:r>
              <a:rPr lang="en-US" b="1" dirty="0"/>
              <a:t>c. </a:t>
            </a:r>
            <a:r>
              <a:rPr lang="en-US" dirty="0"/>
              <a:t>Defuzzification to obtain ONE i by the centroid method.</a:t>
            </a:r>
          </a:p>
        </p:txBody>
      </p:sp>
    </p:spTree>
    <p:extLst>
      <p:ext uri="{BB962C8B-B14F-4D97-AF65-F5344CB8AC3E}">
        <p14:creationId xmlns:p14="http://schemas.microsoft.com/office/powerpoint/2010/main" val="338805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C8D-20A0-4D89-94D6-FEFFC588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935"/>
            <a:ext cx="8596668" cy="86523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OUTPUT(GUI)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82249-662D-4ED0-9856-2B94DA59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110" y="1877961"/>
            <a:ext cx="2920180" cy="3043109"/>
          </a:xfrm>
        </p:spPr>
      </p:pic>
    </p:spTree>
    <p:extLst>
      <p:ext uri="{BB962C8B-B14F-4D97-AF65-F5344CB8AC3E}">
        <p14:creationId xmlns:p14="http://schemas.microsoft.com/office/powerpoint/2010/main" val="5559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1427-16BF-4C6E-9050-CC8A95DE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1"/>
            <a:ext cx="8596668" cy="8849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CURRENT VS THETA (without 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DD496-A246-4F16-8228-A01007CF0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902" y="1779639"/>
            <a:ext cx="8347265" cy="4060723"/>
          </a:xfrm>
        </p:spPr>
      </p:pic>
    </p:spTree>
    <p:extLst>
      <p:ext uri="{BB962C8B-B14F-4D97-AF65-F5344CB8AC3E}">
        <p14:creationId xmlns:p14="http://schemas.microsoft.com/office/powerpoint/2010/main" val="278191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C435-54C4-474B-A22C-4CECC799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CURRENT VS THETA (with g)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8F3607-91A9-4B80-B9FE-D067BE72B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740311"/>
            <a:ext cx="8596668" cy="4341044"/>
          </a:xfrm>
        </p:spPr>
      </p:pic>
    </p:spTree>
    <p:extLst>
      <p:ext uri="{BB962C8B-B14F-4D97-AF65-F5344CB8AC3E}">
        <p14:creationId xmlns:p14="http://schemas.microsoft.com/office/powerpoint/2010/main" val="2771488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253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ASSIGNMENT: FUZZY LOGIC</vt:lpstr>
      <vt:lpstr>PROBLEM STATEMENT</vt:lpstr>
      <vt:lpstr>PROFILES OF ANGULAR DEPARTURE, ANGULAR VELOCITY AND CURRENT </vt:lpstr>
      <vt:lpstr>CONTROL MATRIX</vt:lpstr>
      <vt:lpstr>FUZZY RULES</vt:lpstr>
      <vt:lpstr>STEPS</vt:lpstr>
      <vt:lpstr>OUTPUT(GUI)</vt:lpstr>
      <vt:lpstr>PLOTTING CURRENT VS THETA (without g)</vt:lpstr>
      <vt:lpstr>PLOTTING CURRENT VS THETA (with 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ASSIGNMENT-4: FUZZY LOGIC</dc:title>
  <dc:creator>kanchan jha</dc:creator>
  <cp:lastModifiedBy>Anindya Das</cp:lastModifiedBy>
  <cp:revision>19</cp:revision>
  <dcterms:created xsi:type="dcterms:W3CDTF">2018-10-27T11:27:53Z</dcterms:created>
  <dcterms:modified xsi:type="dcterms:W3CDTF">2020-03-06T15:18:36Z</dcterms:modified>
</cp:coreProperties>
</file>