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59" r:id="rId6"/>
    <p:sldId id="260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9" r:id="rId16"/>
    <p:sldId id="270" r:id="rId17"/>
    <p:sldId id="282" r:id="rId18"/>
    <p:sldId id="28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5365" autoAdjust="0"/>
  </p:normalViewPr>
  <p:slideViewPr>
    <p:cSldViewPr>
      <p:cViewPr varScale="1">
        <p:scale>
          <a:sx n="42" d="100"/>
          <a:sy n="42" d="100"/>
        </p:scale>
        <p:origin x="-133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ECBB6-CB06-494D-9534-280D6737AFE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551FD-D01D-4F9E-9B4E-E3D8C5B2A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tropy_(information_theory)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</a:t>
            </a:r>
            <a:r>
              <a:rPr lang="en-US" baseline="0" dirty="0" smtClean="0"/>
              <a:t> weather individual people have regular and recognizable patterns of interaction with objects</a:t>
            </a:r>
          </a:p>
          <a:p>
            <a:r>
              <a:rPr lang="en-US" baseline="0" dirty="0" smtClean="0"/>
              <a:t>Cognitive decline: Deterioration of cognitive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551FD-D01D-4F9E-9B4E-E3D8C5B2AF4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Ben-</a:t>
            </a:r>
            <a:r>
              <a:rPr lang="en-US" dirty="0" err="1" smtClean="0"/>
              <a:t>Arie</a:t>
            </a:r>
            <a:r>
              <a:rPr lang="en-US" baseline="0" dirty="0" smtClean="0"/>
              <a:t>, et al employed video cameras to distinguish among eight basic actions including jumping, walking, picking up a object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551FD-D01D-4F9E-9B4E-E3D8C5B2AF4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Ben-</a:t>
            </a:r>
            <a:r>
              <a:rPr lang="en-US" dirty="0" err="1" smtClean="0"/>
              <a:t>Arie</a:t>
            </a:r>
            <a:r>
              <a:rPr lang="en-US" baseline="0" dirty="0" smtClean="0"/>
              <a:t>, et al employed video cameras to distinguish among eight basic actions including jumping, walking, picking up a object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551FD-D01D-4F9E-9B4E-E3D8C5B2AF4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ID3 algorithm can be summarized as follows: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 all unused attributes and count their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Entropy (information theory)"/>
              </a:rPr>
              <a:t>entropy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concerning test samples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 attribute for which entropy is minimum (or, equivalently, information gain is maximum)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node containing that attribute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551FD-D01D-4F9E-9B4E-E3D8C5B2AF4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Tag:</a:t>
            </a:r>
            <a:r>
              <a:rPr lang="en-US" baseline="0" dirty="0" smtClean="0"/>
              <a:t> interaction with an individual tag</a:t>
            </a:r>
          </a:p>
          <a:p>
            <a:r>
              <a:rPr lang="en-US" baseline="0" dirty="0" smtClean="0"/>
              <a:t>Group: interaction with any of a group of tags that are equivalent except for the orientation of the object</a:t>
            </a:r>
          </a:p>
          <a:p>
            <a:r>
              <a:rPr lang="en-US" baseline="0" dirty="0" smtClean="0"/>
              <a:t>Object: interaction with an object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551FD-D01D-4F9E-9B4E-E3D8C5B2AF4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FBB56D-F89A-4EDC-BC41-845967F7971F}" type="datetimeFigureOut">
              <a:rPr lang="en-US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FD3DF-116D-4190-A835-EE1FF95D70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DA7E7B-8C95-411F-9F55-815260DC5B66}" type="datetimeFigureOut">
              <a:rPr lang="en-US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736AD-BD11-4238-B9A7-2F0EA83DC0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73F060-D548-4B9A-8E95-187FA0ACFD99}" type="datetimeFigureOut">
              <a:rPr lang="en-US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28FAE-F8DF-4097-9C45-36BB506C04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02CAB8-9072-432D-BDEF-9761A450329A}" type="datetimeFigureOut">
              <a:rPr lang="en-US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C784D-0A0A-42EE-BEBE-BE6CE203C0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4DBEB3-661C-4955-987C-C67F90450795}" type="datetimeFigureOut">
              <a:rPr lang="en-US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2CBA52-7EA9-4FF0-ADE8-10A2CD8463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A881D3-237F-4F16-8590-DADC4E84CF02}" type="datetimeFigureOut">
              <a:rPr lang="en-US"/>
              <a:pPr/>
              <a:t>9/19/2011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9CBB3E-D9C1-4ED3-8F87-08BE97386C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948DAA-D1B6-4362-BDBD-6C08FDBE8A09}" type="datetimeFigureOut">
              <a:rPr lang="en-US"/>
              <a:pPr/>
              <a:t>9/19/2011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CE695-8A97-46BC-96A4-264CB0770D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46DF32-6FD5-4F2C-9448-270A6B3D07E7}" type="datetimeFigureOut">
              <a:rPr lang="en-US"/>
              <a:pPr/>
              <a:t>9/19/2011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F1B14-7EDB-4BDF-8C04-5BA8F75867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3FBFB6-F553-45C4-94E6-4E57842422C5}" type="datetimeFigureOut">
              <a:rPr lang="en-US"/>
              <a:pPr/>
              <a:t>9/19/2011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43CD5-0271-494D-B444-582FA52814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054557-6BD6-48AA-BF31-D13EC634D35B}" type="datetimeFigureOut">
              <a:rPr lang="en-US"/>
              <a:pPr/>
              <a:t>9/19/2011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4EC4-128D-465E-9810-29B66B8F92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F8041B-D89F-4D41-90C9-790135BE4F4D}" type="datetimeFigureOut">
              <a:rPr lang="en-US"/>
              <a:pPr/>
              <a:t>9/19/2011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E29F7-CC22-40BC-BA3F-2678E95AFD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2BF7BB42-2B6F-4226-BC92-303C66CE2911}" type="datetimeFigureOut">
              <a:rPr lang="en-US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7A55C0B-2681-4506-991D-532AD43706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An ‘Object-use Fingerprint’: The use of Electronic Sensors for Human Identification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Mark R. Hodges and Martha E. Pollack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35911"/>
            <a:ext cx="3962400" cy="382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" y="54864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</a:rPr>
              <a:t>Confusion matrix with full feature </a:t>
            </a:r>
          </a:p>
          <a:p>
            <a:pPr algn="ctr"/>
            <a:r>
              <a:rPr lang="en-US" sz="2200" dirty="0" smtClean="0">
                <a:latin typeface="+mj-lt"/>
              </a:rPr>
              <a:t>set </a:t>
            </a:r>
            <a:r>
              <a:rPr lang="en-US" sz="2200" dirty="0" smtClean="0">
                <a:solidFill>
                  <a:srgbClr val="00B0F0"/>
                </a:solidFill>
                <a:latin typeface="+mj-lt"/>
              </a:rPr>
              <a:t>using cream and sugar</a:t>
            </a:r>
            <a:endParaRPr lang="en-US" sz="2200" dirty="0">
              <a:solidFill>
                <a:srgbClr val="00B0F0"/>
              </a:solidFill>
              <a:latin typeface="+mj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427719"/>
            <a:ext cx="3886200" cy="383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648200" y="54864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</a:rPr>
              <a:t>Confusion matrix with full feature set </a:t>
            </a:r>
            <a:r>
              <a:rPr lang="en-US" sz="2200" dirty="0" smtClean="0">
                <a:solidFill>
                  <a:srgbClr val="00B0F0"/>
                </a:solidFill>
                <a:latin typeface="+mj-lt"/>
              </a:rPr>
              <a:t>without cream and sugar</a:t>
            </a:r>
            <a:endParaRPr lang="en-US" sz="22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8" name="Horizontal Scroll 7"/>
          <p:cNvSpPr/>
          <p:nvPr/>
        </p:nvSpPr>
        <p:spPr>
          <a:xfrm>
            <a:off x="304800" y="2590800"/>
            <a:ext cx="8610600" cy="1600200"/>
          </a:xfrm>
          <a:prstGeom prst="horizont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Accuracy is </a:t>
            </a:r>
            <a:r>
              <a:rPr lang="en-US" sz="3600" dirty="0" smtClean="0">
                <a:solidFill>
                  <a:srgbClr val="FF0000"/>
                </a:solidFill>
              </a:rPr>
              <a:t>97%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1188" y="1600200"/>
            <a:ext cx="807941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462063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617" y="3804374"/>
            <a:ext cx="8580783" cy="198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Horizontal Scroll 7"/>
          <p:cNvSpPr/>
          <p:nvPr/>
        </p:nvSpPr>
        <p:spPr>
          <a:xfrm>
            <a:off x="304800" y="2895600"/>
            <a:ext cx="8610600" cy="1600200"/>
          </a:xfrm>
          <a:prstGeom prst="horizont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Very promising result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9" name="Horizontal Scroll 8"/>
          <p:cNvSpPr/>
          <p:nvPr/>
        </p:nvSpPr>
        <p:spPr>
          <a:xfrm>
            <a:off x="304800" y="2895600"/>
            <a:ext cx="8610600" cy="1600200"/>
          </a:xfrm>
          <a:prstGeom prst="horizont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Oh no! A bug was found in the code after the paper was published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" name="Horizontal Scroll 10"/>
          <p:cNvSpPr/>
          <p:nvPr/>
        </p:nvSpPr>
        <p:spPr>
          <a:xfrm>
            <a:off x="304800" y="4648200"/>
            <a:ext cx="8610600" cy="1600200"/>
          </a:xfrm>
          <a:prstGeom prst="horizont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Overall accuracy with all the features is </a:t>
            </a:r>
            <a:r>
              <a:rPr lang="en-US" sz="3600" dirty="0" smtClean="0">
                <a:solidFill>
                  <a:srgbClr val="FF0000"/>
                </a:solidFill>
              </a:rPr>
              <a:t>73%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3657600" y="762000"/>
            <a:ext cx="1752600" cy="2667000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0417 -0.2388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Corrected Result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571311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809999"/>
            <a:ext cx="7239000" cy="260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164592" y="5230368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Critique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</a:t>
            </a:r>
            <a:r>
              <a:rPr lang="en-US" dirty="0" smtClean="0">
                <a:solidFill>
                  <a:srgbClr val="FF0000"/>
                </a:solidFill>
              </a:rPr>
              <a:t>controlled experiment</a:t>
            </a:r>
          </a:p>
          <a:p>
            <a:r>
              <a:rPr lang="en-US" dirty="0" smtClean="0"/>
              <a:t>Only </a:t>
            </a:r>
            <a:r>
              <a:rPr lang="en-US" dirty="0" smtClean="0">
                <a:solidFill>
                  <a:srgbClr val="FF0000"/>
                </a:solidFill>
              </a:rPr>
              <a:t>one task </a:t>
            </a:r>
            <a:r>
              <a:rPr lang="en-US" dirty="0" smtClean="0"/>
              <a:t>considered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segmentation </a:t>
            </a:r>
            <a:r>
              <a:rPr lang="en-US" dirty="0" smtClean="0"/>
              <a:t>of the task was required</a:t>
            </a:r>
          </a:p>
          <a:p>
            <a:r>
              <a:rPr lang="en-US" dirty="0" smtClean="0"/>
              <a:t>Corrected </a:t>
            </a:r>
            <a:r>
              <a:rPr lang="en-US" dirty="0" smtClean="0">
                <a:solidFill>
                  <a:srgbClr val="FF0000"/>
                </a:solidFill>
              </a:rPr>
              <a:t>results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so </a:t>
            </a:r>
            <a:r>
              <a:rPr lang="en-US" dirty="0" smtClean="0">
                <a:solidFill>
                  <a:srgbClr val="FF0000"/>
                </a:solidFill>
              </a:rPr>
              <a:t>promising</a:t>
            </a:r>
          </a:p>
          <a:p>
            <a:r>
              <a:rPr lang="en-US" dirty="0" smtClean="0"/>
              <a:t>Slightly complex </a:t>
            </a:r>
            <a:r>
              <a:rPr lang="en-US" dirty="0" smtClean="0">
                <a:solidFill>
                  <a:srgbClr val="FF0000"/>
                </a:solidFill>
              </a:rPr>
              <a:t>classification algorithm </a:t>
            </a:r>
            <a:r>
              <a:rPr lang="en-US" dirty="0" smtClean="0"/>
              <a:t>might have been tried</a:t>
            </a:r>
          </a:p>
          <a:p>
            <a:r>
              <a:rPr lang="en-US" dirty="0" smtClean="0"/>
              <a:t>Issues with </a:t>
            </a:r>
            <a:r>
              <a:rPr lang="en-US" dirty="0" smtClean="0">
                <a:solidFill>
                  <a:srgbClr val="FF0000"/>
                </a:solidFill>
              </a:rPr>
              <a:t>RFID gloves and tags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Critique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dirty="0" smtClean="0"/>
              <a:t>Metrics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Accuracy 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Cost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Ease of Installation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Performance</a:t>
            </a:r>
          </a:p>
          <a:p>
            <a:pPr>
              <a:lnSpc>
                <a:spcPct val="80000"/>
              </a:lnSpc>
            </a:pPr>
            <a:r>
              <a:rPr lang="en-US" sz="3000" dirty="0" smtClean="0"/>
              <a:t>Independent variables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Number of subjects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Number of different tasks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Number of objects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Orientation of the objects</a:t>
            </a:r>
          </a:p>
          <a:p>
            <a:pPr lvl="1">
              <a:lnSpc>
                <a:spcPct val="80000"/>
              </a:lnSpc>
            </a:pPr>
            <a:endParaRPr lang="en-US" sz="2600" dirty="0" smtClean="0"/>
          </a:p>
          <a:p>
            <a:pPr lvl="1">
              <a:lnSpc>
                <a:spcPct val="80000"/>
              </a:lnSpc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Critique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Ground truth</a:t>
            </a:r>
          </a:p>
          <a:p>
            <a:pPr lvl="1"/>
            <a:r>
              <a:rPr lang="en-US" dirty="0" smtClean="0"/>
              <a:t>Controlled experiment </a:t>
            </a:r>
          </a:p>
          <a:p>
            <a:r>
              <a:rPr lang="en-US" dirty="0" smtClean="0"/>
              <a:t>Baseline for comparison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Comment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Novel idea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Good starting point as a exploratory 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Need to brush up the experiments a little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better machine learning approach can be tried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00200" y="990600"/>
            <a:ext cx="5715000" cy="2057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Comments</a:t>
            </a:r>
            <a:endParaRPr lang="en-US" sz="7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3352800" y="3048000"/>
            <a:ext cx="2514600" cy="20574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individuals from their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behavior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Identifying people from </a:t>
            </a:r>
            <a:r>
              <a:rPr lang="en-US" dirty="0" smtClean="0">
                <a:solidFill>
                  <a:srgbClr val="00B050"/>
                </a:solidFill>
              </a:rPr>
              <a:t>object-use fingerprints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Track the performance of individual at the risk of </a:t>
            </a:r>
            <a:r>
              <a:rPr lang="en-US" dirty="0" smtClean="0">
                <a:solidFill>
                  <a:srgbClr val="00B050"/>
                </a:solidFill>
              </a:rPr>
              <a:t>cognitive decline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State-of-the-Art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B050"/>
                </a:solidFill>
              </a:rPr>
              <a:t>Activity Recognition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 of </a:t>
            </a:r>
            <a:r>
              <a:rPr lang="en-US" dirty="0" smtClean="0">
                <a:solidFill>
                  <a:srgbClr val="0070C0"/>
                </a:solidFill>
              </a:rPr>
              <a:t>Data-rich</a:t>
            </a:r>
            <a:r>
              <a:rPr lang="en-US" dirty="0" smtClean="0"/>
              <a:t> sensors such as video camera or microphones.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Privacy concern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Expensive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 of very </a:t>
            </a:r>
            <a:r>
              <a:rPr lang="en-US" dirty="0" smtClean="0">
                <a:solidFill>
                  <a:srgbClr val="0070C0"/>
                </a:solidFill>
              </a:rPr>
              <a:t>basic</a:t>
            </a:r>
            <a:r>
              <a:rPr lang="en-US" dirty="0" smtClean="0"/>
              <a:t> sensors like accelerometers, motion detectors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Large number of sensors required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Installation in often difficult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Use of </a:t>
            </a:r>
            <a:r>
              <a:rPr lang="en-US" dirty="0" smtClean="0">
                <a:solidFill>
                  <a:srgbClr val="0070C0"/>
                </a:solidFill>
              </a:rPr>
              <a:t>RFID</a:t>
            </a:r>
            <a:r>
              <a:rPr lang="en-US" dirty="0" smtClean="0"/>
              <a:t> readers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Not used for person identification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State-of-the-Art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B050"/>
                </a:solidFill>
              </a:rPr>
              <a:t>Identifying a person using biometrics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Keystroke dynamics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Gait Recognition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Face Recognition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4" name="Horizontal Scroll 3"/>
          <p:cNvSpPr/>
          <p:nvPr/>
        </p:nvSpPr>
        <p:spPr>
          <a:xfrm>
            <a:off x="457200" y="2514600"/>
            <a:ext cx="8229600" cy="16764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Identifying individuals based on their </a:t>
            </a:r>
            <a:r>
              <a:rPr lang="en-US" sz="3200" dirty="0" smtClean="0">
                <a:solidFill>
                  <a:srgbClr val="00B0F0"/>
                </a:solidFill>
              </a:rPr>
              <a:t>object interaction patterns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Selection of Task</a:t>
            </a:r>
          </a:p>
          <a:p>
            <a:pPr lvl="1"/>
            <a:r>
              <a:rPr lang="en-US" dirty="0" smtClean="0"/>
              <a:t>Has to be a </a:t>
            </a:r>
            <a:r>
              <a:rPr lang="en-US" dirty="0" smtClean="0">
                <a:solidFill>
                  <a:srgbClr val="0070C0"/>
                </a:solidFill>
              </a:rPr>
              <a:t>regular activity</a:t>
            </a:r>
          </a:p>
          <a:p>
            <a:pPr lvl="1"/>
            <a:r>
              <a:rPr lang="en-US" dirty="0" smtClean="0"/>
              <a:t>Would be </a:t>
            </a:r>
            <a:r>
              <a:rPr lang="en-US" dirty="0" smtClean="0">
                <a:solidFill>
                  <a:srgbClr val="0070C0"/>
                </a:solidFill>
              </a:rPr>
              <a:t>relatively constraint</a:t>
            </a:r>
          </a:p>
          <a:p>
            <a:pPr lvl="1"/>
            <a:r>
              <a:rPr lang="en-US" dirty="0" smtClean="0"/>
              <a:t>Might have some</a:t>
            </a:r>
            <a:r>
              <a:rPr lang="en-US" dirty="0" smtClean="0">
                <a:solidFill>
                  <a:srgbClr val="0070C0"/>
                </a:solidFill>
              </a:rPr>
              <a:t> natural variance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Selection of Technology</a:t>
            </a:r>
          </a:p>
          <a:p>
            <a:pPr lvl="1"/>
            <a:r>
              <a:rPr lang="en-US" dirty="0" smtClean="0"/>
              <a:t>Has to be inexpensive</a:t>
            </a:r>
          </a:p>
          <a:p>
            <a:pPr lvl="1"/>
            <a:r>
              <a:rPr lang="en-US" dirty="0" smtClean="0"/>
              <a:t>Has to be small</a:t>
            </a:r>
          </a:p>
          <a:p>
            <a:pPr lvl="1"/>
            <a:r>
              <a:rPr lang="en-US" dirty="0" smtClean="0"/>
              <a:t>Easy to install</a:t>
            </a:r>
          </a:p>
        </p:txBody>
      </p:sp>
      <p:sp>
        <p:nvSpPr>
          <p:cNvPr id="4" name="Horizontal Scroll 3"/>
          <p:cNvSpPr/>
          <p:nvPr/>
        </p:nvSpPr>
        <p:spPr>
          <a:xfrm>
            <a:off x="457200" y="2133600"/>
            <a:ext cx="8229600" cy="1676400"/>
          </a:xfrm>
          <a:prstGeom prst="horizont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Making a cup of coffee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457200" y="4267200"/>
            <a:ext cx="8229600" cy="167640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Passive RFID tags with RFID Reader 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362200"/>
            <a:ext cx="550709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4" grpId="0" animBg="1"/>
      <p:bldP spid="4" grpId="1" animBg="1"/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10 subjects</a:t>
            </a:r>
            <a:r>
              <a:rPr lang="en-US" dirty="0" smtClean="0"/>
              <a:t> recruited to participate in the experiment.</a:t>
            </a:r>
          </a:p>
          <a:p>
            <a:r>
              <a:rPr lang="en-US" dirty="0" smtClean="0"/>
              <a:t>Each of the subjects are to </a:t>
            </a:r>
            <a:r>
              <a:rPr lang="en-US" dirty="0" smtClean="0">
                <a:solidFill>
                  <a:srgbClr val="0070C0"/>
                </a:solidFill>
              </a:rPr>
              <a:t>make a cup of coffee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General instructions</a:t>
            </a:r>
            <a:r>
              <a:rPr lang="en-US" dirty="0" smtClean="0"/>
              <a:t> to make coffee was provided for persons who didn’t know how to make coffee.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Approach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Decision tree induction algorithm</a:t>
            </a:r>
          </a:p>
          <a:p>
            <a:pPr lvl="1"/>
            <a:r>
              <a:rPr lang="en-US" dirty="0" smtClean="0"/>
              <a:t>Based on ID3 algorithm</a:t>
            </a:r>
          </a:p>
          <a:p>
            <a:r>
              <a:rPr lang="en-US" dirty="0" smtClean="0"/>
              <a:t>Two types of </a:t>
            </a:r>
            <a:r>
              <a:rPr lang="en-US" dirty="0" smtClean="0">
                <a:solidFill>
                  <a:srgbClr val="0070C0"/>
                </a:solidFill>
              </a:rPr>
              <a:t>features</a:t>
            </a:r>
            <a:r>
              <a:rPr lang="en-US" dirty="0" smtClean="0"/>
              <a:t> used for classification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Observation granularity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Interaction measure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Granularity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124200" cy="2286000"/>
          </a:xfrm>
        </p:spPr>
        <p:txBody>
          <a:bodyPr/>
          <a:lstStyle/>
          <a:p>
            <a:r>
              <a:rPr lang="en-US" dirty="0" smtClean="0"/>
              <a:t>Tag</a:t>
            </a:r>
          </a:p>
          <a:p>
            <a:r>
              <a:rPr lang="en-US" dirty="0" smtClean="0"/>
              <a:t>Group</a:t>
            </a:r>
          </a:p>
          <a:p>
            <a:r>
              <a:rPr lang="en-US" dirty="0" smtClean="0"/>
              <a:t>Object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8532078" cy="473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Detected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Total Duration</a:t>
            </a:r>
          </a:p>
          <a:p>
            <a:r>
              <a:rPr lang="en-US" dirty="0" smtClean="0"/>
              <a:t>Average Duration</a:t>
            </a:r>
          </a:p>
          <a:p>
            <a:r>
              <a:rPr lang="en-US" dirty="0" smtClean="0"/>
              <a:t>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506</Words>
  <Application>Microsoft Office PowerPoint</Application>
  <PresentationFormat>On-screen Show (4:3)</PresentationFormat>
  <Paragraphs>109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An ‘Object-use Fingerprint’: The use of Electronic Sensors for Human Identification</vt:lpstr>
      <vt:lpstr>Motivation</vt:lpstr>
      <vt:lpstr>State-of-the-Art </vt:lpstr>
      <vt:lpstr>State-of-the-Art </vt:lpstr>
      <vt:lpstr>Methodology</vt:lpstr>
      <vt:lpstr>Experiment Setup</vt:lpstr>
      <vt:lpstr>Learning Approach</vt:lpstr>
      <vt:lpstr>Observation Granularity</vt:lpstr>
      <vt:lpstr>Interaction Measure</vt:lpstr>
      <vt:lpstr>Results</vt:lpstr>
      <vt:lpstr>Results</vt:lpstr>
      <vt:lpstr>Results</vt:lpstr>
      <vt:lpstr>Corrected Result</vt:lpstr>
      <vt:lpstr>Solution Critique</vt:lpstr>
      <vt:lpstr>Scientific Critique</vt:lpstr>
      <vt:lpstr>Critique</vt:lpstr>
      <vt:lpstr>Final Comment</vt:lpstr>
      <vt:lpstr>Slide 18</vt:lpstr>
    </vt:vector>
  </TitlesOfParts>
  <Company>University of Virginia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WaterSense: Water Flow Disaggregation using Motion Sensors</dc:title>
  <dc:creator>lcuser</dc:creator>
  <cp:lastModifiedBy>Anindya</cp:lastModifiedBy>
  <cp:revision>72</cp:revision>
  <dcterms:created xsi:type="dcterms:W3CDTF">2011-09-07T21:17:07Z</dcterms:created>
  <dcterms:modified xsi:type="dcterms:W3CDTF">2011-09-19T18:10:37Z</dcterms:modified>
</cp:coreProperties>
</file>