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3" r:id="rId5"/>
    <p:sldId id="258" r:id="rId6"/>
    <p:sldId id="259" r:id="rId7"/>
    <p:sldId id="260" r:id="rId8"/>
    <p:sldId id="261" r:id="rId9"/>
    <p:sldId id="262" r:id="rId10"/>
    <p:sldId id="265" r:id="rId11"/>
    <p:sldId id="264" r:id="rId12"/>
    <p:sldId id="267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F7CE-A702-7F6C-155E-4DC9353C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02C08-01D9-3616-1B60-D758F8BFC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99FF2-213E-AE22-2DB3-8F8461A3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ED7E4-2C32-CE86-4772-E7E92CB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D876E-33DC-684A-44D8-963C778C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38EA-AB84-1DE4-F159-39C6D2D9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2422B-86DA-AD81-A705-F5EAFEF99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DB94-CC4B-9C51-2C7D-163A55ED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EA71-A3CC-EB53-0D47-1AD88B63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E0B14-89B8-1F13-AF01-97B0499A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484C16-E43F-68C9-374A-E032A19F4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98842-8EF2-CEF2-5A88-05CC98294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3E32C-C21A-34C0-68A2-7F67BDFF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4935-9D93-37B7-F271-291F26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ED3D-988D-2296-1B8C-7DE1E152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1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EC3E-C2C1-A85D-3040-6ED6CDEC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D56DB-3A42-DE1D-1C56-60B5DEC1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12FDE-2C6A-E7D6-DEE4-8EDAA1F8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B87BC-B56D-AD97-3C3E-8E016E00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5817F-56C7-2899-6630-EB476631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B3A62-610D-25DF-0252-5C1D7493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54B0E-1FC3-4172-B7B5-E9437882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D56F0-1910-F3D6-19BC-57B01A7F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466E2-F63E-8A24-69C4-6CA80409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C837C-F6CF-AA03-54FF-7CC8E575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0C10-4E7D-3572-002C-8427A2CE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C7673-E043-62DE-5B4D-73CA7F05C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47BF2-447C-D03D-DA5E-42DCF6A9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A50E7-37E8-44FF-4728-D9851BA8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8D34F-F0A4-8C8F-A19E-2C9CE5B6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56B60-CF61-68AD-3937-A6F2C4E6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BB0A-B1BA-846E-2049-B5556030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0E6A7-B027-AC2F-1648-40A04E3B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E9429-1CCF-095A-33F5-999A776C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5AAE1B-DF18-C668-308B-662D9902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C77B2-050A-2247-5F72-F07678901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BA0C87-11E9-C349-EE56-68729984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311EA5-FB64-8830-C012-9C1A19C8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AA55D-DDBF-53E0-81D2-B780B13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8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91BE-CC59-7104-9C30-12B5709C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DE1C7-379F-7C2A-50C8-04A656A0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1B106-3719-FFB9-BE7C-567B3441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8EE3A-4E6C-43DE-B862-64CB761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56E96B-6091-49BD-221A-82072121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DE5E-F431-FB8A-800B-34FEC8C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ADF64-CC2E-16C3-612D-E50C1DC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2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845F-ECCC-6A5D-207A-87119F62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E928B-6CB7-6E84-E8CF-0AFF4B27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AF071-6294-00DA-A757-3661B596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4C10E-F40B-9D35-FE59-D76CBAF7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7CA4B-2375-C9E1-8291-7F178259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F011B-8039-E647-D756-289E3B54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D131D-3263-4613-0091-F9414860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3FC4A-3D6E-0278-4391-C561B7022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39F05-5EAA-3E5F-1163-68D6E3410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1B378-2C6F-A6E9-5F6B-06896955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CE332-277F-F708-917D-599A03CB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B10A4-C20F-E250-C335-6B52753F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4247B8-83F4-AFCB-BB15-0F1BED6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D28AA-7392-8C86-C883-8F573966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4C701-BC33-4208-F58C-A7337F14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B5B9-3C91-4C01-BCA8-7E5C06C30422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44331-93BC-DFC4-09BD-DDF69A27B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177E8-EFCD-C9C8-21ED-3BD0A58E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a/d6e/tutorial_py_image_arithmetics.html" TargetMode="External"/><Relationship Id="rId2" Type="http://schemas.openxmlformats.org/officeDocument/2006/relationships/hyperlink" Target="https://ivo-lee.tistory.com/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B19C9-C34D-FA07-087D-DC996A62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153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1.Chest X-rays(</a:t>
            </a:r>
            <a:r>
              <a:rPr lang="en-US" altLang="ko-KR" dirty="0" err="1"/>
              <a:t>indiana</a:t>
            </a:r>
            <a:r>
              <a:rPr lang="en-US" altLang="ko-KR" dirty="0"/>
              <a:t> university) </a:t>
            </a:r>
            <a:r>
              <a:rPr lang="ko-KR" altLang="en-US" dirty="0"/>
              <a:t>분석하기</a:t>
            </a:r>
          </a:p>
        </p:txBody>
      </p:sp>
    </p:spTree>
    <p:extLst>
      <p:ext uri="{BB962C8B-B14F-4D97-AF65-F5344CB8AC3E}">
        <p14:creationId xmlns:p14="http://schemas.microsoft.com/office/powerpoint/2010/main" val="1318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16B21-B46F-10D9-5BA3-5E50C946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Impression </a:t>
            </a:r>
            <a:r>
              <a:rPr lang="ko-KR" altLang="en-US" sz="2200" dirty="0"/>
              <a:t>항목에서의 </a:t>
            </a:r>
            <a:r>
              <a:rPr lang="en-US" altLang="ko-KR" sz="2200" dirty="0"/>
              <a:t>top10</a:t>
            </a:r>
            <a:endParaRPr lang="ko-KR" altLang="en-US" sz="2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9859FB-4D59-EFF3-2D32-BF9368A8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10" y="1887880"/>
            <a:ext cx="8458933" cy="4282811"/>
          </a:xfrm>
        </p:spPr>
      </p:pic>
    </p:spTree>
    <p:extLst>
      <p:ext uri="{BB962C8B-B14F-4D97-AF65-F5344CB8AC3E}">
        <p14:creationId xmlns:p14="http://schemas.microsoft.com/office/powerpoint/2010/main" val="172982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30086-5ECB-784C-6799-E904F80F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-2472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Impression </a:t>
            </a:r>
            <a:r>
              <a:rPr lang="ko-KR" altLang="en-US" sz="2200" dirty="0"/>
              <a:t>항목에서의 상관관계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C12D05-0D4D-1B1A-21D1-A301F9110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4" y="694539"/>
            <a:ext cx="7815231" cy="4351338"/>
          </a:xfr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4C9E7185-4D09-7DB3-46FD-2D4EB7B53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r="452"/>
          <a:stretch/>
        </p:blipFill>
        <p:spPr>
          <a:xfrm>
            <a:off x="604934" y="5045877"/>
            <a:ext cx="8818984" cy="16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37330BA6-146A-CAEA-1603-3E548BC68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33"/>
            <a:ext cx="12182421" cy="4127106"/>
          </a:xfrm>
        </p:spPr>
      </p:pic>
    </p:spTree>
    <p:extLst>
      <p:ext uri="{BB962C8B-B14F-4D97-AF65-F5344CB8AC3E}">
        <p14:creationId xmlns:p14="http://schemas.microsoft.com/office/powerpoint/2010/main" val="190129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C106-EFD8-85E7-EFB4-C2B33DB6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938" y="1587436"/>
            <a:ext cx="9164217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Chest X-rays(</a:t>
            </a:r>
            <a:r>
              <a:rPr lang="en-US" altLang="ko-KR" dirty="0" err="1"/>
              <a:t>indiana</a:t>
            </a:r>
            <a:r>
              <a:rPr lang="en-US" altLang="ko-KR" dirty="0"/>
              <a:t> university) </a:t>
            </a:r>
            <a:r>
              <a:rPr lang="ko-KR" altLang="en-US" dirty="0"/>
              <a:t>이미지 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방법 </a:t>
            </a:r>
          </a:p>
        </p:txBody>
      </p:sp>
    </p:spTree>
    <p:extLst>
      <p:ext uri="{BB962C8B-B14F-4D97-AF65-F5344CB8AC3E}">
        <p14:creationId xmlns:p14="http://schemas.microsoft.com/office/powerpoint/2010/main" val="312550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4C4E3D-F90C-623D-C19D-16BF8833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72"/>
          <a:stretch/>
        </p:blipFill>
        <p:spPr>
          <a:xfrm>
            <a:off x="250131" y="1278293"/>
            <a:ext cx="6794481" cy="14476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1DC606-59A1-F8E5-8E28-F71EE59B1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b="21746"/>
          <a:stretch/>
        </p:blipFill>
        <p:spPr>
          <a:xfrm>
            <a:off x="7567126" y="39993"/>
            <a:ext cx="3495597" cy="42520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13DF9A-307F-13C6-9627-D1F6D8A61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3447"/>
            <a:ext cx="7831545" cy="700207"/>
          </a:xfrm>
          <a:prstGeom prst="rect">
            <a:avLst/>
          </a:prstGeom>
        </p:spPr>
      </p:pic>
      <p:pic>
        <p:nvPicPr>
          <p:cNvPr id="16" name="내용 개체 틀 8">
            <a:extLst>
              <a:ext uri="{FF2B5EF4-FFF2-40B4-BE49-F238E27FC236}">
                <a16:creationId xmlns:a16="http://schemas.microsoft.com/office/drawing/2014/main" id="{91C79D23-C3AF-0AD0-BECF-80EED584D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9" b="49365"/>
          <a:stretch/>
        </p:blipFill>
        <p:spPr>
          <a:xfrm>
            <a:off x="1329691" y="2653964"/>
            <a:ext cx="6027575" cy="1364152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97E2F3-8308-5DA6-AE5D-0F773EF3D5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-50000" b="50000"/>
          <a:stretch/>
        </p:blipFill>
        <p:spPr>
          <a:xfrm>
            <a:off x="7554638" y="941461"/>
            <a:ext cx="4245429" cy="54322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62A9EA-DBA5-C320-3A71-E9510E204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0" t="48167" r="59862" b="1"/>
          <a:stretch/>
        </p:blipFill>
        <p:spPr>
          <a:xfrm>
            <a:off x="250131" y="2653964"/>
            <a:ext cx="1247226" cy="14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3CD7-813E-B616-3612-695C1933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refernce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B125-5AF6-249F-CE81-98BA5C07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system-ui"/>
              </a:rPr>
              <a:t>Machine Learning &amp; Deep Learning 0310 - </a:t>
            </a:r>
            <a:r>
              <a:rPr lang="ko-KR" altLang="en-US" b="1" i="0" dirty="0">
                <a:effectLst/>
                <a:latin typeface="system-ui"/>
              </a:rPr>
              <a:t>이미지 데이터 </a:t>
            </a:r>
            <a:r>
              <a:rPr lang="ko-KR" altLang="en-US" b="1" i="0" dirty="0" err="1">
                <a:effectLst/>
                <a:latin typeface="system-ui"/>
              </a:rPr>
              <a:t>전처리</a:t>
            </a:r>
            <a:r>
              <a:rPr lang="ko-KR" altLang="en-US" b="1" i="0" dirty="0">
                <a:effectLst/>
                <a:latin typeface="system-ui"/>
              </a:rPr>
              <a:t> </a:t>
            </a:r>
            <a:r>
              <a:rPr lang="en-US" altLang="ko-KR" b="1" i="0" dirty="0">
                <a:effectLst/>
                <a:latin typeface="system-ui"/>
              </a:rPr>
              <a:t>2020. 3. 10. 15:29 </a:t>
            </a:r>
            <a:r>
              <a:rPr lang="en-US" altLang="ko-KR" b="1" i="0" u="none" strike="noStrike" dirty="0">
                <a:effectLst/>
                <a:latin typeface="system-ui"/>
                <a:hlinkClick r:id="rId2"/>
              </a:rPr>
              <a:t>https://ivo-lee.tistory.com/91</a:t>
            </a:r>
            <a:endParaRPr lang="en-US" altLang="ko-KR" b="1" i="0" dirty="0">
              <a:effectLst/>
              <a:latin typeface="system-ui"/>
            </a:endParaRPr>
          </a:p>
          <a:p>
            <a:pPr algn="l"/>
            <a:r>
              <a:rPr lang="en-US" altLang="ko-KR" b="1" i="0" dirty="0">
                <a:effectLst/>
                <a:latin typeface="system-ui"/>
              </a:rPr>
              <a:t>OpenCV Development Team. "Image Processing in OpenCV." OpenCV Official Documentation, 2025.</a:t>
            </a:r>
            <a:r>
              <a:rPr lang="en-US" altLang="ko-KR" b="1" i="0" u="none" strike="noStrike" dirty="0">
                <a:effectLst/>
                <a:latin typeface="system-ui"/>
                <a:hlinkClick r:id="rId3"/>
              </a:rPr>
              <a:t>https://docs.opencv.org/4.x/da/d6e/tutorial_py_image_arithmetics.html</a:t>
            </a:r>
            <a:endParaRPr lang="en-US" altLang="ko-KR" b="1" i="0" dirty="0">
              <a:effectLst/>
              <a:latin typeface="system-ui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9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3D7B18-E21B-6067-63E3-9E83A4C5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2"/>
          <a:stretch/>
        </p:blipFill>
        <p:spPr>
          <a:xfrm>
            <a:off x="297026" y="587828"/>
            <a:ext cx="10515600" cy="5377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BB1A52-C4B1-5019-040C-35752279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5" y="1830227"/>
            <a:ext cx="4519128" cy="4342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1FD529-5A93-E3B4-F79C-54A521E1C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38" y="1890638"/>
            <a:ext cx="6836976" cy="42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67A726-4BA7-8F22-8B66-F0D05580E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" b="43951"/>
          <a:stretch/>
        </p:blipFill>
        <p:spPr>
          <a:xfrm>
            <a:off x="1088231" y="5303865"/>
            <a:ext cx="9373902" cy="9756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C624FB-CF61-4278-4F4A-9C9C01928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7" y="365125"/>
            <a:ext cx="4544475" cy="2474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41AD83-CFA1-5935-061C-996820F96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83" y="149362"/>
            <a:ext cx="4541914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12166E-D674-40DE-D98C-EBBDA8410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0" y="445222"/>
            <a:ext cx="8245555" cy="9297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023A6-03D6-10B3-ED81-54E49F8D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17" b="81716"/>
          <a:stretch/>
        </p:blipFill>
        <p:spPr>
          <a:xfrm>
            <a:off x="1355892" y="1717575"/>
            <a:ext cx="3561341" cy="811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28B63E-2BBB-F446-4D45-08747EC29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2" t="17794" r="65217" b="53713"/>
          <a:stretch/>
        </p:blipFill>
        <p:spPr>
          <a:xfrm>
            <a:off x="1145594" y="3893363"/>
            <a:ext cx="3629764" cy="1264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79817D-2D5F-CAC5-B36A-58D2765A1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6376" r="64345" b="-531"/>
          <a:stretch/>
        </p:blipFill>
        <p:spPr>
          <a:xfrm>
            <a:off x="6686781" y="2754516"/>
            <a:ext cx="3629764" cy="240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A6C7A-DDB7-5B68-FD80-A44D04C0CCC6}"/>
              </a:ext>
            </a:extLst>
          </p:cNvPr>
          <p:cNvSpPr txBox="1"/>
          <p:nvPr/>
        </p:nvSpPr>
        <p:spPr>
          <a:xfrm>
            <a:off x="730741" y="1791478"/>
            <a:ext cx="210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BBA2B-2E04-1F06-F4E1-6042A089CD90}"/>
              </a:ext>
            </a:extLst>
          </p:cNvPr>
          <p:cNvSpPr txBox="1"/>
          <p:nvPr/>
        </p:nvSpPr>
        <p:spPr>
          <a:xfrm>
            <a:off x="861369" y="3893363"/>
            <a:ext cx="79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D16DB-B884-001E-700A-3B28D2D31F33}"/>
              </a:ext>
            </a:extLst>
          </p:cNvPr>
          <p:cNvSpPr txBox="1"/>
          <p:nvPr/>
        </p:nvSpPr>
        <p:spPr>
          <a:xfrm>
            <a:off x="6447452" y="275451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76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48EC138-91CD-43B8-9842-5580E16F3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1746035"/>
            <a:ext cx="6980525" cy="39627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2690F-CEF0-4F00-D111-7414F41B0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7" y="2192694"/>
            <a:ext cx="6206892" cy="35973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0B60A5-485B-48F2-6AEA-BCFF4EFAD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9" y="1937035"/>
            <a:ext cx="6206891" cy="39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016D288-E7D0-1856-0680-EBAAEAA74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2" y="751065"/>
            <a:ext cx="8735711" cy="5355869"/>
          </a:xfrm>
        </p:spPr>
      </p:pic>
    </p:spTree>
    <p:extLst>
      <p:ext uri="{BB962C8B-B14F-4D97-AF65-F5344CB8AC3E}">
        <p14:creationId xmlns:p14="http://schemas.microsoft.com/office/powerpoint/2010/main" val="146466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55A8A97-EC50-0500-65D0-F7CC2833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" y="2228666"/>
            <a:ext cx="9160034" cy="4229467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3E30F3A4-AD1B-51EF-8014-CE76CD8A2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" y="209191"/>
            <a:ext cx="4938188" cy="2019475"/>
          </a:xfrm>
        </p:spPr>
      </p:pic>
    </p:spTree>
    <p:extLst>
      <p:ext uri="{BB962C8B-B14F-4D97-AF65-F5344CB8AC3E}">
        <p14:creationId xmlns:p14="http://schemas.microsoft.com/office/powerpoint/2010/main" val="70060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034B57-4ED4-3C1A-2693-2CDC78AE6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6" y="359934"/>
            <a:ext cx="7901803" cy="8810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71A1B0-C5E3-503D-5918-A6F541F98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" y="1240971"/>
            <a:ext cx="5703631" cy="2849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0CD6C3-C4A0-69D0-F3A1-D1F1DE80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" y="4101216"/>
            <a:ext cx="5510850" cy="2849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9101E0-9A21-9D76-3B8E-4FC6458BB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88" y="1129003"/>
            <a:ext cx="5482590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38F09E-7A9D-6287-C4F5-B4AF0B374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r="2801"/>
          <a:stretch/>
        </p:blipFill>
        <p:spPr>
          <a:xfrm>
            <a:off x="1002853" y="2957803"/>
            <a:ext cx="10529784" cy="1110343"/>
          </a:xfrm>
        </p:spPr>
      </p:pic>
    </p:spTree>
    <p:extLst>
      <p:ext uri="{BB962C8B-B14F-4D97-AF65-F5344CB8AC3E}">
        <p14:creationId xmlns:p14="http://schemas.microsoft.com/office/powerpoint/2010/main" val="342860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102</Words>
  <Application>Microsoft Office PowerPoint</Application>
  <PresentationFormat>와이드스크린</PresentationFormat>
  <Paragraphs>10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system-ui</vt:lpstr>
      <vt:lpstr>맑은 고딕</vt:lpstr>
      <vt:lpstr>Arial</vt:lpstr>
      <vt:lpstr>Office 테마</vt:lpstr>
      <vt:lpstr>1.Chest X-rays(indiana university) 분석하기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Impression 항목에서의 top10</vt:lpstr>
      <vt:lpstr>Impression 항목에서의 상관관계 분석</vt:lpstr>
      <vt:lpstr>PowerPoint 프레젠테이션</vt:lpstr>
      <vt:lpstr>2. Chest X-rays(indiana university) 이미지 데이터 전처리 방법 </vt:lpstr>
      <vt:lpstr>PowerPoint 프레젠테이션</vt:lpstr>
      <vt:lpstr>refernce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1.Chest X-rays(indiana university) 분석하기</dc:title>
  <dc:creator>순금 장</dc:creator>
  <cp:lastModifiedBy>순금 장</cp:lastModifiedBy>
  <cp:revision>8</cp:revision>
  <dcterms:created xsi:type="dcterms:W3CDTF">2025-01-13T01:54:57Z</dcterms:created>
  <dcterms:modified xsi:type="dcterms:W3CDTF">2025-01-13T04:52:55Z</dcterms:modified>
</cp:coreProperties>
</file>