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0F4B-C406-42DB-840A-8289180DCB29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75C0-E5B7-4E98-AC5B-6E50CB0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75C0-E5B7-4E98-AC5B-6E50CB08D8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87CAB8-DCAE-46A5-AADA-B3FAD11A54E0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3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C21D869-2D77-7306-5988-0554C054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964" r="9091" b="174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CECEA-979D-EA3E-4D44-651F2CC3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</a:rPr>
              <a:t>TUGAS AKHIR PTI </a:t>
            </a:r>
            <a:br>
              <a:rPr lang="en-US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</a:rPr>
              <a:t>analisis data wholesale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428D-FDBE-53AE-0A02-F087DB1E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Raja Hanif Iqbaal Miftani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1242002045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EBEBEB"/>
              </a:solidFill>
            </a:endParaRPr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33923BD4-7DAE-53D0-93EC-AA65DF71E980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ED4-CA81-2DB1-114D-332C481C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wholesale   &amp;   Rata </a:t>
            </a:r>
            <a:r>
              <a:rPr lang="en-US" dirty="0" err="1"/>
              <a:t>Rata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023D5F-1D98-DD18-FE44-264A1E019F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270516"/>
            <a:ext cx="5422900" cy="3547280"/>
          </a:xfrm>
        </p:spPr>
      </p:pic>
      <p:pic>
        <p:nvPicPr>
          <p:cNvPr id="14" name="Content Placeholder 13" descr="A screenshot of a phone&#10;&#10;Description automatically generated">
            <a:extLst>
              <a:ext uri="{FF2B5EF4-FFF2-40B4-BE49-F238E27FC236}">
                <a16:creationId xmlns:a16="http://schemas.microsoft.com/office/drawing/2014/main" id="{CAAB80ED-D65A-F0DC-4763-05A6FFA40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65"/>
          <a:stretch/>
        </p:blipFill>
        <p:spPr>
          <a:xfrm>
            <a:off x="6096000" y="3278032"/>
            <a:ext cx="5749129" cy="1093944"/>
          </a:xfrm>
        </p:spPr>
      </p:pic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EB41514C-521F-A3C2-4C0A-4BD7A1F5C74F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hlinkClick r:id="rId5" action="ppaction://hlinksldjump"/>
            <a:extLst>
              <a:ext uri="{FF2B5EF4-FFF2-40B4-BE49-F238E27FC236}">
                <a16:creationId xmlns:a16="http://schemas.microsoft.com/office/drawing/2014/main" id="{7D4DA865-CDCD-4471-F63E-8017AE7C1358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9E6FA-0AC5-C17B-AFB0-8CD61C4C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6" y="145258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Pengeluaran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80A7BE4B-B874-D526-23D8-CEF24C545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4" y="1757201"/>
            <a:ext cx="11185864" cy="1566019"/>
          </a:xfrm>
          <a:prstGeom prst="rect">
            <a:avLst/>
          </a:prstGeom>
        </p:spPr>
      </p:pic>
      <p:sp>
        <p:nvSpPr>
          <p:cNvPr id="2" name="Arrow: Right 1">
            <a:hlinkClick r:id="rId3" action="ppaction://hlinksldjump"/>
            <a:extLst>
              <a:ext uri="{FF2B5EF4-FFF2-40B4-BE49-F238E27FC236}">
                <a16:creationId xmlns:a16="http://schemas.microsoft.com/office/drawing/2014/main" id="{5492F3D1-E757-314E-E224-722FC12A3D2D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hlinkClick r:id="rId4" action="ppaction://hlinksldjump"/>
            <a:extLst>
              <a:ext uri="{FF2B5EF4-FFF2-40B4-BE49-F238E27FC236}">
                <a16:creationId xmlns:a16="http://schemas.microsoft.com/office/drawing/2014/main" id="{A9E0AB28-FA25-34E0-A7FB-D37A710F8778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82EF8-FA0C-FB2F-1555-BD0B751A8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502" y="3534780"/>
            <a:ext cx="6657975" cy="1726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9B9E2-7E2D-7B04-C682-BF4F2CD8C5B0}"/>
              </a:ext>
            </a:extLst>
          </p:cNvPr>
          <p:cNvSpPr txBox="1"/>
          <p:nvPr/>
        </p:nvSpPr>
        <p:spPr>
          <a:xfrm>
            <a:off x="3006065" y="1438393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pengeluaran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A8D2B-EDA2-82B2-22B1-672A69886561}"/>
              </a:ext>
            </a:extLst>
          </p:cNvPr>
          <p:cNvSpPr txBox="1"/>
          <p:nvPr/>
        </p:nvSpPr>
        <p:spPr>
          <a:xfrm>
            <a:off x="3048456" y="324570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18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40FB-B0C4-69F8-521B-02E949BF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PENGELUARAN REGION</a:t>
            </a:r>
          </a:p>
        </p:txBody>
      </p:sp>
      <p:pic>
        <p:nvPicPr>
          <p:cNvPr id="4" name="Picture 3" descr="A screenshot of a number&#10;&#10;Description automatically generated">
            <a:extLst>
              <a:ext uri="{FF2B5EF4-FFF2-40B4-BE49-F238E27FC236}">
                <a16:creationId xmlns:a16="http://schemas.microsoft.com/office/drawing/2014/main" id="{BC9460B3-263A-6008-90F9-F6FD50F6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8" y="1913247"/>
            <a:ext cx="12192000" cy="1659905"/>
          </a:xfrm>
          <a:prstGeom prst="rect">
            <a:avLst/>
          </a:prstGeom>
        </p:spPr>
      </p:pic>
      <p:pic>
        <p:nvPicPr>
          <p:cNvPr id="6" name="Picture 5" descr="A screenshot of a number&#10;&#10;Description automatically generated">
            <a:extLst>
              <a:ext uri="{FF2B5EF4-FFF2-40B4-BE49-F238E27FC236}">
                <a16:creationId xmlns:a16="http://schemas.microsoft.com/office/drawing/2014/main" id="{A63382B7-DCB7-9FF0-FEDF-14A4CCB3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50564" r="71363" b="11133"/>
          <a:stretch/>
        </p:blipFill>
        <p:spPr>
          <a:xfrm>
            <a:off x="4460081" y="3768409"/>
            <a:ext cx="3271837" cy="635793"/>
          </a:xfrm>
          <a:prstGeom prst="rect">
            <a:avLst/>
          </a:prstGeom>
        </p:spPr>
      </p:pic>
      <p:sp>
        <p:nvSpPr>
          <p:cNvPr id="7" name="Arrow: Right 6">
            <a:hlinkClick r:id="rId3" action="ppaction://hlinksldjump"/>
            <a:extLst>
              <a:ext uri="{FF2B5EF4-FFF2-40B4-BE49-F238E27FC236}">
                <a16:creationId xmlns:a16="http://schemas.microsoft.com/office/drawing/2014/main" id="{4129E998-40CB-95B7-A198-D61C4E5F6E5D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hlinkClick r:id="rId4" action="ppaction://hlinksldjump"/>
            <a:extLst>
              <a:ext uri="{FF2B5EF4-FFF2-40B4-BE49-F238E27FC236}">
                <a16:creationId xmlns:a16="http://schemas.microsoft.com/office/drawing/2014/main" id="{A91F5E4E-7B59-7425-4C32-2B2B862F0387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90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1C80E9A6-E8BE-DA10-01DD-AFED14A5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512505"/>
            <a:ext cx="6834511" cy="41007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7B2E-9EDD-683D-0890-71E6EA61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597" y="2010163"/>
            <a:ext cx="335041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Grafik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pengeluaran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tertinggi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681C5C59-80C2-7D46-A938-6678973EDE7C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hlinkClick r:id="rId4" action="ppaction://hlinksldjump"/>
            <a:extLst>
              <a:ext uri="{FF2B5EF4-FFF2-40B4-BE49-F238E27FC236}">
                <a16:creationId xmlns:a16="http://schemas.microsoft.com/office/drawing/2014/main" id="{0B280D50-43C5-F221-E836-CA243BDD84A9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3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4C55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F3B3-2B5F-FB11-D3C7-6A673335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01" y="1100665"/>
            <a:ext cx="3132638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DIAGRAM </a:t>
            </a:r>
            <a:r>
              <a:rPr lang="en-US" sz="3600" dirty="0" err="1">
                <a:solidFill>
                  <a:srgbClr val="FFFFFF"/>
                </a:solidFill>
              </a:rPr>
              <a:t>segmentasi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pelanggan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77D8DD5E-A9F6-9062-EE3D-B4B5DB8E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2" b="2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D2EE5730-5DE7-0822-204C-EC68543CC05F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hlinkClick r:id="rId4" action="ppaction://hlinksldjump"/>
            <a:extLst>
              <a:ext uri="{FF2B5EF4-FFF2-40B4-BE49-F238E27FC236}">
                <a16:creationId xmlns:a16="http://schemas.microsoft.com/office/drawing/2014/main" id="{E682F27C-1DE2-30EE-8392-A3FCCA107EFD}"/>
              </a:ext>
            </a:extLst>
          </p:cNvPr>
          <p:cNvSpPr/>
          <p:nvPr/>
        </p:nvSpPr>
        <p:spPr>
          <a:xfrm>
            <a:off x="10403353" y="6066798"/>
            <a:ext cx="1122467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6D6B-E2A8-DB91-6F44-09510ECD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REKOMENDASI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89172-4C5B-315C-BA7E-AFD01155E3FB}"/>
              </a:ext>
            </a:extLst>
          </p:cNvPr>
          <p:cNvSpPr txBox="1"/>
          <p:nvPr/>
        </p:nvSpPr>
        <p:spPr>
          <a:xfrm>
            <a:off x="327158" y="1986986"/>
            <a:ext cx="11401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Kesimpulan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wholesale,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channel </a:t>
            </a:r>
            <a:r>
              <a:rPr lang="en-US" dirty="0" err="1"/>
              <a:t>Horeca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Retail,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total </a:t>
            </a:r>
            <a:r>
              <a:rPr lang="en-US" dirty="0" err="1"/>
              <a:t>pengeluaran</a:t>
            </a:r>
            <a:r>
              <a:rPr lang="en-US" dirty="0"/>
              <a:t>.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Milk</a:t>
            </a:r>
            <a:r>
              <a:rPr lang="en-US" dirty="0"/>
              <a:t>, </a:t>
            </a:r>
            <a:r>
              <a:rPr lang="en-US" b="1" dirty="0"/>
              <a:t>Fresh</a:t>
            </a:r>
            <a:r>
              <a:rPr lang="en-US" dirty="0"/>
              <a:t>, dan </a:t>
            </a:r>
            <a:r>
              <a:rPr lang="en-US" b="1" dirty="0"/>
              <a:t>Grocery</a:t>
            </a:r>
            <a:r>
              <a:rPr lang="en-US" dirty="0"/>
              <a:t>,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region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pasar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wilayah.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A66D4-36A1-AB2C-96B9-2A61BD185008}"/>
              </a:ext>
            </a:extLst>
          </p:cNvPr>
          <p:cNvSpPr txBox="1"/>
          <p:nvPr/>
        </p:nvSpPr>
        <p:spPr>
          <a:xfrm>
            <a:off x="327158" y="3820350"/>
            <a:ext cx="114012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Rekomendasi</a:t>
            </a:r>
            <a:endParaRPr lang="en-US" b="1" dirty="0"/>
          </a:p>
          <a:p>
            <a:r>
              <a:rPr lang="en-US" dirty="0"/>
              <a:t>Perusahaan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pada channel </a:t>
            </a:r>
            <a:r>
              <a:rPr lang="en-US" dirty="0" err="1"/>
              <a:t>Horeca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diupayakan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pada channel Retail, </a:t>
            </a:r>
            <a:r>
              <a:rPr lang="en-US" dirty="0" err="1"/>
              <a:t>terutama</a:t>
            </a:r>
            <a:r>
              <a:rPr lang="en-US" dirty="0"/>
              <a:t> di region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pasar.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memprioritaskan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Milk</a:t>
            </a:r>
            <a:r>
              <a:rPr lang="en-US" dirty="0"/>
              <a:t>, </a:t>
            </a:r>
            <a:r>
              <a:rPr lang="en-US" b="1" dirty="0"/>
              <a:t>Fresh</a:t>
            </a:r>
            <a:r>
              <a:rPr lang="en-US" dirty="0"/>
              <a:t>, dan </a:t>
            </a:r>
            <a:r>
              <a:rPr lang="en-US" b="1" dirty="0"/>
              <a:t>Grocery</a:t>
            </a:r>
            <a:r>
              <a:rPr lang="en-US" dirty="0"/>
              <a:t>,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program </a:t>
            </a:r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di wilayah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juga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hlinkClick r:id="rId3" action="ppaction://hlinksldjump"/>
            <a:extLst>
              <a:ext uri="{FF2B5EF4-FFF2-40B4-BE49-F238E27FC236}">
                <a16:creationId xmlns:a16="http://schemas.microsoft.com/office/drawing/2014/main" id="{C0B4CF0A-6104-49C6-094F-6147ADED8D8F}"/>
              </a:ext>
            </a:extLst>
          </p:cNvPr>
          <p:cNvSpPr/>
          <p:nvPr/>
        </p:nvSpPr>
        <p:spPr>
          <a:xfrm flipH="1">
            <a:off x="604194" y="6066798"/>
            <a:ext cx="1122466" cy="53111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D1AE2B47-C665-A83A-BDCA-CC4B76D43DB6}"/>
              </a:ext>
            </a:extLst>
          </p:cNvPr>
          <p:cNvSpPr/>
          <p:nvPr/>
        </p:nvSpPr>
        <p:spPr>
          <a:xfrm>
            <a:off x="10343123" y="6066798"/>
            <a:ext cx="1385289" cy="5311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29688255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186</TotalTime>
  <Words>197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 Black</vt:lpstr>
      <vt:lpstr>Gill Sans MT</vt:lpstr>
      <vt:lpstr>Wingdings 2</vt:lpstr>
      <vt:lpstr>Dividend</vt:lpstr>
      <vt:lpstr>TUGAS AKHIR PTI  analisis data wholesale</vt:lpstr>
      <vt:lpstr>Dataset wholesale   &amp;   Rata Rata</vt:lpstr>
      <vt:lpstr>Pengeluaran </vt:lpstr>
      <vt:lpstr>TOTAL PENGELUARAN REGION</vt:lpstr>
      <vt:lpstr>Grafik pengeluaran tertinggi</vt:lpstr>
      <vt:lpstr>DIAGRAM segmentasi pelanggan</vt:lpstr>
      <vt:lpstr>KESIMPULAN DAN 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Hanif Iqbaal Miftani</dc:creator>
  <cp:lastModifiedBy>Raja Hanif Iqbaal Miftani</cp:lastModifiedBy>
  <cp:revision>2</cp:revision>
  <dcterms:created xsi:type="dcterms:W3CDTF">2024-12-31T02:48:01Z</dcterms:created>
  <dcterms:modified xsi:type="dcterms:W3CDTF">2024-12-31T05:54:27Z</dcterms:modified>
</cp:coreProperties>
</file>