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Education Program</a:t>
            </a:r>
            <a:br>
              <a:rPr lang="en-US"/>
            </a:br>
            <a:r>
              <a:rPr lang="en-US" sz="2800"/>
              <a:t>Real time data from classrooms</a:t>
            </a:r>
            <a:endParaRPr/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Offline Data Transfer, Speedy, Efficient, Light Database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Problems In The Existing System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Transferring data from remote areas where internet connection is scarce or not available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Time Consuming and Slow Transfer of Data 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Heavy Weight Database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Our Approach 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US"/>
              <a:t>Doesn’t require internet connection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Is </a:t>
            </a:r>
            <a:r>
              <a:rPr b="1" lang="en-US"/>
              <a:t>Cost Effective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US"/>
              <a:t>Efficient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US"/>
              <a:t>Optimized</a:t>
            </a:r>
            <a:r>
              <a:rPr lang="en-US"/>
              <a:t> 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3726601" y="52871"/>
            <a:ext cx="473879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7500 Institutes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971658" y="976201"/>
            <a:ext cx="641072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Assuming an average of</a:t>
            </a:r>
            <a:r>
              <a:rPr b="0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 students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institution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348616" y="3192192"/>
            <a:ext cx="3970959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43FFF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2.25 LAKHS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data entry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43FFF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EVERYDAY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1998564" y="490352"/>
            <a:ext cx="8194872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are bringing it down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43FFF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7500</a:t>
            </a:r>
            <a:r>
              <a:rPr b="0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entries </a:t>
            </a:r>
            <a:endParaRPr b="0" i="0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 day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Nearly </a:t>
            </a:r>
            <a:r>
              <a:rPr b="0" i="0" lang="en-US" sz="6000" u="none" cap="none" strike="noStrike">
                <a:solidFill>
                  <a:srgbClr val="43FFF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 times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less than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dealt with currently</a:t>
            </a:r>
            <a:endParaRPr b="0" i="0" sz="4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>
            <a:off x="138670" y="1751671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How we are doing this?</a:t>
            </a:r>
            <a:endParaRPr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