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6" r:id="rId1"/>
  </p:sldMasterIdLst>
  <p:sldIdLst>
    <p:sldId id="257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5D01BC-F935-45FB-B92B-5A3A4EC6C8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2B72524-D4A8-4442-82B9-3CFD6BACAEE6}">
      <dgm:prSet/>
      <dgm:spPr/>
      <dgm:t>
        <a:bodyPr/>
        <a:lstStyle/>
        <a:p>
          <a:r>
            <a:rPr lang="en-US" dirty="0"/>
            <a:t>Added latitude and longitude for mapping</a:t>
          </a:r>
        </a:p>
      </dgm:t>
    </dgm:pt>
    <dgm:pt modelId="{DEF174DA-5E44-42C8-B2A5-2BF85BC8128E}" type="parTrans" cxnId="{77DE9F45-B3A3-4D38-A5FA-A353502477BE}">
      <dgm:prSet/>
      <dgm:spPr/>
      <dgm:t>
        <a:bodyPr/>
        <a:lstStyle/>
        <a:p>
          <a:endParaRPr lang="en-US"/>
        </a:p>
      </dgm:t>
    </dgm:pt>
    <dgm:pt modelId="{A00B31B7-0CC4-4634-BBA5-AA117239743D}" type="sibTrans" cxnId="{77DE9F45-B3A3-4D38-A5FA-A353502477BE}">
      <dgm:prSet/>
      <dgm:spPr/>
      <dgm:t>
        <a:bodyPr/>
        <a:lstStyle/>
        <a:p>
          <a:endParaRPr lang="en-US"/>
        </a:p>
      </dgm:t>
    </dgm:pt>
    <dgm:pt modelId="{A3F0A92F-0F71-4E86-A4C1-129CD838DBC1}">
      <dgm:prSet/>
      <dgm:spPr/>
      <dgm:t>
        <a:bodyPr/>
        <a:lstStyle/>
        <a:p>
          <a:r>
            <a:rPr lang="en-US"/>
            <a:t>Removed duplicate records due to multiple shooters at same event</a:t>
          </a:r>
        </a:p>
      </dgm:t>
    </dgm:pt>
    <dgm:pt modelId="{BFD4C331-4EAB-402B-B5F8-E34DF4DA9E71}" type="parTrans" cxnId="{B4D82077-3675-491D-A52D-7FE4AF40BC74}">
      <dgm:prSet/>
      <dgm:spPr/>
      <dgm:t>
        <a:bodyPr/>
        <a:lstStyle/>
        <a:p>
          <a:endParaRPr lang="en-US"/>
        </a:p>
      </dgm:t>
    </dgm:pt>
    <dgm:pt modelId="{1BBA2904-311D-4A74-8900-F7B9B5EBE1B8}" type="sibTrans" cxnId="{B4D82077-3675-491D-A52D-7FE4AF40BC74}">
      <dgm:prSet/>
      <dgm:spPr/>
      <dgm:t>
        <a:bodyPr/>
        <a:lstStyle/>
        <a:p>
          <a:endParaRPr lang="en-US"/>
        </a:p>
      </dgm:t>
    </dgm:pt>
    <dgm:pt modelId="{67F633B0-906A-49B0-B77C-18EC366E9E01}">
      <dgm:prSet/>
      <dgm:spPr/>
      <dgm:t>
        <a:bodyPr/>
        <a:lstStyle/>
        <a:p>
          <a:r>
            <a:rPr lang="en-US"/>
            <a:t>Converted columns from binary code to categories</a:t>
          </a:r>
        </a:p>
      </dgm:t>
    </dgm:pt>
    <dgm:pt modelId="{8C497B7F-BF2B-4015-A53E-CA38EB852CBD}" type="parTrans" cxnId="{6DB7638B-93E1-4FAF-BFA1-2E6AC2AAA466}">
      <dgm:prSet/>
      <dgm:spPr/>
      <dgm:t>
        <a:bodyPr/>
        <a:lstStyle/>
        <a:p>
          <a:endParaRPr lang="en-US"/>
        </a:p>
      </dgm:t>
    </dgm:pt>
    <dgm:pt modelId="{FF497362-BEB8-4A5F-B175-7B6AFFA78CF8}" type="sibTrans" cxnId="{6DB7638B-93E1-4FAF-BFA1-2E6AC2AAA466}">
      <dgm:prSet/>
      <dgm:spPr/>
      <dgm:t>
        <a:bodyPr/>
        <a:lstStyle/>
        <a:p>
          <a:endParaRPr lang="en-US"/>
        </a:p>
      </dgm:t>
    </dgm:pt>
    <dgm:pt modelId="{4F48DA31-3A6F-45B0-8E36-E0481C01A90C}">
      <dgm:prSet/>
      <dgm:spPr/>
      <dgm:t>
        <a:bodyPr/>
        <a:lstStyle/>
        <a:p>
          <a:r>
            <a:rPr lang="en-US"/>
            <a:t>Ignored data that had 8% + missing data</a:t>
          </a:r>
        </a:p>
      </dgm:t>
    </dgm:pt>
    <dgm:pt modelId="{C075795E-B507-428A-8AAE-C3ECA65CD5B9}" type="parTrans" cxnId="{D78A28B8-95E9-4850-A756-0588EA73E1DE}">
      <dgm:prSet/>
      <dgm:spPr/>
      <dgm:t>
        <a:bodyPr/>
        <a:lstStyle/>
        <a:p>
          <a:endParaRPr lang="en-US"/>
        </a:p>
      </dgm:t>
    </dgm:pt>
    <dgm:pt modelId="{B3A7B5E0-4EC7-44BD-A960-EA769EF576A9}" type="sibTrans" cxnId="{D78A28B8-95E9-4850-A756-0588EA73E1DE}">
      <dgm:prSet/>
      <dgm:spPr/>
      <dgm:t>
        <a:bodyPr/>
        <a:lstStyle/>
        <a:p>
          <a:endParaRPr lang="en-US"/>
        </a:p>
      </dgm:t>
    </dgm:pt>
    <dgm:pt modelId="{04B324DB-9206-48D5-BBB7-6307ED91B25A}">
      <dgm:prSet/>
      <dgm:spPr/>
      <dgm:t>
        <a:bodyPr/>
        <a:lstStyle/>
        <a:p>
          <a:r>
            <a:rPr lang="en-US"/>
            <a:t>Built SQL database using PostgreSQL</a:t>
          </a:r>
        </a:p>
      </dgm:t>
    </dgm:pt>
    <dgm:pt modelId="{3403B85D-B446-4D36-85B6-FE3BA1853545}" type="parTrans" cxnId="{ED12ED2D-4D8D-4B4B-8ABE-5147923C0481}">
      <dgm:prSet/>
      <dgm:spPr/>
      <dgm:t>
        <a:bodyPr/>
        <a:lstStyle/>
        <a:p>
          <a:endParaRPr lang="en-US"/>
        </a:p>
      </dgm:t>
    </dgm:pt>
    <dgm:pt modelId="{BC1FB0ED-8C80-4652-97D4-81BBE2BA270A}" type="sibTrans" cxnId="{ED12ED2D-4D8D-4B4B-8ABE-5147923C0481}">
      <dgm:prSet/>
      <dgm:spPr/>
      <dgm:t>
        <a:bodyPr/>
        <a:lstStyle/>
        <a:p>
          <a:endParaRPr lang="en-US"/>
        </a:p>
      </dgm:t>
    </dgm:pt>
    <dgm:pt modelId="{780BFB25-8142-430B-977C-F91383724CF4}">
      <dgm:prSet/>
      <dgm:spPr/>
      <dgm:t>
        <a:bodyPr/>
        <a:lstStyle/>
        <a:p>
          <a:r>
            <a:rPr lang="en-US"/>
            <a:t>Grouped contribution factors and calculated % for each incident</a:t>
          </a:r>
        </a:p>
      </dgm:t>
    </dgm:pt>
    <dgm:pt modelId="{F969B038-DC70-409C-BBD8-9D6F49F10D36}" type="parTrans" cxnId="{26C8D378-31F8-4EEC-8560-F4F2A7EEC422}">
      <dgm:prSet/>
      <dgm:spPr/>
      <dgm:t>
        <a:bodyPr/>
        <a:lstStyle/>
        <a:p>
          <a:endParaRPr lang="en-US"/>
        </a:p>
      </dgm:t>
    </dgm:pt>
    <dgm:pt modelId="{0AF5949E-1128-46FD-BD0C-D4FFD622C612}" type="sibTrans" cxnId="{26C8D378-31F8-4EEC-8560-F4F2A7EEC422}">
      <dgm:prSet/>
      <dgm:spPr/>
      <dgm:t>
        <a:bodyPr/>
        <a:lstStyle/>
        <a:p>
          <a:endParaRPr lang="en-US"/>
        </a:p>
      </dgm:t>
    </dgm:pt>
    <dgm:pt modelId="{C0635443-7EE1-41B4-BEB0-E3EC369CEFE6}">
      <dgm:prSet/>
      <dgm:spPr/>
      <dgm:t>
        <a:bodyPr/>
        <a:lstStyle/>
        <a:p>
          <a:r>
            <a:rPr lang="en-US"/>
            <a:t>Created API Flask to read-in data to create JSON file</a:t>
          </a:r>
        </a:p>
      </dgm:t>
    </dgm:pt>
    <dgm:pt modelId="{AA014408-50EE-43BC-B51D-033163A70E95}" type="parTrans" cxnId="{5C941228-CDDB-4FBC-9550-9EF87CFC247C}">
      <dgm:prSet/>
      <dgm:spPr/>
      <dgm:t>
        <a:bodyPr/>
        <a:lstStyle/>
        <a:p>
          <a:endParaRPr lang="en-US"/>
        </a:p>
      </dgm:t>
    </dgm:pt>
    <dgm:pt modelId="{9CE16208-935B-4CF2-B0B1-820FDD9264D1}" type="sibTrans" cxnId="{5C941228-CDDB-4FBC-9550-9EF87CFC247C}">
      <dgm:prSet/>
      <dgm:spPr/>
      <dgm:t>
        <a:bodyPr/>
        <a:lstStyle/>
        <a:p>
          <a:endParaRPr lang="en-US"/>
        </a:p>
      </dgm:t>
    </dgm:pt>
    <dgm:pt modelId="{DBB37DD0-D0A5-4AB6-83AF-1CC7059C291C}">
      <dgm:prSet/>
      <dgm:spPr/>
      <dgm:t>
        <a:bodyPr/>
        <a:lstStyle/>
        <a:p>
          <a:r>
            <a:rPr lang="en-US"/>
            <a:t>Created geoJSON file</a:t>
          </a:r>
        </a:p>
      </dgm:t>
    </dgm:pt>
    <dgm:pt modelId="{D3C2F5D9-59CF-44B4-820D-D71E6DFDFCB7}" type="parTrans" cxnId="{7302A89E-9A98-4BD9-BF0C-3F875551CBB8}">
      <dgm:prSet/>
      <dgm:spPr/>
      <dgm:t>
        <a:bodyPr/>
        <a:lstStyle/>
        <a:p>
          <a:endParaRPr lang="en-US"/>
        </a:p>
      </dgm:t>
    </dgm:pt>
    <dgm:pt modelId="{3060E3B6-5037-4AEA-ABDF-87F284158C14}" type="sibTrans" cxnId="{7302A89E-9A98-4BD9-BF0C-3F875551CBB8}">
      <dgm:prSet/>
      <dgm:spPr/>
      <dgm:t>
        <a:bodyPr/>
        <a:lstStyle/>
        <a:p>
          <a:endParaRPr lang="en-US"/>
        </a:p>
      </dgm:t>
    </dgm:pt>
    <dgm:pt modelId="{0112EB71-91AC-409D-B6AC-17CF64F1E3A7}" type="pres">
      <dgm:prSet presAssocID="{FE5D01BC-F935-45FB-B92B-5A3A4EC6C82B}" presName="root" presStyleCnt="0">
        <dgm:presLayoutVars>
          <dgm:dir/>
          <dgm:resizeHandles val="exact"/>
        </dgm:presLayoutVars>
      </dgm:prSet>
      <dgm:spPr/>
    </dgm:pt>
    <dgm:pt modelId="{53ED22A6-FA94-4987-A21C-3173246D2DCE}" type="pres">
      <dgm:prSet presAssocID="{72B72524-D4A8-4442-82B9-3CFD6BACAEE6}" presName="compNode" presStyleCnt="0"/>
      <dgm:spPr/>
    </dgm:pt>
    <dgm:pt modelId="{780185B8-5BF0-453C-82FD-27F75D3374C9}" type="pres">
      <dgm:prSet presAssocID="{72B72524-D4A8-4442-82B9-3CFD6BACAEE6}" presName="bgRect" presStyleLbl="bgShp" presStyleIdx="0" presStyleCnt="8"/>
      <dgm:spPr/>
    </dgm:pt>
    <dgm:pt modelId="{A33AAED2-EE41-4FE7-9053-D614C877AB7C}" type="pres">
      <dgm:prSet presAssocID="{72B72524-D4A8-4442-82B9-3CFD6BACAEE6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urope"/>
        </a:ext>
      </dgm:extLst>
    </dgm:pt>
    <dgm:pt modelId="{68B77AB1-0D05-407F-A374-3D8714879E17}" type="pres">
      <dgm:prSet presAssocID="{72B72524-D4A8-4442-82B9-3CFD6BACAEE6}" presName="spaceRect" presStyleCnt="0"/>
      <dgm:spPr/>
    </dgm:pt>
    <dgm:pt modelId="{77369CF3-C214-46AD-8755-F52DEA9D220B}" type="pres">
      <dgm:prSet presAssocID="{72B72524-D4A8-4442-82B9-3CFD6BACAEE6}" presName="parTx" presStyleLbl="revTx" presStyleIdx="0" presStyleCnt="8">
        <dgm:presLayoutVars>
          <dgm:chMax val="0"/>
          <dgm:chPref val="0"/>
        </dgm:presLayoutVars>
      </dgm:prSet>
      <dgm:spPr/>
    </dgm:pt>
    <dgm:pt modelId="{C4329D35-A0E7-4F1B-94AC-03C40010707E}" type="pres">
      <dgm:prSet presAssocID="{A00B31B7-0CC4-4634-BBA5-AA117239743D}" presName="sibTrans" presStyleCnt="0"/>
      <dgm:spPr/>
    </dgm:pt>
    <dgm:pt modelId="{55FDAA99-7728-471D-B640-142A74BA7F6A}" type="pres">
      <dgm:prSet presAssocID="{A3F0A92F-0F71-4E86-A4C1-129CD838DBC1}" presName="compNode" presStyleCnt="0"/>
      <dgm:spPr/>
    </dgm:pt>
    <dgm:pt modelId="{5C24419F-AD8B-4C4C-8156-5FBAD8193CAB}" type="pres">
      <dgm:prSet presAssocID="{A3F0A92F-0F71-4E86-A4C1-129CD838DBC1}" presName="bgRect" presStyleLbl="bgShp" presStyleIdx="1" presStyleCnt="8"/>
      <dgm:spPr/>
    </dgm:pt>
    <dgm:pt modelId="{CD547F37-73F5-4484-89FD-161AB2671FA4}" type="pres">
      <dgm:prSet presAssocID="{A3F0A92F-0F71-4E86-A4C1-129CD838DBC1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241FCAD-917D-4EE8-9426-8F126E04A982}" type="pres">
      <dgm:prSet presAssocID="{A3F0A92F-0F71-4E86-A4C1-129CD838DBC1}" presName="spaceRect" presStyleCnt="0"/>
      <dgm:spPr/>
    </dgm:pt>
    <dgm:pt modelId="{3F7A0657-A997-4A26-902A-26AAC24B8C2E}" type="pres">
      <dgm:prSet presAssocID="{A3F0A92F-0F71-4E86-A4C1-129CD838DBC1}" presName="parTx" presStyleLbl="revTx" presStyleIdx="1" presStyleCnt="8">
        <dgm:presLayoutVars>
          <dgm:chMax val="0"/>
          <dgm:chPref val="0"/>
        </dgm:presLayoutVars>
      </dgm:prSet>
      <dgm:spPr/>
    </dgm:pt>
    <dgm:pt modelId="{77527443-4413-4C50-9C00-7ADC9A0FCE1A}" type="pres">
      <dgm:prSet presAssocID="{1BBA2904-311D-4A74-8900-F7B9B5EBE1B8}" presName="sibTrans" presStyleCnt="0"/>
      <dgm:spPr/>
    </dgm:pt>
    <dgm:pt modelId="{0898CFAC-23BE-47D3-9629-632DD42B1286}" type="pres">
      <dgm:prSet presAssocID="{67F633B0-906A-49B0-B77C-18EC366E9E01}" presName="compNode" presStyleCnt="0"/>
      <dgm:spPr/>
    </dgm:pt>
    <dgm:pt modelId="{E53B7A5D-D6FB-46F4-8DC6-D6E042C23E00}" type="pres">
      <dgm:prSet presAssocID="{67F633B0-906A-49B0-B77C-18EC366E9E01}" presName="bgRect" presStyleLbl="bgShp" presStyleIdx="2" presStyleCnt="8"/>
      <dgm:spPr/>
    </dgm:pt>
    <dgm:pt modelId="{0277D934-4403-4D9A-9CAC-3CC489EB707A}" type="pres">
      <dgm:prSet presAssocID="{67F633B0-906A-49B0-B77C-18EC366E9E01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988DA81-B676-41A2-8762-BBDE4DF3EB09}" type="pres">
      <dgm:prSet presAssocID="{67F633B0-906A-49B0-B77C-18EC366E9E01}" presName="spaceRect" presStyleCnt="0"/>
      <dgm:spPr/>
    </dgm:pt>
    <dgm:pt modelId="{05B8F424-E600-4424-B822-43652B7C9D76}" type="pres">
      <dgm:prSet presAssocID="{67F633B0-906A-49B0-B77C-18EC366E9E01}" presName="parTx" presStyleLbl="revTx" presStyleIdx="2" presStyleCnt="8">
        <dgm:presLayoutVars>
          <dgm:chMax val="0"/>
          <dgm:chPref val="0"/>
        </dgm:presLayoutVars>
      </dgm:prSet>
      <dgm:spPr/>
    </dgm:pt>
    <dgm:pt modelId="{C7319C4F-2035-408A-8B9F-BA9EECB42600}" type="pres">
      <dgm:prSet presAssocID="{FF497362-BEB8-4A5F-B175-7B6AFFA78CF8}" presName="sibTrans" presStyleCnt="0"/>
      <dgm:spPr/>
    </dgm:pt>
    <dgm:pt modelId="{CBD6E049-A0F1-46DD-A23D-3FE48F871F61}" type="pres">
      <dgm:prSet presAssocID="{4F48DA31-3A6F-45B0-8E36-E0481C01A90C}" presName="compNode" presStyleCnt="0"/>
      <dgm:spPr/>
    </dgm:pt>
    <dgm:pt modelId="{FC8F2530-B229-4EC1-96A8-5D1FAB343A18}" type="pres">
      <dgm:prSet presAssocID="{4F48DA31-3A6F-45B0-8E36-E0481C01A90C}" presName="bgRect" presStyleLbl="bgShp" presStyleIdx="3" presStyleCnt="8"/>
      <dgm:spPr/>
    </dgm:pt>
    <dgm:pt modelId="{9EB3D956-D49F-4418-B8ED-2C60B1EEB552}" type="pres">
      <dgm:prSet presAssocID="{4F48DA31-3A6F-45B0-8E36-E0481C01A90C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0E4667EF-039C-4325-AC01-25AE09A93FE9}" type="pres">
      <dgm:prSet presAssocID="{4F48DA31-3A6F-45B0-8E36-E0481C01A90C}" presName="spaceRect" presStyleCnt="0"/>
      <dgm:spPr/>
    </dgm:pt>
    <dgm:pt modelId="{4CC3E2E6-43FB-424E-98DC-542818A19BE2}" type="pres">
      <dgm:prSet presAssocID="{4F48DA31-3A6F-45B0-8E36-E0481C01A90C}" presName="parTx" presStyleLbl="revTx" presStyleIdx="3" presStyleCnt="8">
        <dgm:presLayoutVars>
          <dgm:chMax val="0"/>
          <dgm:chPref val="0"/>
        </dgm:presLayoutVars>
      </dgm:prSet>
      <dgm:spPr/>
    </dgm:pt>
    <dgm:pt modelId="{B4EB7C4F-3661-456C-80FB-D7EE77D99E5C}" type="pres">
      <dgm:prSet presAssocID="{B3A7B5E0-4EC7-44BD-A960-EA769EF576A9}" presName="sibTrans" presStyleCnt="0"/>
      <dgm:spPr/>
    </dgm:pt>
    <dgm:pt modelId="{B65D9027-93AF-483B-AD76-77A7A554D55A}" type="pres">
      <dgm:prSet presAssocID="{04B324DB-9206-48D5-BBB7-6307ED91B25A}" presName="compNode" presStyleCnt="0"/>
      <dgm:spPr/>
    </dgm:pt>
    <dgm:pt modelId="{80C15E08-804D-4C0A-8625-0C032DDDA63F}" type="pres">
      <dgm:prSet presAssocID="{04B324DB-9206-48D5-BBB7-6307ED91B25A}" presName="bgRect" presStyleLbl="bgShp" presStyleIdx="4" presStyleCnt="8"/>
      <dgm:spPr/>
    </dgm:pt>
    <dgm:pt modelId="{C301DA42-50EF-4710-993B-2E76BA2B7730}" type="pres">
      <dgm:prSet presAssocID="{04B324DB-9206-48D5-BBB7-6307ED91B25A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64C2466-20D5-4663-A98B-3A1475B7F94C}" type="pres">
      <dgm:prSet presAssocID="{04B324DB-9206-48D5-BBB7-6307ED91B25A}" presName="spaceRect" presStyleCnt="0"/>
      <dgm:spPr/>
    </dgm:pt>
    <dgm:pt modelId="{FAAFE164-7B0F-41C2-A9F3-B6F3E2ED73C2}" type="pres">
      <dgm:prSet presAssocID="{04B324DB-9206-48D5-BBB7-6307ED91B25A}" presName="parTx" presStyleLbl="revTx" presStyleIdx="4" presStyleCnt="8">
        <dgm:presLayoutVars>
          <dgm:chMax val="0"/>
          <dgm:chPref val="0"/>
        </dgm:presLayoutVars>
      </dgm:prSet>
      <dgm:spPr/>
    </dgm:pt>
    <dgm:pt modelId="{2D743B14-4E73-4F7D-B69D-39CD9406C334}" type="pres">
      <dgm:prSet presAssocID="{BC1FB0ED-8C80-4652-97D4-81BBE2BA270A}" presName="sibTrans" presStyleCnt="0"/>
      <dgm:spPr/>
    </dgm:pt>
    <dgm:pt modelId="{1D53ABE5-0432-47FA-BF07-203C887BD189}" type="pres">
      <dgm:prSet presAssocID="{780BFB25-8142-430B-977C-F91383724CF4}" presName="compNode" presStyleCnt="0"/>
      <dgm:spPr/>
    </dgm:pt>
    <dgm:pt modelId="{989A4A67-F782-4C35-A893-D43634D0E901}" type="pres">
      <dgm:prSet presAssocID="{780BFB25-8142-430B-977C-F91383724CF4}" presName="bgRect" presStyleLbl="bgShp" presStyleIdx="5" presStyleCnt="8"/>
      <dgm:spPr/>
    </dgm:pt>
    <dgm:pt modelId="{F63CBDDA-6D82-4370-AA4C-D45991C43CAC}" type="pres">
      <dgm:prSet presAssocID="{780BFB25-8142-430B-977C-F91383724CF4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5867B9C-EA80-47E0-B9D5-2AC69B2920C6}" type="pres">
      <dgm:prSet presAssocID="{780BFB25-8142-430B-977C-F91383724CF4}" presName="spaceRect" presStyleCnt="0"/>
      <dgm:spPr/>
    </dgm:pt>
    <dgm:pt modelId="{3020A77D-73E3-4F88-861B-DE6605981801}" type="pres">
      <dgm:prSet presAssocID="{780BFB25-8142-430B-977C-F91383724CF4}" presName="parTx" presStyleLbl="revTx" presStyleIdx="5" presStyleCnt="8">
        <dgm:presLayoutVars>
          <dgm:chMax val="0"/>
          <dgm:chPref val="0"/>
        </dgm:presLayoutVars>
      </dgm:prSet>
      <dgm:spPr/>
    </dgm:pt>
    <dgm:pt modelId="{FC2E277E-DD9B-47DC-8B5C-47176B8C0D18}" type="pres">
      <dgm:prSet presAssocID="{0AF5949E-1128-46FD-BD0C-D4FFD622C612}" presName="sibTrans" presStyleCnt="0"/>
      <dgm:spPr/>
    </dgm:pt>
    <dgm:pt modelId="{C3834C3B-BF57-424D-8DDE-2FECCDCB2959}" type="pres">
      <dgm:prSet presAssocID="{C0635443-7EE1-41B4-BEB0-E3EC369CEFE6}" presName="compNode" presStyleCnt="0"/>
      <dgm:spPr/>
    </dgm:pt>
    <dgm:pt modelId="{E3EC7044-D39C-4AC2-8DB8-5C343A9B5A5E}" type="pres">
      <dgm:prSet presAssocID="{C0635443-7EE1-41B4-BEB0-E3EC369CEFE6}" presName="bgRect" presStyleLbl="bgShp" presStyleIdx="6" presStyleCnt="8"/>
      <dgm:spPr/>
    </dgm:pt>
    <dgm:pt modelId="{3322FCE0-78AE-4292-95BB-C4FA6FBAC33F}" type="pres">
      <dgm:prSet presAssocID="{C0635443-7EE1-41B4-BEB0-E3EC369CEFE6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51AC4F39-F0F8-4581-8603-B349231E957F}" type="pres">
      <dgm:prSet presAssocID="{C0635443-7EE1-41B4-BEB0-E3EC369CEFE6}" presName="spaceRect" presStyleCnt="0"/>
      <dgm:spPr/>
    </dgm:pt>
    <dgm:pt modelId="{53E69C98-7F10-427A-9F5E-7FE963CB6271}" type="pres">
      <dgm:prSet presAssocID="{C0635443-7EE1-41B4-BEB0-E3EC369CEFE6}" presName="parTx" presStyleLbl="revTx" presStyleIdx="6" presStyleCnt="8">
        <dgm:presLayoutVars>
          <dgm:chMax val="0"/>
          <dgm:chPref val="0"/>
        </dgm:presLayoutVars>
      </dgm:prSet>
      <dgm:spPr/>
    </dgm:pt>
    <dgm:pt modelId="{D828D69C-B4C4-4BDD-8B4A-7D76DEF7749A}" type="pres">
      <dgm:prSet presAssocID="{9CE16208-935B-4CF2-B0B1-820FDD9264D1}" presName="sibTrans" presStyleCnt="0"/>
      <dgm:spPr/>
    </dgm:pt>
    <dgm:pt modelId="{4E7331EB-23AE-4322-9BD4-C5449589507A}" type="pres">
      <dgm:prSet presAssocID="{DBB37DD0-D0A5-4AB6-83AF-1CC7059C291C}" presName="compNode" presStyleCnt="0"/>
      <dgm:spPr/>
    </dgm:pt>
    <dgm:pt modelId="{2F496E50-C8CA-4B4C-9CC8-C9642B30DA45}" type="pres">
      <dgm:prSet presAssocID="{DBB37DD0-D0A5-4AB6-83AF-1CC7059C291C}" presName="bgRect" presStyleLbl="bgShp" presStyleIdx="7" presStyleCnt="8"/>
      <dgm:spPr/>
    </dgm:pt>
    <dgm:pt modelId="{324BDCD9-75A1-40C2-A82B-35037E5F1F8A}" type="pres">
      <dgm:prSet presAssocID="{DBB37DD0-D0A5-4AB6-83AF-1CC7059C291C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54ED2D8E-DE88-4DD0-B6F9-05B0C12D712E}" type="pres">
      <dgm:prSet presAssocID="{DBB37DD0-D0A5-4AB6-83AF-1CC7059C291C}" presName="spaceRect" presStyleCnt="0"/>
      <dgm:spPr/>
    </dgm:pt>
    <dgm:pt modelId="{60C99B14-D776-4E5C-8531-C4DCE1D3F95C}" type="pres">
      <dgm:prSet presAssocID="{DBB37DD0-D0A5-4AB6-83AF-1CC7059C291C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2234161F-2D38-41C0-9A08-42A0F4A6D31F}" type="presOf" srcId="{67F633B0-906A-49B0-B77C-18EC366E9E01}" destId="{05B8F424-E600-4424-B822-43652B7C9D76}" srcOrd="0" destOrd="0" presId="urn:microsoft.com/office/officeart/2018/2/layout/IconVerticalSolidList"/>
    <dgm:cxn modelId="{5C941228-CDDB-4FBC-9550-9EF87CFC247C}" srcId="{FE5D01BC-F935-45FB-B92B-5A3A4EC6C82B}" destId="{C0635443-7EE1-41B4-BEB0-E3EC369CEFE6}" srcOrd="6" destOrd="0" parTransId="{AA014408-50EE-43BC-B51D-033163A70E95}" sibTransId="{9CE16208-935B-4CF2-B0B1-820FDD9264D1}"/>
    <dgm:cxn modelId="{ED12ED2D-4D8D-4B4B-8ABE-5147923C0481}" srcId="{FE5D01BC-F935-45FB-B92B-5A3A4EC6C82B}" destId="{04B324DB-9206-48D5-BBB7-6307ED91B25A}" srcOrd="4" destOrd="0" parTransId="{3403B85D-B446-4D36-85B6-FE3BA1853545}" sibTransId="{BC1FB0ED-8C80-4652-97D4-81BBE2BA270A}"/>
    <dgm:cxn modelId="{77DE9F45-B3A3-4D38-A5FA-A353502477BE}" srcId="{FE5D01BC-F935-45FB-B92B-5A3A4EC6C82B}" destId="{72B72524-D4A8-4442-82B9-3CFD6BACAEE6}" srcOrd="0" destOrd="0" parTransId="{DEF174DA-5E44-42C8-B2A5-2BF85BC8128E}" sibTransId="{A00B31B7-0CC4-4634-BBA5-AA117239743D}"/>
    <dgm:cxn modelId="{DA4AA966-22D7-4EC3-8CDB-9ACE079E9BAE}" type="presOf" srcId="{FE5D01BC-F935-45FB-B92B-5A3A4EC6C82B}" destId="{0112EB71-91AC-409D-B6AC-17CF64F1E3A7}" srcOrd="0" destOrd="0" presId="urn:microsoft.com/office/officeart/2018/2/layout/IconVerticalSolidList"/>
    <dgm:cxn modelId="{07E9E36A-D30C-4A53-923F-951208F4EB69}" type="presOf" srcId="{780BFB25-8142-430B-977C-F91383724CF4}" destId="{3020A77D-73E3-4F88-861B-DE6605981801}" srcOrd="0" destOrd="0" presId="urn:microsoft.com/office/officeart/2018/2/layout/IconVerticalSolidList"/>
    <dgm:cxn modelId="{3638A74E-B896-49E8-9AF6-B953422FA043}" type="presOf" srcId="{DBB37DD0-D0A5-4AB6-83AF-1CC7059C291C}" destId="{60C99B14-D776-4E5C-8531-C4DCE1D3F95C}" srcOrd="0" destOrd="0" presId="urn:microsoft.com/office/officeart/2018/2/layout/IconVerticalSolidList"/>
    <dgm:cxn modelId="{B4D82077-3675-491D-A52D-7FE4AF40BC74}" srcId="{FE5D01BC-F935-45FB-B92B-5A3A4EC6C82B}" destId="{A3F0A92F-0F71-4E86-A4C1-129CD838DBC1}" srcOrd="1" destOrd="0" parTransId="{BFD4C331-4EAB-402B-B5F8-E34DF4DA9E71}" sibTransId="{1BBA2904-311D-4A74-8900-F7B9B5EBE1B8}"/>
    <dgm:cxn modelId="{26C8D378-31F8-4EEC-8560-F4F2A7EEC422}" srcId="{FE5D01BC-F935-45FB-B92B-5A3A4EC6C82B}" destId="{780BFB25-8142-430B-977C-F91383724CF4}" srcOrd="5" destOrd="0" parTransId="{F969B038-DC70-409C-BBD8-9D6F49F10D36}" sibTransId="{0AF5949E-1128-46FD-BD0C-D4FFD622C612}"/>
    <dgm:cxn modelId="{6DB7638B-93E1-4FAF-BFA1-2E6AC2AAA466}" srcId="{FE5D01BC-F935-45FB-B92B-5A3A4EC6C82B}" destId="{67F633B0-906A-49B0-B77C-18EC366E9E01}" srcOrd="2" destOrd="0" parTransId="{8C497B7F-BF2B-4015-A53E-CA38EB852CBD}" sibTransId="{FF497362-BEB8-4A5F-B175-7B6AFFA78CF8}"/>
    <dgm:cxn modelId="{7302A89E-9A98-4BD9-BF0C-3F875551CBB8}" srcId="{FE5D01BC-F935-45FB-B92B-5A3A4EC6C82B}" destId="{DBB37DD0-D0A5-4AB6-83AF-1CC7059C291C}" srcOrd="7" destOrd="0" parTransId="{D3C2F5D9-59CF-44B4-820D-D71E6DFDFCB7}" sibTransId="{3060E3B6-5037-4AEA-ABDF-87F284158C14}"/>
    <dgm:cxn modelId="{D78A28B8-95E9-4850-A756-0588EA73E1DE}" srcId="{FE5D01BC-F935-45FB-B92B-5A3A4EC6C82B}" destId="{4F48DA31-3A6F-45B0-8E36-E0481C01A90C}" srcOrd="3" destOrd="0" parTransId="{C075795E-B507-428A-8AAE-C3ECA65CD5B9}" sibTransId="{B3A7B5E0-4EC7-44BD-A960-EA769EF576A9}"/>
    <dgm:cxn modelId="{58D294B9-5ED3-49C2-A974-A2D6DEE872A9}" type="presOf" srcId="{A3F0A92F-0F71-4E86-A4C1-129CD838DBC1}" destId="{3F7A0657-A997-4A26-902A-26AAC24B8C2E}" srcOrd="0" destOrd="0" presId="urn:microsoft.com/office/officeart/2018/2/layout/IconVerticalSolidList"/>
    <dgm:cxn modelId="{094647CC-9698-4871-87E5-DAA7E55AA518}" type="presOf" srcId="{04B324DB-9206-48D5-BBB7-6307ED91B25A}" destId="{FAAFE164-7B0F-41C2-A9F3-B6F3E2ED73C2}" srcOrd="0" destOrd="0" presId="urn:microsoft.com/office/officeart/2018/2/layout/IconVerticalSolidList"/>
    <dgm:cxn modelId="{A7A563D3-07E0-4B83-8CD3-10DB6BAB9FDE}" type="presOf" srcId="{72B72524-D4A8-4442-82B9-3CFD6BACAEE6}" destId="{77369CF3-C214-46AD-8755-F52DEA9D220B}" srcOrd="0" destOrd="0" presId="urn:microsoft.com/office/officeart/2018/2/layout/IconVerticalSolidList"/>
    <dgm:cxn modelId="{F08EA3E3-E32C-484D-95BC-A451BC7433C2}" type="presOf" srcId="{C0635443-7EE1-41B4-BEB0-E3EC369CEFE6}" destId="{53E69C98-7F10-427A-9F5E-7FE963CB6271}" srcOrd="0" destOrd="0" presId="urn:microsoft.com/office/officeart/2018/2/layout/IconVerticalSolidList"/>
    <dgm:cxn modelId="{165556ED-48B9-4835-B581-A23E28DAEB46}" type="presOf" srcId="{4F48DA31-3A6F-45B0-8E36-E0481C01A90C}" destId="{4CC3E2E6-43FB-424E-98DC-542818A19BE2}" srcOrd="0" destOrd="0" presId="urn:microsoft.com/office/officeart/2018/2/layout/IconVerticalSolidList"/>
    <dgm:cxn modelId="{81746C76-DC5D-46C7-8C98-0AC7FBACE766}" type="presParOf" srcId="{0112EB71-91AC-409D-B6AC-17CF64F1E3A7}" destId="{53ED22A6-FA94-4987-A21C-3173246D2DCE}" srcOrd="0" destOrd="0" presId="urn:microsoft.com/office/officeart/2018/2/layout/IconVerticalSolidList"/>
    <dgm:cxn modelId="{741B42DD-2F33-4325-8039-DF30EF1BB96D}" type="presParOf" srcId="{53ED22A6-FA94-4987-A21C-3173246D2DCE}" destId="{780185B8-5BF0-453C-82FD-27F75D3374C9}" srcOrd="0" destOrd="0" presId="urn:microsoft.com/office/officeart/2018/2/layout/IconVerticalSolidList"/>
    <dgm:cxn modelId="{832DABF5-6741-4B80-A781-D8A912BE7DAB}" type="presParOf" srcId="{53ED22A6-FA94-4987-A21C-3173246D2DCE}" destId="{A33AAED2-EE41-4FE7-9053-D614C877AB7C}" srcOrd="1" destOrd="0" presId="urn:microsoft.com/office/officeart/2018/2/layout/IconVerticalSolidList"/>
    <dgm:cxn modelId="{F2AE4E6E-84F2-4604-91D4-6C69AC286139}" type="presParOf" srcId="{53ED22A6-FA94-4987-A21C-3173246D2DCE}" destId="{68B77AB1-0D05-407F-A374-3D8714879E17}" srcOrd="2" destOrd="0" presId="urn:microsoft.com/office/officeart/2018/2/layout/IconVerticalSolidList"/>
    <dgm:cxn modelId="{18DFE2D5-CFCC-4807-8162-568DE08C51EC}" type="presParOf" srcId="{53ED22A6-FA94-4987-A21C-3173246D2DCE}" destId="{77369CF3-C214-46AD-8755-F52DEA9D220B}" srcOrd="3" destOrd="0" presId="urn:microsoft.com/office/officeart/2018/2/layout/IconVerticalSolidList"/>
    <dgm:cxn modelId="{738EA654-9FFE-4994-9E88-16B9B2F2E844}" type="presParOf" srcId="{0112EB71-91AC-409D-B6AC-17CF64F1E3A7}" destId="{C4329D35-A0E7-4F1B-94AC-03C40010707E}" srcOrd="1" destOrd="0" presId="urn:microsoft.com/office/officeart/2018/2/layout/IconVerticalSolidList"/>
    <dgm:cxn modelId="{EB5674A8-FA9D-425B-9A6F-F142F294AB0D}" type="presParOf" srcId="{0112EB71-91AC-409D-B6AC-17CF64F1E3A7}" destId="{55FDAA99-7728-471D-B640-142A74BA7F6A}" srcOrd="2" destOrd="0" presId="urn:microsoft.com/office/officeart/2018/2/layout/IconVerticalSolidList"/>
    <dgm:cxn modelId="{866455C0-EF58-4AC1-8B4F-6937CA346AE8}" type="presParOf" srcId="{55FDAA99-7728-471D-B640-142A74BA7F6A}" destId="{5C24419F-AD8B-4C4C-8156-5FBAD8193CAB}" srcOrd="0" destOrd="0" presId="urn:microsoft.com/office/officeart/2018/2/layout/IconVerticalSolidList"/>
    <dgm:cxn modelId="{C930B0A8-5AD0-4280-80B0-06199D11DE16}" type="presParOf" srcId="{55FDAA99-7728-471D-B640-142A74BA7F6A}" destId="{CD547F37-73F5-4484-89FD-161AB2671FA4}" srcOrd="1" destOrd="0" presId="urn:microsoft.com/office/officeart/2018/2/layout/IconVerticalSolidList"/>
    <dgm:cxn modelId="{1B77EF12-D26D-45EB-B1E9-967A7EF40104}" type="presParOf" srcId="{55FDAA99-7728-471D-B640-142A74BA7F6A}" destId="{2241FCAD-917D-4EE8-9426-8F126E04A982}" srcOrd="2" destOrd="0" presId="urn:microsoft.com/office/officeart/2018/2/layout/IconVerticalSolidList"/>
    <dgm:cxn modelId="{FB1B1768-7615-480F-A7D8-1217B6219E3C}" type="presParOf" srcId="{55FDAA99-7728-471D-B640-142A74BA7F6A}" destId="{3F7A0657-A997-4A26-902A-26AAC24B8C2E}" srcOrd="3" destOrd="0" presId="urn:microsoft.com/office/officeart/2018/2/layout/IconVerticalSolidList"/>
    <dgm:cxn modelId="{028ACD2D-D1AF-451E-8D61-09BE37E47B38}" type="presParOf" srcId="{0112EB71-91AC-409D-B6AC-17CF64F1E3A7}" destId="{77527443-4413-4C50-9C00-7ADC9A0FCE1A}" srcOrd="3" destOrd="0" presId="urn:microsoft.com/office/officeart/2018/2/layout/IconVerticalSolidList"/>
    <dgm:cxn modelId="{C408349B-BFCA-42D9-B32E-D731BB599729}" type="presParOf" srcId="{0112EB71-91AC-409D-B6AC-17CF64F1E3A7}" destId="{0898CFAC-23BE-47D3-9629-632DD42B1286}" srcOrd="4" destOrd="0" presId="urn:microsoft.com/office/officeart/2018/2/layout/IconVerticalSolidList"/>
    <dgm:cxn modelId="{A80597E9-3E0A-492B-8593-C28E26B94FBA}" type="presParOf" srcId="{0898CFAC-23BE-47D3-9629-632DD42B1286}" destId="{E53B7A5D-D6FB-46F4-8DC6-D6E042C23E00}" srcOrd="0" destOrd="0" presId="urn:microsoft.com/office/officeart/2018/2/layout/IconVerticalSolidList"/>
    <dgm:cxn modelId="{9161FC34-7681-4A02-BAAF-3ED2A1B37AEA}" type="presParOf" srcId="{0898CFAC-23BE-47D3-9629-632DD42B1286}" destId="{0277D934-4403-4D9A-9CAC-3CC489EB707A}" srcOrd="1" destOrd="0" presId="urn:microsoft.com/office/officeart/2018/2/layout/IconVerticalSolidList"/>
    <dgm:cxn modelId="{D57CAA39-69EF-45A5-BC6A-94397286D7BA}" type="presParOf" srcId="{0898CFAC-23BE-47D3-9629-632DD42B1286}" destId="{0988DA81-B676-41A2-8762-BBDE4DF3EB09}" srcOrd="2" destOrd="0" presId="urn:microsoft.com/office/officeart/2018/2/layout/IconVerticalSolidList"/>
    <dgm:cxn modelId="{AD591E43-8250-4FF5-AC91-AAF7BFDC286A}" type="presParOf" srcId="{0898CFAC-23BE-47D3-9629-632DD42B1286}" destId="{05B8F424-E600-4424-B822-43652B7C9D76}" srcOrd="3" destOrd="0" presId="urn:microsoft.com/office/officeart/2018/2/layout/IconVerticalSolidList"/>
    <dgm:cxn modelId="{1DF56470-0406-4689-A953-8AABDCA8BC4F}" type="presParOf" srcId="{0112EB71-91AC-409D-B6AC-17CF64F1E3A7}" destId="{C7319C4F-2035-408A-8B9F-BA9EECB42600}" srcOrd="5" destOrd="0" presId="urn:microsoft.com/office/officeart/2018/2/layout/IconVerticalSolidList"/>
    <dgm:cxn modelId="{A48DAC22-CE77-4128-B3B7-0EAE65DEFCB8}" type="presParOf" srcId="{0112EB71-91AC-409D-B6AC-17CF64F1E3A7}" destId="{CBD6E049-A0F1-46DD-A23D-3FE48F871F61}" srcOrd="6" destOrd="0" presId="urn:microsoft.com/office/officeart/2018/2/layout/IconVerticalSolidList"/>
    <dgm:cxn modelId="{573F4413-BCA6-48A7-B944-6F4BCB42311F}" type="presParOf" srcId="{CBD6E049-A0F1-46DD-A23D-3FE48F871F61}" destId="{FC8F2530-B229-4EC1-96A8-5D1FAB343A18}" srcOrd="0" destOrd="0" presId="urn:microsoft.com/office/officeart/2018/2/layout/IconVerticalSolidList"/>
    <dgm:cxn modelId="{27BB3C38-B23D-4ECC-9140-2154FEF1A90C}" type="presParOf" srcId="{CBD6E049-A0F1-46DD-A23D-3FE48F871F61}" destId="{9EB3D956-D49F-4418-B8ED-2C60B1EEB552}" srcOrd="1" destOrd="0" presId="urn:microsoft.com/office/officeart/2018/2/layout/IconVerticalSolidList"/>
    <dgm:cxn modelId="{F32763F6-9B68-4523-BB57-90A403696524}" type="presParOf" srcId="{CBD6E049-A0F1-46DD-A23D-3FE48F871F61}" destId="{0E4667EF-039C-4325-AC01-25AE09A93FE9}" srcOrd="2" destOrd="0" presId="urn:microsoft.com/office/officeart/2018/2/layout/IconVerticalSolidList"/>
    <dgm:cxn modelId="{D9BFD39A-7EB7-4984-B7CF-94A152244A3C}" type="presParOf" srcId="{CBD6E049-A0F1-46DD-A23D-3FE48F871F61}" destId="{4CC3E2E6-43FB-424E-98DC-542818A19BE2}" srcOrd="3" destOrd="0" presId="urn:microsoft.com/office/officeart/2018/2/layout/IconVerticalSolidList"/>
    <dgm:cxn modelId="{49D46853-38CE-4A31-894C-09D5F43EB811}" type="presParOf" srcId="{0112EB71-91AC-409D-B6AC-17CF64F1E3A7}" destId="{B4EB7C4F-3661-456C-80FB-D7EE77D99E5C}" srcOrd="7" destOrd="0" presId="urn:microsoft.com/office/officeart/2018/2/layout/IconVerticalSolidList"/>
    <dgm:cxn modelId="{6A337AD7-08A7-4FA2-9033-215BFD015741}" type="presParOf" srcId="{0112EB71-91AC-409D-B6AC-17CF64F1E3A7}" destId="{B65D9027-93AF-483B-AD76-77A7A554D55A}" srcOrd="8" destOrd="0" presId="urn:microsoft.com/office/officeart/2018/2/layout/IconVerticalSolidList"/>
    <dgm:cxn modelId="{94661804-FCE2-4E24-B3D5-65737242DB75}" type="presParOf" srcId="{B65D9027-93AF-483B-AD76-77A7A554D55A}" destId="{80C15E08-804D-4C0A-8625-0C032DDDA63F}" srcOrd="0" destOrd="0" presId="urn:microsoft.com/office/officeart/2018/2/layout/IconVerticalSolidList"/>
    <dgm:cxn modelId="{D65C7C7C-7072-4F9E-BE4A-FD94611A4427}" type="presParOf" srcId="{B65D9027-93AF-483B-AD76-77A7A554D55A}" destId="{C301DA42-50EF-4710-993B-2E76BA2B7730}" srcOrd="1" destOrd="0" presId="urn:microsoft.com/office/officeart/2018/2/layout/IconVerticalSolidList"/>
    <dgm:cxn modelId="{EB2E888C-6CAD-4959-B79D-BD2E17E11DC2}" type="presParOf" srcId="{B65D9027-93AF-483B-AD76-77A7A554D55A}" destId="{F64C2466-20D5-4663-A98B-3A1475B7F94C}" srcOrd="2" destOrd="0" presId="urn:microsoft.com/office/officeart/2018/2/layout/IconVerticalSolidList"/>
    <dgm:cxn modelId="{05235FB1-7C05-4A0E-9D47-5637390893BB}" type="presParOf" srcId="{B65D9027-93AF-483B-AD76-77A7A554D55A}" destId="{FAAFE164-7B0F-41C2-A9F3-B6F3E2ED73C2}" srcOrd="3" destOrd="0" presId="urn:microsoft.com/office/officeart/2018/2/layout/IconVerticalSolidList"/>
    <dgm:cxn modelId="{C1086860-681F-455B-A169-DC3AF8646DF1}" type="presParOf" srcId="{0112EB71-91AC-409D-B6AC-17CF64F1E3A7}" destId="{2D743B14-4E73-4F7D-B69D-39CD9406C334}" srcOrd="9" destOrd="0" presId="urn:microsoft.com/office/officeart/2018/2/layout/IconVerticalSolidList"/>
    <dgm:cxn modelId="{54680F38-FA1E-43F1-9F85-D93E131A98BF}" type="presParOf" srcId="{0112EB71-91AC-409D-B6AC-17CF64F1E3A7}" destId="{1D53ABE5-0432-47FA-BF07-203C887BD189}" srcOrd="10" destOrd="0" presId="urn:microsoft.com/office/officeart/2018/2/layout/IconVerticalSolidList"/>
    <dgm:cxn modelId="{65ACAEBD-7BCD-4EF4-A073-B4E285B20ACE}" type="presParOf" srcId="{1D53ABE5-0432-47FA-BF07-203C887BD189}" destId="{989A4A67-F782-4C35-A893-D43634D0E901}" srcOrd="0" destOrd="0" presId="urn:microsoft.com/office/officeart/2018/2/layout/IconVerticalSolidList"/>
    <dgm:cxn modelId="{FA3B756E-2A4B-4078-9553-035C387E1113}" type="presParOf" srcId="{1D53ABE5-0432-47FA-BF07-203C887BD189}" destId="{F63CBDDA-6D82-4370-AA4C-D45991C43CAC}" srcOrd="1" destOrd="0" presId="urn:microsoft.com/office/officeart/2018/2/layout/IconVerticalSolidList"/>
    <dgm:cxn modelId="{A4A4E781-998D-4F68-819F-8B6BD771F0AE}" type="presParOf" srcId="{1D53ABE5-0432-47FA-BF07-203C887BD189}" destId="{25867B9C-EA80-47E0-B9D5-2AC69B2920C6}" srcOrd="2" destOrd="0" presId="urn:microsoft.com/office/officeart/2018/2/layout/IconVerticalSolidList"/>
    <dgm:cxn modelId="{3C531614-5D3C-49C6-B0F5-E580E8849E76}" type="presParOf" srcId="{1D53ABE5-0432-47FA-BF07-203C887BD189}" destId="{3020A77D-73E3-4F88-861B-DE6605981801}" srcOrd="3" destOrd="0" presId="urn:microsoft.com/office/officeart/2018/2/layout/IconVerticalSolidList"/>
    <dgm:cxn modelId="{532CEAE9-9225-49B3-A32A-10C478EB66EE}" type="presParOf" srcId="{0112EB71-91AC-409D-B6AC-17CF64F1E3A7}" destId="{FC2E277E-DD9B-47DC-8B5C-47176B8C0D18}" srcOrd="11" destOrd="0" presId="urn:microsoft.com/office/officeart/2018/2/layout/IconVerticalSolidList"/>
    <dgm:cxn modelId="{918523FD-DCC0-48ED-A7D5-90B0E23FC642}" type="presParOf" srcId="{0112EB71-91AC-409D-B6AC-17CF64F1E3A7}" destId="{C3834C3B-BF57-424D-8DDE-2FECCDCB2959}" srcOrd="12" destOrd="0" presId="urn:microsoft.com/office/officeart/2018/2/layout/IconVerticalSolidList"/>
    <dgm:cxn modelId="{A80B6B2D-6347-44CA-848A-B7B97A642A24}" type="presParOf" srcId="{C3834C3B-BF57-424D-8DDE-2FECCDCB2959}" destId="{E3EC7044-D39C-4AC2-8DB8-5C343A9B5A5E}" srcOrd="0" destOrd="0" presId="urn:microsoft.com/office/officeart/2018/2/layout/IconVerticalSolidList"/>
    <dgm:cxn modelId="{693F7CB0-58AC-4374-8F45-7036F714070C}" type="presParOf" srcId="{C3834C3B-BF57-424D-8DDE-2FECCDCB2959}" destId="{3322FCE0-78AE-4292-95BB-C4FA6FBAC33F}" srcOrd="1" destOrd="0" presId="urn:microsoft.com/office/officeart/2018/2/layout/IconVerticalSolidList"/>
    <dgm:cxn modelId="{6C1DF53D-2FB4-4F36-8C16-275826F50C9B}" type="presParOf" srcId="{C3834C3B-BF57-424D-8DDE-2FECCDCB2959}" destId="{51AC4F39-F0F8-4581-8603-B349231E957F}" srcOrd="2" destOrd="0" presId="urn:microsoft.com/office/officeart/2018/2/layout/IconVerticalSolidList"/>
    <dgm:cxn modelId="{DBD8A66A-9976-4A1F-965A-9FEDE1207E1E}" type="presParOf" srcId="{C3834C3B-BF57-424D-8DDE-2FECCDCB2959}" destId="{53E69C98-7F10-427A-9F5E-7FE963CB6271}" srcOrd="3" destOrd="0" presId="urn:microsoft.com/office/officeart/2018/2/layout/IconVerticalSolidList"/>
    <dgm:cxn modelId="{FF8D47B1-1A40-4178-909E-DCC9D771237C}" type="presParOf" srcId="{0112EB71-91AC-409D-B6AC-17CF64F1E3A7}" destId="{D828D69C-B4C4-4BDD-8B4A-7D76DEF7749A}" srcOrd="13" destOrd="0" presId="urn:microsoft.com/office/officeart/2018/2/layout/IconVerticalSolidList"/>
    <dgm:cxn modelId="{0803A9E9-6DF0-4B45-B0AB-C514BB800B1C}" type="presParOf" srcId="{0112EB71-91AC-409D-B6AC-17CF64F1E3A7}" destId="{4E7331EB-23AE-4322-9BD4-C5449589507A}" srcOrd="14" destOrd="0" presId="urn:microsoft.com/office/officeart/2018/2/layout/IconVerticalSolidList"/>
    <dgm:cxn modelId="{6AF55935-3E5A-4D13-93C5-05E853081F30}" type="presParOf" srcId="{4E7331EB-23AE-4322-9BD4-C5449589507A}" destId="{2F496E50-C8CA-4B4C-9CC8-C9642B30DA45}" srcOrd="0" destOrd="0" presId="urn:microsoft.com/office/officeart/2018/2/layout/IconVerticalSolidList"/>
    <dgm:cxn modelId="{75C64C0C-2975-46B7-870B-E420B63C1260}" type="presParOf" srcId="{4E7331EB-23AE-4322-9BD4-C5449589507A}" destId="{324BDCD9-75A1-40C2-A82B-35037E5F1F8A}" srcOrd="1" destOrd="0" presId="urn:microsoft.com/office/officeart/2018/2/layout/IconVerticalSolidList"/>
    <dgm:cxn modelId="{B87F068A-00F0-4FBE-9D22-31F3BCF2D31A}" type="presParOf" srcId="{4E7331EB-23AE-4322-9BD4-C5449589507A}" destId="{54ED2D8E-DE88-4DD0-B6F9-05B0C12D712E}" srcOrd="2" destOrd="0" presId="urn:microsoft.com/office/officeart/2018/2/layout/IconVerticalSolidList"/>
    <dgm:cxn modelId="{287BD918-BC6B-45DF-9535-4425217B1A35}" type="presParOf" srcId="{4E7331EB-23AE-4322-9BD4-C5449589507A}" destId="{60C99B14-D776-4E5C-8531-C4DCE1D3F9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4DD7F7-198A-4FF9-B5E0-6688BB56FF7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D4064C1-A9C3-499A-B877-8CFCB55B54AB}">
      <dgm:prSet/>
      <dgm:spPr/>
      <dgm:t>
        <a:bodyPr/>
        <a:lstStyle/>
        <a:p>
          <a:r>
            <a:rPr lang="en-US"/>
            <a:t>Shooter age by  standard age brackets</a:t>
          </a:r>
        </a:p>
      </dgm:t>
    </dgm:pt>
    <dgm:pt modelId="{DCA4B246-3DA2-4916-88B4-3DACA580219E}" type="parTrans" cxnId="{9A0D0B43-2311-4F55-B36D-DBCE5583B9A5}">
      <dgm:prSet/>
      <dgm:spPr/>
      <dgm:t>
        <a:bodyPr/>
        <a:lstStyle/>
        <a:p>
          <a:endParaRPr lang="en-US"/>
        </a:p>
      </dgm:t>
    </dgm:pt>
    <dgm:pt modelId="{4CB78DD3-6E14-414E-A0D7-C79AB8EF40D8}" type="sibTrans" cxnId="{9A0D0B43-2311-4F55-B36D-DBCE5583B9A5}">
      <dgm:prSet/>
      <dgm:spPr/>
      <dgm:t>
        <a:bodyPr/>
        <a:lstStyle/>
        <a:p>
          <a:endParaRPr lang="en-US"/>
        </a:p>
      </dgm:t>
    </dgm:pt>
    <dgm:pt modelId="{4095FD6C-4B62-400E-BD41-CCAB13FE031C}">
      <dgm:prSet/>
      <dgm:spPr/>
      <dgm:t>
        <a:bodyPr/>
        <a:lstStyle/>
        <a:p>
          <a:r>
            <a:rPr lang="en-US"/>
            <a:t>Python Pandas and Matplotlib</a:t>
          </a:r>
        </a:p>
      </dgm:t>
    </dgm:pt>
    <dgm:pt modelId="{7C8A7BA9-469E-4989-BB6C-7E00A4A34F0B}" type="parTrans" cxnId="{858B516D-508F-4167-A859-A2E55EF7FFB4}">
      <dgm:prSet/>
      <dgm:spPr/>
      <dgm:t>
        <a:bodyPr/>
        <a:lstStyle/>
        <a:p>
          <a:endParaRPr lang="en-US"/>
        </a:p>
      </dgm:t>
    </dgm:pt>
    <dgm:pt modelId="{27D3445E-6B2A-477E-A6B7-904A1E8D3675}" type="sibTrans" cxnId="{858B516D-508F-4167-A859-A2E55EF7FFB4}">
      <dgm:prSet/>
      <dgm:spPr/>
      <dgm:t>
        <a:bodyPr/>
        <a:lstStyle/>
        <a:p>
          <a:endParaRPr lang="en-US"/>
        </a:p>
      </dgm:t>
    </dgm:pt>
    <dgm:pt modelId="{64918F63-C1A8-425D-AB93-63F5FC42A215}">
      <dgm:prSet/>
      <dgm:spPr/>
      <dgm:t>
        <a:bodyPr/>
        <a:lstStyle/>
        <a:p>
          <a:r>
            <a:rPr lang="en-US"/>
            <a:t>Number of shootings by state vs number victims killed</a:t>
          </a:r>
        </a:p>
      </dgm:t>
    </dgm:pt>
    <dgm:pt modelId="{ACC0BEDE-6374-4E5F-BD5B-EA2A12AA314D}" type="parTrans" cxnId="{DC16D5D5-9B05-4BE4-883D-9C89E2AE2982}">
      <dgm:prSet/>
      <dgm:spPr/>
      <dgm:t>
        <a:bodyPr/>
        <a:lstStyle/>
        <a:p>
          <a:endParaRPr lang="en-US"/>
        </a:p>
      </dgm:t>
    </dgm:pt>
    <dgm:pt modelId="{6855F4EB-07DB-4358-AA6E-8209C30E81AF}" type="sibTrans" cxnId="{DC16D5D5-9B05-4BE4-883D-9C89E2AE2982}">
      <dgm:prSet/>
      <dgm:spPr/>
      <dgm:t>
        <a:bodyPr/>
        <a:lstStyle/>
        <a:p>
          <a:endParaRPr lang="en-US"/>
        </a:p>
      </dgm:t>
    </dgm:pt>
    <dgm:pt modelId="{6BB631E3-38AA-4D94-BD73-776EEE685195}">
      <dgm:prSet/>
      <dgm:spPr/>
      <dgm:t>
        <a:bodyPr/>
        <a:lstStyle/>
        <a:p>
          <a:r>
            <a:rPr lang="en-US"/>
            <a:t>Goggle mapping</a:t>
          </a:r>
        </a:p>
      </dgm:t>
    </dgm:pt>
    <dgm:pt modelId="{160ECAEF-994C-4375-89C4-0795F44C3130}" type="parTrans" cxnId="{3132F83D-A6FB-457E-941D-4A5036A13FE2}">
      <dgm:prSet/>
      <dgm:spPr/>
      <dgm:t>
        <a:bodyPr/>
        <a:lstStyle/>
        <a:p>
          <a:endParaRPr lang="en-US"/>
        </a:p>
      </dgm:t>
    </dgm:pt>
    <dgm:pt modelId="{097AE875-8DFA-4513-88A8-7719C1B989D6}" type="sibTrans" cxnId="{3132F83D-A6FB-457E-941D-4A5036A13FE2}">
      <dgm:prSet/>
      <dgm:spPr/>
      <dgm:t>
        <a:bodyPr/>
        <a:lstStyle/>
        <a:p>
          <a:endParaRPr lang="en-US"/>
        </a:p>
      </dgm:t>
    </dgm:pt>
    <dgm:pt modelId="{915EB196-DF80-4D0E-B335-E4E9AA1B4E7B}">
      <dgm:prSet/>
      <dgm:spPr/>
      <dgm:t>
        <a:bodyPr/>
        <a:lstStyle/>
        <a:p>
          <a:r>
            <a:rPr lang="en-US"/>
            <a:t>US/Regional disbursement of shootings</a:t>
          </a:r>
        </a:p>
      </dgm:t>
    </dgm:pt>
    <dgm:pt modelId="{C7B299C2-DB3D-4F1E-B71A-2A98E68E8751}" type="parTrans" cxnId="{107DC000-9EAC-4EF1-9F00-0C1B6A552D60}">
      <dgm:prSet/>
      <dgm:spPr/>
      <dgm:t>
        <a:bodyPr/>
        <a:lstStyle/>
        <a:p>
          <a:endParaRPr lang="en-US"/>
        </a:p>
      </dgm:t>
    </dgm:pt>
    <dgm:pt modelId="{F18B2A83-A4F8-4E4A-875A-9462327536A3}" type="sibTrans" cxnId="{107DC000-9EAC-4EF1-9F00-0C1B6A552D60}">
      <dgm:prSet/>
      <dgm:spPr/>
      <dgm:t>
        <a:bodyPr/>
        <a:lstStyle/>
        <a:p>
          <a:endParaRPr lang="en-US"/>
        </a:p>
      </dgm:t>
    </dgm:pt>
    <dgm:pt modelId="{9E105D62-B474-4D22-9719-DB11D253046E}">
      <dgm:prSet/>
      <dgm:spPr/>
      <dgm:t>
        <a:bodyPr/>
        <a:lstStyle/>
        <a:p>
          <a:r>
            <a:rPr lang="en-US"/>
            <a:t>Leaflet heat map</a:t>
          </a:r>
        </a:p>
      </dgm:t>
    </dgm:pt>
    <dgm:pt modelId="{5AC31AD4-8938-4812-965F-A060D63FA7A6}" type="parTrans" cxnId="{F1EF1D52-EC59-4732-84CA-0283F0C93579}">
      <dgm:prSet/>
      <dgm:spPr/>
      <dgm:t>
        <a:bodyPr/>
        <a:lstStyle/>
        <a:p>
          <a:endParaRPr lang="en-US"/>
        </a:p>
      </dgm:t>
    </dgm:pt>
    <dgm:pt modelId="{F967B779-0878-4162-BEA4-BC47B65112A7}" type="sibTrans" cxnId="{F1EF1D52-EC59-4732-84CA-0283F0C93579}">
      <dgm:prSet/>
      <dgm:spPr/>
      <dgm:t>
        <a:bodyPr/>
        <a:lstStyle/>
        <a:p>
          <a:endParaRPr lang="en-US"/>
        </a:p>
      </dgm:t>
    </dgm:pt>
    <dgm:pt modelId="{26D2E376-043D-4B4F-8517-FD2F443A6B81}">
      <dgm:prSet/>
      <dgm:spPr/>
      <dgm:t>
        <a:bodyPr/>
        <a:lstStyle/>
        <a:p>
          <a:r>
            <a:rPr lang="en-US"/>
            <a:t>Location of US shootings and number killed</a:t>
          </a:r>
        </a:p>
      </dgm:t>
    </dgm:pt>
    <dgm:pt modelId="{A67EC563-65AF-4B63-A5F4-2B048FFEB7CB}" type="parTrans" cxnId="{8051BDEF-1D52-4343-A9A1-9022B615F687}">
      <dgm:prSet/>
      <dgm:spPr/>
      <dgm:t>
        <a:bodyPr/>
        <a:lstStyle/>
        <a:p>
          <a:endParaRPr lang="en-US"/>
        </a:p>
      </dgm:t>
    </dgm:pt>
    <dgm:pt modelId="{E31F7C37-9F08-4715-881D-972186D62A2D}" type="sibTrans" cxnId="{8051BDEF-1D52-4343-A9A1-9022B615F687}">
      <dgm:prSet/>
      <dgm:spPr/>
      <dgm:t>
        <a:bodyPr/>
        <a:lstStyle/>
        <a:p>
          <a:endParaRPr lang="en-US"/>
        </a:p>
      </dgm:t>
    </dgm:pt>
    <dgm:pt modelId="{46800043-906A-410E-87E0-4FE99E9C162F}">
      <dgm:prSet/>
      <dgm:spPr/>
      <dgm:t>
        <a:bodyPr/>
        <a:lstStyle/>
        <a:p>
          <a:r>
            <a:rPr lang="en-US"/>
            <a:t>Leaflet marker map</a:t>
          </a:r>
        </a:p>
      </dgm:t>
    </dgm:pt>
    <dgm:pt modelId="{6D2D1412-3608-4B8F-8949-A718334629A5}" type="parTrans" cxnId="{53AF6C65-2594-4D18-8552-D91BE697416F}">
      <dgm:prSet/>
      <dgm:spPr/>
      <dgm:t>
        <a:bodyPr/>
        <a:lstStyle/>
        <a:p>
          <a:endParaRPr lang="en-US"/>
        </a:p>
      </dgm:t>
    </dgm:pt>
    <dgm:pt modelId="{76AF8583-CE0C-412D-B566-25B48F87FA43}" type="sibTrans" cxnId="{53AF6C65-2594-4D18-8552-D91BE697416F}">
      <dgm:prSet/>
      <dgm:spPr/>
      <dgm:t>
        <a:bodyPr/>
        <a:lstStyle/>
        <a:p>
          <a:endParaRPr lang="en-US"/>
        </a:p>
      </dgm:t>
    </dgm:pt>
    <dgm:pt modelId="{7DCF93FE-453D-45FC-8033-A68CBC9B83B1}">
      <dgm:prSet/>
      <dgm:spPr/>
      <dgm:t>
        <a:bodyPr/>
        <a:lstStyle/>
        <a:p>
          <a:r>
            <a:rPr lang="en-US"/>
            <a:t>Interactive plot analyzing contributing factors</a:t>
          </a:r>
        </a:p>
      </dgm:t>
    </dgm:pt>
    <dgm:pt modelId="{26D3B4D1-9257-44EB-BDAD-7AC927CE6399}" type="parTrans" cxnId="{C9713EBF-F42B-40A3-81AD-72702CBFC308}">
      <dgm:prSet/>
      <dgm:spPr/>
      <dgm:t>
        <a:bodyPr/>
        <a:lstStyle/>
        <a:p>
          <a:endParaRPr lang="en-US"/>
        </a:p>
      </dgm:t>
    </dgm:pt>
    <dgm:pt modelId="{E937377B-743D-4301-AABE-935A3E9E45E8}" type="sibTrans" cxnId="{C9713EBF-F42B-40A3-81AD-72702CBFC308}">
      <dgm:prSet/>
      <dgm:spPr/>
      <dgm:t>
        <a:bodyPr/>
        <a:lstStyle/>
        <a:p>
          <a:endParaRPr lang="en-US"/>
        </a:p>
      </dgm:t>
    </dgm:pt>
    <dgm:pt modelId="{63CE4D38-4950-4A01-A395-A53AD3E31030}">
      <dgm:prSet/>
      <dgm:spPr/>
      <dgm:t>
        <a:bodyPr/>
        <a:lstStyle/>
        <a:p>
          <a:r>
            <a:rPr lang="en-US"/>
            <a:t>D3 plotly</a:t>
          </a:r>
        </a:p>
      </dgm:t>
    </dgm:pt>
    <dgm:pt modelId="{C8775FAE-1294-4A45-BFE3-E22294558521}" type="parTrans" cxnId="{72B7BB38-C968-4E82-B293-3BCEC7FFA5AA}">
      <dgm:prSet/>
      <dgm:spPr/>
      <dgm:t>
        <a:bodyPr/>
        <a:lstStyle/>
        <a:p>
          <a:endParaRPr lang="en-US"/>
        </a:p>
      </dgm:t>
    </dgm:pt>
    <dgm:pt modelId="{2A42510E-8CA5-4137-BA74-82024FAD04DA}" type="sibTrans" cxnId="{72B7BB38-C968-4E82-B293-3BCEC7FFA5AA}">
      <dgm:prSet/>
      <dgm:spPr/>
      <dgm:t>
        <a:bodyPr/>
        <a:lstStyle/>
        <a:p>
          <a:endParaRPr lang="en-US"/>
        </a:p>
      </dgm:t>
    </dgm:pt>
    <dgm:pt modelId="{C903CC45-C975-4B5F-B90B-95147D2E887D}" type="pres">
      <dgm:prSet presAssocID="{C64DD7F7-198A-4FF9-B5E0-6688BB56FF70}" presName="root" presStyleCnt="0">
        <dgm:presLayoutVars>
          <dgm:dir/>
          <dgm:resizeHandles val="exact"/>
        </dgm:presLayoutVars>
      </dgm:prSet>
      <dgm:spPr/>
    </dgm:pt>
    <dgm:pt modelId="{418A5D9E-AE64-473E-91B0-CEB8389E278A}" type="pres">
      <dgm:prSet presAssocID="{AD4064C1-A9C3-499A-B877-8CFCB55B54AB}" presName="compNode" presStyleCnt="0"/>
      <dgm:spPr/>
    </dgm:pt>
    <dgm:pt modelId="{76103083-307D-4202-83AB-045F3DC5DC21}" type="pres">
      <dgm:prSet presAssocID="{AD4064C1-A9C3-499A-B877-8CFCB55B54AB}" presName="bgRect" presStyleLbl="bgShp" presStyleIdx="0" presStyleCnt="5"/>
      <dgm:spPr/>
    </dgm:pt>
    <dgm:pt modelId="{71944AEA-5BE3-4AA5-A257-88D85711A542}" type="pres">
      <dgm:prSet presAssocID="{AD4064C1-A9C3-499A-B877-8CFCB55B54A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ake"/>
        </a:ext>
      </dgm:extLst>
    </dgm:pt>
    <dgm:pt modelId="{CE07F5B0-8E1A-4568-A4A6-F27B44DE9D24}" type="pres">
      <dgm:prSet presAssocID="{AD4064C1-A9C3-499A-B877-8CFCB55B54AB}" presName="spaceRect" presStyleCnt="0"/>
      <dgm:spPr/>
    </dgm:pt>
    <dgm:pt modelId="{F08A4A35-B338-4194-941D-11EDA17D8639}" type="pres">
      <dgm:prSet presAssocID="{AD4064C1-A9C3-499A-B877-8CFCB55B54AB}" presName="parTx" presStyleLbl="revTx" presStyleIdx="0" presStyleCnt="10">
        <dgm:presLayoutVars>
          <dgm:chMax val="0"/>
          <dgm:chPref val="0"/>
        </dgm:presLayoutVars>
      </dgm:prSet>
      <dgm:spPr/>
    </dgm:pt>
    <dgm:pt modelId="{DBA0F802-A180-4790-A581-0DD945519212}" type="pres">
      <dgm:prSet presAssocID="{AD4064C1-A9C3-499A-B877-8CFCB55B54AB}" presName="desTx" presStyleLbl="revTx" presStyleIdx="1" presStyleCnt="10">
        <dgm:presLayoutVars/>
      </dgm:prSet>
      <dgm:spPr/>
    </dgm:pt>
    <dgm:pt modelId="{DCCB5DD9-5B88-46FD-8EE0-479EC2691E77}" type="pres">
      <dgm:prSet presAssocID="{4CB78DD3-6E14-414E-A0D7-C79AB8EF40D8}" presName="sibTrans" presStyleCnt="0"/>
      <dgm:spPr/>
    </dgm:pt>
    <dgm:pt modelId="{98264C6E-F491-4C44-8F7F-3C84CCA65598}" type="pres">
      <dgm:prSet presAssocID="{64918F63-C1A8-425D-AB93-63F5FC42A215}" presName="compNode" presStyleCnt="0"/>
      <dgm:spPr/>
    </dgm:pt>
    <dgm:pt modelId="{6E607DC7-BEDD-477A-87AB-ADD64E6001AA}" type="pres">
      <dgm:prSet presAssocID="{64918F63-C1A8-425D-AB93-63F5FC42A215}" presName="bgRect" presStyleLbl="bgShp" presStyleIdx="1" presStyleCnt="5"/>
      <dgm:spPr/>
    </dgm:pt>
    <dgm:pt modelId="{1A10A77C-7E15-4354-B821-4B60278C4D33}" type="pres">
      <dgm:prSet presAssocID="{64918F63-C1A8-425D-AB93-63F5FC42A21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4D4D965-679A-40E4-A4FC-634E1875E1EA}" type="pres">
      <dgm:prSet presAssocID="{64918F63-C1A8-425D-AB93-63F5FC42A215}" presName="spaceRect" presStyleCnt="0"/>
      <dgm:spPr/>
    </dgm:pt>
    <dgm:pt modelId="{394D303F-D8E3-4281-8EB3-EAB9909605A8}" type="pres">
      <dgm:prSet presAssocID="{64918F63-C1A8-425D-AB93-63F5FC42A215}" presName="parTx" presStyleLbl="revTx" presStyleIdx="2" presStyleCnt="10">
        <dgm:presLayoutVars>
          <dgm:chMax val="0"/>
          <dgm:chPref val="0"/>
        </dgm:presLayoutVars>
      </dgm:prSet>
      <dgm:spPr/>
    </dgm:pt>
    <dgm:pt modelId="{897F0669-3F04-43B4-AA5F-B3198A82D54C}" type="pres">
      <dgm:prSet presAssocID="{64918F63-C1A8-425D-AB93-63F5FC42A215}" presName="desTx" presStyleLbl="revTx" presStyleIdx="3" presStyleCnt="10">
        <dgm:presLayoutVars/>
      </dgm:prSet>
      <dgm:spPr/>
    </dgm:pt>
    <dgm:pt modelId="{42DD086A-C792-4517-AD2C-8E0C84A9AE85}" type="pres">
      <dgm:prSet presAssocID="{6855F4EB-07DB-4358-AA6E-8209C30E81AF}" presName="sibTrans" presStyleCnt="0"/>
      <dgm:spPr/>
    </dgm:pt>
    <dgm:pt modelId="{DB9DC74D-EE1D-4C30-826D-B2C1232F0EDA}" type="pres">
      <dgm:prSet presAssocID="{915EB196-DF80-4D0E-B335-E4E9AA1B4E7B}" presName="compNode" presStyleCnt="0"/>
      <dgm:spPr/>
    </dgm:pt>
    <dgm:pt modelId="{44BF0CB2-DC84-4087-ABF3-4B3AC6203175}" type="pres">
      <dgm:prSet presAssocID="{915EB196-DF80-4D0E-B335-E4E9AA1B4E7B}" presName="bgRect" presStyleLbl="bgShp" presStyleIdx="2" presStyleCnt="5"/>
      <dgm:spPr/>
    </dgm:pt>
    <dgm:pt modelId="{DA79ECBC-3F1E-4731-B722-E6FD95631522}" type="pres">
      <dgm:prSet presAssocID="{915EB196-DF80-4D0E-B335-E4E9AA1B4E7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ia"/>
        </a:ext>
      </dgm:extLst>
    </dgm:pt>
    <dgm:pt modelId="{D8B645D9-1E18-4349-AF39-42B901CEE507}" type="pres">
      <dgm:prSet presAssocID="{915EB196-DF80-4D0E-B335-E4E9AA1B4E7B}" presName="spaceRect" presStyleCnt="0"/>
      <dgm:spPr/>
    </dgm:pt>
    <dgm:pt modelId="{50858F3F-BA81-4729-BC47-BC80DD4DF772}" type="pres">
      <dgm:prSet presAssocID="{915EB196-DF80-4D0E-B335-E4E9AA1B4E7B}" presName="parTx" presStyleLbl="revTx" presStyleIdx="4" presStyleCnt="10">
        <dgm:presLayoutVars>
          <dgm:chMax val="0"/>
          <dgm:chPref val="0"/>
        </dgm:presLayoutVars>
      </dgm:prSet>
      <dgm:spPr/>
    </dgm:pt>
    <dgm:pt modelId="{1FDA0B09-3FED-4A36-A759-718BA371DB25}" type="pres">
      <dgm:prSet presAssocID="{915EB196-DF80-4D0E-B335-E4E9AA1B4E7B}" presName="desTx" presStyleLbl="revTx" presStyleIdx="5" presStyleCnt="10">
        <dgm:presLayoutVars/>
      </dgm:prSet>
      <dgm:spPr/>
    </dgm:pt>
    <dgm:pt modelId="{892674E7-E59E-4571-994C-7311678E6327}" type="pres">
      <dgm:prSet presAssocID="{F18B2A83-A4F8-4E4A-875A-9462327536A3}" presName="sibTrans" presStyleCnt="0"/>
      <dgm:spPr/>
    </dgm:pt>
    <dgm:pt modelId="{28E48D4B-13BE-4ECB-9041-BF21EB073B3B}" type="pres">
      <dgm:prSet presAssocID="{26D2E376-043D-4B4F-8517-FD2F443A6B81}" presName="compNode" presStyleCnt="0"/>
      <dgm:spPr/>
    </dgm:pt>
    <dgm:pt modelId="{70FDE812-59DA-4071-9710-3B08CDD3C917}" type="pres">
      <dgm:prSet presAssocID="{26D2E376-043D-4B4F-8517-FD2F443A6B81}" presName="bgRect" presStyleLbl="bgShp" presStyleIdx="3" presStyleCnt="5"/>
      <dgm:spPr/>
    </dgm:pt>
    <dgm:pt modelId="{F5F46992-0904-479D-8404-B7653FC14670}" type="pres">
      <dgm:prSet presAssocID="{26D2E376-043D-4B4F-8517-FD2F443A6B8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916F493-0B77-49EC-9877-F2873630D0D0}" type="pres">
      <dgm:prSet presAssocID="{26D2E376-043D-4B4F-8517-FD2F443A6B81}" presName="spaceRect" presStyleCnt="0"/>
      <dgm:spPr/>
    </dgm:pt>
    <dgm:pt modelId="{06BB0A13-C666-42EE-8361-1081E4CDA353}" type="pres">
      <dgm:prSet presAssocID="{26D2E376-043D-4B4F-8517-FD2F443A6B81}" presName="parTx" presStyleLbl="revTx" presStyleIdx="6" presStyleCnt="10">
        <dgm:presLayoutVars>
          <dgm:chMax val="0"/>
          <dgm:chPref val="0"/>
        </dgm:presLayoutVars>
      </dgm:prSet>
      <dgm:spPr/>
    </dgm:pt>
    <dgm:pt modelId="{C1CC9A4A-33DA-438E-B8D0-AB81C7A9E4E6}" type="pres">
      <dgm:prSet presAssocID="{26D2E376-043D-4B4F-8517-FD2F443A6B81}" presName="desTx" presStyleLbl="revTx" presStyleIdx="7" presStyleCnt="10">
        <dgm:presLayoutVars/>
      </dgm:prSet>
      <dgm:spPr/>
    </dgm:pt>
    <dgm:pt modelId="{EB323990-4997-4E1D-86C9-981D79A42394}" type="pres">
      <dgm:prSet presAssocID="{E31F7C37-9F08-4715-881D-972186D62A2D}" presName="sibTrans" presStyleCnt="0"/>
      <dgm:spPr/>
    </dgm:pt>
    <dgm:pt modelId="{CDF40CCE-D804-4335-8D08-202A47D73356}" type="pres">
      <dgm:prSet presAssocID="{7DCF93FE-453D-45FC-8033-A68CBC9B83B1}" presName="compNode" presStyleCnt="0"/>
      <dgm:spPr/>
    </dgm:pt>
    <dgm:pt modelId="{E1C15081-C4C0-4ACF-A486-DEC0CB72210E}" type="pres">
      <dgm:prSet presAssocID="{7DCF93FE-453D-45FC-8033-A68CBC9B83B1}" presName="bgRect" presStyleLbl="bgShp" presStyleIdx="4" presStyleCnt="5"/>
      <dgm:spPr/>
    </dgm:pt>
    <dgm:pt modelId="{54A23B15-27C4-4298-AF81-1BD94FC9B11D}" type="pres">
      <dgm:prSet presAssocID="{7DCF93FE-453D-45FC-8033-A68CBC9B83B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3A3F49FB-1E43-4128-8DF6-7AB564FE81BA}" type="pres">
      <dgm:prSet presAssocID="{7DCF93FE-453D-45FC-8033-A68CBC9B83B1}" presName="spaceRect" presStyleCnt="0"/>
      <dgm:spPr/>
    </dgm:pt>
    <dgm:pt modelId="{901BF3BE-BB62-4BDF-A75D-1EA24B5540E5}" type="pres">
      <dgm:prSet presAssocID="{7DCF93FE-453D-45FC-8033-A68CBC9B83B1}" presName="parTx" presStyleLbl="revTx" presStyleIdx="8" presStyleCnt="10">
        <dgm:presLayoutVars>
          <dgm:chMax val="0"/>
          <dgm:chPref val="0"/>
        </dgm:presLayoutVars>
      </dgm:prSet>
      <dgm:spPr/>
    </dgm:pt>
    <dgm:pt modelId="{78882C75-B553-481A-8007-B225C50E1ECE}" type="pres">
      <dgm:prSet presAssocID="{7DCF93FE-453D-45FC-8033-A68CBC9B83B1}" presName="desTx" presStyleLbl="revTx" presStyleIdx="9" presStyleCnt="10">
        <dgm:presLayoutVars/>
      </dgm:prSet>
      <dgm:spPr/>
    </dgm:pt>
  </dgm:ptLst>
  <dgm:cxnLst>
    <dgm:cxn modelId="{107DC000-9EAC-4EF1-9F00-0C1B6A552D60}" srcId="{C64DD7F7-198A-4FF9-B5E0-6688BB56FF70}" destId="{915EB196-DF80-4D0E-B335-E4E9AA1B4E7B}" srcOrd="2" destOrd="0" parTransId="{C7B299C2-DB3D-4F1E-B71A-2A98E68E8751}" sibTransId="{F18B2A83-A4F8-4E4A-875A-9462327536A3}"/>
    <dgm:cxn modelId="{0D2BA707-88AD-489F-A989-7C747191B55E}" type="presOf" srcId="{26D2E376-043D-4B4F-8517-FD2F443A6B81}" destId="{06BB0A13-C666-42EE-8361-1081E4CDA353}" srcOrd="0" destOrd="0" presId="urn:microsoft.com/office/officeart/2018/2/layout/IconVerticalSolidList"/>
    <dgm:cxn modelId="{33C9AE0E-6E4F-4FE2-98E0-7AC45AA39ABF}" type="presOf" srcId="{64918F63-C1A8-425D-AB93-63F5FC42A215}" destId="{394D303F-D8E3-4281-8EB3-EAB9909605A8}" srcOrd="0" destOrd="0" presId="urn:microsoft.com/office/officeart/2018/2/layout/IconVerticalSolidList"/>
    <dgm:cxn modelId="{15E9EF26-EFEF-44F6-BA1F-F4AAC9A0EF54}" type="presOf" srcId="{6BB631E3-38AA-4D94-BD73-776EEE685195}" destId="{897F0669-3F04-43B4-AA5F-B3198A82D54C}" srcOrd="0" destOrd="0" presId="urn:microsoft.com/office/officeart/2018/2/layout/IconVerticalSolidList"/>
    <dgm:cxn modelId="{72B7BB38-C968-4E82-B293-3BCEC7FFA5AA}" srcId="{7DCF93FE-453D-45FC-8033-A68CBC9B83B1}" destId="{63CE4D38-4950-4A01-A395-A53AD3E31030}" srcOrd="0" destOrd="0" parTransId="{C8775FAE-1294-4A45-BFE3-E22294558521}" sibTransId="{2A42510E-8CA5-4137-BA74-82024FAD04DA}"/>
    <dgm:cxn modelId="{3132F83D-A6FB-457E-941D-4A5036A13FE2}" srcId="{64918F63-C1A8-425D-AB93-63F5FC42A215}" destId="{6BB631E3-38AA-4D94-BD73-776EEE685195}" srcOrd="0" destOrd="0" parTransId="{160ECAEF-994C-4375-89C4-0795F44C3130}" sibTransId="{097AE875-8DFA-4513-88A8-7719C1B989D6}"/>
    <dgm:cxn modelId="{9A0D0B43-2311-4F55-B36D-DBCE5583B9A5}" srcId="{C64DD7F7-198A-4FF9-B5E0-6688BB56FF70}" destId="{AD4064C1-A9C3-499A-B877-8CFCB55B54AB}" srcOrd="0" destOrd="0" parTransId="{DCA4B246-3DA2-4916-88B4-3DACA580219E}" sibTransId="{4CB78DD3-6E14-414E-A0D7-C79AB8EF40D8}"/>
    <dgm:cxn modelId="{53AF6C65-2594-4D18-8552-D91BE697416F}" srcId="{26D2E376-043D-4B4F-8517-FD2F443A6B81}" destId="{46800043-906A-410E-87E0-4FE99E9C162F}" srcOrd="0" destOrd="0" parTransId="{6D2D1412-3608-4B8F-8949-A718334629A5}" sibTransId="{76AF8583-CE0C-412D-B566-25B48F87FA43}"/>
    <dgm:cxn modelId="{C2C5EF49-F3EA-472E-BECE-E5C9C46EB12D}" type="presOf" srcId="{AD4064C1-A9C3-499A-B877-8CFCB55B54AB}" destId="{F08A4A35-B338-4194-941D-11EDA17D8639}" srcOrd="0" destOrd="0" presId="urn:microsoft.com/office/officeart/2018/2/layout/IconVerticalSolidList"/>
    <dgm:cxn modelId="{4F94A26A-9D50-40E1-BDF9-D5735F4C6973}" type="presOf" srcId="{63CE4D38-4950-4A01-A395-A53AD3E31030}" destId="{78882C75-B553-481A-8007-B225C50E1ECE}" srcOrd="0" destOrd="0" presId="urn:microsoft.com/office/officeart/2018/2/layout/IconVerticalSolidList"/>
    <dgm:cxn modelId="{858B516D-508F-4167-A859-A2E55EF7FFB4}" srcId="{AD4064C1-A9C3-499A-B877-8CFCB55B54AB}" destId="{4095FD6C-4B62-400E-BD41-CCAB13FE031C}" srcOrd="0" destOrd="0" parTransId="{7C8A7BA9-469E-4989-BB6C-7E00A4A34F0B}" sibTransId="{27D3445E-6B2A-477E-A6B7-904A1E8D3675}"/>
    <dgm:cxn modelId="{F1EF1D52-EC59-4732-84CA-0283F0C93579}" srcId="{915EB196-DF80-4D0E-B335-E4E9AA1B4E7B}" destId="{9E105D62-B474-4D22-9719-DB11D253046E}" srcOrd="0" destOrd="0" parTransId="{5AC31AD4-8938-4812-965F-A060D63FA7A6}" sibTransId="{F967B779-0878-4162-BEA4-BC47B65112A7}"/>
    <dgm:cxn modelId="{5355AE91-F47F-4695-975C-391160733158}" type="presOf" srcId="{4095FD6C-4B62-400E-BD41-CCAB13FE031C}" destId="{DBA0F802-A180-4790-A581-0DD945519212}" srcOrd="0" destOrd="0" presId="urn:microsoft.com/office/officeart/2018/2/layout/IconVerticalSolidList"/>
    <dgm:cxn modelId="{C9713EBF-F42B-40A3-81AD-72702CBFC308}" srcId="{C64DD7F7-198A-4FF9-B5E0-6688BB56FF70}" destId="{7DCF93FE-453D-45FC-8033-A68CBC9B83B1}" srcOrd="4" destOrd="0" parTransId="{26D3B4D1-9257-44EB-BDAD-7AC927CE6399}" sibTransId="{E937377B-743D-4301-AABE-935A3E9E45E8}"/>
    <dgm:cxn modelId="{4FD005C0-46D0-4011-B2D5-C4CB2970B50C}" type="presOf" srcId="{C64DD7F7-198A-4FF9-B5E0-6688BB56FF70}" destId="{C903CC45-C975-4B5F-B90B-95147D2E887D}" srcOrd="0" destOrd="0" presId="urn:microsoft.com/office/officeart/2018/2/layout/IconVerticalSolidList"/>
    <dgm:cxn modelId="{9C1043C4-D46D-44D5-8872-58CB2D0FB5CE}" type="presOf" srcId="{9E105D62-B474-4D22-9719-DB11D253046E}" destId="{1FDA0B09-3FED-4A36-A759-718BA371DB25}" srcOrd="0" destOrd="0" presId="urn:microsoft.com/office/officeart/2018/2/layout/IconVerticalSolidList"/>
    <dgm:cxn modelId="{2F16B5C5-3431-4AC7-8821-AD6106B48D40}" type="presOf" srcId="{915EB196-DF80-4D0E-B335-E4E9AA1B4E7B}" destId="{50858F3F-BA81-4729-BC47-BC80DD4DF772}" srcOrd="0" destOrd="0" presId="urn:microsoft.com/office/officeart/2018/2/layout/IconVerticalSolidList"/>
    <dgm:cxn modelId="{DC16D5D5-9B05-4BE4-883D-9C89E2AE2982}" srcId="{C64DD7F7-198A-4FF9-B5E0-6688BB56FF70}" destId="{64918F63-C1A8-425D-AB93-63F5FC42A215}" srcOrd="1" destOrd="0" parTransId="{ACC0BEDE-6374-4E5F-BD5B-EA2A12AA314D}" sibTransId="{6855F4EB-07DB-4358-AA6E-8209C30E81AF}"/>
    <dgm:cxn modelId="{FFFDFCE1-F920-43A7-840B-B463C03C56E0}" type="presOf" srcId="{46800043-906A-410E-87E0-4FE99E9C162F}" destId="{C1CC9A4A-33DA-438E-B8D0-AB81C7A9E4E6}" srcOrd="0" destOrd="0" presId="urn:microsoft.com/office/officeart/2018/2/layout/IconVerticalSolidList"/>
    <dgm:cxn modelId="{8051BDEF-1D52-4343-A9A1-9022B615F687}" srcId="{C64DD7F7-198A-4FF9-B5E0-6688BB56FF70}" destId="{26D2E376-043D-4B4F-8517-FD2F443A6B81}" srcOrd="3" destOrd="0" parTransId="{A67EC563-65AF-4B63-A5F4-2B048FFEB7CB}" sibTransId="{E31F7C37-9F08-4715-881D-972186D62A2D}"/>
    <dgm:cxn modelId="{6B75F1F4-9203-41D6-8960-73FDAAC77824}" type="presOf" srcId="{7DCF93FE-453D-45FC-8033-A68CBC9B83B1}" destId="{901BF3BE-BB62-4BDF-A75D-1EA24B5540E5}" srcOrd="0" destOrd="0" presId="urn:microsoft.com/office/officeart/2018/2/layout/IconVerticalSolidList"/>
    <dgm:cxn modelId="{0B1A9220-A4E9-4854-B06E-7AF533A0BFE9}" type="presParOf" srcId="{C903CC45-C975-4B5F-B90B-95147D2E887D}" destId="{418A5D9E-AE64-473E-91B0-CEB8389E278A}" srcOrd="0" destOrd="0" presId="urn:microsoft.com/office/officeart/2018/2/layout/IconVerticalSolidList"/>
    <dgm:cxn modelId="{184967B0-0F4A-4F4E-A695-E80AB0F678A9}" type="presParOf" srcId="{418A5D9E-AE64-473E-91B0-CEB8389E278A}" destId="{76103083-307D-4202-83AB-045F3DC5DC21}" srcOrd="0" destOrd="0" presId="urn:microsoft.com/office/officeart/2018/2/layout/IconVerticalSolidList"/>
    <dgm:cxn modelId="{A6540693-7898-4F5F-B1B3-52C966124A0A}" type="presParOf" srcId="{418A5D9E-AE64-473E-91B0-CEB8389E278A}" destId="{71944AEA-5BE3-4AA5-A257-88D85711A542}" srcOrd="1" destOrd="0" presId="urn:microsoft.com/office/officeart/2018/2/layout/IconVerticalSolidList"/>
    <dgm:cxn modelId="{5515D490-DC71-4533-B25E-3FABD16E908A}" type="presParOf" srcId="{418A5D9E-AE64-473E-91B0-CEB8389E278A}" destId="{CE07F5B0-8E1A-4568-A4A6-F27B44DE9D24}" srcOrd="2" destOrd="0" presId="urn:microsoft.com/office/officeart/2018/2/layout/IconVerticalSolidList"/>
    <dgm:cxn modelId="{3671532F-44AF-410C-885C-EDB47351CAA1}" type="presParOf" srcId="{418A5D9E-AE64-473E-91B0-CEB8389E278A}" destId="{F08A4A35-B338-4194-941D-11EDA17D8639}" srcOrd="3" destOrd="0" presId="urn:microsoft.com/office/officeart/2018/2/layout/IconVerticalSolidList"/>
    <dgm:cxn modelId="{8C417000-DB52-420C-A4C6-0795A667EA7C}" type="presParOf" srcId="{418A5D9E-AE64-473E-91B0-CEB8389E278A}" destId="{DBA0F802-A180-4790-A581-0DD945519212}" srcOrd="4" destOrd="0" presId="urn:microsoft.com/office/officeart/2018/2/layout/IconVerticalSolidList"/>
    <dgm:cxn modelId="{890D0E55-9F47-4727-B569-2712063FF9FF}" type="presParOf" srcId="{C903CC45-C975-4B5F-B90B-95147D2E887D}" destId="{DCCB5DD9-5B88-46FD-8EE0-479EC2691E77}" srcOrd="1" destOrd="0" presId="urn:microsoft.com/office/officeart/2018/2/layout/IconVerticalSolidList"/>
    <dgm:cxn modelId="{BB795884-0903-401C-95A2-2FF815106242}" type="presParOf" srcId="{C903CC45-C975-4B5F-B90B-95147D2E887D}" destId="{98264C6E-F491-4C44-8F7F-3C84CCA65598}" srcOrd="2" destOrd="0" presId="urn:microsoft.com/office/officeart/2018/2/layout/IconVerticalSolidList"/>
    <dgm:cxn modelId="{32708224-7E90-46D9-8B3F-462273A7CED1}" type="presParOf" srcId="{98264C6E-F491-4C44-8F7F-3C84CCA65598}" destId="{6E607DC7-BEDD-477A-87AB-ADD64E6001AA}" srcOrd="0" destOrd="0" presId="urn:microsoft.com/office/officeart/2018/2/layout/IconVerticalSolidList"/>
    <dgm:cxn modelId="{DDB8FB13-F6F3-44B6-81CB-D4EE7FA902F2}" type="presParOf" srcId="{98264C6E-F491-4C44-8F7F-3C84CCA65598}" destId="{1A10A77C-7E15-4354-B821-4B60278C4D33}" srcOrd="1" destOrd="0" presId="urn:microsoft.com/office/officeart/2018/2/layout/IconVerticalSolidList"/>
    <dgm:cxn modelId="{11C5668F-20D5-4C10-BC73-C86E1B9F3CF2}" type="presParOf" srcId="{98264C6E-F491-4C44-8F7F-3C84CCA65598}" destId="{C4D4D965-679A-40E4-A4FC-634E1875E1EA}" srcOrd="2" destOrd="0" presId="urn:microsoft.com/office/officeart/2018/2/layout/IconVerticalSolidList"/>
    <dgm:cxn modelId="{BE6A3125-CB0F-4BD8-8EEE-758F08CC9311}" type="presParOf" srcId="{98264C6E-F491-4C44-8F7F-3C84CCA65598}" destId="{394D303F-D8E3-4281-8EB3-EAB9909605A8}" srcOrd="3" destOrd="0" presId="urn:microsoft.com/office/officeart/2018/2/layout/IconVerticalSolidList"/>
    <dgm:cxn modelId="{D8CB3F49-C601-4033-B4F9-125BACD0D17A}" type="presParOf" srcId="{98264C6E-F491-4C44-8F7F-3C84CCA65598}" destId="{897F0669-3F04-43B4-AA5F-B3198A82D54C}" srcOrd="4" destOrd="0" presId="urn:microsoft.com/office/officeart/2018/2/layout/IconVerticalSolidList"/>
    <dgm:cxn modelId="{A22B28FE-235D-4F79-B369-F6CE30CDD077}" type="presParOf" srcId="{C903CC45-C975-4B5F-B90B-95147D2E887D}" destId="{42DD086A-C792-4517-AD2C-8E0C84A9AE85}" srcOrd="3" destOrd="0" presId="urn:microsoft.com/office/officeart/2018/2/layout/IconVerticalSolidList"/>
    <dgm:cxn modelId="{65DBA4AE-2EC6-4035-B4B7-548E3C250724}" type="presParOf" srcId="{C903CC45-C975-4B5F-B90B-95147D2E887D}" destId="{DB9DC74D-EE1D-4C30-826D-B2C1232F0EDA}" srcOrd="4" destOrd="0" presId="urn:microsoft.com/office/officeart/2018/2/layout/IconVerticalSolidList"/>
    <dgm:cxn modelId="{D35DCEBC-719D-41AA-9DC8-8C0F4B2FE8FA}" type="presParOf" srcId="{DB9DC74D-EE1D-4C30-826D-B2C1232F0EDA}" destId="{44BF0CB2-DC84-4087-ABF3-4B3AC6203175}" srcOrd="0" destOrd="0" presId="urn:microsoft.com/office/officeart/2018/2/layout/IconVerticalSolidList"/>
    <dgm:cxn modelId="{D367CA56-0B35-484B-8472-6B373F3900CE}" type="presParOf" srcId="{DB9DC74D-EE1D-4C30-826D-B2C1232F0EDA}" destId="{DA79ECBC-3F1E-4731-B722-E6FD95631522}" srcOrd="1" destOrd="0" presId="urn:microsoft.com/office/officeart/2018/2/layout/IconVerticalSolidList"/>
    <dgm:cxn modelId="{03DD7A2C-BC19-4D59-8919-3936126F69B4}" type="presParOf" srcId="{DB9DC74D-EE1D-4C30-826D-B2C1232F0EDA}" destId="{D8B645D9-1E18-4349-AF39-42B901CEE507}" srcOrd="2" destOrd="0" presId="urn:microsoft.com/office/officeart/2018/2/layout/IconVerticalSolidList"/>
    <dgm:cxn modelId="{922A407B-05B8-4A00-B6C3-71BACA069ADF}" type="presParOf" srcId="{DB9DC74D-EE1D-4C30-826D-B2C1232F0EDA}" destId="{50858F3F-BA81-4729-BC47-BC80DD4DF772}" srcOrd="3" destOrd="0" presId="urn:microsoft.com/office/officeart/2018/2/layout/IconVerticalSolidList"/>
    <dgm:cxn modelId="{237F2B66-D14C-44E4-8E2B-14A08A418293}" type="presParOf" srcId="{DB9DC74D-EE1D-4C30-826D-B2C1232F0EDA}" destId="{1FDA0B09-3FED-4A36-A759-718BA371DB25}" srcOrd="4" destOrd="0" presId="urn:microsoft.com/office/officeart/2018/2/layout/IconVerticalSolidList"/>
    <dgm:cxn modelId="{56086206-A6CC-4289-8F22-4EA52EE9D8CA}" type="presParOf" srcId="{C903CC45-C975-4B5F-B90B-95147D2E887D}" destId="{892674E7-E59E-4571-994C-7311678E6327}" srcOrd="5" destOrd="0" presId="urn:microsoft.com/office/officeart/2018/2/layout/IconVerticalSolidList"/>
    <dgm:cxn modelId="{716F941E-285E-453C-B7E0-34F9909BCA5C}" type="presParOf" srcId="{C903CC45-C975-4B5F-B90B-95147D2E887D}" destId="{28E48D4B-13BE-4ECB-9041-BF21EB073B3B}" srcOrd="6" destOrd="0" presId="urn:microsoft.com/office/officeart/2018/2/layout/IconVerticalSolidList"/>
    <dgm:cxn modelId="{AB6CCAEF-2A54-488B-B936-978DDE07D9A8}" type="presParOf" srcId="{28E48D4B-13BE-4ECB-9041-BF21EB073B3B}" destId="{70FDE812-59DA-4071-9710-3B08CDD3C917}" srcOrd="0" destOrd="0" presId="urn:microsoft.com/office/officeart/2018/2/layout/IconVerticalSolidList"/>
    <dgm:cxn modelId="{80C9A4CA-23CD-450C-957E-6F5AC1E6C7CD}" type="presParOf" srcId="{28E48D4B-13BE-4ECB-9041-BF21EB073B3B}" destId="{F5F46992-0904-479D-8404-B7653FC14670}" srcOrd="1" destOrd="0" presId="urn:microsoft.com/office/officeart/2018/2/layout/IconVerticalSolidList"/>
    <dgm:cxn modelId="{42DA6229-5A1D-4552-B24E-C32BF4930D35}" type="presParOf" srcId="{28E48D4B-13BE-4ECB-9041-BF21EB073B3B}" destId="{3916F493-0B77-49EC-9877-F2873630D0D0}" srcOrd="2" destOrd="0" presId="urn:microsoft.com/office/officeart/2018/2/layout/IconVerticalSolidList"/>
    <dgm:cxn modelId="{A79681E9-A59D-414B-843C-67E94538C0CF}" type="presParOf" srcId="{28E48D4B-13BE-4ECB-9041-BF21EB073B3B}" destId="{06BB0A13-C666-42EE-8361-1081E4CDA353}" srcOrd="3" destOrd="0" presId="urn:microsoft.com/office/officeart/2018/2/layout/IconVerticalSolidList"/>
    <dgm:cxn modelId="{49EA2673-DD75-4B48-8079-F0E53ADC82FE}" type="presParOf" srcId="{28E48D4B-13BE-4ECB-9041-BF21EB073B3B}" destId="{C1CC9A4A-33DA-438E-B8D0-AB81C7A9E4E6}" srcOrd="4" destOrd="0" presId="urn:microsoft.com/office/officeart/2018/2/layout/IconVerticalSolidList"/>
    <dgm:cxn modelId="{2846D355-78EA-4548-8FB1-DA90BCE9C465}" type="presParOf" srcId="{C903CC45-C975-4B5F-B90B-95147D2E887D}" destId="{EB323990-4997-4E1D-86C9-981D79A42394}" srcOrd="7" destOrd="0" presId="urn:microsoft.com/office/officeart/2018/2/layout/IconVerticalSolidList"/>
    <dgm:cxn modelId="{D86A5AC0-9895-4256-BE3D-A4F92E0EED00}" type="presParOf" srcId="{C903CC45-C975-4B5F-B90B-95147D2E887D}" destId="{CDF40CCE-D804-4335-8D08-202A47D73356}" srcOrd="8" destOrd="0" presId="urn:microsoft.com/office/officeart/2018/2/layout/IconVerticalSolidList"/>
    <dgm:cxn modelId="{AB42FC71-4BB9-497F-A07C-FB4821C658B7}" type="presParOf" srcId="{CDF40CCE-D804-4335-8D08-202A47D73356}" destId="{E1C15081-C4C0-4ACF-A486-DEC0CB72210E}" srcOrd="0" destOrd="0" presId="urn:microsoft.com/office/officeart/2018/2/layout/IconVerticalSolidList"/>
    <dgm:cxn modelId="{41833B72-A65C-4D00-90CD-94CDF8151456}" type="presParOf" srcId="{CDF40CCE-D804-4335-8D08-202A47D73356}" destId="{54A23B15-27C4-4298-AF81-1BD94FC9B11D}" srcOrd="1" destOrd="0" presId="urn:microsoft.com/office/officeart/2018/2/layout/IconVerticalSolidList"/>
    <dgm:cxn modelId="{01822163-8A2A-4B51-91F4-E50D87FD959F}" type="presParOf" srcId="{CDF40CCE-D804-4335-8D08-202A47D73356}" destId="{3A3F49FB-1E43-4128-8DF6-7AB564FE81BA}" srcOrd="2" destOrd="0" presId="urn:microsoft.com/office/officeart/2018/2/layout/IconVerticalSolidList"/>
    <dgm:cxn modelId="{E15C4028-D572-4813-9084-29EF126726CE}" type="presParOf" srcId="{CDF40CCE-D804-4335-8D08-202A47D73356}" destId="{901BF3BE-BB62-4BDF-A75D-1EA24B5540E5}" srcOrd="3" destOrd="0" presId="urn:microsoft.com/office/officeart/2018/2/layout/IconVerticalSolidList"/>
    <dgm:cxn modelId="{A6890D20-8692-4AB8-83B8-36FD9F351FDA}" type="presParOf" srcId="{CDF40CCE-D804-4335-8D08-202A47D73356}" destId="{78882C75-B553-481A-8007-B225C50E1EC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0185B8-5BF0-453C-82FD-27F75D3374C9}">
      <dsp:nvSpPr>
        <dsp:cNvPr id="0" name=""/>
        <dsp:cNvSpPr/>
      </dsp:nvSpPr>
      <dsp:spPr>
        <a:xfrm>
          <a:off x="0" y="621"/>
          <a:ext cx="6403994" cy="5216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AAED2-EE41-4FE7-9053-D614C877AB7C}">
      <dsp:nvSpPr>
        <dsp:cNvPr id="0" name=""/>
        <dsp:cNvSpPr/>
      </dsp:nvSpPr>
      <dsp:spPr>
        <a:xfrm>
          <a:off x="157801" y="117994"/>
          <a:ext cx="286911" cy="2869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69CF3-C214-46AD-8755-F52DEA9D220B}">
      <dsp:nvSpPr>
        <dsp:cNvPr id="0" name=""/>
        <dsp:cNvSpPr/>
      </dsp:nvSpPr>
      <dsp:spPr>
        <a:xfrm>
          <a:off x="602515" y="621"/>
          <a:ext cx="5801478" cy="521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09" tIns="55209" rIns="55209" bIns="5520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Added latitude and longitude for mapping</a:t>
          </a:r>
        </a:p>
      </dsp:txBody>
      <dsp:txXfrm>
        <a:off x="602515" y="621"/>
        <a:ext cx="5801478" cy="521658"/>
      </dsp:txXfrm>
    </dsp:sp>
    <dsp:sp modelId="{5C24419F-AD8B-4C4C-8156-5FBAD8193CAB}">
      <dsp:nvSpPr>
        <dsp:cNvPr id="0" name=""/>
        <dsp:cNvSpPr/>
      </dsp:nvSpPr>
      <dsp:spPr>
        <a:xfrm>
          <a:off x="0" y="652693"/>
          <a:ext cx="6403994" cy="5216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47F37-73F5-4484-89FD-161AB2671FA4}">
      <dsp:nvSpPr>
        <dsp:cNvPr id="0" name=""/>
        <dsp:cNvSpPr/>
      </dsp:nvSpPr>
      <dsp:spPr>
        <a:xfrm>
          <a:off x="157801" y="770066"/>
          <a:ext cx="286911" cy="2869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A0657-A997-4A26-902A-26AAC24B8C2E}">
      <dsp:nvSpPr>
        <dsp:cNvPr id="0" name=""/>
        <dsp:cNvSpPr/>
      </dsp:nvSpPr>
      <dsp:spPr>
        <a:xfrm>
          <a:off x="602515" y="652693"/>
          <a:ext cx="5801478" cy="521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09" tIns="55209" rIns="55209" bIns="5520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Removed duplicate records due to multiple shooters at same event</a:t>
          </a:r>
        </a:p>
      </dsp:txBody>
      <dsp:txXfrm>
        <a:off x="602515" y="652693"/>
        <a:ext cx="5801478" cy="521658"/>
      </dsp:txXfrm>
    </dsp:sp>
    <dsp:sp modelId="{E53B7A5D-D6FB-46F4-8DC6-D6E042C23E00}">
      <dsp:nvSpPr>
        <dsp:cNvPr id="0" name=""/>
        <dsp:cNvSpPr/>
      </dsp:nvSpPr>
      <dsp:spPr>
        <a:xfrm>
          <a:off x="0" y="1304766"/>
          <a:ext cx="6403994" cy="5216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7D934-4403-4D9A-9CAC-3CC489EB707A}">
      <dsp:nvSpPr>
        <dsp:cNvPr id="0" name=""/>
        <dsp:cNvSpPr/>
      </dsp:nvSpPr>
      <dsp:spPr>
        <a:xfrm>
          <a:off x="157801" y="1422139"/>
          <a:ext cx="286911" cy="2869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8F424-E600-4424-B822-43652B7C9D76}">
      <dsp:nvSpPr>
        <dsp:cNvPr id="0" name=""/>
        <dsp:cNvSpPr/>
      </dsp:nvSpPr>
      <dsp:spPr>
        <a:xfrm>
          <a:off x="602515" y="1304766"/>
          <a:ext cx="5801478" cy="521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09" tIns="55209" rIns="55209" bIns="5520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Converted columns from binary code to categories</a:t>
          </a:r>
        </a:p>
      </dsp:txBody>
      <dsp:txXfrm>
        <a:off x="602515" y="1304766"/>
        <a:ext cx="5801478" cy="521658"/>
      </dsp:txXfrm>
    </dsp:sp>
    <dsp:sp modelId="{FC8F2530-B229-4EC1-96A8-5D1FAB343A18}">
      <dsp:nvSpPr>
        <dsp:cNvPr id="0" name=""/>
        <dsp:cNvSpPr/>
      </dsp:nvSpPr>
      <dsp:spPr>
        <a:xfrm>
          <a:off x="0" y="1956839"/>
          <a:ext cx="6403994" cy="52165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B3D956-D49F-4418-B8ED-2C60B1EEB552}">
      <dsp:nvSpPr>
        <dsp:cNvPr id="0" name=""/>
        <dsp:cNvSpPr/>
      </dsp:nvSpPr>
      <dsp:spPr>
        <a:xfrm>
          <a:off x="157801" y="2074212"/>
          <a:ext cx="286911" cy="2869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3E2E6-43FB-424E-98DC-542818A19BE2}">
      <dsp:nvSpPr>
        <dsp:cNvPr id="0" name=""/>
        <dsp:cNvSpPr/>
      </dsp:nvSpPr>
      <dsp:spPr>
        <a:xfrm>
          <a:off x="602515" y="1956839"/>
          <a:ext cx="5801478" cy="521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09" tIns="55209" rIns="55209" bIns="5520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Ignored data that had 8% + missing data</a:t>
          </a:r>
        </a:p>
      </dsp:txBody>
      <dsp:txXfrm>
        <a:off x="602515" y="1956839"/>
        <a:ext cx="5801478" cy="521658"/>
      </dsp:txXfrm>
    </dsp:sp>
    <dsp:sp modelId="{80C15E08-804D-4C0A-8625-0C032DDDA63F}">
      <dsp:nvSpPr>
        <dsp:cNvPr id="0" name=""/>
        <dsp:cNvSpPr/>
      </dsp:nvSpPr>
      <dsp:spPr>
        <a:xfrm>
          <a:off x="0" y="2608911"/>
          <a:ext cx="6403994" cy="52165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1DA42-50EF-4710-993B-2E76BA2B7730}">
      <dsp:nvSpPr>
        <dsp:cNvPr id="0" name=""/>
        <dsp:cNvSpPr/>
      </dsp:nvSpPr>
      <dsp:spPr>
        <a:xfrm>
          <a:off x="157801" y="2726284"/>
          <a:ext cx="286911" cy="28691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FE164-7B0F-41C2-A9F3-B6F3E2ED73C2}">
      <dsp:nvSpPr>
        <dsp:cNvPr id="0" name=""/>
        <dsp:cNvSpPr/>
      </dsp:nvSpPr>
      <dsp:spPr>
        <a:xfrm>
          <a:off x="602515" y="2608911"/>
          <a:ext cx="5801478" cy="521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09" tIns="55209" rIns="55209" bIns="5520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Built SQL database using PostgreSQL</a:t>
          </a:r>
        </a:p>
      </dsp:txBody>
      <dsp:txXfrm>
        <a:off x="602515" y="2608911"/>
        <a:ext cx="5801478" cy="521658"/>
      </dsp:txXfrm>
    </dsp:sp>
    <dsp:sp modelId="{989A4A67-F782-4C35-A893-D43634D0E901}">
      <dsp:nvSpPr>
        <dsp:cNvPr id="0" name=""/>
        <dsp:cNvSpPr/>
      </dsp:nvSpPr>
      <dsp:spPr>
        <a:xfrm>
          <a:off x="0" y="3260984"/>
          <a:ext cx="6403994" cy="5216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3CBDDA-6D82-4370-AA4C-D45991C43CAC}">
      <dsp:nvSpPr>
        <dsp:cNvPr id="0" name=""/>
        <dsp:cNvSpPr/>
      </dsp:nvSpPr>
      <dsp:spPr>
        <a:xfrm>
          <a:off x="157801" y="3378357"/>
          <a:ext cx="286911" cy="28691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0A77D-73E3-4F88-861B-DE6605981801}">
      <dsp:nvSpPr>
        <dsp:cNvPr id="0" name=""/>
        <dsp:cNvSpPr/>
      </dsp:nvSpPr>
      <dsp:spPr>
        <a:xfrm>
          <a:off x="602515" y="3260984"/>
          <a:ext cx="5801478" cy="521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09" tIns="55209" rIns="55209" bIns="5520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Grouped contribution factors and calculated % for each incident</a:t>
          </a:r>
        </a:p>
      </dsp:txBody>
      <dsp:txXfrm>
        <a:off x="602515" y="3260984"/>
        <a:ext cx="5801478" cy="521658"/>
      </dsp:txXfrm>
    </dsp:sp>
    <dsp:sp modelId="{E3EC7044-D39C-4AC2-8DB8-5C343A9B5A5E}">
      <dsp:nvSpPr>
        <dsp:cNvPr id="0" name=""/>
        <dsp:cNvSpPr/>
      </dsp:nvSpPr>
      <dsp:spPr>
        <a:xfrm>
          <a:off x="0" y="3913057"/>
          <a:ext cx="6403994" cy="5216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22FCE0-78AE-4292-95BB-C4FA6FBAC33F}">
      <dsp:nvSpPr>
        <dsp:cNvPr id="0" name=""/>
        <dsp:cNvSpPr/>
      </dsp:nvSpPr>
      <dsp:spPr>
        <a:xfrm>
          <a:off x="157801" y="4030430"/>
          <a:ext cx="286911" cy="28691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69C98-7F10-427A-9F5E-7FE963CB6271}">
      <dsp:nvSpPr>
        <dsp:cNvPr id="0" name=""/>
        <dsp:cNvSpPr/>
      </dsp:nvSpPr>
      <dsp:spPr>
        <a:xfrm>
          <a:off x="602515" y="3913057"/>
          <a:ext cx="5801478" cy="521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09" tIns="55209" rIns="55209" bIns="5520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Created API Flask to read-in data to create JSON file</a:t>
          </a:r>
        </a:p>
      </dsp:txBody>
      <dsp:txXfrm>
        <a:off x="602515" y="3913057"/>
        <a:ext cx="5801478" cy="521658"/>
      </dsp:txXfrm>
    </dsp:sp>
    <dsp:sp modelId="{2F496E50-C8CA-4B4C-9CC8-C9642B30DA45}">
      <dsp:nvSpPr>
        <dsp:cNvPr id="0" name=""/>
        <dsp:cNvSpPr/>
      </dsp:nvSpPr>
      <dsp:spPr>
        <a:xfrm>
          <a:off x="0" y="4565129"/>
          <a:ext cx="6403994" cy="5216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4BDCD9-75A1-40C2-A82B-35037E5F1F8A}">
      <dsp:nvSpPr>
        <dsp:cNvPr id="0" name=""/>
        <dsp:cNvSpPr/>
      </dsp:nvSpPr>
      <dsp:spPr>
        <a:xfrm>
          <a:off x="157801" y="4682502"/>
          <a:ext cx="286911" cy="286911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C99B14-D776-4E5C-8531-C4DCE1D3F95C}">
      <dsp:nvSpPr>
        <dsp:cNvPr id="0" name=""/>
        <dsp:cNvSpPr/>
      </dsp:nvSpPr>
      <dsp:spPr>
        <a:xfrm>
          <a:off x="602515" y="4565129"/>
          <a:ext cx="5801478" cy="521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09" tIns="55209" rIns="55209" bIns="5520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Created geoJSON file</a:t>
          </a:r>
        </a:p>
      </dsp:txBody>
      <dsp:txXfrm>
        <a:off x="602515" y="4565129"/>
        <a:ext cx="5801478" cy="5216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03083-307D-4202-83AB-045F3DC5DC21}">
      <dsp:nvSpPr>
        <dsp:cNvPr id="0" name=""/>
        <dsp:cNvSpPr/>
      </dsp:nvSpPr>
      <dsp:spPr>
        <a:xfrm>
          <a:off x="0" y="3974"/>
          <a:ext cx="6403994" cy="8465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944AEA-5BE3-4AA5-A257-88D85711A542}">
      <dsp:nvSpPr>
        <dsp:cNvPr id="0" name=""/>
        <dsp:cNvSpPr/>
      </dsp:nvSpPr>
      <dsp:spPr>
        <a:xfrm>
          <a:off x="256089" y="194454"/>
          <a:ext cx="465617" cy="4656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8A4A35-B338-4194-941D-11EDA17D8639}">
      <dsp:nvSpPr>
        <dsp:cNvPr id="0" name=""/>
        <dsp:cNvSpPr/>
      </dsp:nvSpPr>
      <dsp:spPr>
        <a:xfrm>
          <a:off x="977796" y="3974"/>
          <a:ext cx="2881797" cy="846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96" tIns="89596" rIns="89596" bIns="8959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Shooter age by  standard age brackets</a:t>
          </a:r>
        </a:p>
      </dsp:txBody>
      <dsp:txXfrm>
        <a:off x="977796" y="3974"/>
        <a:ext cx="2881797" cy="846576"/>
      </dsp:txXfrm>
    </dsp:sp>
    <dsp:sp modelId="{DBA0F802-A180-4790-A581-0DD945519212}">
      <dsp:nvSpPr>
        <dsp:cNvPr id="0" name=""/>
        <dsp:cNvSpPr/>
      </dsp:nvSpPr>
      <dsp:spPr>
        <a:xfrm>
          <a:off x="3859593" y="3974"/>
          <a:ext cx="2544400" cy="846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96" tIns="89596" rIns="89596" bIns="8959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Python Pandas and Matplotlib</a:t>
          </a:r>
        </a:p>
      </dsp:txBody>
      <dsp:txXfrm>
        <a:off x="3859593" y="3974"/>
        <a:ext cx="2544400" cy="846576"/>
      </dsp:txXfrm>
    </dsp:sp>
    <dsp:sp modelId="{6E607DC7-BEDD-477A-87AB-ADD64E6001AA}">
      <dsp:nvSpPr>
        <dsp:cNvPr id="0" name=""/>
        <dsp:cNvSpPr/>
      </dsp:nvSpPr>
      <dsp:spPr>
        <a:xfrm>
          <a:off x="0" y="1062195"/>
          <a:ext cx="6403994" cy="8465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10A77C-7E15-4354-B821-4B60278C4D33}">
      <dsp:nvSpPr>
        <dsp:cNvPr id="0" name=""/>
        <dsp:cNvSpPr/>
      </dsp:nvSpPr>
      <dsp:spPr>
        <a:xfrm>
          <a:off x="256089" y="1252675"/>
          <a:ext cx="465617" cy="4656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D303F-D8E3-4281-8EB3-EAB9909605A8}">
      <dsp:nvSpPr>
        <dsp:cNvPr id="0" name=""/>
        <dsp:cNvSpPr/>
      </dsp:nvSpPr>
      <dsp:spPr>
        <a:xfrm>
          <a:off x="977796" y="1062195"/>
          <a:ext cx="2881797" cy="846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96" tIns="89596" rIns="89596" bIns="8959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Number of shootings by state vs number victims killed</a:t>
          </a:r>
        </a:p>
      </dsp:txBody>
      <dsp:txXfrm>
        <a:off x="977796" y="1062195"/>
        <a:ext cx="2881797" cy="846576"/>
      </dsp:txXfrm>
    </dsp:sp>
    <dsp:sp modelId="{897F0669-3F04-43B4-AA5F-B3198A82D54C}">
      <dsp:nvSpPr>
        <dsp:cNvPr id="0" name=""/>
        <dsp:cNvSpPr/>
      </dsp:nvSpPr>
      <dsp:spPr>
        <a:xfrm>
          <a:off x="3859593" y="1062195"/>
          <a:ext cx="2544400" cy="846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96" tIns="89596" rIns="89596" bIns="8959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Goggle mapping</a:t>
          </a:r>
        </a:p>
      </dsp:txBody>
      <dsp:txXfrm>
        <a:off x="3859593" y="1062195"/>
        <a:ext cx="2544400" cy="846576"/>
      </dsp:txXfrm>
    </dsp:sp>
    <dsp:sp modelId="{44BF0CB2-DC84-4087-ABF3-4B3AC6203175}">
      <dsp:nvSpPr>
        <dsp:cNvPr id="0" name=""/>
        <dsp:cNvSpPr/>
      </dsp:nvSpPr>
      <dsp:spPr>
        <a:xfrm>
          <a:off x="0" y="2120416"/>
          <a:ext cx="6403994" cy="8465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79ECBC-3F1E-4731-B722-E6FD95631522}">
      <dsp:nvSpPr>
        <dsp:cNvPr id="0" name=""/>
        <dsp:cNvSpPr/>
      </dsp:nvSpPr>
      <dsp:spPr>
        <a:xfrm>
          <a:off x="256089" y="2310895"/>
          <a:ext cx="465617" cy="4656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58F3F-BA81-4729-BC47-BC80DD4DF772}">
      <dsp:nvSpPr>
        <dsp:cNvPr id="0" name=""/>
        <dsp:cNvSpPr/>
      </dsp:nvSpPr>
      <dsp:spPr>
        <a:xfrm>
          <a:off x="977796" y="2120416"/>
          <a:ext cx="2881797" cy="846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96" tIns="89596" rIns="89596" bIns="8959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US/Regional disbursement of shootings</a:t>
          </a:r>
        </a:p>
      </dsp:txBody>
      <dsp:txXfrm>
        <a:off x="977796" y="2120416"/>
        <a:ext cx="2881797" cy="846576"/>
      </dsp:txXfrm>
    </dsp:sp>
    <dsp:sp modelId="{1FDA0B09-3FED-4A36-A759-718BA371DB25}">
      <dsp:nvSpPr>
        <dsp:cNvPr id="0" name=""/>
        <dsp:cNvSpPr/>
      </dsp:nvSpPr>
      <dsp:spPr>
        <a:xfrm>
          <a:off x="3859593" y="2120416"/>
          <a:ext cx="2544400" cy="846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96" tIns="89596" rIns="89596" bIns="8959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Leaflet heat map</a:t>
          </a:r>
        </a:p>
      </dsp:txBody>
      <dsp:txXfrm>
        <a:off x="3859593" y="2120416"/>
        <a:ext cx="2544400" cy="846576"/>
      </dsp:txXfrm>
    </dsp:sp>
    <dsp:sp modelId="{70FDE812-59DA-4071-9710-3B08CDD3C917}">
      <dsp:nvSpPr>
        <dsp:cNvPr id="0" name=""/>
        <dsp:cNvSpPr/>
      </dsp:nvSpPr>
      <dsp:spPr>
        <a:xfrm>
          <a:off x="0" y="3178636"/>
          <a:ext cx="6403994" cy="8465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F46992-0904-479D-8404-B7653FC14670}">
      <dsp:nvSpPr>
        <dsp:cNvPr id="0" name=""/>
        <dsp:cNvSpPr/>
      </dsp:nvSpPr>
      <dsp:spPr>
        <a:xfrm>
          <a:off x="256089" y="3369116"/>
          <a:ext cx="465617" cy="4656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BB0A13-C666-42EE-8361-1081E4CDA353}">
      <dsp:nvSpPr>
        <dsp:cNvPr id="0" name=""/>
        <dsp:cNvSpPr/>
      </dsp:nvSpPr>
      <dsp:spPr>
        <a:xfrm>
          <a:off x="977796" y="3178636"/>
          <a:ext cx="2881797" cy="846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96" tIns="89596" rIns="89596" bIns="8959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Location of US shootings and number killed</a:t>
          </a:r>
        </a:p>
      </dsp:txBody>
      <dsp:txXfrm>
        <a:off x="977796" y="3178636"/>
        <a:ext cx="2881797" cy="846576"/>
      </dsp:txXfrm>
    </dsp:sp>
    <dsp:sp modelId="{C1CC9A4A-33DA-438E-B8D0-AB81C7A9E4E6}">
      <dsp:nvSpPr>
        <dsp:cNvPr id="0" name=""/>
        <dsp:cNvSpPr/>
      </dsp:nvSpPr>
      <dsp:spPr>
        <a:xfrm>
          <a:off x="3859593" y="3178636"/>
          <a:ext cx="2544400" cy="846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96" tIns="89596" rIns="89596" bIns="8959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Leaflet marker map</a:t>
          </a:r>
        </a:p>
      </dsp:txBody>
      <dsp:txXfrm>
        <a:off x="3859593" y="3178636"/>
        <a:ext cx="2544400" cy="846576"/>
      </dsp:txXfrm>
    </dsp:sp>
    <dsp:sp modelId="{E1C15081-C4C0-4ACF-A486-DEC0CB72210E}">
      <dsp:nvSpPr>
        <dsp:cNvPr id="0" name=""/>
        <dsp:cNvSpPr/>
      </dsp:nvSpPr>
      <dsp:spPr>
        <a:xfrm>
          <a:off x="0" y="4236857"/>
          <a:ext cx="6403994" cy="84657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A23B15-27C4-4298-AF81-1BD94FC9B11D}">
      <dsp:nvSpPr>
        <dsp:cNvPr id="0" name=""/>
        <dsp:cNvSpPr/>
      </dsp:nvSpPr>
      <dsp:spPr>
        <a:xfrm>
          <a:off x="256089" y="4427337"/>
          <a:ext cx="465617" cy="4656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1BF3BE-BB62-4BDF-A75D-1EA24B5540E5}">
      <dsp:nvSpPr>
        <dsp:cNvPr id="0" name=""/>
        <dsp:cNvSpPr/>
      </dsp:nvSpPr>
      <dsp:spPr>
        <a:xfrm>
          <a:off x="977796" y="4236857"/>
          <a:ext cx="2881797" cy="846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96" tIns="89596" rIns="89596" bIns="8959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Interactive plot analyzing contributing factors</a:t>
          </a:r>
        </a:p>
      </dsp:txBody>
      <dsp:txXfrm>
        <a:off x="977796" y="4236857"/>
        <a:ext cx="2881797" cy="846576"/>
      </dsp:txXfrm>
    </dsp:sp>
    <dsp:sp modelId="{78882C75-B553-481A-8007-B225C50E1ECE}">
      <dsp:nvSpPr>
        <dsp:cNvPr id="0" name=""/>
        <dsp:cNvSpPr/>
      </dsp:nvSpPr>
      <dsp:spPr>
        <a:xfrm>
          <a:off x="3859593" y="4236857"/>
          <a:ext cx="2544400" cy="846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96" tIns="89596" rIns="89596" bIns="8959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D3 plotly</a:t>
          </a:r>
        </a:p>
      </dsp:txBody>
      <dsp:txXfrm>
        <a:off x="3859593" y="4236857"/>
        <a:ext cx="2544400" cy="846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A0C0817-A112-4847-8014-A94B7D2A4EA3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4622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784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FA2B21-3FCD-4721-B95C-427943F61125}" type="datetime1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260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FA2B21-3FCD-4721-B95C-427943F61125}" type="datetime1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386945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FA2B21-3FCD-4721-B95C-427943F61125}" type="datetime1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4728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4481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5409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45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F87CAB8-DCAE-46A5-AADA-B3FAD11A54E0}" type="datetime1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165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9C646AA-F36E-4540-911D-FFFC0A0EF24A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536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3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7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3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8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5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5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4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10" y="1803405"/>
            <a:ext cx="6132990" cy="1825096"/>
          </a:xfrm>
        </p:spPr>
        <p:txBody>
          <a:bodyPr>
            <a:normAutofit/>
          </a:bodyPr>
          <a:lstStyle/>
          <a:p>
            <a:r>
              <a:rPr lang="en-US" sz="5100"/>
              <a:t>Mass Shootings in the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410" y="3632201"/>
            <a:ext cx="613299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400"/>
              <a:t>1966 – 2019</a:t>
            </a:r>
          </a:p>
          <a:p>
            <a:pPr>
              <a:spcAft>
                <a:spcPts val="600"/>
              </a:spcAft>
            </a:pPr>
            <a:r>
              <a:rPr lang="en-US" sz="1400"/>
              <a:t>Anthony, </a:t>
            </a:r>
            <a:r>
              <a:rPr lang="en-US" sz="1400" err="1"/>
              <a:t>Anir</a:t>
            </a:r>
            <a:r>
              <a:rPr lang="en-US" sz="1400"/>
              <a:t>, Dean, Delano, Paula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1" r="24371" b="4"/>
          <a:stretch/>
        </p:blipFill>
        <p:spPr>
          <a:xfrm>
            <a:off x="1444752" y="1801372"/>
            <a:ext cx="2660904" cy="266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r>
              <a:rPr lang="en-US"/>
              <a:t>Data Selection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AA5A7-367E-4365-9575-EB485FA2E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r>
              <a:rPr lang="en-US" sz="2000"/>
              <a:t>Reviewed multiple datasets</a:t>
            </a:r>
          </a:p>
          <a:p>
            <a:pPr lvl="1"/>
            <a:r>
              <a:rPr lang="en-US"/>
              <a:t>Mother </a:t>
            </a:r>
            <a:r>
              <a:rPr lang="en-US" dirty="0"/>
              <a:t>Jones Mass Shootings</a:t>
            </a:r>
          </a:p>
          <a:p>
            <a:pPr lvl="2"/>
            <a:r>
              <a:rPr lang="en-US" sz="2000"/>
              <a:t>Data range 1982 – 2019 </a:t>
            </a:r>
          </a:p>
          <a:p>
            <a:pPr lvl="2"/>
            <a:r>
              <a:rPr lang="en-US" sz="2000"/>
              <a:t>117 rows of data</a:t>
            </a:r>
          </a:p>
          <a:p>
            <a:pPr lvl="2"/>
            <a:r>
              <a:rPr lang="en-US" sz="2000"/>
              <a:t>No contributing factors recorded</a:t>
            </a:r>
          </a:p>
          <a:p>
            <a:pPr lvl="1"/>
            <a:r>
              <a:rPr lang="en-US"/>
              <a:t>The </a:t>
            </a:r>
            <a:r>
              <a:rPr lang="en-US" dirty="0"/>
              <a:t>Violence Project</a:t>
            </a:r>
          </a:p>
          <a:p>
            <a:pPr lvl="2"/>
            <a:r>
              <a:rPr lang="en-US" sz="2000"/>
              <a:t>Data range 1966 – 2019</a:t>
            </a:r>
          </a:p>
          <a:p>
            <a:pPr lvl="2"/>
            <a:r>
              <a:rPr lang="en-US" sz="2000"/>
              <a:t>171 rows of data</a:t>
            </a:r>
          </a:p>
          <a:p>
            <a:pPr lvl="2"/>
            <a:r>
              <a:rPr lang="en-US" sz="2000"/>
              <a:t>Approx 121 potential contributing factors recorded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26F3F-FE2D-4E74-BED3-A7650801E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Data Cleanup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5DF5DA-268D-4504-B7BB-F8BBC7E338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058866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927537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8D4E7-AC34-4FBA-B3B1-A2A46A19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A14B99-BC31-4D58-A510-C0E317ED78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793225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752914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4B5A26C-93C0-4F8E-8505-727BFC531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92883"/>
            <a:ext cx="8610599" cy="1303867"/>
          </a:xfrm>
        </p:spPr>
        <p:txBody>
          <a:bodyPr>
            <a:normAutofit/>
          </a:bodyPr>
          <a:lstStyle/>
          <a:p>
            <a:r>
              <a:rPr lang="en-US" sz="3600" dirty="0"/>
              <a:t>Potential Contributing Factors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D63B493-1ACE-4818-AD61-24FB2D054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575128"/>
            <a:ext cx="3456432" cy="617320"/>
          </a:xfrm>
        </p:spPr>
        <p:txBody>
          <a:bodyPr/>
          <a:lstStyle/>
          <a:p>
            <a:r>
              <a:rPr lang="en-US" sz="2000" dirty="0"/>
              <a:t>Crime &amp; Violence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AA906E3-2CF0-47C6-B86D-0A4AF4E35EE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85799" y="2268399"/>
            <a:ext cx="3456432" cy="164226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Criminal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Homicide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History of violence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Gang / terror group affiliation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Bully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6AE8D24-D10F-49FF-A317-8B673E817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68800" y="1565914"/>
            <a:ext cx="3456432" cy="62653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000" dirty="0"/>
              <a:t>Mental Health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31B955E-8290-440A-AE8E-E6CCF6D12A2F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366858" y="2268399"/>
            <a:ext cx="3456432" cy="164226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Suicidality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Psychiatric treatment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Mental illness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Health issues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EABAF001-DC8C-42CE-9CE4-D71E36FF7AC4}"/>
              </a:ext>
            </a:extLst>
          </p:cNvPr>
          <p:cNvSpPr txBox="1">
            <a:spLocks/>
          </p:cNvSpPr>
          <p:nvPr/>
        </p:nvSpPr>
        <p:spPr>
          <a:xfrm>
            <a:off x="838200" y="4000122"/>
            <a:ext cx="3456432" cy="6173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/>
            </a:lvl1pPr>
            <a:lvl2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/>
            </a:lvl2pPr>
            <a:lvl3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1"/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5pPr>
            <a:lvl6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6pPr>
            <a:lvl7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7pPr>
            <a:lvl8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8pPr>
            <a:lvl9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9pPr>
          </a:lstStyle>
          <a:p>
            <a:r>
              <a:rPr lang="en-US" dirty="0"/>
              <a:t>Trauma &amp; Crisis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3466ED54-C059-404A-9270-A9DF7246168E}"/>
              </a:ext>
            </a:extLst>
          </p:cNvPr>
          <p:cNvSpPr txBox="1">
            <a:spLocks/>
          </p:cNvSpPr>
          <p:nvPr/>
        </p:nvSpPr>
        <p:spPr>
          <a:xfrm>
            <a:off x="838199" y="4702607"/>
            <a:ext cx="3456432" cy="16422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Bullied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parent/suicide of 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Adult trauma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Recent traumatic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Signs of crisis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453860E-5EB3-4600-A7CC-63E587CBF14E}"/>
              </a:ext>
            </a:extLst>
          </p:cNvPr>
          <p:cNvSpPr txBox="1">
            <a:spLocks/>
          </p:cNvSpPr>
          <p:nvPr/>
        </p:nvSpPr>
        <p:spPr>
          <a:xfrm>
            <a:off x="4366858" y="4000122"/>
            <a:ext cx="3456432" cy="6173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/>
            </a:lvl1pPr>
            <a:lvl2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/>
            </a:lvl2pPr>
            <a:lvl3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1"/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5pPr>
            <a:lvl6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6pPr>
            <a:lvl7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7pPr>
            <a:lvl8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8pPr>
            <a:lvl9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9pPr>
          </a:lstStyle>
          <a:p>
            <a:r>
              <a:rPr lang="en-US" dirty="0"/>
              <a:t>Grievance/Motivation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A09B9CE4-B8F0-419E-87F1-43A76FB749AF}"/>
              </a:ext>
            </a:extLst>
          </p:cNvPr>
          <p:cNvSpPr txBox="1">
            <a:spLocks/>
          </p:cNvSpPr>
          <p:nvPr/>
        </p:nvSpPr>
        <p:spPr>
          <a:xfrm>
            <a:off x="4366858" y="4702607"/>
            <a:ext cx="3456432" cy="164226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Religious hate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Homophobia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Employment / Economic / Domestic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Fame seeking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D8E9B462-6464-4739-9812-4DB1F73EFE9A}"/>
              </a:ext>
            </a:extLst>
          </p:cNvPr>
          <p:cNvSpPr txBox="1">
            <a:spLocks/>
          </p:cNvSpPr>
          <p:nvPr/>
        </p:nvSpPr>
        <p:spPr>
          <a:xfrm>
            <a:off x="8049767" y="1565914"/>
            <a:ext cx="3456432" cy="626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Social Contagion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3B6E465C-9F3C-4219-B31E-1DBAA93529C8}"/>
              </a:ext>
            </a:extLst>
          </p:cNvPr>
          <p:cNvSpPr txBox="1">
            <a:spLocks/>
          </p:cNvSpPr>
          <p:nvPr/>
        </p:nvSpPr>
        <p:spPr>
          <a:xfrm>
            <a:off x="8049767" y="2268399"/>
            <a:ext cx="3456432" cy="16422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Social media use related to shooting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Leakage prior to the shooting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Interest in past mass violence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Relationship w/other shooting</a:t>
            </a:r>
          </a:p>
        </p:txBody>
      </p:sp>
    </p:spTree>
    <p:extLst>
      <p:ext uri="{BB962C8B-B14F-4D97-AF65-F5344CB8AC3E}">
        <p14:creationId xmlns:p14="http://schemas.microsoft.com/office/powerpoint/2010/main" val="285338119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Mass Shootings in the US</vt:lpstr>
      <vt:lpstr>Data Selection</vt:lpstr>
      <vt:lpstr>Data Cleanup</vt:lpstr>
      <vt:lpstr>Analysis</vt:lpstr>
      <vt:lpstr>Potential Contributing Factors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2020-01-31T17:29:53Z</dcterms:created>
  <dcterms:modified xsi:type="dcterms:W3CDTF">2020-01-31T23:51:02Z</dcterms:modified>
</cp:coreProperties>
</file>