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7"/>
    <p:restoredTop sz="93089"/>
  </p:normalViewPr>
  <p:slideViewPr>
    <p:cSldViewPr snapToGrid="0" snapToObjects="1">
      <p:cViewPr varScale="1">
        <p:scale>
          <a:sx n="115" d="100"/>
          <a:sy n="115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C41A-350D-4646-BC03-62EBC37A67A9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935E-89CC-0846-A8BB-CC576320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C41A-350D-4646-BC03-62EBC37A67A9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935E-89CC-0846-A8BB-CC576320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C41A-350D-4646-BC03-62EBC37A67A9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935E-89CC-0846-A8BB-CC576320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C41A-350D-4646-BC03-62EBC37A67A9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935E-89CC-0846-A8BB-CC576320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0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C41A-350D-4646-BC03-62EBC37A67A9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935E-89CC-0846-A8BB-CC576320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C41A-350D-4646-BC03-62EBC37A67A9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935E-89CC-0846-A8BB-CC576320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C41A-350D-4646-BC03-62EBC37A67A9}" type="datetimeFigureOut">
              <a:rPr lang="en-US" smtClean="0"/>
              <a:t>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935E-89CC-0846-A8BB-CC576320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C41A-350D-4646-BC03-62EBC37A67A9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935E-89CC-0846-A8BB-CC576320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C41A-350D-4646-BC03-62EBC37A67A9}" type="datetimeFigureOut">
              <a:rPr lang="en-US" smtClean="0"/>
              <a:t>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935E-89CC-0846-A8BB-CC576320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C41A-350D-4646-BC03-62EBC37A67A9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935E-89CC-0846-A8BB-CC576320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C41A-350D-4646-BC03-62EBC37A67A9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935E-89CC-0846-A8BB-CC576320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FC41A-350D-4646-BC03-62EBC37A67A9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935E-89CC-0846-A8BB-CC576320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46030" y="4876491"/>
            <a:ext cx="1882589" cy="11187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" name="Rectangle 5"/>
          <p:cNvSpPr/>
          <p:nvPr/>
        </p:nvSpPr>
        <p:spPr>
          <a:xfrm>
            <a:off x="5719567" y="2683417"/>
            <a:ext cx="1882589" cy="1118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Receiver</a:t>
            </a:r>
            <a:endParaRPr lang="en-US" sz="1400" dirty="0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9782" y="5218276"/>
            <a:ext cx="1882589" cy="11187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Backups</a:t>
            </a:r>
            <a:endParaRPr lang="en-US" sz="1400" dirty="0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02278" y="4658879"/>
            <a:ext cx="1882589" cy="11187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Rectangle 8"/>
          <p:cNvSpPr/>
          <p:nvPr/>
        </p:nvSpPr>
        <p:spPr>
          <a:xfrm>
            <a:off x="1375797" y="2683417"/>
            <a:ext cx="1882589" cy="1118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Sender</a:t>
            </a:r>
            <a:endParaRPr lang="en-US" sz="1400" dirty="0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5797" y="5150874"/>
            <a:ext cx="1791150" cy="634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Client</a:t>
            </a:r>
            <a:endParaRPr lang="en-US" sz="1400" dirty="0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" name="Curved Connector 16"/>
          <p:cNvCxnSpPr>
            <a:stCxn id="12" idx="1"/>
            <a:endCxn id="9" idx="1"/>
          </p:cNvCxnSpPr>
          <p:nvPr/>
        </p:nvCxnSpPr>
        <p:spPr>
          <a:xfrm rot="10800000">
            <a:off x="1375797" y="3242816"/>
            <a:ext cx="12700" cy="2225083"/>
          </a:xfrm>
          <a:prstGeom prst="curvedConnector3">
            <a:avLst>
              <a:gd name="adj1" fmla="val 6278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6016" y="5989397"/>
            <a:ext cx="1908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Migrate Tablet</a:t>
            </a:r>
            <a:endParaRPr lang="en-US" sz="1000" dirty="0"/>
          </a:p>
        </p:txBody>
      </p:sp>
      <p:sp>
        <p:nvSpPr>
          <p:cNvPr id="20" name="Oval 19"/>
          <p:cNvSpPr/>
          <p:nvPr/>
        </p:nvSpPr>
        <p:spPr>
          <a:xfrm>
            <a:off x="1362139" y="5961057"/>
            <a:ext cx="267629" cy="274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58386" y="2821259"/>
            <a:ext cx="2461181" cy="59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360443" y="2522330"/>
            <a:ext cx="267629" cy="274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94842" y="2539765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Prep for migration</a:t>
            </a:r>
            <a:endParaRPr lang="en-US" sz="1000" dirty="0"/>
          </a:p>
        </p:txBody>
      </p:sp>
      <p:sp>
        <p:nvSpPr>
          <p:cNvPr id="26" name="Oval 25"/>
          <p:cNvSpPr/>
          <p:nvPr/>
        </p:nvSpPr>
        <p:spPr>
          <a:xfrm>
            <a:off x="1460559" y="3870937"/>
            <a:ext cx="267629" cy="274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68691" y="3887295"/>
            <a:ext cx="217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Scan log </a:t>
            </a:r>
            <a:r>
              <a:rPr lang="en-US" sz="1000" smtClean="0"/>
              <a:t>for objects</a:t>
            </a:r>
            <a:endParaRPr lang="en-US" sz="1000"/>
          </a:p>
        </p:txBody>
      </p:sp>
      <p:sp>
        <p:nvSpPr>
          <p:cNvPr id="28" name="Oval 27"/>
          <p:cNvSpPr/>
          <p:nvPr/>
        </p:nvSpPr>
        <p:spPr>
          <a:xfrm>
            <a:off x="3341377" y="2971470"/>
            <a:ext cx="267629" cy="2462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4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66707" y="3276899"/>
            <a:ext cx="2461181" cy="59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97207" y="2949958"/>
            <a:ext cx="1522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Send Log segments</a:t>
            </a:r>
            <a:endParaRPr lang="en-US" sz="1000" dirty="0"/>
          </a:p>
        </p:txBody>
      </p:sp>
      <p:sp>
        <p:nvSpPr>
          <p:cNvPr id="31" name="Oval 30"/>
          <p:cNvSpPr/>
          <p:nvPr/>
        </p:nvSpPr>
        <p:spPr>
          <a:xfrm>
            <a:off x="7802740" y="2880478"/>
            <a:ext cx="267629" cy="274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80748" y="2908818"/>
            <a:ext cx="2900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Replay Segments to side log</a:t>
            </a:r>
            <a:endParaRPr lang="en-US" sz="1000" dirty="0"/>
          </a:p>
        </p:txBody>
      </p:sp>
      <p:cxnSp>
        <p:nvCxnSpPr>
          <p:cNvPr id="34" name="Straight Arrow Connector 33"/>
          <p:cNvCxnSpPr>
            <a:stCxn id="6" idx="2"/>
            <a:endCxn id="7" idx="1"/>
          </p:cNvCxnSpPr>
          <p:nvPr/>
        </p:nvCxnSpPr>
        <p:spPr>
          <a:xfrm>
            <a:off x="6660862" y="3802212"/>
            <a:ext cx="1728920" cy="1975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</p:cNvCxnSpPr>
          <p:nvPr/>
        </p:nvCxnSpPr>
        <p:spPr>
          <a:xfrm>
            <a:off x="6660862" y="3802212"/>
            <a:ext cx="1885168" cy="1348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2"/>
          </p:cNvCxnSpPr>
          <p:nvPr/>
        </p:nvCxnSpPr>
        <p:spPr>
          <a:xfrm>
            <a:off x="6660862" y="3802212"/>
            <a:ext cx="2041416" cy="856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912008" y="4967104"/>
            <a:ext cx="267629" cy="274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37903" y="4955703"/>
            <a:ext cx="2900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Sync side logs to backups</a:t>
            </a:r>
            <a:endParaRPr lang="en-US" sz="1000" dirty="0"/>
          </a:p>
        </p:txBody>
      </p:sp>
      <p:sp>
        <p:nvSpPr>
          <p:cNvPr id="41" name="Oval 40"/>
          <p:cNvSpPr/>
          <p:nvPr/>
        </p:nvSpPr>
        <p:spPr>
          <a:xfrm>
            <a:off x="7802739" y="3296630"/>
            <a:ext cx="267629" cy="274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180748" y="3332384"/>
            <a:ext cx="2900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Append side logs  to log</a:t>
            </a:r>
            <a:endParaRPr lang="en-US" sz="1000" dirty="0"/>
          </a:p>
        </p:txBody>
      </p:sp>
      <p:sp>
        <p:nvSpPr>
          <p:cNvPr id="43" name="Oval 42"/>
          <p:cNvSpPr/>
          <p:nvPr/>
        </p:nvSpPr>
        <p:spPr>
          <a:xfrm>
            <a:off x="1460559" y="4230545"/>
            <a:ext cx="267629" cy="274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8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86015" y="4252442"/>
            <a:ext cx="1780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Lock tablet and </a:t>
            </a:r>
            <a:r>
              <a:rPr lang="en-US" sz="1000" smtClean="0"/>
              <a:t>block writes</a:t>
            </a:r>
            <a:endParaRPr lang="en-US" sz="10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234611" y="3541954"/>
            <a:ext cx="2493277" cy="93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694842" y="3292744"/>
            <a:ext cx="1709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Send remaining entries</a:t>
            </a:r>
            <a:endParaRPr lang="en-US" sz="1000" dirty="0"/>
          </a:p>
        </p:txBody>
      </p:sp>
      <p:sp>
        <p:nvSpPr>
          <p:cNvPr id="55" name="Oval 54"/>
          <p:cNvSpPr/>
          <p:nvPr/>
        </p:nvSpPr>
        <p:spPr>
          <a:xfrm>
            <a:off x="3354690" y="3286246"/>
            <a:ext cx="267629" cy="274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035027" y="758655"/>
            <a:ext cx="1882589" cy="1118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Coordinator</a:t>
            </a:r>
            <a:endParaRPr lang="en-US" sz="1400" dirty="0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9" name="Straight Arrow Connector 58"/>
          <p:cNvCxnSpPr>
            <a:stCxn id="9" idx="0"/>
            <a:endCxn id="57" idx="1"/>
          </p:cNvCxnSpPr>
          <p:nvPr/>
        </p:nvCxnSpPr>
        <p:spPr>
          <a:xfrm flipV="1">
            <a:off x="2317092" y="1318053"/>
            <a:ext cx="1717935" cy="1365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40364" y="1240899"/>
            <a:ext cx="1709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Reassign ownership</a:t>
            </a:r>
            <a:endParaRPr lang="en-US" sz="1000" dirty="0"/>
          </a:p>
        </p:txBody>
      </p:sp>
      <p:sp>
        <p:nvSpPr>
          <p:cNvPr id="66" name="Oval 65"/>
          <p:cNvSpPr/>
          <p:nvPr/>
        </p:nvSpPr>
        <p:spPr>
          <a:xfrm>
            <a:off x="1382146" y="1240899"/>
            <a:ext cx="267629" cy="274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60323" y="1263824"/>
            <a:ext cx="468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</a:t>
            </a:r>
            <a:endParaRPr lang="en-US" sz="1000" dirty="0"/>
          </a:p>
        </p:txBody>
      </p:sp>
      <p:cxnSp>
        <p:nvCxnSpPr>
          <p:cNvPr id="70" name="Straight Arrow Connector 69"/>
          <p:cNvCxnSpPr>
            <a:stCxn id="57" idx="3"/>
            <a:endCxn id="6" idx="0"/>
          </p:cNvCxnSpPr>
          <p:nvPr/>
        </p:nvCxnSpPr>
        <p:spPr>
          <a:xfrm>
            <a:off x="5917616" y="1318053"/>
            <a:ext cx="743246" cy="1365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834068" y="1146514"/>
            <a:ext cx="1709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Take ownership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6454027" y="1128404"/>
            <a:ext cx="468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11</a:t>
            </a:r>
            <a:endParaRPr lang="en-US" sz="1000" dirty="0"/>
          </a:p>
        </p:txBody>
      </p:sp>
      <p:sp>
        <p:nvSpPr>
          <p:cNvPr id="73" name="Oval 72"/>
          <p:cNvSpPr/>
          <p:nvPr/>
        </p:nvSpPr>
        <p:spPr>
          <a:xfrm>
            <a:off x="6479836" y="1114233"/>
            <a:ext cx="267629" cy="274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78335" y="4580028"/>
            <a:ext cx="1709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Delete tablet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435693" y="4561882"/>
            <a:ext cx="468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</a:t>
            </a:r>
            <a:endParaRPr lang="en-US" sz="1000" dirty="0"/>
          </a:p>
        </p:txBody>
      </p:sp>
      <p:sp>
        <p:nvSpPr>
          <p:cNvPr id="79" name="Oval 78"/>
          <p:cNvSpPr/>
          <p:nvPr/>
        </p:nvSpPr>
        <p:spPr>
          <a:xfrm>
            <a:off x="1457593" y="4579924"/>
            <a:ext cx="267629" cy="274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86015" y="4911927"/>
            <a:ext cx="2659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Remove </a:t>
            </a:r>
            <a:r>
              <a:rPr lang="en-US" sz="1000" smtClean="0"/>
              <a:t>orphaned objects and metadata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454259" y="4893728"/>
            <a:ext cx="468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11</a:t>
            </a:r>
            <a:endParaRPr lang="en-US" sz="1000" dirty="0"/>
          </a:p>
        </p:txBody>
      </p:sp>
      <p:sp>
        <p:nvSpPr>
          <p:cNvPr id="82" name="Oval 81"/>
          <p:cNvSpPr/>
          <p:nvPr/>
        </p:nvSpPr>
        <p:spPr>
          <a:xfrm>
            <a:off x="1460559" y="4879646"/>
            <a:ext cx="267629" cy="274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64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Gill Sans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Aniraj Kesavan</dc:creator>
  <cp:lastModifiedBy>Aniraj Kesavan</cp:lastModifiedBy>
  <cp:revision>11</cp:revision>
  <dcterms:created xsi:type="dcterms:W3CDTF">2017-01-19T18:41:14Z</dcterms:created>
  <dcterms:modified xsi:type="dcterms:W3CDTF">2017-01-19T21:40:15Z</dcterms:modified>
</cp:coreProperties>
</file>