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93089"/>
  </p:normalViewPr>
  <p:slideViewPr>
    <p:cSldViewPr snapToGrid="0" snapToObjects="1">
      <p:cViewPr varScale="1">
        <p:scale>
          <a:sx n="119" d="100"/>
          <a:sy n="119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CC80-E104-4C45-84AC-F8655F3A82E7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EDD1-14E0-6243-9024-FC84BD18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2909" y="1086522"/>
            <a:ext cx="1624406" cy="656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6071" y="4109421"/>
            <a:ext cx="1323190" cy="484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93517" y="4109421"/>
            <a:ext cx="1323190" cy="484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45275" y="4109421"/>
            <a:ext cx="1323190" cy="484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4" idx="1"/>
            <a:endCxn id="6" idx="0"/>
          </p:cNvCxnSpPr>
          <p:nvPr/>
        </p:nvCxnSpPr>
        <p:spPr>
          <a:xfrm rot="10800000" flipV="1">
            <a:off x="2167667" y="1414629"/>
            <a:ext cx="2275243" cy="2694791"/>
          </a:xfrm>
          <a:prstGeom prst="curved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6296" y="2392693"/>
            <a:ext cx="14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QP exchange</a:t>
            </a:r>
            <a:endParaRPr lang="en-US"/>
          </a:p>
        </p:txBody>
      </p:sp>
      <p:cxnSp>
        <p:nvCxnSpPr>
          <p:cNvPr id="20" name="Curved Connector 19"/>
          <p:cNvCxnSpPr>
            <a:stCxn id="6" idx="3"/>
            <a:endCxn id="6" idx="2"/>
          </p:cNvCxnSpPr>
          <p:nvPr/>
        </p:nvCxnSpPr>
        <p:spPr>
          <a:xfrm flipH="1">
            <a:off x="2167666" y="4351468"/>
            <a:ext cx="661595" cy="242047"/>
          </a:xfrm>
          <a:prstGeom prst="curvedConnector4">
            <a:avLst>
              <a:gd name="adj1" fmla="val -32927"/>
              <a:gd name="adj2" fmla="val 2877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17059" y="5002306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Ibv_poll_cq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1008" y="4166802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22808" y="4166802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mtClean="0"/>
              <a:t>…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" idx="2"/>
            <a:endCxn id="6" idx="0"/>
          </p:cNvCxnSpPr>
          <p:nvPr/>
        </p:nvCxnSpPr>
        <p:spPr>
          <a:xfrm flipH="1">
            <a:off x="2167666" y="1742738"/>
            <a:ext cx="3087446" cy="2366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2606" y="2392693"/>
            <a:ext cx="6734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fixed chunk size, # chunks and # deltas,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an s/g list with pointers to chunks (Zero Copy)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memcpy chunks to a buffer and point s/g list to buffer (Copy Out)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call </a:t>
            </a:r>
            <a:r>
              <a:rPr lang="en-US" dirty="0" err="1" smtClean="0"/>
              <a:t>ibv_post_send</a:t>
            </a:r>
            <a:r>
              <a:rPr lang="en-US" dirty="0" smtClean="0"/>
              <a:t> on the work request with s/g list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56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Aniraj Kesavan</dc:creator>
  <cp:lastModifiedBy>Aniraj Kesavan</cp:lastModifiedBy>
  <cp:revision>7</cp:revision>
  <dcterms:created xsi:type="dcterms:W3CDTF">2017-01-11T17:50:42Z</dcterms:created>
  <dcterms:modified xsi:type="dcterms:W3CDTF">2017-01-14T22:47:38Z</dcterms:modified>
</cp:coreProperties>
</file>