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5"/>
    <p:restoredTop sz="92937"/>
  </p:normalViewPr>
  <p:slideViewPr>
    <p:cSldViewPr snapToGrid="0" snapToObjects="1">
      <p:cViewPr varScale="1">
        <p:scale>
          <a:sx n="72" d="100"/>
          <a:sy n="72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92AD-ACBA-5549-8DDE-081945788113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57FA-B818-5741-B435-6C85791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880" y="2673246"/>
            <a:ext cx="1558977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0880" y="3287842"/>
            <a:ext cx="1558977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0881" y="2058650"/>
            <a:ext cx="1558977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9423" y="1494610"/>
            <a:ext cx="3122969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761" y="1494610"/>
            <a:ext cx="1056661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9423" y="2726300"/>
            <a:ext cx="3122969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52761" y="2726300"/>
            <a:ext cx="1056661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09422" y="3957990"/>
            <a:ext cx="3122969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52760" y="3957990"/>
            <a:ext cx="1056661" cy="61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5893" y="4147702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S/G list</a:t>
            </a:r>
            <a:endParaRPr lang="en-US"/>
          </a:p>
        </p:txBody>
      </p:sp>
      <p:cxnSp>
        <p:nvCxnSpPr>
          <p:cNvPr id="29" name="Curved Connector 28"/>
          <p:cNvCxnSpPr>
            <a:stCxn id="9" idx="3"/>
            <a:endCxn id="12" idx="1"/>
          </p:cNvCxnSpPr>
          <p:nvPr/>
        </p:nvCxnSpPr>
        <p:spPr>
          <a:xfrm flipV="1">
            <a:off x="2679858" y="1801908"/>
            <a:ext cx="2072903" cy="56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3"/>
            <a:endCxn id="23" idx="1"/>
          </p:cNvCxnSpPr>
          <p:nvPr/>
        </p:nvCxnSpPr>
        <p:spPr>
          <a:xfrm>
            <a:off x="2679857" y="2980544"/>
            <a:ext cx="2072904" cy="53054"/>
          </a:xfrm>
          <a:prstGeom prst="curvedConnector3">
            <a:avLst>
              <a:gd name="adj1" fmla="val 55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3"/>
            <a:endCxn id="25" idx="1"/>
          </p:cNvCxnSpPr>
          <p:nvPr/>
        </p:nvCxnSpPr>
        <p:spPr>
          <a:xfrm>
            <a:off x="2679857" y="3595140"/>
            <a:ext cx="2072903" cy="6701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Aniraj Kesavan</dc:creator>
  <cp:lastModifiedBy>Aniraj Kesavan</cp:lastModifiedBy>
  <cp:revision>1</cp:revision>
  <dcterms:created xsi:type="dcterms:W3CDTF">2017-01-27T20:00:44Z</dcterms:created>
  <dcterms:modified xsi:type="dcterms:W3CDTF">2017-01-27T23:24:37Z</dcterms:modified>
</cp:coreProperties>
</file>