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74" r:id="rId4"/>
    <p:sldId id="278" r:id="rId5"/>
    <p:sldId id="276" r:id="rId6"/>
    <p:sldId id="277" r:id="rId7"/>
    <p:sldId id="279" r:id="rId8"/>
    <p:sldId id="28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74"/>
            <p14:sldId id="278"/>
            <p14:sldId id="276"/>
            <p14:sldId id="277"/>
            <p14:sldId id="279"/>
            <p14:sldId id="28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83877-A38B-4304-90CB-8D966B587EFC}" v="326" dt="2023-12-28T17:01:0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32E4-16FA-49AC-AF1E-F7938AE9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2B75CF-E055-4022-82D8-D49B9D9F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2E9E5-504B-47F6-8812-A8CCD95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8B4BD-057D-4C65-9C71-84E165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47207-3713-4FE0-AAF4-5521112C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0F82-D3A0-451B-BDCF-66EC43B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A87DE-99D7-4B4B-BF37-2F0C3B4E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32AE6-575A-4286-87A7-FC85D11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38B8E-7A34-45F9-BC44-D5CA285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20A33-C8A6-4893-BD65-9FAD37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FFDC52-60A3-45C6-AC76-536F1C4C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FA910-9123-4EA3-9FA4-EAD89D14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88044-632D-42CC-AD6C-028BD07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84B53-629E-4A8F-BCB5-94EEF84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D0D9F-E25C-4BAB-BF33-F48A30A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436F-F96E-4837-BC4B-97F6229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D9804-53F3-4D70-A9D9-E2BEE8A9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5E813-31FF-4178-8435-9C3B0F1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FBF37-4B34-444F-AB5C-A7A8906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D49F4-9706-4115-9A2C-5582D04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B409-3169-4802-B4D0-F036157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0FD3E-A5D7-4008-BCA3-0E44B6CB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06979-90E7-4DE5-87C5-590E514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EC389-62A4-42AB-BBF6-D0FCB61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47324-BAF2-481B-AA81-BFB53C3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6D07-3B23-4030-A062-D62AC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F6A0A-EE8C-420A-8030-7625D1E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404D7-E17C-4BC2-B6D9-F3F3A7B8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D9B4-579E-4FA0-8225-FAA8CA7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C4A8-1011-4D12-9D3C-9C7809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5BEB6-82CC-4C69-A2AB-1E8398A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99EAB-142F-4400-BF0D-9F95620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7A82-7DF0-41B0-8B01-C4C47B54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8EA9C3-6599-46CB-ADC9-9B2089D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0E729D-C53A-434C-AF8F-3CB6F37A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918BD-A84F-4160-A01B-BA5788D94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3C1419-7B02-45B1-ADB2-5A9EC8F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53431B-86B7-4712-A458-F9BD81A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7C95E9-7D3F-49BC-A38E-2AA32E9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BB27-A8CB-4B90-B787-AD90ED0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5C354C-B985-4B63-AA2D-0BDAFCA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AA350A-EA4D-473B-9D51-D058F23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3D719B-0A82-413A-8D3E-6A8EB89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6A6239-2371-4B40-8F6B-D3AAA10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1561AE-7B06-4F50-BAF7-CF7B7CC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919D6-E9BF-4A92-AC8C-0F7EEF3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8B8C-2FD0-4EE3-AFFF-B284C3BD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D740A-209D-4BF1-B5DE-6842342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077197-E2D0-4E59-BAE6-8C7C7B2D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DF978C-5321-4DBF-A757-30DD3EB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6D684C-E286-4C8F-81B3-5450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3C24B-16E5-49CE-BF0F-7E7B232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1E22F-D317-4615-AD78-B35213E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25067F-3E29-4EC7-9147-3D9A0EA3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2306DA-664C-4C88-A70A-C0362CC4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54EF5-6E6F-479B-9B2E-A8BD56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BB1D9-4A64-4117-975F-9CFACB1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1CF3F-1F07-47AE-AC3A-3F1DEE2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5452-A1E5-4978-968A-42F355DD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57286-9213-4E41-A9A7-269A831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AA322-2E44-4645-8B74-EB50F953B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t>28.12.2023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06E9D-BDBA-4428-A88C-E6694D08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AA139-58F9-43AD-82B3-895DFA26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/>
                <a:cs typeface="Arial"/>
              </a:rPr>
              <a:t>РАЗРАБОТКА ПРОГРАММНЫХ МОДУЛЕЙ</a:t>
            </a:r>
            <a:r>
              <a:rPr lang="ru-RU" sz="2000" b="1" dirty="0">
                <a:latin typeface="Arial"/>
                <a:cs typeface="Arial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/>
                <a:cs typeface="Arial"/>
              </a:rPr>
              <a:t>«</a:t>
            </a:r>
            <a:r>
              <a:rPr lang="ru-RU" sz="2000" dirty="0" err="1">
                <a:latin typeface="Arial"/>
                <a:ea typeface="+mj-lt"/>
                <a:cs typeface="+mj-lt"/>
              </a:rPr>
              <a:t>sound_memories</a:t>
            </a:r>
            <a:r>
              <a:rPr lang="ru-RU" sz="2000" dirty="0">
                <a:latin typeface="Arial"/>
                <a:cs typeface="Arial"/>
              </a:rPr>
              <a:t>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/>
                <a:cs typeface="Arial"/>
              </a:rPr>
              <a:t>09.02.07.21.3.1.18</a:t>
            </a:r>
            <a:endParaRPr lang="ru-RU" sz="600" dirty="0">
              <a:latin typeface="Arial"/>
              <a:cs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/>
                <a:cs typeface="Arial"/>
              </a:rPr>
              <a:t>обучающийся </a:t>
            </a:r>
            <a:r>
              <a:rPr lang="en-US" sz="1800" dirty="0">
                <a:latin typeface="Arial"/>
                <a:cs typeface="Arial"/>
              </a:rPr>
              <a:t>21</a:t>
            </a:r>
            <a:r>
              <a:rPr lang="ru-RU" sz="1800" dirty="0">
                <a:latin typeface="Arial"/>
                <a:cs typeface="Arial"/>
              </a:rPr>
              <a:t>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/>
                <a:cs typeface="Arial"/>
              </a:rPr>
              <a:t>Назарова К. А.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 А. Ю.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731149" y="247244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AADA6-20A7-461D-95F9-8544DC3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Рекомендуемые системные требования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33E92-10D5-4BE4-AF87-6DE110B3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68" y="1859679"/>
            <a:ext cx="7895264" cy="31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477B-E380-43F9-B95E-EBD4E23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Оценка производственных затрат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36501-A05B-44D7-AC13-ED4C733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1" y="2319260"/>
            <a:ext cx="8933058" cy="22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5" y="-2737"/>
            <a:ext cx="3982874" cy="111355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/>
                <a:cs typeface="Arial"/>
              </a:rPr>
              <a:t>     Введение</a:t>
            </a:r>
            <a:r>
              <a:rPr lang="ru-RU" sz="4000" dirty="0">
                <a:latin typeface="Arial"/>
                <a:ea typeface="+mj-lt"/>
                <a:cs typeface="Arial"/>
              </a:rPr>
              <a:t>    </a:t>
            </a:r>
            <a:r>
              <a:rPr lang="ru-RU" sz="4000" dirty="0">
                <a:latin typeface="Calibri Light"/>
                <a:ea typeface="+mj-lt"/>
                <a:cs typeface="Calibri Light"/>
              </a:rPr>
              <a:t>︎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942" y="1059466"/>
            <a:ext cx="10735771" cy="1636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/>
                <a:ea typeface="+mn-lt"/>
                <a:cs typeface="+mn-lt"/>
              </a:rPr>
              <a:t>Создание приложения для коллекции воспоминаний имеет огромное значение в современном мире, где цифровые технологии играют все более важную роль в повседневной жизни. Все больше людей стремятся сохранить свои воспоминания, фотографии и записи в электронном виде, чтобы иметь возможность легко получать к ним доступ, делиться ими с близкими и сохранять на долгие годы.</a:t>
            </a:r>
            <a:endParaRPr lang="ru-RU" sz="1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633" y="1541189"/>
            <a:ext cx="11646666" cy="1023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/>
                <a:ea typeface="+mn-lt"/>
                <a:cs typeface="+mn-lt"/>
              </a:rPr>
              <a:t>Целью разработки приложения для коллекции воспоминаний является предоставление пользователям удобного и безопасного способа сохранения, организации и управления своими ценными воспоминаниями и фотографиями. Я стремлюсь помочь людям сохранить свои ценные моменты жизни, делая процесс хранения и доступа к ним максимально удобным и интуитивно понятным.</a:t>
            </a:r>
            <a:endParaRPr lang="ru-RU" sz="18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529" y="1260914"/>
            <a:ext cx="10131426" cy="427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/>
                <a:ea typeface="+mn-lt"/>
                <a:cs typeface="+mn-lt"/>
              </a:rPr>
              <a:t>Разработка начинается с того что пользователь сможет сохранить фотографию и комментарий.</a:t>
            </a:r>
            <a:endParaRPr lang="ru-RU" sz="18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3411096-0679-F877-5F2D-FA331D01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" t="-435" r="592" b="1759"/>
          <a:stretch/>
        </p:blipFill>
        <p:spPr>
          <a:xfrm>
            <a:off x="7190729" y="1672755"/>
            <a:ext cx="4724969" cy="369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30F683C-CDCC-8D63-24B8-2FC32AD72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54" y="1686807"/>
            <a:ext cx="5472876" cy="1320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F15D667-CC94-E430-19DC-D0392D8E6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" r="197" b="-403"/>
          <a:stretch/>
        </p:blipFill>
        <p:spPr>
          <a:xfrm>
            <a:off x="431565" y="3221743"/>
            <a:ext cx="5468114" cy="270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Конкуренты? Нету русских  конкурентов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С чего начали?  с разработки </a:t>
            </a:r>
            <a:r>
              <a:rPr lang="ru-RU" err="1">
                <a:ea typeface="Calibri" panose="020F0502020204030204"/>
                <a:cs typeface="Calibri" panose="020F0502020204030204"/>
              </a:rPr>
              <a:t>wpf</a:t>
            </a:r>
            <a:r>
              <a:rPr lang="ru-RU">
                <a:ea typeface="Calibri" panose="020F0502020204030204"/>
                <a:cs typeface="Calibri" panose="020F0502020204030204"/>
              </a:rPr>
              <a:t> приложения 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>
                <a:ea typeface="Calibri" panose="020F0502020204030204"/>
                <a:cs typeface="Calibri" panose="020F0502020204030204"/>
              </a:rPr>
              <a:t>Анализ рынка для приложения? </a:t>
            </a: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pic>
        <p:nvPicPr>
          <p:cNvPr id="3" name="Объект 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3F972DB-D103-BD9E-7804-A37B4E61B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904" y="1739677"/>
            <a:ext cx="2524125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 descr="Изображение выглядит как снимок экрана, символ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5E1F18A-5443-734B-4D2B-9F613F88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15" y="3962635"/>
            <a:ext cx="4656667" cy="2507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Изображение выглядит как текст, снимок экран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9C6DFAE4-D40D-C0EA-F0E3-542A8FED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370" y="1738963"/>
            <a:ext cx="4007558" cy="2147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Изображение выглядит как текст, символ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16B5135-73C9-A0DF-C464-91C0BBCBA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185" y="1739312"/>
            <a:ext cx="3810001" cy="2081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/>
                <a:cs typeface="Arial"/>
              </a:rPr>
              <a:t>Спасибо за внимание!</a:t>
            </a:r>
            <a:r>
              <a:rPr lang="ru-RU" sz="3600" dirty="0">
                <a:ea typeface="+mj-lt"/>
                <a:cs typeface="+mj-lt"/>
              </a:rPr>
              <a:t>♡︎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43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ПРОГРАММНЫХ МОДУЛЕЙ  «sound_memories»  09.02.07.21.3.1.18</vt:lpstr>
      <vt:lpstr>     Введение    ︎</vt:lpstr>
      <vt:lpstr>Проектирование</vt:lpstr>
      <vt:lpstr>Разработка программного обеспечения</vt:lpstr>
      <vt:lpstr>Предпроектный анализ</vt:lpstr>
      <vt:lpstr>Unit тестирование</vt:lpstr>
      <vt:lpstr>Демонстрация ресурса</vt:lpstr>
      <vt:lpstr>Заключение</vt:lpstr>
      <vt:lpstr>Спасибо за внимание!♡︎</vt:lpstr>
      <vt:lpstr>Рекомендуемые системные требования </vt:lpstr>
      <vt:lpstr>Оценка производственных затрат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Антон Филимонов</cp:lastModifiedBy>
  <cp:revision>141</cp:revision>
  <dcterms:created xsi:type="dcterms:W3CDTF">2021-05-14T05:32:44Z</dcterms:created>
  <dcterms:modified xsi:type="dcterms:W3CDTF">2023-12-28T17:36:47Z</dcterms:modified>
</cp:coreProperties>
</file>