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 and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14400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                                                      Equation calculation</a:t>
            </a:r>
          </a:p>
          <a:p>
            <a:endParaRPr lang="en-US" dirty="0" smtClean="0"/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int main(){</a:t>
            </a:r>
          </a:p>
          <a:p>
            <a:r>
              <a:rPr lang="en-US" dirty="0" smtClean="0"/>
              <a:t>	int a, b=1;              </a:t>
            </a:r>
            <a:r>
              <a:rPr lang="en-US" dirty="0" smtClean="0"/>
              <a:t>    </a:t>
            </a:r>
            <a:r>
              <a:rPr lang="en-US" dirty="0" smtClean="0"/>
              <a:t>//    --------&gt; invalid </a:t>
            </a:r>
            <a:r>
              <a:rPr lang="en-US" dirty="0" smtClean="0"/>
              <a:t>   -----]       </a:t>
            </a:r>
            <a:r>
              <a:rPr lang="en-US" dirty="0" smtClean="0"/>
              <a:t>depending on only</a:t>
            </a:r>
          </a:p>
          <a:p>
            <a:r>
              <a:rPr lang="en-US" dirty="0" smtClean="0"/>
              <a:t>	int v=3^3;              </a:t>
            </a:r>
            <a:r>
              <a:rPr lang="en-US" dirty="0" smtClean="0"/>
              <a:t>   </a:t>
            </a:r>
            <a:r>
              <a:rPr lang="en-US" dirty="0" smtClean="0"/>
              <a:t>//    ---------&gt; valid   </a:t>
            </a:r>
            <a:r>
              <a:rPr lang="en-US" dirty="0" smtClean="0"/>
              <a:t>    -----]            </a:t>
            </a:r>
            <a:r>
              <a:rPr lang="en-US" dirty="0" smtClean="0"/>
              <a:t>valid </a:t>
            </a:r>
          </a:p>
          <a:p>
            <a:r>
              <a:rPr lang="en-US" dirty="0" smtClean="0"/>
              <a:t> char </a:t>
            </a:r>
            <a:r>
              <a:rPr lang="en-US" dirty="0" err="1" smtClean="0"/>
              <a:t>dt</a:t>
            </a:r>
            <a:r>
              <a:rPr lang="en-US" dirty="0" smtClean="0"/>
              <a:t>='21';             </a:t>
            </a:r>
            <a:r>
              <a:rPr lang="en-US" dirty="0" smtClean="0"/>
              <a:t>             </a:t>
            </a:r>
            <a:r>
              <a:rPr lang="en-US" dirty="0" smtClean="0"/>
              <a:t>//      ---------&gt; invalid </a:t>
            </a:r>
            <a:r>
              <a:rPr lang="en-US" dirty="0" smtClean="0"/>
              <a:t>  </a:t>
            </a:r>
            <a:r>
              <a:rPr lang="en-US" dirty="0" smtClean="0"/>
              <a:t>-----]          or invalid</a:t>
            </a:r>
          </a:p>
          <a:p>
            <a:r>
              <a:rPr lang="en-US" dirty="0" smtClean="0"/>
              <a:t>                                               // </a:t>
            </a:r>
            <a:r>
              <a:rPr lang="en-US" dirty="0" smtClean="0"/>
              <a:t>decimal means [double]</a:t>
            </a:r>
          </a:p>
          <a:p>
            <a:r>
              <a:rPr lang="en-US" dirty="0" smtClean="0"/>
              <a:t>	int x=2;</a:t>
            </a:r>
          </a:p>
          <a:p>
            <a:r>
              <a:rPr lang="en-US" dirty="0" smtClean="0"/>
              <a:t>	int y=3; </a:t>
            </a:r>
          </a:p>
          <a:p>
            <a:r>
              <a:rPr lang="en-US" dirty="0" smtClean="0"/>
              <a:t>	int z=3;</a:t>
            </a:r>
          </a:p>
          <a:p>
            <a:r>
              <a:rPr lang="en-US" dirty="0" smtClean="0"/>
              <a:t>	int r=1;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printf("The value of the calculation is %d\n", 3*x/y-</a:t>
            </a:r>
            <a:r>
              <a:rPr lang="en-US" dirty="0" err="1" smtClean="0"/>
              <a:t>z+r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9812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//For to the power --&gt; 5 to the power 5 -----&gt; (5^5)</a:t>
            </a:r>
          </a:p>
          <a:p>
            <a:endParaRPr lang="en-US" dirty="0" smtClean="0"/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int main(){ </a:t>
            </a:r>
          </a:p>
          <a:p>
            <a:r>
              <a:rPr lang="en-US" dirty="0" smtClean="0"/>
              <a:t>printf("3 to the power 3 is %f\n", pow(3, 3)); // math.h or pow takes float value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int main(){</a:t>
            </a:r>
          </a:p>
          <a:p>
            <a:r>
              <a:rPr lang="en-US" dirty="0" smtClean="0"/>
              <a:t>	int a, b=1;               </a:t>
            </a:r>
          </a:p>
          <a:p>
            <a:r>
              <a:rPr lang="en-US" dirty="0" smtClean="0"/>
              <a:t>	int v=3^3;              </a:t>
            </a:r>
          </a:p>
          <a:p>
            <a:r>
              <a:rPr lang="en-US" dirty="0" smtClean="0"/>
              <a:t> char </a:t>
            </a:r>
            <a:r>
              <a:rPr lang="en-US" dirty="0" err="1" smtClean="0"/>
              <a:t>dt</a:t>
            </a:r>
            <a:r>
              <a:rPr lang="en-US" dirty="0" smtClean="0"/>
              <a:t>='21';            </a:t>
            </a:r>
          </a:p>
          <a:p>
            <a:r>
              <a:rPr lang="en-US" dirty="0" smtClean="0"/>
              <a:t>	int x=2;</a:t>
            </a:r>
          </a:p>
          <a:p>
            <a:r>
              <a:rPr lang="en-US" dirty="0" smtClean="0"/>
              <a:t>	int y=3; </a:t>
            </a:r>
          </a:p>
          <a:p>
            <a:r>
              <a:rPr lang="en-US" dirty="0" smtClean="0"/>
              <a:t>	int z=3;</a:t>
            </a:r>
          </a:p>
          <a:p>
            <a:r>
              <a:rPr lang="en-US" dirty="0" smtClean="0"/>
              <a:t>	int r=1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	printf("The value of the calculation is %d\n", 3*x/y-</a:t>
            </a:r>
            <a:r>
              <a:rPr lang="en-US" dirty="0" err="1" smtClean="0"/>
              <a:t>z+r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6868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                                                         //Float in float</a:t>
            </a:r>
          </a:p>
          <a:p>
            <a:r>
              <a:rPr lang="en-US" dirty="0" smtClean="0"/>
              <a:t>                                           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int main(){ </a:t>
            </a:r>
          </a:p>
          <a:p>
            <a:r>
              <a:rPr lang="en-US" dirty="0" smtClean="0"/>
              <a:t>printf("3 to the power 3 is %</a:t>
            </a:r>
            <a:r>
              <a:rPr lang="en-US" dirty="0" smtClean="0"/>
              <a:t>f \</a:t>
            </a:r>
            <a:r>
              <a:rPr lang="en-US" dirty="0" smtClean="0"/>
              <a:t>n", </a:t>
            </a:r>
            <a:r>
              <a:rPr lang="en-US" dirty="0" smtClean="0"/>
              <a:t> pow(3</a:t>
            </a:r>
            <a:r>
              <a:rPr lang="en-US" dirty="0" smtClean="0"/>
              <a:t>, 3));</a:t>
            </a:r>
          </a:p>
          <a:p>
            <a:r>
              <a:rPr lang="en-US" dirty="0" smtClean="0"/>
              <a:t>printf(" value of 5.0/2 is %</a:t>
            </a:r>
            <a:r>
              <a:rPr lang="en-US" dirty="0" smtClean="0"/>
              <a:t>f \</a:t>
            </a:r>
            <a:r>
              <a:rPr lang="en-US" dirty="0" smtClean="0"/>
              <a:t>n", </a:t>
            </a:r>
            <a:r>
              <a:rPr lang="en-US" dirty="0" smtClean="0"/>
              <a:t> 5.0/2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printf(" value of 5/2 is %f\n", 2.0/5);</a:t>
            </a:r>
          </a:p>
          <a:p>
            <a:r>
              <a:rPr lang="en-US" dirty="0" smtClean="0"/>
              <a:t>              	                      // </a:t>
            </a:r>
            <a:r>
              <a:rPr lang="en-US" dirty="0" smtClean="0"/>
              <a:t>int a=3.5 --&gt; that means 3.5 will be 3 </a:t>
            </a:r>
            <a:r>
              <a:rPr lang="en-US" dirty="0" smtClean="0"/>
              <a:t>because of "int"</a:t>
            </a:r>
            <a:endParaRPr lang="en-US" dirty="0" smtClean="0"/>
          </a:p>
          <a:p>
            <a:r>
              <a:rPr lang="en-US" dirty="0" smtClean="0"/>
              <a:t>                       	       // </a:t>
            </a:r>
            <a:r>
              <a:rPr lang="en-US" dirty="0" smtClean="0"/>
              <a:t>float a=8 --&gt; that means 8.0</a:t>
            </a:r>
          </a:p>
          <a:p>
            <a:r>
              <a:rPr lang="en-US" dirty="0" smtClean="0"/>
              <a:t>                                   //</a:t>
            </a:r>
            <a:r>
              <a:rPr lang="en-US" dirty="0" smtClean="0"/>
              <a:t>int R = 3.0/9;</a:t>
            </a:r>
          </a:p>
          <a:p>
            <a:r>
              <a:rPr lang="en-US" dirty="0" smtClean="0"/>
              <a:t>//</a:t>
            </a:r>
            <a:r>
              <a:rPr lang="en-US" dirty="0" smtClean="0"/>
              <a:t>printf("The value of R is %f", 3.0/9);</a:t>
            </a:r>
          </a:p>
          <a:p>
            <a:endParaRPr lang="en-US" dirty="0" smtClean="0"/>
          </a:p>
          <a:p>
            <a:r>
              <a:rPr lang="en-US" dirty="0" smtClean="0"/>
              <a:t>int x=10;</a:t>
            </a:r>
          </a:p>
          <a:p>
            <a:r>
              <a:rPr lang="en-US" dirty="0" smtClean="0"/>
              <a:t>int y=10;</a:t>
            </a:r>
          </a:p>
          <a:p>
            <a:r>
              <a:rPr lang="en-US" dirty="0" smtClean="0"/>
              <a:t>printf("The value of 3*x-8*y is %d\n", 3*x-8*y);</a:t>
            </a:r>
          </a:p>
          <a:p>
            <a:endParaRPr lang="en-US" dirty="0" smtClean="0"/>
          </a:p>
          <a:p>
            <a:r>
              <a:rPr lang="en-US" dirty="0" smtClean="0"/>
              <a:t>// priority of the operators is 1st *,/,% 2nd +,- 3rd =  -------&gt; in absence of brackets</a:t>
            </a:r>
          </a:p>
          <a:p>
            <a:r>
              <a:rPr lang="en-US" dirty="0" smtClean="0"/>
              <a:t>// x*y/z------&gt;(x*y)/z</a:t>
            </a:r>
          </a:p>
          <a:p>
            <a:r>
              <a:rPr lang="en-US" dirty="0" smtClean="0"/>
              <a:t>// x/y*z------&gt;(x/y)*</a:t>
            </a:r>
            <a:r>
              <a:rPr lang="en-US" dirty="0" smtClean="0"/>
              <a:t>z</a:t>
            </a:r>
          </a:p>
          <a:p>
            <a:r>
              <a:rPr lang="en-US" dirty="0" smtClean="0"/>
              <a:t>return </a:t>
            </a:r>
            <a:r>
              <a:rPr lang="en-US" dirty="0" smtClean="0"/>
              <a:t>0;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126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Instruction and operators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and operators</dc:title>
  <dc:creator>User</dc:creator>
  <cp:lastModifiedBy>User</cp:lastModifiedBy>
  <cp:revision>2</cp:revision>
  <dcterms:created xsi:type="dcterms:W3CDTF">2006-08-16T00:00:00Z</dcterms:created>
  <dcterms:modified xsi:type="dcterms:W3CDTF">2021-06-07T10:09:35Z</dcterms:modified>
</cp:coreProperties>
</file>