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0A433A-AACB-4184-BE32-37603848C58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5160" y="274320"/>
            <a:ext cx="4754880" cy="35661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212080" y="274320"/>
            <a:ext cx="4809240" cy="36072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74320" y="3840480"/>
            <a:ext cx="4663440" cy="34974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090040" y="3840480"/>
            <a:ext cx="4791600" cy="3593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" y="91440"/>
            <a:ext cx="4754880" cy="35661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187960" y="182880"/>
            <a:ext cx="4596120" cy="3447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83240" y="3840480"/>
            <a:ext cx="4845960" cy="36345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4785480" y="3680640"/>
            <a:ext cx="5090040" cy="3817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0840" y="91440"/>
            <a:ext cx="4694040" cy="35204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212080" y="91440"/>
            <a:ext cx="4656960" cy="3493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91800" y="3931920"/>
            <a:ext cx="4754520" cy="35658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4846320" y="3749400"/>
            <a:ext cx="5120280" cy="38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2021-03-26T08:59:19Z</dcterms:created>
  <dc:creator/>
  <dc:description/>
  <dc:language>en-US</dc:language>
  <cp:lastModifiedBy/>
  <dcterms:modified xsi:type="dcterms:W3CDTF">2021-03-26T09:54:36Z</dcterms:modified>
  <cp:revision>1</cp:revision>
  <dc:subject/>
  <dc:title/>
</cp:coreProperties>
</file>