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8D080CB-F3C8-4855-8090-42530F5C90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91440"/>
            <a:ext cx="9071640" cy="83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vs PSF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4145400" cy="3108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066280" y="1033560"/>
            <a:ext cx="4352040" cy="32641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40080" y="4206240"/>
            <a:ext cx="4352400" cy="32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7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PSF vs Airmass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1440" y="1097280"/>
            <a:ext cx="4663440" cy="34977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120640" y="1010520"/>
            <a:ext cx="4626720" cy="34700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926080" y="4405680"/>
            <a:ext cx="4205880" cy="315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09880"/>
            <a:ext cx="9005760" cy="52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vs ZP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2880" y="640080"/>
            <a:ext cx="4572000" cy="34290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754880" y="649800"/>
            <a:ext cx="4781160" cy="3465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360" y="4023360"/>
            <a:ext cx="475452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118440"/>
            <a:ext cx="9071640" cy="7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vs ZP/PSF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82880" y="731520"/>
            <a:ext cx="4609080" cy="34567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780800" y="731520"/>
            <a:ext cx="4717800" cy="35384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49000" y="4188240"/>
            <a:ext cx="4382280" cy="3286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2021-03-01T15:51:17Z</dcterms:created>
  <dc:creator/>
  <dc:description/>
  <dc:language>en-US</dc:language>
  <cp:lastModifiedBy/>
  <dcterms:modified xsi:type="dcterms:W3CDTF">2021-03-01T17:36:20Z</dcterms:modified>
  <cp:revision>1</cp:revision>
  <dc:subject/>
  <dc:title/>
</cp:coreProperties>
</file>