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695AA63-93EA-4E43-B619-D2192047E0D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-17640" y="91440"/>
            <a:ext cx="5321160" cy="393192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4937760" y="-91440"/>
            <a:ext cx="5394960" cy="422460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83240" y="3908880"/>
            <a:ext cx="4663080" cy="349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-213480" y="-91440"/>
            <a:ext cx="5242680" cy="39319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846320" y="-114120"/>
            <a:ext cx="5394600" cy="40460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74320" y="3840480"/>
            <a:ext cx="4754880" cy="35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LibreOffice/5.3.6.1$Linux_X86_64 LibreOffice_project/30$Build-1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2021-03-26T10:00:43Z</dcterms:created>
  <dc:creator/>
  <dc:description/>
  <dc:language>en-US</dc:language>
  <cp:lastModifiedBy/>
  <dcterms:modified xsi:type="dcterms:W3CDTF">2021-03-26T10:16:54Z</dcterms:modified>
  <cp:revision>1</cp:revision>
  <dc:subject/>
  <dc:title/>
</cp:coreProperties>
</file>