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8B15-C691-4C8F-BD5E-844F976A6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E9D1C-7F6B-45EA-88A8-8A33D6866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FB818-29AD-4C6C-BD4B-9BBF5EA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4676-243A-4768-9C86-37A12FE6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D2512-3189-4BC1-A00F-3F97ACAE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3E97-1878-4A63-838F-D7655788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65627-2243-43A9-B87A-CA1D1345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0CC2E-BB3E-4BDB-AFA1-FDB9A095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CC6D-4AE5-41A5-8939-BEE516EA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FAA6-BC71-4465-BB7E-3252D505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85F85-13FD-4BD9-8F0B-955E9E6EF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4B1D9-DBB0-4EC6-9EA6-2E9179AE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C372-D80A-43CD-BC3E-3FBBA972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BD6D-1743-4AAC-B022-FCBA84F1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3691-EC44-4F2B-9DE8-D2499561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4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D110-0183-4D27-A355-79EDD5F1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B40A-90FD-44F9-8D2E-99E415A7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85AD-6550-46A5-87F9-3C3AE02D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453E-9B08-4731-9AA2-6D13AF15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04EB-66CA-4F54-9FD4-024C4A69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5DF4-8D45-462E-9A08-DC9EB5DA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5B4D-E59F-4988-90B2-AF1817B28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6996-9918-42B7-B59A-4E26B65A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0352-32C5-47F1-A309-A3FFD35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9A6C-1AA9-4084-BDAC-E089F16D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AC4-8257-4E53-9601-D59222BC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AEFF-6519-4A04-B57B-5D564AECD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697E-C27A-4630-AAEF-564BC6E0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32B5-DE4A-49C6-BF71-B7F2E77E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0977-3CB1-4AA6-8975-01AC8771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FAA7B-3FDD-46F5-B33C-E5EBC0DE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8AC9-509C-495C-9B00-9DEE1CEB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9BE5-F1C2-498B-87C0-B1AC2037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E427D-C2D5-458D-9F0F-193A21FFE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5C441-BC68-4E5C-81DD-76EA55B8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96949-639B-4E31-9D40-CF1D1C9EA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E8EA0-E21E-41A2-A449-B04B248B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41748-888E-4D62-85CF-1EDC4580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BAF8B-4F17-41E8-BCB1-41BC0299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1B36-15B3-4704-BD53-A6EE3D5C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09A93-68F1-4909-B7FE-0FBC6C72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9E5A1-8DEC-4D29-BA5F-DBACC5A2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72D7F-1E9C-4E86-BE17-D763C291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B5364-F0D4-43EF-BFA7-AE1AF4A9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B6DC9-AFBE-438C-8D32-46699422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1BF86-00A7-4032-B38E-7F311A03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1B64-3F45-4F1D-9665-71153F70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1FF6-02EC-4D86-8EA2-A18CE893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9C936-77DF-416A-939B-1E900BFD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591BE-4EED-4B30-8B3D-D2B1F84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5803-4A40-4C2D-8D5A-A91B0115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1CC6D-1932-46FB-A696-E265A84E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D68-28CF-463B-BD5A-9E5596F07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E7CD1-1F75-4478-89CD-0F47A6AFF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97D4-A410-414A-8A02-652EB622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84578-9C31-47AF-86FB-156C69BB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39A3-0210-43CA-8302-B9739E04A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68584-AD33-456B-A099-F0056ABC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67C99-E4FB-4D20-9507-26CB6011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572BD-1666-4C41-906F-14F9CDDE5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498E-F683-46BD-A36C-723F9E71E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66B53-B1B6-421E-ADDE-E419258038B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E673D-8BD3-43D3-94A4-864F48E4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0492-F36A-4D0B-ADBC-71F7D6700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A7F89-F811-402C-8A49-1D746FFFF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66DA53-52B4-4824-9D02-F59944783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62"/>
            <a:ext cx="10515600" cy="5311201"/>
          </a:xfrm>
        </p:spPr>
        <p:txBody>
          <a:bodyPr/>
          <a:lstStyle/>
          <a:p>
            <a:r>
              <a:rPr lang="en-US" dirty="0"/>
              <a:t>INTRODUCTION OF MACHINE </a:t>
            </a:r>
          </a:p>
          <a:p>
            <a:r>
              <a:rPr lang="en-US" dirty="0"/>
              <a:t>WHY 4 POINT  BENDING BENCH /MACHINE </a:t>
            </a:r>
          </a:p>
          <a:p>
            <a:r>
              <a:rPr lang="en-US" dirty="0"/>
              <a:t> BIBLIOGRAPHIC RESEARCH </a:t>
            </a:r>
          </a:p>
          <a:p>
            <a:pPr marL="0" indent="0">
              <a:buNone/>
            </a:pPr>
            <a:r>
              <a:rPr lang="en-US" dirty="0"/>
              <a:t>        KEY WORDS</a:t>
            </a:r>
          </a:p>
          <a:p>
            <a:pPr marL="0" indent="0">
              <a:buNone/>
            </a:pPr>
            <a:r>
              <a:rPr lang="en-US" dirty="0"/>
              <a:t>        RESEARCH PAPER RELATED SUBJECT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WORK </a:t>
            </a:r>
          </a:p>
          <a:p>
            <a:pPr marL="0" indent="0">
              <a:buNone/>
            </a:pPr>
            <a:r>
              <a:rPr lang="en-US" dirty="0"/>
              <a:t>       INSTALLING STEPPER MOTOR </a:t>
            </a:r>
          </a:p>
          <a:p>
            <a:pPr marL="0" indent="0">
              <a:buNone/>
            </a:pPr>
            <a:r>
              <a:rPr lang="en-US" dirty="0"/>
              <a:t>       POSITIONING OF SENSORS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pic>
        <p:nvPicPr>
          <p:cNvPr id="3076" name="Picture 4" descr="Université Savoie Mont Blanc - Home | Facebook">
            <a:extLst>
              <a:ext uri="{FF2B5EF4-FFF2-40B4-BE49-F238E27FC236}">
                <a16:creationId xmlns:a16="http://schemas.microsoft.com/office/drawing/2014/main" id="{19D50577-4DBE-44AF-AC5D-499775A52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856" y="13107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77F5-08B0-4EFB-A1D7-578D0876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MACHINE </a:t>
            </a:r>
            <a:r>
              <a:rPr lang="en-US" sz="1100" dirty="0"/>
              <a:t>(4 POINT  BENDING BENCH /MACHINE )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3828E6-1761-4207-904A-5D377BAD29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236303"/>
            <a:ext cx="7444823" cy="297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32DAF-76D4-4B77-BE25-422942900D81}"/>
              </a:ext>
            </a:extLst>
          </p:cNvPr>
          <p:cNvSpPr txBox="1"/>
          <p:nvPr/>
        </p:nvSpPr>
        <p:spPr>
          <a:xfrm>
            <a:off x="3197708" y="5846544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https://www.univ-smb.fr/symme/en/emplois-stages/stagiaires/fourpointsbendingbench/</a:t>
            </a:r>
          </a:p>
        </p:txBody>
      </p:sp>
      <p:pic>
        <p:nvPicPr>
          <p:cNvPr id="1030" name="Picture 6" descr="Université Savoie Mont Blanc - Home | Facebook">
            <a:extLst>
              <a:ext uri="{FF2B5EF4-FFF2-40B4-BE49-F238E27FC236}">
                <a16:creationId xmlns:a16="http://schemas.microsoft.com/office/drawing/2014/main" id="{B49C043A-2DB4-417A-B5CE-636DBA4C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786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1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9563-F222-4718-B099-B42D8B68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235323"/>
            <a:ext cx="10515600" cy="1325563"/>
          </a:xfrm>
        </p:spPr>
        <p:txBody>
          <a:bodyPr/>
          <a:lstStyle/>
          <a:p>
            <a:r>
              <a:rPr lang="en-US" sz="2800" dirty="0"/>
              <a:t>WHY 4 POINT  BENDING BENCH /MACHINE 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Fig. 5">
            <a:extLst>
              <a:ext uri="{FF2B5EF4-FFF2-40B4-BE49-F238E27FC236}">
                <a16:creationId xmlns:a16="http://schemas.microsoft.com/office/drawing/2014/main" id="{BEAEE122-6E2C-4ABA-8150-5A2931F88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190" y="2227636"/>
            <a:ext cx="7262037" cy="23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E8878-5CE5-44D6-940D-38FB7F6B1C9E}"/>
              </a:ext>
            </a:extLst>
          </p:cNvPr>
          <p:cNvSpPr txBox="1"/>
          <p:nvPr/>
        </p:nvSpPr>
        <p:spPr>
          <a:xfrm>
            <a:off x="2772381" y="5104756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https://www.sciencedirect.com/topics/engineering/bending-tests</a:t>
            </a:r>
          </a:p>
        </p:txBody>
      </p:sp>
      <p:pic>
        <p:nvPicPr>
          <p:cNvPr id="2052" name="Picture 4" descr="Université Savoie Mont Blanc - Home | Facebook">
            <a:extLst>
              <a:ext uri="{FF2B5EF4-FFF2-40B4-BE49-F238E27FC236}">
                <a16:creationId xmlns:a16="http://schemas.microsoft.com/office/drawing/2014/main" id="{FB2828C4-0200-475F-8A8E-72186918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8451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B0B7-4A58-4836-91BC-F9CF7AE5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WHY 4 POINT  BENDING BENCH /MACHINE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7C4B-DBF2-4715-AED8-A0A34B70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>
                <a:effectLst/>
                <a:latin typeface="helvetica neue"/>
              </a:rPr>
              <a:t>1.In four point bend tests, the maximum flexural stress is     spread over the section of the beam between loading points.</a:t>
            </a:r>
          </a:p>
          <a:p>
            <a:pPr marL="0" indent="0">
              <a:buNone/>
            </a:pPr>
            <a:r>
              <a:rPr lang="en-US" sz="2000" b="0" i="0">
                <a:effectLst/>
                <a:latin typeface="helvetica neue"/>
              </a:rPr>
              <a:t>2.A four point test tends to be the best choice if the material is not homogeneous, such as composites or wood.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3.</a:t>
            </a:r>
            <a:r>
              <a:rPr lang="en-US" sz="2000" b="0" i="0">
                <a:effectLst/>
                <a:latin typeface="helvetica neue"/>
              </a:rPr>
              <a:t>the stress concentration of a four point test is over a larger region, avoiding premature failure.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60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Université Savoie Mont Blanc - Home | Facebook">
            <a:extLst>
              <a:ext uri="{FF2B5EF4-FFF2-40B4-BE49-F238E27FC236}">
                <a16:creationId xmlns:a16="http://schemas.microsoft.com/office/drawing/2014/main" id="{6930B48A-212B-4C0A-8A0B-05959B3F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57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79A6F0-C325-4035-86EF-9F2941B4AA11}"/>
              </a:ext>
            </a:extLst>
          </p:cNvPr>
          <p:cNvSpPr txBox="1"/>
          <p:nvPr/>
        </p:nvSpPr>
        <p:spPr>
          <a:xfrm>
            <a:off x="1657528" y="610956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https://www.testresources.net/blog/what-are-the-differences-between-3-point-and-4-point-bending-test/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FA24-871F-4A55-B4E1-297DA110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BIBLIOGRAPHIC RESEARCH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A7909-3360-4D5E-8C64-514EBB016D2C}"/>
              </a:ext>
            </a:extLst>
          </p:cNvPr>
          <p:cNvSpPr txBox="1"/>
          <p:nvPr/>
        </p:nvSpPr>
        <p:spPr>
          <a:xfrm>
            <a:off x="7045257" y="596099"/>
            <a:ext cx="609437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</a:t>
            </a:r>
            <a:r>
              <a:rPr lang="en-US" sz="1050" dirty="0"/>
              <a:t>4 POINT  BENDING BENCH /MACHINE )</a:t>
            </a:r>
            <a:br>
              <a:rPr lang="en-US" sz="1050" dirty="0"/>
            </a:br>
            <a:endParaRPr lang="en-US" sz="1050" dirty="0"/>
          </a:p>
        </p:txBody>
      </p:sp>
      <p:pic>
        <p:nvPicPr>
          <p:cNvPr id="6" name="Picture 2" descr="Université Savoie Mont Blanc - Home | Facebook">
            <a:extLst>
              <a:ext uri="{FF2B5EF4-FFF2-40B4-BE49-F238E27FC236}">
                <a16:creationId xmlns:a16="http://schemas.microsoft.com/office/drawing/2014/main" id="{7932A4B6-A74B-4B63-BC1A-F413492F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2446" y="-15015"/>
            <a:ext cx="2037483" cy="203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8617FD-8E65-4BDD-A0FA-AF6918CA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PAPER </a:t>
            </a:r>
          </a:p>
          <a:p>
            <a:pPr algn="l"/>
            <a:r>
              <a:rPr lang="en-US" dirty="0"/>
              <a:t>TITLE -</a:t>
            </a:r>
            <a:r>
              <a:rPr lang="en-US" sz="1800" b="0" i="0" u="none" strike="noStrike" baseline="0" dirty="0">
                <a:latin typeface="AdvOTc022ae45.B"/>
              </a:rPr>
              <a:t>Analysis of residual stress relaxation of aluminum alloys EN AW 6061/-82 T6 under cyclic loading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AdvOTc022ae45.B"/>
            </a:endParaRPr>
          </a:p>
          <a:p>
            <a:pPr marL="0" indent="0" algn="l">
              <a:buNone/>
            </a:pPr>
            <a:endParaRPr lang="en-US" sz="1800" dirty="0">
              <a:latin typeface="AdvOTc022ae45.B"/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4C3D39-3166-4F0A-B9B3-9B5458EE5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16" r="-769"/>
          <a:stretch/>
        </p:blipFill>
        <p:spPr bwMode="auto">
          <a:xfrm>
            <a:off x="1845765" y="2988125"/>
            <a:ext cx="8500470" cy="2587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F61A18-F372-425B-8312-952F891B9EE6}"/>
              </a:ext>
            </a:extLst>
          </p:cNvPr>
          <p:cNvSpPr txBox="1"/>
          <p:nvPr/>
        </p:nvSpPr>
        <p:spPr>
          <a:xfrm>
            <a:off x="2643492" y="5715298"/>
            <a:ext cx="8280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dvOT569473da"/>
              </a:rPr>
              <a:t>Measured cyclic four-point-bending force for samples S1</a:t>
            </a:r>
            <a:r>
              <a:rPr lang="en-US" sz="1800" b="0" i="0" u="none" strike="noStrike" baseline="0" dirty="0">
                <a:latin typeface="AdvOT569473da+20"/>
              </a:rPr>
              <a:t>–</a:t>
            </a:r>
            <a:r>
              <a:rPr lang="en-US" sz="1800" b="0" i="0" u="none" strike="noStrike" baseline="0" dirty="0">
                <a:latin typeface="AdvOT569473da"/>
              </a:rPr>
              <a:t>S8 (EN AW 6061 T6) [</a:t>
            </a:r>
            <a:r>
              <a:rPr lang="en-US" sz="1800" b="0" i="0" u="none" strike="noStrike" baseline="0" dirty="0" err="1">
                <a:latin typeface="AdvOT569473da"/>
              </a:rPr>
              <a:t>Colour</a:t>
            </a:r>
            <a:r>
              <a:rPr lang="en-US" sz="1800" b="0" i="0" u="none" strike="noStrike" baseline="0" dirty="0">
                <a:latin typeface="AdvOT569473da"/>
              </a:rPr>
              <a:t> figure can be viewed at</a:t>
            </a:r>
          </a:p>
          <a:p>
            <a:pPr algn="l"/>
            <a:r>
              <a:rPr lang="en-US" sz="1800" b="0" i="0" u="none" strike="noStrike" baseline="0" dirty="0">
                <a:latin typeface="AdvOT569473da"/>
              </a:rPr>
              <a:t>wileyonlinelibrary.com]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2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205D-32EF-489E-95F7-87758D6E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BIBLIOGRAPHIC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0661-FF5F-4844-BC2C-37F6DE77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131413"/>
                </a:solidFill>
                <a:latin typeface="NgmccxAdvTTb8864ccf.B"/>
              </a:rPr>
              <a:t>Bending Stress Determination in a Pipe Test Bench Using DSPI Combined with Instrumented Indentation.</a:t>
            </a:r>
            <a:endParaRPr lang="en-US" sz="1800" dirty="0">
              <a:solidFill>
                <a:srgbClr val="131413"/>
              </a:solidFill>
              <a:latin typeface="NgmccxAdvTTb8864ccf.B"/>
            </a:endParaRPr>
          </a:p>
          <a:p>
            <a:pPr marL="0" indent="0" algn="l">
              <a:buNone/>
            </a:pPr>
            <a:r>
              <a:rPr lang="en-US" sz="1400" b="0" i="0" u="none" strike="noStrike" baseline="0" dirty="0">
                <a:solidFill>
                  <a:srgbClr val="131413"/>
                </a:solidFill>
                <a:latin typeface="NgmccxAdvTTb8864ccf.B"/>
              </a:rPr>
              <a:t>(</a:t>
            </a:r>
            <a:r>
              <a:rPr lang="en-US" sz="1400" b="0" i="0" u="none" strike="noStrike" baseline="0" dirty="0">
                <a:solidFill>
                  <a:srgbClr val="131413"/>
                </a:solidFill>
                <a:latin typeface="XbwssnAdvTT3713a231"/>
              </a:rPr>
              <a:t>This paper presents the application of a modular device based on digital speckle pattern interferometry (DSPI) combined with an instrumented indenter, in order to determine bending loads in a reference pipe bench.)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28886-0812-44BD-B1F7-3F2D12C3CD82}"/>
              </a:ext>
            </a:extLst>
          </p:cNvPr>
          <p:cNvSpPr txBox="1"/>
          <p:nvPr/>
        </p:nvSpPr>
        <p:spPr>
          <a:xfrm>
            <a:off x="6811793" y="681037"/>
            <a:ext cx="60943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(</a:t>
            </a:r>
            <a:r>
              <a:rPr lang="en-US" sz="1800" dirty="0"/>
              <a:t>4 POINT  BENDING BENCH /MACHINE )</a:t>
            </a:r>
            <a:endParaRPr 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B6BFC3-9859-41CF-A782-BC34C10BC4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8" b="43248"/>
          <a:stretch/>
        </p:blipFill>
        <p:spPr bwMode="auto">
          <a:xfrm>
            <a:off x="1353544" y="3637721"/>
            <a:ext cx="9484912" cy="41840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2" descr="Université Savoie Mont Blanc - Home | Facebook">
            <a:extLst>
              <a:ext uri="{FF2B5EF4-FFF2-40B4-BE49-F238E27FC236}">
                <a16:creationId xmlns:a16="http://schemas.microsoft.com/office/drawing/2014/main" id="{0525C2FC-ECA7-4E02-9064-664ECF4C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97534" y="30266"/>
            <a:ext cx="1712532" cy="171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51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E9EB-D1C4-46A9-B049-D88927CB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 </a:t>
            </a:r>
            <a:r>
              <a:rPr lang="en-US" sz="1800" dirty="0"/>
              <a:t>(4 POINT  BENDING BENCH /MACHINE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F733-E90E-41DE-958D-972662EC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dvOT569473da"/>
              </a:rPr>
              <a:t>four-point bending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Four-point bending </a:t>
            </a:r>
            <a:endParaRPr lang="en-US" sz="1800" b="0" i="0" u="none" strike="noStrike" baseline="0" dirty="0">
              <a:latin typeface="MTSYN"/>
            </a:endParaRP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Stress-strain curve </a:t>
            </a:r>
          </a:p>
          <a:p>
            <a:pPr algn="l"/>
            <a:r>
              <a:rPr lang="en-US" sz="1800" b="0" i="0" u="none" strike="noStrike" baseline="0" dirty="0">
                <a:latin typeface="MTSY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Twinning </a:t>
            </a:r>
          </a:p>
          <a:p>
            <a:pPr algn="l"/>
            <a:r>
              <a:rPr lang="en-US" sz="1800" b="0" i="0" u="none" strike="noStrike" baseline="0" dirty="0">
                <a:latin typeface="MTSYN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Bauschinger effect</a:t>
            </a:r>
            <a:endParaRPr lang="en-US" dirty="0"/>
          </a:p>
        </p:txBody>
      </p:sp>
      <p:pic>
        <p:nvPicPr>
          <p:cNvPr id="4" name="Picture 2" descr="Université Savoie Mont Blanc - Home | Facebook">
            <a:extLst>
              <a:ext uri="{FF2B5EF4-FFF2-40B4-BE49-F238E27FC236}">
                <a16:creationId xmlns:a16="http://schemas.microsoft.com/office/drawing/2014/main" id="{146A9252-ED43-463D-87A3-B9818FC4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2446" y="-15015"/>
            <a:ext cx="2037483" cy="203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16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E83C-369F-42D8-815E-1951DA14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  <a:r>
              <a:rPr lang="en-US" sz="4400" dirty="0"/>
              <a:t>  </a:t>
            </a:r>
            <a:r>
              <a:rPr lang="en-US" sz="1600" dirty="0"/>
              <a:t>(4 POINT  BENDING BENCH /MACHINE 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8895-51D8-4BB4-A4BA-CD167196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087"/>
            <a:ext cx="11029122" cy="48848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1.INSTALLING STEPPER MOTOR</a:t>
            </a:r>
          </a:p>
          <a:p>
            <a:pPr marL="0" indent="0">
              <a:buNone/>
            </a:pPr>
            <a:r>
              <a:rPr lang="en-US" dirty="0"/>
              <a:t>  1.1MANUFACTING THE PART TO FIX </a:t>
            </a:r>
          </a:p>
          <a:p>
            <a:pPr marL="0" indent="0">
              <a:buNone/>
            </a:pPr>
            <a:r>
              <a:rPr lang="en-US" dirty="0"/>
              <a:t>THE MOTOR ON TOP OF BENDING </a:t>
            </a:r>
          </a:p>
          <a:p>
            <a:pPr marL="0" indent="0">
              <a:buNone/>
            </a:pPr>
            <a:r>
              <a:rPr lang="en-US" dirty="0"/>
              <a:t>BENCH.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POSITIONING OF SENSORS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5700ACD-EA2D-49E2-8E3B-ED0020047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13" t="-1" r="7564" b="16581"/>
          <a:stretch/>
        </p:blipFill>
        <p:spPr bwMode="auto">
          <a:xfrm>
            <a:off x="6925835" y="2194885"/>
            <a:ext cx="4785775" cy="2919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67903-62D9-4D1D-8798-35AAF5A22532}"/>
              </a:ext>
            </a:extLst>
          </p:cNvPr>
          <p:cNvSpPr txBox="1"/>
          <p:nvPr/>
        </p:nvSpPr>
        <p:spPr>
          <a:xfrm>
            <a:off x="7004180" y="546091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https://dronebotworkshop.com/big-stepper-motors/</a:t>
            </a:r>
          </a:p>
        </p:txBody>
      </p:sp>
      <p:pic>
        <p:nvPicPr>
          <p:cNvPr id="7" name="Picture 2" descr="Université Savoie Mont Blanc - Home | Facebook">
            <a:extLst>
              <a:ext uri="{FF2B5EF4-FFF2-40B4-BE49-F238E27FC236}">
                <a16:creationId xmlns:a16="http://schemas.microsoft.com/office/drawing/2014/main" id="{A6EAB727-BF59-4D52-A192-505FF055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2446" y="-15015"/>
            <a:ext cx="2037483" cy="203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0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361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AdvOT569473da</vt:lpstr>
      <vt:lpstr>AdvOT569473da+20</vt:lpstr>
      <vt:lpstr>AdvOTc022ae45.B</vt:lpstr>
      <vt:lpstr>Arial</vt:lpstr>
      <vt:lpstr>Calibri</vt:lpstr>
      <vt:lpstr>Calibri Light</vt:lpstr>
      <vt:lpstr>helvetica neue</vt:lpstr>
      <vt:lpstr>MTSYN</vt:lpstr>
      <vt:lpstr>NgmccxAdvTTb8864ccf.B</vt:lpstr>
      <vt:lpstr>Times-Roman</vt:lpstr>
      <vt:lpstr>XbwssnAdvTT3713a231</vt:lpstr>
      <vt:lpstr>Office Theme</vt:lpstr>
      <vt:lpstr>PowerPoint Presentation</vt:lpstr>
      <vt:lpstr>INTRODUCTION OF MACHINE (4 POINT  BENDING BENCH /MACHINE ) </vt:lpstr>
      <vt:lpstr>WHY 4 POINT  BENDING BENCH /MACHINE  </vt:lpstr>
      <vt:lpstr>WHY 4 POINT  BENDING BENCH /MACHINE</vt:lpstr>
      <vt:lpstr> BIBLIOGRAPHIC RESEARCH  </vt:lpstr>
      <vt:lpstr>BIBLIOGRAPHIC RESEARCH </vt:lpstr>
      <vt:lpstr>KEY WORDS (4 POINT  BENDING BENCH /MACHINE )</vt:lpstr>
      <vt:lpstr>FUTURE WORK  (4 POINT  BENDING BENCH /MACHINE 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Bhattacharyya</dc:creator>
  <cp:lastModifiedBy>Anirban Bhattacharyya</cp:lastModifiedBy>
  <cp:revision>10</cp:revision>
  <dcterms:created xsi:type="dcterms:W3CDTF">2021-11-23T13:33:31Z</dcterms:created>
  <dcterms:modified xsi:type="dcterms:W3CDTF">2021-11-23T16:01:44Z</dcterms:modified>
</cp:coreProperties>
</file>