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rban Bagchi" initials="AB" lastIdx="1" clrIdx="0">
    <p:extLst>
      <p:ext uri="{19B8F6BF-5375-455C-9EA6-DF929625EA0E}">
        <p15:presenceInfo xmlns:p15="http://schemas.microsoft.com/office/powerpoint/2012/main" userId="Anirban Bagc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02T10:00:39.18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5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2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2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460D-2654-438F-988C-D82E51C6E11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682A6-2F4D-49E3-B751-6166F068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7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/>
          <p:cNvSpPr/>
          <p:nvPr/>
        </p:nvSpPr>
        <p:spPr>
          <a:xfrm>
            <a:off x="4018788" y="3212662"/>
            <a:ext cx="3557016" cy="2815275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1"/>
          <p:cNvSpPr/>
          <p:nvPr/>
        </p:nvSpPr>
        <p:spPr>
          <a:xfrm>
            <a:off x="4000500" y="298564"/>
            <a:ext cx="3557016" cy="2815275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4" descr="http://www.leszynski.com/content/img/icon_apple_tabl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02" y="2023536"/>
            <a:ext cx="321916" cy="37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digitalsplashmedia.com/wp-content/uploads/2013/06/computer-icon-downloads-600x35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29" y="2876873"/>
            <a:ext cx="970771" cy="5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70932" y="1506159"/>
            <a:ext cx="146304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Cloud Service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4024" y="660285"/>
            <a:ext cx="213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Public Cloud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70932" y="4090863"/>
            <a:ext cx="146304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Cloud Service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42816" y="4994494"/>
            <a:ext cx="3319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GSE Internal Hosted – </a:t>
            </a:r>
            <a:r>
              <a:rPr lang="en-US" sz="1400" dirty="0" smtClean="0"/>
              <a:t>Behind Oracle Firewall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9299448" y="282209"/>
            <a:ext cx="1536192" cy="144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Cummins </a:t>
            </a:r>
            <a:r>
              <a:rPr lang="en-US" dirty="0" err="1" smtClean="0"/>
              <a:t>Siteminder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2951000" y="1858203"/>
            <a:ext cx="1291816" cy="130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85616" y="3221232"/>
            <a:ext cx="7726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013948" y="645378"/>
            <a:ext cx="301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14" idx="1"/>
          </p:cNvCxnSpPr>
          <p:nvPr/>
        </p:nvCxnSpPr>
        <p:spPr>
          <a:xfrm flipV="1">
            <a:off x="7562088" y="1004840"/>
            <a:ext cx="1737360" cy="85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10612" y="2138851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39228" y="785190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 happens against Customers SSO solution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9299448" y="1866085"/>
            <a:ext cx="1536192" cy="128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Cummins RESTful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7" name="Line Callout 1 (Accent Bar) 36"/>
          <p:cNvSpPr/>
          <p:nvPr/>
        </p:nvSpPr>
        <p:spPr>
          <a:xfrm>
            <a:off x="10314432" y="3798536"/>
            <a:ext cx="1700784" cy="1036390"/>
          </a:xfrm>
          <a:prstGeom prst="accentCallout1">
            <a:avLst>
              <a:gd name="adj1" fmla="val 18750"/>
              <a:gd name="adj2" fmla="val -8333"/>
              <a:gd name="adj3" fmla="val -76549"/>
              <a:gd name="adj4" fmla="val -2360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Unsecured access during POC.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Secured using Service Accounts in Production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6" idx="3"/>
          </p:cNvCxnSpPr>
          <p:nvPr/>
        </p:nvCxnSpPr>
        <p:spPr>
          <a:xfrm>
            <a:off x="2951000" y="3163251"/>
            <a:ext cx="1383256" cy="92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6080" y="3362794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3" idx="0"/>
            <a:endCxn id="29" idx="1"/>
          </p:cNvCxnSpPr>
          <p:nvPr/>
        </p:nvCxnSpPr>
        <p:spPr>
          <a:xfrm flipV="1">
            <a:off x="7572840" y="2508183"/>
            <a:ext cx="1726608" cy="21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39228" y="3231577"/>
            <a:ext cx="173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POC: Unauthenticated Service Call</a:t>
            </a:r>
          </a:p>
          <a:p>
            <a:r>
              <a:rPr lang="en-US" sz="1200" dirty="0" smtClean="0"/>
              <a:t>Production: Service Account Call</a:t>
            </a:r>
            <a:endParaRPr lang="en-US" sz="1200" dirty="0"/>
          </a:p>
        </p:txBody>
      </p:sp>
      <p:sp>
        <p:nvSpPr>
          <p:cNvPr id="46" name="Line Callout 1 (Accent Bar) 45"/>
          <p:cNvSpPr/>
          <p:nvPr/>
        </p:nvSpPr>
        <p:spPr>
          <a:xfrm>
            <a:off x="283464" y="3798536"/>
            <a:ext cx="2708115" cy="1680761"/>
          </a:xfrm>
          <a:prstGeom prst="accentCallout1">
            <a:avLst>
              <a:gd name="adj1" fmla="val 47866"/>
              <a:gd name="adj2" fmla="val 105108"/>
              <a:gd name="adj3" fmla="val -32588"/>
              <a:gd name="adj4" fmla="val 8527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Ideally we need to have the user authenticated once against our Public Cloud SIM which can cover JCS and MCS. 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Can we make MCS go against Cummins </a:t>
            </a:r>
            <a:r>
              <a:rPr lang="en-US" sz="1050" dirty="0" err="1" smtClean="0">
                <a:solidFill>
                  <a:schemeClr val="tx1"/>
                </a:solidFill>
              </a:rPr>
              <a:t>Siteminder</a:t>
            </a:r>
            <a:r>
              <a:rPr lang="en-US" sz="1050" dirty="0" smtClean="0">
                <a:solidFill>
                  <a:schemeClr val="tx1"/>
                </a:solidFill>
              </a:rPr>
              <a:t> also?</a:t>
            </a: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If not then from POT perspective, we can send hardcoded user id to MCS and talk to the customer as MCS is internal Oracle network.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4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Box 2055"/>
          <p:cNvSpPr txBox="1"/>
          <p:nvPr/>
        </p:nvSpPr>
        <p:spPr>
          <a:xfrm>
            <a:off x="1029462" y="248103"/>
            <a:ext cx="9448038" cy="471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 smtClean="0"/>
              <a:t>CSS – Access from Laptop Web and Mobile Browser</a:t>
            </a:r>
            <a:endParaRPr lang="en-US" sz="3200" b="1" dirty="0"/>
          </a:p>
        </p:txBody>
      </p:sp>
      <p:pic>
        <p:nvPicPr>
          <p:cNvPr id="87" name="Picture 3" descr="corp_logo_master_brandbl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791" y="301624"/>
            <a:ext cx="601663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loud 33"/>
          <p:cNvSpPr/>
          <p:nvPr/>
        </p:nvSpPr>
        <p:spPr>
          <a:xfrm>
            <a:off x="4037838" y="3660337"/>
            <a:ext cx="3557016" cy="2815275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4019550" y="746239"/>
            <a:ext cx="3557016" cy="2815275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6" descr="http://digitalsplashmedia.com/wp-content/uploads/2013/06/computer-icon-downloads-600x35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37" y="3196553"/>
            <a:ext cx="970771" cy="5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5189982" y="1953834"/>
            <a:ext cx="146304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Cloud Service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83074" y="1107960"/>
            <a:ext cx="213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Public Cloud</a:t>
            </a:r>
          </a:p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189982" y="4538538"/>
            <a:ext cx="146304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Cloud Service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61866" y="5442169"/>
            <a:ext cx="3319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GSE Internal Hosted – </a:t>
            </a:r>
            <a:r>
              <a:rPr lang="en-US" sz="1400" dirty="0" smtClean="0"/>
              <a:t>Behind Oracle Firewall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9318498" y="729884"/>
            <a:ext cx="1536192" cy="144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Cummins </a:t>
            </a:r>
            <a:r>
              <a:rPr lang="en-US" dirty="0" err="1" smtClean="0"/>
              <a:t>Siteminder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37" idx="3"/>
          </p:cNvCxnSpPr>
          <p:nvPr/>
        </p:nvCxnSpPr>
        <p:spPr>
          <a:xfrm flipV="1">
            <a:off x="2684008" y="2177883"/>
            <a:ext cx="1291816" cy="130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04666" y="3668907"/>
            <a:ext cx="7726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032998" y="1093053"/>
            <a:ext cx="301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50" idx="1"/>
          </p:cNvCxnSpPr>
          <p:nvPr/>
        </p:nvCxnSpPr>
        <p:spPr>
          <a:xfrm flipV="1">
            <a:off x="7581138" y="1452515"/>
            <a:ext cx="1737360" cy="85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29662" y="2586526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58278" y="1232865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Authentication happens against Customers SSO solution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9318498" y="2313760"/>
            <a:ext cx="1536192" cy="128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Cummins RESTful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65" name="Line Callout 1 (Accent Bar) 64"/>
          <p:cNvSpPr/>
          <p:nvPr/>
        </p:nvSpPr>
        <p:spPr>
          <a:xfrm>
            <a:off x="10333482" y="4246211"/>
            <a:ext cx="1700784" cy="1036390"/>
          </a:xfrm>
          <a:prstGeom prst="accentCallout1">
            <a:avLst>
              <a:gd name="adj1" fmla="val 18750"/>
              <a:gd name="adj2" fmla="val -8333"/>
              <a:gd name="adj3" fmla="val -76549"/>
              <a:gd name="adj4" fmla="val -2360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Unsecured access during POC.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Secured using Service Accounts in Production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37" idx="3"/>
          </p:cNvCxnSpPr>
          <p:nvPr/>
        </p:nvCxnSpPr>
        <p:spPr>
          <a:xfrm>
            <a:off x="2684008" y="3482931"/>
            <a:ext cx="1383256" cy="92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945130" y="3810469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34" idx="0"/>
            <a:endCxn id="64" idx="1"/>
          </p:cNvCxnSpPr>
          <p:nvPr/>
        </p:nvCxnSpPr>
        <p:spPr>
          <a:xfrm flipV="1">
            <a:off x="7591890" y="2955858"/>
            <a:ext cx="1726608" cy="21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58278" y="3679252"/>
            <a:ext cx="173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POC: Unauthenticated Service Call</a:t>
            </a:r>
          </a:p>
          <a:p>
            <a:r>
              <a:rPr lang="en-US" sz="1200" dirty="0" smtClean="0"/>
              <a:t>Production: Service Account Call</a:t>
            </a:r>
            <a:endParaRPr lang="en-US" sz="1200" dirty="0"/>
          </a:p>
        </p:txBody>
      </p:sp>
      <p:sp>
        <p:nvSpPr>
          <p:cNvPr id="70" name="Line Callout 1 (Accent Bar) 69"/>
          <p:cNvSpPr/>
          <p:nvPr/>
        </p:nvSpPr>
        <p:spPr>
          <a:xfrm>
            <a:off x="302514" y="4246211"/>
            <a:ext cx="2708115" cy="1680761"/>
          </a:xfrm>
          <a:prstGeom prst="accentCallout1">
            <a:avLst>
              <a:gd name="adj1" fmla="val 47866"/>
              <a:gd name="adj2" fmla="val 105108"/>
              <a:gd name="adj3" fmla="val -32588"/>
              <a:gd name="adj4" fmla="val 8527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Ideally we need to have the user authenticated once against our Public Cloud SIM which can cover JCS and MCS. 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Can we make MCS go against Cummins </a:t>
            </a:r>
            <a:r>
              <a:rPr lang="en-US" sz="1050" dirty="0" err="1" smtClean="0">
                <a:solidFill>
                  <a:schemeClr val="tx1"/>
                </a:solidFill>
              </a:rPr>
              <a:t>Siteminder</a:t>
            </a:r>
            <a:r>
              <a:rPr lang="en-US" sz="1050" dirty="0" smtClean="0">
                <a:solidFill>
                  <a:schemeClr val="tx1"/>
                </a:solidFill>
              </a:rPr>
              <a:t> also?</a:t>
            </a: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If not then from POT perspective, we can send hardcoded user id to MCS and talk to the customer as MCS is internal Oracle network.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7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227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Bagchi</dc:creator>
  <cp:lastModifiedBy>Anirban Bagchi</cp:lastModifiedBy>
  <cp:revision>7</cp:revision>
  <dcterms:created xsi:type="dcterms:W3CDTF">2015-07-02T13:42:20Z</dcterms:created>
  <dcterms:modified xsi:type="dcterms:W3CDTF">2015-07-02T14:15:49Z</dcterms:modified>
</cp:coreProperties>
</file>