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1" r:id="rId2"/>
  </p:sldMasterIdLst>
  <p:notesMasterIdLst>
    <p:notesMasterId r:id="rId5"/>
  </p:notesMasterIdLst>
  <p:sldIdLst>
    <p:sldId id="261" r:id="rId3"/>
    <p:sldId id="26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6BB08C-42C2-40ED-9F15-F93F2519CD10}" type="datetimeFigureOut">
              <a:rPr lang="en-US" smtClean="0"/>
              <a:t>8/20/2015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AB35F8-D22A-46B5-9AB4-8A86B7713D44}" type="slidenum">
              <a:rPr lang="en-US" smtClean="0"/>
              <a:t>‹#›</a:t>
            </a:fld>
            <a:endParaRPr lang="en-US"/>
          </a:p>
        </p:txBody>
      </p:sp>
    </p:spTree>
    <p:extLst>
      <p:ext uri="{BB962C8B-B14F-4D97-AF65-F5344CB8AC3E}">
        <p14:creationId xmlns:p14="http://schemas.microsoft.com/office/powerpoint/2010/main" val="2516353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5" name="TextBox 4"/>
          <p:cNvSpPr txBox="1"/>
          <p:nvPr/>
        </p:nvSpPr>
        <p:spPr>
          <a:xfrm>
            <a:off x="531954" y="1371600"/>
            <a:ext cx="11128097" cy="889000"/>
          </a:xfrm>
          <a:prstGeom prst="rect">
            <a:avLst/>
          </a:prstGeom>
          <a:noFill/>
        </p:spPr>
        <p:txBody>
          <a:bodyPr wrap="none" lIns="0" tIns="0" rIns="0" bIns="0" rtlCol="0" anchor="b">
            <a:noAutofit/>
          </a:bodyPr>
          <a:lstStyle/>
          <a:p>
            <a:pPr defTabSz="1219119">
              <a:lnSpc>
                <a:spcPct val="90000"/>
              </a:lnSpc>
            </a:pPr>
            <a:r>
              <a:rPr sz="3200" dirty="0">
                <a:solidFill>
                  <a:srgbClr val="5F5F5F"/>
                </a:solidFill>
              </a:rPr>
              <a:t>Safe Harbor Statement</a:t>
            </a:r>
          </a:p>
        </p:txBody>
      </p:sp>
      <p:sp>
        <p:nvSpPr>
          <p:cNvPr id="6" name="TextBox 5"/>
          <p:cNvSpPr txBox="1"/>
          <p:nvPr/>
        </p:nvSpPr>
        <p:spPr>
          <a:xfrm>
            <a:off x="531954" y="2514600"/>
            <a:ext cx="11128097" cy="2286000"/>
          </a:xfrm>
          <a:prstGeom prst="rect">
            <a:avLst/>
          </a:prstGeom>
          <a:noFill/>
        </p:spPr>
        <p:txBody>
          <a:bodyPr wrap="square" lIns="0" tIns="0" rIns="0" bIns="0" rtlCol="0" anchor="t">
            <a:noAutofit/>
          </a:bodyPr>
          <a:lstStyle/>
          <a:p>
            <a:pPr defTabSz="1219119">
              <a:lnSpc>
                <a:spcPct val="90000"/>
              </a:lnSpc>
            </a:pPr>
            <a:r>
              <a:rPr sz="2400" dirty="0">
                <a:solidFill>
                  <a:srgbClr val="5F5F5F"/>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4290684276"/>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11128097"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902" y="2286000"/>
            <a:ext cx="11129546"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CD2CDC6-9352-4ED5-B272-74DDB6DCFEAF}"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pic>
        <p:nvPicPr>
          <p:cNvPr id="13" name="Picture 12"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3498019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0" name="Rectangle 9"/>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FFFFF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8765283"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902" y="2286000"/>
            <a:ext cx="8766424"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C7481E7-6827-45FD-8717-13B961EEBD99}" type="datetime1">
              <a:rPr lang="en-US">
                <a:solidFill>
                  <a:srgbClr val="FFFFFF">
                    <a:lumMod val="60000"/>
                    <a:lumOff val="40000"/>
                  </a:srgbClr>
                </a:solidFill>
              </a:rPr>
              <a:pPr/>
              <a:t>8/20/2015</a:t>
            </a:fld>
            <a:endParaRPr dirty="0">
              <a:solidFill>
                <a:srgbClr val="FFFFF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FFFFF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lvl1pPr>
              <a:defRPr>
                <a:solidFill>
                  <a:srgbClr val="BDC1C5"/>
                </a:solidFill>
              </a:defRPr>
            </a:lvl1pPr>
          </a:lstStyle>
          <a:p>
            <a:fld id="{C51EAA63-D034-42AE-91FA-B13B9518C7BE}" type="slidenum">
              <a:rPr/>
              <a:pPr/>
              <a:t>‹#›</a:t>
            </a:fld>
            <a:endParaRPr dirty="0"/>
          </a:p>
        </p:txBody>
      </p:sp>
      <p:sp>
        <p:nvSpPr>
          <p:cNvPr id="13" name="Text Placeholder 12"/>
          <p:cNvSpPr>
            <a:spLocks noGrp="1"/>
          </p:cNvSpPr>
          <p:nvPr>
            <p:ph type="body" sz="quarter" idx="13" hasCustomPrompt="1"/>
          </p:nvPr>
        </p:nvSpPr>
        <p:spPr>
          <a:xfrm>
            <a:off x="531952" y="3429452"/>
            <a:ext cx="8765283"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5" name="Picture 14"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37502158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with Picture and Logo">
    <p:spTree>
      <p:nvGrpSpPr>
        <p:cNvPr id="1" name=""/>
        <p:cNvGrpSpPr/>
        <p:nvPr/>
      </p:nvGrpSpPr>
      <p:grpSpPr>
        <a:xfrm>
          <a:off x="0" y="0"/>
          <a:ext cx="0" cy="0"/>
          <a:chOff x="0" y="0"/>
          <a:chExt cx="0" cy="0"/>
        </a:xfrm>
      </p:grpSpPr>
      <p:sp>
        <p:nvSpPr>
          <p:cNvPr id="22" name="Rectangle 21"/>
          <p:cNvSpPr/>
          <p:nvPr/>
        </p:nvSpPr>
        <p:spPr bwMode="hidden">
          <a:xfrm>
            <a:off x="1" y="0"/>
            <a:ext cx="12192000"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FFFFF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8765283"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902" y="2286000"/>
            <a:ext cx="8766424"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85FCE51-BA3E-43B9-8C27-47617E4B4FE5}" type="datetime1">
              <a:rPr lang="en-US">
                <a:solidFill>
                  <a:srgbClr val="FFFFFF">
                    <a:lumMod val="60000"/>
                    <a:lumOff val="40000"/>
                  </a:srgbClr>
                </a:solidFill>
              </a:rPr>
              <a:pPr/>
              <a:t>8/20/2015</a:t>
            </a:fld>
            <a:endParaRPr dirty="0">
              <a:solidFill>
                <a:srgbClr val="FFFFF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FFFFF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lvl1pPr>
              <a:defRPr>
                <a:solidFill>
                  <a:srgbClr val="BCC0C4"/>
                </a:solidFill>
              </a:defRPr>
            </a:lvl1pPr>
          </a:lstStyle>
          <a:p>
            <a:fld id="{C51EAA63-D034-42AE-91FA-B13B9518C7BE}" type="slidenum">
              <a:rPr/>
              <a:pPr/>
              <a:t>‹#›</a:t>
            </a:fld>
            <a:endParaRPr dirty="0"/>
          </a:p>
        </p:txBody>
      </p:sp>
      <p:sp>
        <p:nvSpPr>
          <p:cNvPr id="13" name="Text Placeholder 12"/>
          <p:cNvSpPr>
            <a:spLocks noGrp="1"/>
          </p:cNvSpPr>
          <p:nvPr>
            <p:ph type="body" sz="quarter" idx="13" hasCustomPrompt="1"/>
          </p:nvPr>
        </p:nvSpPr>
        <p:spPr>
          <a:xfrm>
            <a:off x="531952" y="3429452"/>
            <a:ext cx="8765283"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7" name="Picture 16"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26646177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with Picture and Logo">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stretch>
            <a:fillRect/>
          </a:stretch>
        </p:blipFill>
        <p:spPr>
          <a:xfrm>
            <a:off x="-384274" y="0"/>
            <a:ext cx="12576275" cy="6858000"/>
          </a:xfrm>
          <a:prstGeom prst="rect">
            <a:avLst/>
          </a:prstGeom>
        </p:spPr>
      </p:pic>
      <p:sp>
        <p:nvSpPr>
          <p:cNvPr id="22" name="Rectangle 21"/>
          <p:cNvSpPr/>
          <p:nvPr/>
        </p:nvSpPr>
        <p:spPr bwMode="hidden">
          <a:xfrm>
            <a:off x="-384985" y="0"/>
            <a:ext cx="1257698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FFFFF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8765283"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902" y="2286000"/>
            <a:ext cx="8766424"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85FCE51-BA3E-43B9-8C27-47617E4B4FE5}" type="datetime1">
              <a:rPr lang="en-US">
                <a:solidFill>
                  <a:srgbClr val="FFFFFF">
                    <a:lumMod val="60000"/>
                    <a:lumOff val="40000"/>
                  </a:srgbClr>
                </a:solidFill>
              </a:rPr>
              <a:pPr/>
              <a:t>8/20/2015</a:t>
            </a:fld>
            <a:endParaRPr dirty="0">
              <a:solidFill>
                <a:srgbClr val="FFFFF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FFFFF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lvl1pPr>
              <a:defRPr>
                <a:solidFill>
                  <a:srgbClr val="BCC0C4"/>
                </a:solidFill>
              </a:defRPr>
            </a:lvl1pPr>
          </a:lstStyle>
          <a:p>
            <a:fld id="{C51EAA63-D034-42AE-91FA-B13B9518C7BE}" type="slidenum">
              <a:rPr/>
              <a:pPr/>
              <a:t>‹#›</a:t>
            </a:fld>
            <a:endParaRPr dirty="0"/>
          </a:p>
        </p:txBody>
      </p:sp>
      <p:sp>
        <p:nvSpPr>
          <p:cNvPr id="13" name="Text Placeholder 12"/>
          <p:cNvSpPr>
            <a:spLocks noGrp="1"/>
          </p:cNvSpPr>
          <p:nvPr>
            <p:ph type="body" sz="quarter" idx="13" hasCustomPrompt="1"/>
          </p:nvPr>
        </p:nvSpPr>
        <p:spPr>
          <a:xfrm>
            <a:off x="531952" y="3429452"/>
            <a:ext cx="8765283"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7" name="Picture 16" descr="1.5X red tab for PP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1013194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289" y="1524001"/>
            <a:ext cx="1112942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ECCD66E-6DF0-4B16-8ACA-D0D93A7B1DC8}"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327572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289" y="1981200"/>
            <a:ext cx="1112942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248A2DF-98E5-4437-B842-E0DCD9A6A408}"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7" name="Text Placeholder 12"/>
          <p:cNvSpPr>
            <a:spLocks noGrp="1"/>
          </p:cNvSpPr>
          <p:nvPr>
            <p:ph type="body" sz="quarter" idx="13" hasCustomPrompt="1"/>
          </p:nvPr>
        </p:nvSpPr>
        <p:spPr>
          <a:xfrm>
            <a:off x="531952" y="1373742"/>
            <a:ext cx="11128097"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350395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4" name="Date Placeholder 3"/>
          <p:cNvSpPr>
            <a:spLocks noGrp="1"/>
          </p:cNvSpPr>
          <p:nvPr>
            <p:ph type="dt" sz="half" idx="10"/>
          </p:nvPr>
        </p:nvSpPr>
        <p:spPr/>
        <p:txBody>
          <a:bodyPr/>
          <a:lstStyle/>
          <a:p>
            <a:fld id="{CECCD66E-6DF0-4B16-8ACA-D0D93A7B1DC8}"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Text Placeholder 7"/>
          <p:cNvSpPr>
            <a:spLocks noGrp="1"/>
          </p:cNvSpPr>
          <p:nvPr>
            <p:ph type="body" sz="quarter" idx="13"/>
          </p:nvPr>
        </p:nvSpPr>
        <p:spPr>
          <a:xfrm>
            <a:off x="2796659" y="1981199"/>
            <a:ext cx="8863390"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14576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952" y="2600324"/>
            <a:ext cx="11128098"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952" y="4038598"/>
            <a:ext cx="11128098"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C35900-9CAD-4F88-ADA2-63803E0474C8}"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3200496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with Picture">
    <p:spTree>
      <p:nvGrpSpPr>
        <p:cNvPr id="1" name=""/>
        <p:cNvGrpSpPr/>
        <p:nvPr/>
      </p:nvGrpSpPr>
      <p:grpSpPr>
        <a:xfrm>
          <a:off x="0" y="0"/>
          <a:ext cx="0" cy="0"/>
          <a:chOff x="0" y="0"/>
          <a:chExt cx="0" cy="0"/>
        </a:xfrm>
      </p:grpSpPr>
      <p:sp>
        <p:nvSpPr>
          <p:cNvPr id="18" name="Rectangle 17"/>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grpSp>
        <p:nvGrpSpPr>
          <p:cNvPr id="7" name="Group 6"/>
          <p:cNvGrpSpPr/>
          <p:nvPr/>
        </p:nvGrpSpPr>
        <p:grpSpPr bwMode="gray">
          <a:xfrm>
            <a:off x="-286" y="0"/>
            <a:ext cx="12192574"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sp>
        <p:nvSpPr>
          <p:cNvPr id="14" name="TextBox 13"/>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sp>
        <p:nvSpPr>
          <p:cNvPr id="2" name="Title 1"/>
          <p:cNvSpPr>
            <a:spLocks noGrp="1"/>
          </p:cNvSpPr>
          <p:nvPr>
            <p:ph type="title"/>
          </p:nvPr>
        </p:nvSpPr>
        <p:spPr>
          <a:xfrm>
            <a:off x="531952" y="2600324"/>
            <a:ext cx="11128098" cy="1371600"/>
          </a:xfrm>
        </p:spPr>
        <p:txBody>
          <a:bodyPr anchor="b"/>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952" y="4038598"/>
            <a:ext cx="11128098"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lumMod val="60000"/>
                    <a:lumOff val="40000"/>
                  </a:schemeClr>
                </a:solidFill>
              </a:defRPr>
            </a:lvl1pPr>
          </a:lstStyle>
          <a:p>
            <a:fld id="{19816439-F3A6-4E53-9E59-0015DD1FA257}"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lvl1pPr>
              <a:defRPr>
                <a:solidFill>
                  <a:schemeClr val="bg1">
                    <a:lumMod val="60000"/>
                    <a:lumOff val="40000"/>
                  </a:schemeClr>
                </a:solidFill>
              </a:defRPr>
            </a:lvl1p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lvl1pPr>
              <a:defRPr>
                <a:solidFill>
                  <a:schemeClr val="bg1">
                    <a:lumMod val="60000"/>
                    <a:lumOff val="40000"/>
                  </a:schemeClr>
                </a:solidFill>
              </a:defRPr>
            </a:lvl1p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pic>
        <p:nvPicPr>
          <p:cNvPr id="19" name="Picture 18"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108960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951" y="1905000"/>
            <a:ext cx="4801850" cy="1645920"/>
          </a:xfrm>
        </p:spPr>
        <p:txBody>
          <a:bodyPr anchor="b"/>
          <a:lstStyle>
            <a:lvl1pPr algn="l">
              <a:lnSpc>
                <a:spcPct val="80000"/>
              </a:lnSpc>
              <a:defRPr sz="4800" b="0"/>
            </a:lvl1pPr>
          </a:lstStyle>
          <a:p>
            <a:r>
              <a:rPr lang="en-US" smtClean="0"/>
              <a:t>Click to edit Master title style</a:t>
            </a:r>
            <a:endParaRPr dirty="0"/>
          </a:p>
        </p:txBody>
      </p:sp>
      <p:sp>
        <p:nvSpPr>
          <p:cNvPr id="3" name="Picture Placeholder 2"/>
          <p:cNvSpPr>
            <a:spLocks noGrp="1"/>
          </p:cNvSpPr>
          <p:nvPr>
            <p:ph type="pic" idx="1"/>
          </p:nvPr>
        </p:nvSpPr>
        <p:spPr>
          <a:xfrm>
            <a:off x="5589912" y="533400"/>
            <a:ext cx="6070139" cy="5410200"/>
          </a:xfrm>
          <a:no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531951" y="3657600"/>
            <a:ext cx="480184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FF0A86-8A92-4FBC-80CD-36517BAA55B7}"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128850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1_Section Header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6" name="Picture 4"/>
          <p:cNvPicPr>
            <a:picLocks noChangeArrowheads="1"/>
          </p:cNvPicPr>
          <p:nvPr userDrawn="1"/>
        </p:nvPicPr>
        <p:blipFill>
          <a:blip r:embed="rId3" cstate="print">
            <a:extLst>
              <a:ext uri="{28A0092B-C50C-407E-A947-70E740481C1C}">
                <a14:useLocalDpi xmlns:a14="http://schemas.microsoft.com/office/drawing/2010/main"/>
              </a:ext>
            </a:extLst>
          </a:blip>
          <a:stretch>
            <a:fillRect/>
          </a:stretch>
        </p:blipFill>
        <p:spPr bwMode="auto">
          <a:xfrm>
            <a:off x="3" y="4200"/>
            <a:ext cx="12191999" cy="6856213"/>
          </a:xfrm>
          <a:prstGeom prst="rect">
            <a:avLst/>
          </a:prstGeom>
          <a:noFill/>
          <a:ln w="12700">
            <a:noFill/>
            <a:miter lim="800000"/>
            <a:headEnd/>
            <a:tailEnd/>
          </a:ln>
        </p:spPr>
      </p:pic>
      <p:sp>
        <p:nvSpPr>
          <p:cNvPr id="18" name="Rectangle 17" descr="Full bleed 4-color photo can be inserted here"/>
          <p:cNvSpPr/>
          <p:nvPr userDrawn="1"/>
        </p:nvSpPr>
        <p:spPr bwMode="hidden">
          <a:xfrm>
            <a:off x="0"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4" tIns="45723" rIns="91444" bIns="45723" rtlCol="0" anchor="ctr"/>
          <a:lstStyle/>
          <a:p>
            <a:pPr algn="ctr" defTabSz="1219119"/>
            <a:endParaRPr sz="2400" dirty="0">
              <a:solidFill>
                <a:srgbClr val="FFFFFF"/>
              </a:solidFill>
            </a:endParaRPr>
          </a:p>
        </p:txBody>
      </p:sp>
      <p:grpSp>
        <p:nvGrpSpPr>
          <p:cNvPr id="4" name="Group 6"/>
          <p:cNvGrpSpPr/>
          <p:nvPr/>
        </p:nvGrpSpPr>
        <p:grpSpPr bwMode="gray">
          <a:xfrm>
            <a:off x="-285" y="0"/>
            <a:ext cx="12192575"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19"/>
              <a:endParaRPr sz="2400" dirty="0">
                <a:solidFill>
                  <a:srgbClr val="FFFFFF"/>
                </a:solidFill>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19"/>
              <a:endParaRPr sz="2400" dirty="0">
                <a:solidFill>
                  <a:srgbClr val="FFFFFF"/>
                </a:solidFill>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19"/>
              <a:endParaRPr sz="2400" dirty="0">
                <a:solidFill>
                  <a:srgbClr val="FFFFFF"/>
                </a:solidFill>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19"/>
              <a:endParaRPr sz="2400" dirty="0">
                <a:solidFill>
                  <a:srgbClr val="FFFFFF"/>
                </a:solidFill>
              </a:endParaRPr>
            </a:p>
          </p:txBody>
        </p:sp>
      </p:grpSp>
      <p:sp>
        <p:nvSpPr>
          <p:cNvPr id="2" name="Title 1"/>
          <p:cNvSpPr>
            <a:spLocks noGrp="1"/>
          </p:cNvSpPr>
          <p:nvPr>
            <p:ph type="title"/>
          </p:nvPr>
        </p:nvSpPr>
        <p:spPr>
          <a:xfrm>
            <a:off x="531956" y="2600324"/>
            <a:ext cx="11128097" cy="1371600"/>
          </a:xfrm>
        </p:spPr>
        <p:txBody>
          <a:bodyPr anchor="b"/>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956" y="4038599"/>
            <a:ext cx="11128097" cy="914400"/>
          </a:xfrm>
        </p:spPr>
        <p:txBody>
          <a:bodyPr anchor="t">
            <a:noAutofit/>
          </a:bodyPr>
          <a:lstStyle>
            <a:lvl1pPr marL="0" indent="0">
              <a:spcBef>
                <a:spcPts val="0"/>
              </a:spcBef>
              <a:buNone/>
              <a:defRPr sz="2400" b="1">
                <a:solidFill>
                  <a:schemeClr val="tx1"/>
                </a:solidFill>
              </a:defRPr>
            </a:lvl1pPr>
            <a:lvl2pPr marL="457210" indent="0">
              <a:buNone/>
              <a:defRPr sz="1867">
                <a:solidFill>
                  <a:schemeClr val="tx1">
                    <a:tint val="75000"/>
                  </a:schemeClr>
                </a:solidFill>
              </a:defRPr>
            </a:lvl2pPr>
            <a:lvl3pPr marL="914422" indent="0">
              <a:buNone/>
              <a:defRPr sz="1600">
                <a:solidFill>
                  <a:schemeClr val="tx1">
                    <a:tint val="75000"/>
                  </a:schemeClr>
                </a:solidFill>
              </a:defRPr>
            </a:lvl3pPr>
            <a:lvl4pPr marL="1371634" indent="0">
              <a:buNone/>
              <a:defRPr sz="1467">
                <a:solidFill>
                  <a:schemeClr val="tx1">
                    <a:tint val="75000"/>
                  </a:schemeClr>
                </a:solidFill>
              </a:defRPr>
            </a:lvl4pPr>
            <a:lvl5pPr marL="1828846" indent="0">
              <a:buNone/>
              <a:defRPr sz="1467">
                <a:solidFill>
                  <a:schemeClr val="tx1">
                    <a:tint val="75000"/>
                  </a:schemeClr>
                </a:solidFill>
              </a:defRPr>
            </a:lvl5pPr>
            <a:lvl6pPr marL="2286056" indent="0">
              <a:buNone/>
              <a:defRPr sz="1467">
                <a:solidFill>
                  <a:schemeClr val="tx1">
                    <a:tint val="75000"/>
                  </a:schemeClr>
                </a:solidFill>
              </a:defRPr>
            </a:lvl6pPr>
            <a:lvl7pPr marL="2743269" indent="0">
              <a:buNone/>
              <a:defRPr sz="1467">
                <a:solidFill>
                  <a:schemeClr val="tx1">
                    <a:tint val="75000"/>
                  </a:schemeClr>
                </a:solidFill>
              </a:defRPr>
            </a:lvl7pPr>
            <a:lvl8pPr marL="3200480" indent="0">
              <a:buNone/>
              <a:defRPr sz="1467">
                <a:solidFill>
                  <a:schemeClr val="tx1">
                    <a:tint val="75000"/>
                  </a:schemeClr>
                </a:solidFill>
              </a:defRPr>
            </a:lvl8pPr>
            <a:lvl9pPr marL="3657693" indent="0">
              <a:buNone/>
              <a:defRPr sz="1467">
                <a:solidFill>
                  <a:schemeClr val="tx1">
                    <a:tint val="75000"/>
                  </a:schemeClr>
                </a:solidFill>
              </a:defRPr>
            </a:lvl9pPr>
          </a:lstStyle>
          <a:p>
            <a:pPr lvl="0"/>
            <a:r>
              <a:rPr lang="en-US" smtClean="0"/>
              <a:t>Click to edit Master text styles</a:t>
            </a:r>
          </a:p>
        </p:txBody>
      </p:sp>
      <p:pic>
        <p:nvPicPr>
          <p:cNvPr id="15" name="Picture 14" descr="Oracle logo in white on red staging background"/>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ltGray">
          <a:xfrm>
            <a:off x="531954" y="6263640"/>
            <a:ext cx="1623284" cy="594360"/>
          </a:xfrm>
          <a:prstGeom prst="rect">
            <a:avLst/>
          </a:prstGeom>
        </p:spPr>
      </p:pic>
    </p:spTree>
    <p:extLst>
      <p:ext uri="{BB962C8B-B14F-4D97-AF65-F5344CB8AC3E}">
        <p14:creationId xmlns:p14="http://schemas.microsoft.com/office/powerpoint/2010/main" val="2149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9646" y="1905000"/>
            <a:ext cx="8458816"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4524" y="4191000"/>
            <a:ext cx="8153936"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FFFBC65A-03AE-423D-B3EC-68D1D32BF9D6}"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129199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9646" y="1905000"/>
            <a:ext cx="8458816" cy="2209800"/>
          </a:xfrm>
        </p:spPr>
        <p:txBody>
          <a:bodyPr anchor="t"/>
          <a:lstStyle>
            <a:lvl1pPr marL="228600" indent="-228600" algn="l">
              <a:defRPr sz="4000" b="0"/>
            </a:lvl1pPr>
          </a:lstStyle>
          <a:p>
            <a:r>
              <a:rPr/>
              <a:t>“Click to type customer or partner quote surrounded by quotation marks.”</a:t>
            </a:r>
          </a:p>
        </p:txBody>
      </p:sp>
      <p:sp>
        <p:nvSpPr>
          <p:cNvPr id="4" name="Text Placeholder 3"/>
          <p:cNvSpPr>
            <a:spLocks noGrp="1"/>
          </p:cNvSpPr>
          <p:nvPr>
            <p:ph type="body" sz="half" idx="2" hasCustomPrompt="1"/>
          </p:nvPr>
        </p:nvSpPr>
        <p:spPr>
          <a:xfrm>
            <a:off x="3504524" y="4191000"/>
            <a:ext cx="8153936"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FFFBC65A-03AE-423D-B3EC-68D1D32BF9D6}"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Picture Placeholder 15"/>
          <p:cNvSpPr>
            <a:spLocks noGrp="1" noChangeAspect="1"/>
          </p:cNvSpPr>
          <p:nvPr>
            <p:ph type="pic" sz="quarter" idx="14" hasCustomPrompt="1"/>
          </p:nvPr>
        </p:nvSpPr>
        <p:spPr>
          <a:xfrm>
            <a:off x="531950" y="1905000"/>
            <a:ext cx="2195132" cy="3072384"/>
          </a:xfrm>
          <a:no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Tree>
    <p:extLst>
      <p:ext uri="{BB962C8B-B14F-4D97-AF65-F5344CB8AC3E}">
        <p14:creationId xmlns:p14="http://schemas.microsoft.com/office/powerpoint/2010/main" val="62696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952" y="1524001"/>
            <a:ext cx="5411608"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8441" y="1524001"/>
            <a:ext cx="5411607"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F189F9BA-FB97-45D5-8F27-56629FBBC98C}"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81913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9050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8001496"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953" y="1524001"/>
            <a:ext cx="3475625"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358187" y="1524001"/>
            <a:ext cx="3475625"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A91E92C-9068-4C32-AE92-C97502324FE4}"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Content Placeholder 3"/>
          <p:cNvSpPr>
            <a:spLocks noGrp="1"/>
          </p:cNvSpPr>
          <p:nvPr>
            <p:ph sz="half" idx="13"/>
          </p:nvPr>
        </p:nvSpPr>
        <p:spPr>
          <a:xfrm>
            <a:off x="8184423" y="1524001"/>
            <a:ext cx="3475625"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4134270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952" y="1524002"/>
            <a:ext cx="541160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8441" y="1524002"/>
            <a:ext cx="5411607"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5EDC5EE-48A0-4FB5-B27F-88FDBE6F1684}"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Content Placeholder 2"/>
          <p:cNvSpPr>
            <a:spLocks noGrp="1"/>
          </p:cNvSpPr>
          <p:nvPr>
            <p:ph sz="half" idx="13"/>
          </p:nvPr>
        </p:nvSpPr>
        <p:spPr>
          <a:xfrm>
            <a:off x="531952" y="3810002"/>
            <a:ext cx="541160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8441" y="3810002"/>
            <a:ext cx="5411607"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79820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8A3CED5-6656-4A7A-BB77-071ABD96C5A2}"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7446" y="1524001"/>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952" y="3733800"/>
            <a:ext cx="11128099"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3936" y="1524001"/>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7" name="Text Placeholder 11"/>
          <p:cNvSpPr>
            <a:spLocks noGrp="1"/>
          </p:cNvSpPr>
          <p:nvPr>
            <p:ph type="body" sz="quarter" idx="17"/>
          </p:nvPr>
        </p:nvSpPr>
        <p:spPr>
          <a:xfrm>
            <a:off x="2437446" y="3931920"/>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3936" y="3931920"/>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129316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7582" y="1524000"/>
            <a:ext cx="503051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A3CED5-6656-4A7A-BB77-071ABD96C5A2}"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2" name="Title 1"/>
          <p:cNvSpPr>
            <a:spLocks noGrp="1"/>
          </p:cNvSpPr>
          <p:nvPr>
            <p:ph type="title" hasCustomPrompt="1"/>
          </p:nvPr>
        </p:nvSpPr>
        <p:spPr>
          <a:xfrm>
            <a:off x="760610" y="1524000"/>
            <a:ext cx="4077762" cy="2743200"/>
          </a:xfrm>
        </p:spPr>
        <p:txBody>
          <a:bodyPr anchor="ctr"/>
          <a:lstStyle>
            <a:lvl1pPr algn="r">
              <a:defRPr sz="16600" b="1">
                <a:solidFill>
                  <a:schemeClr val="accent5"/>
                </a:solidFill>
              </a:defRPr>
            </a:lvl1pPr>
          </a:lstStyle>
          <a:p>
            <a:r>
              <a:rPr lang="en-US" dirty="0" smtClean="0"/>
              <a:t>XX</a:t>
            </a:r>
            <a:endParaRPr lang="en-US" dirty="0"/>
          </a:p>
        </p:txBody>
      </p:sp>
    </p:spTree>
    <p:extLst>
      <p:ext uri="{BB962C8B-B14F-4D97-AF65-F5344CB8AC3E}">
        <p14:creationId xmlns:p14="http://schemas.microsoft.com/office/powerpoint/2010/main" val="2778109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951" y="1524000"/>
            <a:ext cx="541465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951" y="2362200"/>
            <a:ext cx="541465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6245390" y="1524000"/>
            <a:ext cx="541465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5390" y="2362200"/>
            <a:ext cx="541465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35287FB7-DD26-4AD5-8D24-298016D86790}"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8" name="Footer Placeholder 7"/>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9" name="Slide Number Placeholder 8"/>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5263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52D99EC-ABE5-42A5-B15B-B8C044BE7365}"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4" name="Footer Placeholder 3"/>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4908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2D53DD-9B43-42E6-B664-927F3AEBDA21}"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4" name="Footer Placeholder 3"/>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6" name="Text Placeholder 12"/>
          <p:cNvSpPr>
            <a:spLocks noGrp="1"/>
          </p:cNvSpPr>
          <p:nvPr>
            <p:ph type="body" sz="quarter" idx="13" hasCustomPrompt="1"/>
          </p:nvPr>
        </p:nvSpPr>
        <p:spPr>
          <a:xfrm>
            <a:off x="531953" y="1373742"/>
            <a:ext cx="11128096"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4013676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dirty="0"/>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Text Placeholder 7"/>
          <p:cNvSpPr>
            <a:spLocks noGrp="1"/>
          </p:cNvSpPr>
          <p:nvPr>
            <p:ph type="body" sz="quarter" idx="13"/>
          </p:nvPr>
        </p:nvSpPr>
        <p:spPr>
          <a:xfrm>
            <a:off x="2796659" y="1981199"/>
            <a:ext cx="8863391"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795058199"/>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3D265-744D-4F8C-A86B-A5B53F14B0D6}"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3" name="Footer Placeholder 2"/>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343092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801" y="1524000"/>
            <a:ext cx="7393474"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153935" y="1524001"/>
            <a:ext cx="3506115"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2C216A-5BF3-4B4A-AA09-367DB23952FA}"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93720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952" y="1524000"/>
            <a:ext cx="6097587" cy="4416725"/>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7010638" y="1524000"/>
            <a:ext cx="4649412"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3E2FA5-E451-48BD-84C5-AAF06D19CB12}"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98513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952" y="1524000"/>
            <a:ext cx="541465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531951" y="5105400"/>
            <a:ext cx="5411609"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B64933-8490-48F1-856F-778E124FF883}"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9" name="Picture Placeholder 2"/>
          <p:cNvSpPr>
            <a:spLocks noGrp="1"/>
          </p:cNvSpPr>
          <p:nvPr>
            <p:ph type="pic" idx="13"/>
          </p:nvPr>
        </p:nvSpPr>
        <p:spPr bwMode="gray">
          <a:xfrm>
            <a:off x="6248439" y="1524000"/>
            <a:ext cx="541465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10" name="Text Placeholder 3"/>
          <p:cNvSpPr>
            <a:spLocks noGrp="1"/>
          </p:cNvSpPr>
          <p:nvPr>
            <p:ph type="body" sz="half" idx="14"/>
          </p:nvPr>
        </p:nvSpPr>
        <p:spPr>
          <a:xfrm>
            <a:off x="6248438" y="5105400"/>
            <a:ext cx="5411609"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467990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9050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8001496"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952"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531951"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6F5346-BDDE-46E4-B222-C487F9E706DD}"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9" name="Picture Placeholder 2"/>
          <p:cNvSpPr>
            <a:spLocks noGrp="1"/>
          </p:cNvSpPr>
          <p:nvPr>
            <p:ph type="pic" idx="13"/>
          </p:nvPr>
        </p:nvSpPr>
        <p:spPr bwMode="gray">
          <a:xfrm>
            <a:off x="4358187"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10" name="Text Placeholder 3"/>
          <p:cNvSpPr>
            <a:spLocks noGrp="1"/>
          </p:cNvSpPr>
          <p:nvPr>
            <p:ph type="body" sz="half" idx="14"/>
          </p:nvPr>
        </p:nvSpPr>
        <p:spPr>
          <a:xfrm>
            <a:off x="4358187"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8184423"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14" name="Text Placeholder 3"/>
          <p:cNvSpPr>
            <a:spLocks noGrp="1"/>
          </p:cNvSpPr>
          <p:nvPr>
            <p:ph type="body" sz="half" idx="16"/>
          </p:nvPr>
        </p:nvSpPr>
        <p:spPr>
          <a:xfrm>
            <a:off x="8184423"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02371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martphone and Tablet: Horizontal">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7737" y="1522827"/>
            <a:ext cx="6497058"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955" y="1827862"/>
            <a:ext cx="1841355" cy="3887139"/>
          </a:xfrm>
          <a:prstGeom prst="rect">
            <a:avLst/>
          </a:prstGeom>
        </p:spPr>
      </p:pic>
      <p:sp>
        <p:nvSpPr>
          <p:cNvPr id="3" name="Picture Placeholder 2"/>
          <p:cNvSpPr>
            <a:spLocks noGrp="1"/>
          </p:cNvSpPr>
          <p:nvPr>
            <p:ph type="pic" idx="1"/>
          </p:nvPr>
        </p:nvSpPr>
        <p:spPr bwMode="gray">
          <a:xfrm>
            <a:off x="1889614" y="2364583"/>
            <a:ext cx="1618910"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5" name="Date Placeholder 4"/>
          <p:cNvSpPr>
            <a:spLocks noGrp="1"/>
          </p:cNvSpPr>
          <p:nvPr>
            <p:ph type="dt" sz="half" idx="10"/>
          </p:nvPr>
        </p:nvSpPr>
        <p:spPr/>
        <p:txBody>
          <a:bodyPr/>
          <a:lstStyle/>
          <a:p>
            <a:fld id="{6A15AD86-CD0E-461B-AA18-D070A5CB2CAA}"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9" name="Picture Placeholder 2"/>
          <p:cNvSpPr>
            <a:spLocks noGrp="1"/>
          </p:cNvSpPr>
          <p:nvPr>
            <p:ph type="pic" idx="13"/>
          </p:nvPr>
        </p:nvSpPr>
        <p:spPr bwMode="gray">
          <a:xfrm>
            <a:off x="4533492" y="1850231"/>
            <a:ext cx="5248055" cy="396954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itle 3"/>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70925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50657" y="1112973"/>
            <a:ext cx="6007047" cy="4568613"/>
          </a:xfrm>
          <a:prstGeom prst="rect">
            <a:avLst/>
          </a:prstGeom>
        </p:spPr>
      </p:pic>
      <p:sp>
        <p:nvSpPr>
          <p:cNvPr id="2" name="Title 1"/>
          <p:cNvSpPr>
            <a:spLocks noGrp="1"/>
          </p:cNvSpPr>
          <p:nvPr>
            <p:ph type="title"/>
          </p:nvPr>
        </p:nvSpPr>
        <p:spPr>
          <a:xfrm>
            <a:off x="531951" y="406400"/>
            <a:ext cx="5564050" cy="889000"/>
          </a:xfrm>
        </p:spPr>
        <p:txBody>
          <a:bodyPr anchor="b"/>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6A15AD86-CD0E-461B-AA18-D070A5CB2CAA}"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9" name="Picture Placeholder 2"/>
          <p:cNvSpPr>
            <a:spLocks noGrp="1"/>
          </p:cNvSpPr>
          <p:nvPr>
            <p:ph type="pic" idx="13"/>
          </p:nvPr>
        </p:nvSpPr>
        <p:spPr bwMode="gray">
          <a:xfrm>
            <a:off x="6749431" y="1013144"/>
            <a:ext cx="3963169"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1844" y="1905001"/>
            <a:ext cx="1841355" cy="3887139"/>
          </a:xfrm>
          <a:prstGeom prst="rect">
            <a:avLst/>
          </a:prstGeom>
        </p:spPr>
      </p:pic>
      <p:sp>
        <p:nvSpPr>
          <p:cNvPr id="14" name="Picture Placeholder 2"/>
          <p:cNvSpPr>
            <a:spLocks noGrp="1"/>
          </p:cNvSpPr>
          <p:nvPr>
            <p:ph type="pic" idx="1"/>
          </p:nvPr>
        </p:nvSpPr>
        <p:spPr bwMode="gray">
          <a:xfrm>
            <a:off x="4080505" y="2448864"/>
            <a:ext cx="1618910" cy="283464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Tree>
    <p:extLst>
      <p:ext uri="{BB962C8B-B14F-4D97-AF65-F5344CB8AC3E}">
        <p14:creationId xmlns:p14="http://schemas.microsoft.com/office/powerpoint/2010/main" val="57341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Metric with Picture">
    <p:spTree>
      <p:nvGrpSpPr>
        <p:cNvPr id="1" name=""/>
        <p:cNvGrpSpPr/>
        <p:nvPr/>
      </p:nvGrpSpPr>
      <p:grpSpPr>
        <a:xfrm>
          <a:off x="0" y="0"/>
          <a:ext cx="0" cy="0"/>
          <a:chOff x="0" y="0"/>
          <a:chExt cx="0" cy="0"/>
        </a:xfrm>
      </p:grpSpPr>
      <p:sp>
        <p:nvSpPr>
          <p:cNvPr id="8" name="Rectangle 7"/>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grpSp>
        <p:nvGrpSpPr>
          <p:cNvPr id="2" name="Group 1"/>
          <p:cNvGrpSpPr/>
          <p:nvPr/>
        </p:nvGrpSpPr>
        <p:grpSpPr>
          <a:xfrm>
            <a:off x="-286" y="0"/>
            <a:ext cx="12192574"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sp>
        <p:nvSpPr>
          <p:cNvPr id="14" name="TextBox 13"/>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sp>
        <p:nvSpPr>
          <p:cNvPr id="5" name="Date Placeholder 4"/>
          <p:cNvSpPr>
            <a:spLocks noGrp="1"/>
          </p:cNvSpPr>
          <p:nvPr>
            <p:ph type="dt" sz="half" idx="10"/>
          </p:nvPr>
        </p:nvSpPr>
        <p:spPr/>
        <p:txBody>
          <a:bodyPr/>
          <a:lstStyle>
            <a:lvl1pPr>
              <a:defRPr>
                <a:solidFill>
                  <a:schemeClr val="bg1">
                    <a:lumMod val="60000"/>
                    <a:lumOff val="40000"/>
                  </a:schemeClr>
                </a:solidFill>
              </a:defRPr>
            </a:lvl1pPr>
          </a:lstStyle>
          <a:p>
            <a:fld id="{43D5EDE7-61B4-4C98-ADE6-D86346041BA3}"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lvl1pPr>
              <a:defRPr>
                <a:solidFill>
                  <a:schemeClr val="bg1">
                    <a:lumMod val="60000"/>
                    <a:lumOff val="40000"/>
                  </a:schemeClr>
                </a:solidFill>
              </a:defRPr>
            </a:lvl1p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lvl1pPr>
              <a:defRPr>
                <a:solidFill>
                  <a:schemeClr val="bg1">
                    <a:lumMod val="60000"/>
                    <a:lumOff val="40000"/>
                  </a:schemeClr>
                </a:solidFill>
              </a:defRPr>
            </a:lvl1p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22" name="Text Placeholder 12"/>
          <p:cNvSpPr>
            <a:spLocks noGrp="1"/>
          </p:cNvSpPr>
          <p:nvPr>
            <p:ph type="body" sz="quarter" idx="13" hasCustomPrompt="1"/>
          </p:nvPr>
        </p:nvSpPr>
        <p:spPr>
          <a:xfrm>
            <a:off x="760610" y="2666999"/>
            <a:ext cx="4573191"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9" name="Picture 18"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
        <p:nvSpPr>
          <p:cNvPr id="3" name="Title 2"/>
          <p:cNvSpPr>
            <a:spLocks noGrp="1"/>
          </p:cNvSpPr>
          <p:nvPr>
            <p:ph type="title" hasCustomPrompt="1"/>
          </p:nvPr>
        </p:nvSpPr>
        <p:spPr>
          <a:xfrm>
            <a:off x="760610" y="609600"/>
            <a:ext cx="4573191" cy="2044700"/>
          </a:xfrm>
        </p:spPr>
        <p:txBody>
          <a:bodyPr/>
          <a:lstStyle>
            <a:lvl1pPr>
              <a:defRPr sz="13800" b="1"/>
            </a:lvl1pPr>
          </a:lstStyle>
          <a:p>
            <a:r>
              <a:rPr lang="en-US" dirty="0" smtClean="0"/>
              <a:t>XX</a:t>
            </a:r>
            <a:endParaRPr lang="en-US" dirty="0"/>
          </a:p>
        </p:txBody>
      </p:sp>
    </p:spTree>
    <p:extLst>
      <p:ext uri="{BB962C8B-B14F-4D97-AF65-F5344CB8AC3E}">
        <p14:creationId xmlns:p14="http://schemas.microsoft.com/office/powerpoint/2010/main" val="6948041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56FF2-64EC-4614-951E-8B8E4681BF2B}"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3" name="Footer Placeholder 2"/>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5" name="TextBox 4"/>
          <p:cNvSpPr txBox="1"/>
          <p:nvPr/>
        </p:nvSpPr>
        <p:spPr>
          <a:xfrm>
            <a:off x="531950" y="1371600"/>
            <a:ext cx="11128098"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950" y="2514600"/>
            <a:ext cx="11128098"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1191065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51CE8-BCD3-4683-83D4-D0AC55C5EB15}"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3" name="Footer Placeholder 2"/>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5" name="TextBox 4"/>
          <p:cNvSpPr txBox="1"/>
          <p:nvPr/>
        </p:nvSpPr>
        <p:spPr>
          <a:xfrm>
            <a:off x="531950" y="1371600"/>
            <a:ext cx="11128098"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950" y="2514600"/>
            <a:ext cx="11128098"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179657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2" name="Title 1"/>
          <p:cNvSpPr>
            <a:spLocks noGrp="1"/>
          </p:cNvSpPr>
          <p:nvPr>
            <p:ph type="title"/>
          </p:nvPr>
        </p:nvSpPr>
        <p:spPr/>
        <p:txBody>
          <a:bodyPr anchor="t"/>
          <a:lstStyle/>
          <a:p>
            <a:r>
              <a:rPr lang="en-US" dirty="0" smtClean="0"/>
              <a:t>Click to edit Master title style</a:t>
            </a:r>
            <a:endParaRPr lang="en-US" dirty="0"/>
          </a:p>
        </p:txBody>
      </p:sp>
    </p:spTree>
    <p:extLst>
      <p:ext uri="{BB962C8B-B14F-4D97-AF65-F5344CB8AC3E}">
        <p14:creationId xmlns:p14="http://schemas.microsoft.com/office/powerpoint/2010/main" val="4280322369"/>
      </p:ext>
    </p:extLst>
  </p:cSld>
  <p:clrMapOvr>
    <a:masterClrMapping/>
  </p:clrMapOvr>
  <p:transition spd="med"/>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A9802F-4D43-4C32-8177-0644B387545A}"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3" name="Footer Placeholder 2"/>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grpSp>
        <p:nvGrpSpPr>
          <p:cNvPr id="3093" name="Group 3092"/>
          <p:cNvGrpSpPr/>
          <p:nvPr/>
        </p:nvGrpSpPr>
        <p:grpSpPr bwMode="gray">
          <a:xfrm>
            <a:off x="3264751" y="2743200"/>
            <a:ext cx="5670439" cy="1081088"/>
            <a:chOff x="3263901" y="1227138"/>
            <a:chExt cx="5668962" cy="1081088"/>
          </a:xfrm>
        </p:grpSpPr>
        <p:sp>
          <p:nvSpPr>
            <p:cNvPr id="8" name="Rectangle 5"/>
            <p:cNvSpPr>
              <a:spLocks noChangeArrowheads="1"/>
            </p:cNvSpPr>
            <p:nvPr/>
          </p:nvSpPr>
          <p:spPr bwMode="gray">
            <a:xfrm>
              <a:off x="3997326" y="1855788"/>
              <a:ext cx="73025" cy="508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9" name="Freeform 6"/>
            <p:cNvSpPr>
              <a:spLocks noEditPoints="1"/>
            </p:cNvSpPr>
            <p:nvPr/>
          </p:nvSpPr>
          <p:spPr bwMode="gray">
            <a:xfrm>
              <a:off x="48355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2"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10" name="Freeform 7"/>
            <p:cNvSpPr>
              <a:spLocks/>
            </p:cNvSpPr>
            <p:nvPr/>
          </p:nvSpPr>
          <p:spPr bwMode="gray">
            <a:xfrm>
              <a:off x="3263901" y="1236663"/>
              <a:ext cx="288925" cy="434975"/>
            </a:xfrm>
            <a:custGeom>
              <a:avLst/>
              <a:gdLst>
                <a:gd name="T0" fmla="*/ 125 w 182"/>
                <a:gd name="T1" fmla="*/ 110 h 274"/>
                <a:gd name="T2" fmla="*/ 125 w 182"/>
                <a:gd name="T3" fmla="*/ 0 h 274"/>
                <a:gd name="T4" fmla="*/ 182 w 182"/>
                <a:gd name="T5" fmla="*/ 0 h 274"/>
                <a:gd name="T6" fmla="*/ 182 w 182"/>
                <a:gd name="T7" fmla="*/ 274 h 274"/>
                <a:gd name="T8" fmla="*/ 125 w 182"/>
                <a:gd name="T9" fmla="*/ 274 h 274"/>
                <a:gd name="T10" fmla="*/ 125 w 182"/>
                <a:gd name="T11" fmla="*/ 153 h 274"/>
                <a:gd name="T12" fmla="*/ 57 w 182"/>
                <a:gd name="T13" fmla="*/ 153 h 274"/>
                <a:gd name="T14" fmla="*/ 57 w 182"/>
                <a:gd name="T15" fmla="*/ 274 h 274"/>
                <a:gd name="T16" fmla="*/ 0 w 182"/>
                <a:gd name="T17" fmla="*/ 274 h 274"/>
                <a:gd name="T18" fmla="*/ 0 w 182"/>
                <a:gd name="T19" fmla="*/ 0 h 274"/>
                <a:gd name="T20" fmla="*/ 57 w 182"/>
                <a:gd name="T21" fmla="*/ 0 h 274"/>
                <a:gd name="T22" fmla="*/ 57 w 182"/>
                <a:gd name="T23" fmla="*/ 110 h 274"/>
                <a:gd name="T24" fmla="*/ 125 w 182"/>
                <a:gd name="T25" fmla="*/ 11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274">
                  <a:moveTo>
                    <a:pt x="125" y="110"/>
                  </a:moveTo>
                  <a:lnTo>
                    <a:pt x="125" y="0"/>
                  </a:lnTo>
                  <a:lnTo>
                    <a:pt x="182" y="0"/>
                  </a:lnTo>
                  <a:lnTo>
                    <a:pt x="182" y="274"/>
                  </a:lnTo>
                  <a:lnTo>
                    <a:pt x="125" y="274"/>
                  </a:lnTo>
                  <a:lnTo>
                    <a:pt x="125" y="153"/>
                  </a:lnTo>
                  <a:lnTo>
                    <a:pt x="57" y="153"/>
                  </a:lnTo>
                  <a:lnTo>
                    <a:pt x="57" y="274"/>
                  </a:lnTo>
                  <a:lnTo>
                    <a:pt x="0" y="274"/>
                  </a:lnTo>
                  <a:lnTo>
                    <a:pt x="0" y="0"/>
                  </a:lnTo>
                  <a:lnTo>
                    <a:pt x="57" y="0"/>
                  </a:lnTo>
                  <a:lnTo>
                    <a:pt x="57" y="110"/>
                  </a:lnTo>
                  <a:lnTo>
                    <a:pt x="125" y="1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11" name="Freeform 8"/>
            <p:cNvSpPr>
              <a:spLocks noEditPoints="1"/>
            </p:cNvSpPr>
            <p:nvPr/>
          </p:nvSpPr>
          <p:spPr bwMode="gray">
            <a:xfrm>
              <a:off x="3602038" y="1362075"/>
              <a:ext cx="246063" cy="317500"/>
            </a:xfrm>
            <a:custGeom>
              <a:avLst/>
              <a:gdLst>
                <a:gd name="T0" fmla="*/ 29 w 30"/>
                <a:gd name="T1" fmla="*/ 30 h 38"/>
                <a:gd name="T2" fmla="*/ 30 w 30"/>
                <a:gd name="T3" fmla="*/ 37 h 38"/>
                <a:gd name="T4" fmla="*/ 20 w 30"/>
                <a:gd name="T5" fmla="*/ 37 h 38"/>
                <a:gd name="T6" fmla="*/ 20 w 30"/>
                <a:gd name="T7" fmla="*/ 32 h 38"/>
                <a:gd name="T8" fmla="*/ 19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4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19" y="32"/>
                    <a:pt x="19" y="32"/>
                    <a:pt x="19"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12" name="Freeform 9"/>
            <p:cNvSpPr>
              <a:spLocks/>
            </p:cNvSpPr>
            <p:nvPr/>
          </p:nvSpPr>
          <p:spPr bwMode="gray">
            <a:xfrm>
              <a:off x="3897313" y="1362075"/>
              <a:ext cx="165100" cy="309563"/>
            </a:xfrm>
            <a:custGeom>
              <a:avLst/>
              <a:gdLst>
                <a:gd name="T0" fmla="*/ 10 w 20"/>
                <a:gd name="T1" fmla="*/ 0 h 37"/>
                <a:gd name="T2" fmla="*/ 10 w 20"/>
                <a:gd name="T3" fmla="*/ 5 h 37"/>
                <a:gd name="T4" fmla="*/ 10 w 20"/>
                <a:gd name="T5" fmla="*/ 5 h 37"/>
                <a:gd name="T6" fmla="*/ 20 w 20"/>
                <a:gd name="T7" fmla="*/ 0 h 37"/>
                <a:gd name="T8" fmla="*/ 20 w 20"/>
                <a:gd name="T9" fmla="*/ 9 h 37"/>
                <a:gd name="T10" fmla="*/ 10 w 20"/>
                <a:gd name="T11" fmla="*/ 17 h 37"/>
                <a:gd name="T12" fmla="*/ 10 w 20"/>
                <a:gd name="T13" fmla="*/ 37 h 37"/>
                <a:gd name="T14" fmla="*/ 0 w 20"/>
                <a:gd name="T15" fmla="*/ 37 h 37"/>
                <a:gd name="T16" fmla="*/ 0 w 20"/>
                <a:gd name="T17" fmla="*/ 0 h 37"/>
                <a:gd name="T18" fmla="*/ 10 w 20"/>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7">
                  <a:moveTo>
                    <a:pt x="10" y="0"/>
                  </a:moveTo>
                  <a:cubicBezTo>
                    <a:pt x="10" y="5"/>
                    <a:pt x="10" y="5"/>
                    <a:pt x="10" y="5"/>
                  </a:cubicBezTo>
                  <a:cubicBezTo>
                    <a:pt x="10" y="5"/>
                    <a:pt x="10" y="5"/>
                    <a:pt x="10" y="5"/>
                  </a:cubicBezTo>
                  <a:cubicBezTo>
                    <a:pt x="12" y="1"/>
                    <a:pt x="15" y="0"/>
                    <a:pt x="20" y="0"/>
                  </a:cubicBezTo>
                  <a:cubicBezTo>
                    <a:pt x="20" y="9"/>
                    <a:pt x="20" y="9"/>
                    <a:pt x="20" y="9"/>
                  </a:cubicBezTo>
                  <a:cubicBezTo>
                    <a:pt x="11"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13" name="Freeform 10"/>
            <p:cNvSpPr>
              <a:spLocks/>
            </p:cNvSpPr>
            <p:nvPr/>
          </p:nvSpPr>
          <p:spPr bwMode="gray">
            <a:xfrm>
              <a:off x="4367213" y="1362075"/>
              <a:ext cx="444500" cy="309563"/>
            </a:xfrm>
            <a:custGeom>
              <a:avLst/>
              <a:gdLst>
                <a:gd name="T0" fmla="*/ 0 w 280"/>
                <a:gd name="T1" fmla="*/ 0 h 195"/>
                <a:gd name="T2" fmla="*/ 52 w 280"/>
                <a:gd name="T3" fmla="*/ 0 h 195"/>
                <a:gd name="T4" fmla="*/ 77 w 280"/>
                <a:gd name="T5" fmla="*/ 148 h 195"/>
                <a:gd name="T6" fmla="*/ 77 w 280"/>
                <a:gd name="T7" fmla="*/ 148 h 195"/>
                <a:gd name="T8" fmla="*/ 114 w 280"/>
                <a:gd name="T9" fmla="*/ 0 h 195"/>
                <a:gd name="T10" fmla="*/ 171 w 280"/>
                <a:gd name="T11" fmla="*/ 0 h 195"/>
                <a:gd name="T12" fmla="*/ 202 w 280"/>
                <a:gd name="T13" fmla="*/ 148 h 195"/>
                <a:gd name="T14" fmla="*/ 202 w 280"/>
                <a:gd name="T15" fmla="*/ 148 h 195"/>
                <a:gd name="T16" fmla="*/ 233 w 280"/>
                <a:gd name="T17" fmla="*/ 0 h 195"/>
                <a:gd name="T18" fmla="*/ 280 w 280"/>
                <a:gd name="T19" fmla="*/ 0 h 195"/>
                <a:gd name="T20" fmla="*/ 233 w 280"/>
                <a:gd name="T21" fmla="*/ 195 h 195"/>
                <a:gd name="T22" fmla="*/ 176 w 280"/>
                <a:gd name="T23" fmla="*/ 195 h 195"/>
                <a:gd name="T24" fmla="*/ 140 w 280"/>
                <a:gd name="T25" fmla="*/ 63 h 195"/>
                <a:gd name="T26" fmla="*/ 140 w 280"/>
                <a:gd name="T27" fmla="*/ 63 h 195"/>
                <a:gd name="T28" fmla="*/ 103 w 280"/>
                <a:gd name="T29" fmla="*/ 195 h 195"/>
                <a:gd name="T30" fmla="*/ 46 w 280"/>
                <a:gd name="T31" fmla="*/ 195 h 195"/>
                <a:gd name="T32" fmla="*/ 0 w 280"/>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195">
                  <a:moveTo>
                    <a:pt x="0" y="0"/>
                  </a:moveTo>
                  <a:lnTo>
                    <a:pt x="52" y="0"/>
                  </a:lnTo>
                  <a:lnTo>
                    <a:pt x="77" y="148"/>
                  </a:lnTo>
                  <a:lnTo>
                    <a:pt x="77" y="148"/>
                  </a:lnTo>
                  <a:lnTo>
                    <a:pt x="114" y="0"/>
                  </a:lnTo>
                  <a:lnTo>
                    <a:pt x="171" y="0"/>
                  </a:lnTo>
                  <a:lnTo>
                    <a:pt x="202" y="148"/>
                  </a:lnTo>
                  <a:lnTo>
                    <a:pt x="202" y="148"/>
                  </a:lnTo>
                  <a:lnTo>
                    <a:pt x="233" y="0"/>
                  </a:lnTo>
                  <a:lnTo>
                    <a:pt x="280" y="0"/>
                  </a:lnTo>
                  <a:lnTo>
                    <a:pt x="233" y="195"/>
                  </a:lnTo>
                  <a:lnTo>
                    <a:pt x="176" y="195"/>
                  </a:lnTo>
                  <a:lnTo>
                    <a:pt x="140" y="63"/>
                  </a:lnTo>
                  <a:lnTo>
                    <a:pt x="140" y="63"/>
                  </a:lnTo>
                  <a:lnTo>
                    <a:pt x="103" y="195"/>
                  </a:lnTo>
                  <a:lnTo>
                    <a:pt x="46"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14" name="Freeform 11"/>
            <p:cNvSpPr>
              <a:spLocks/>
            </p:cNvSpPr>
            <p:nvPr/>
          </p:nvSpPr>
          <p:spPr bwMode="gray">
            <a:xfrm>
              <a:off x="5132388" y="1362075"/>
              <a:ext cx="155575"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15" name="Freeform 12"/>
            <p:cNvSpPr>
              <a:spLocks noEditPoints="1"/>
            </p:cNvSpPr>
            <p:nvPr/>
          </p:nvSpPr>
          <p:spPr bwMode="gray">
            <a:xfrm>
              <a:off x="5321301" y="1362075"/>
              <a:ext cx="246063"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16" name="Freeform 13"/>
            <p:cNvSpPr>
              <a:spLocks noEditPoints="1"/>
            </p:cNvSpPr>
            <p:nvPr/>
          </p:nvSpPr>
          <p:spPr bwMode="gray">
            <a:xfrm>
              <a:off x="5748338" y="1362075"/>
              <a:ext cx="247650" cy="317500"/>
            </a:xfrm>
            <a:custGeom>
              <a:avLst/>
              <a:gdLst>
                <a:gd name="T0" fmla="*/ 29 w 30"/>
                <a:gd name="T1" fmla="*/ 30 h 38"/>
                <a:gd name="T2" fmla="*/ 30 w 30"/>
                <a:gd name="T3" fmla="*/ 37 h 38"/>
                <a:gd name="T4" fmla="*/ 20 w 30"/>
                <a:gd name="T5" fmla="*/ 37 h 38"/>
                <a:gd name="T6" fmla="*/ 20 w 30"/>
                <a:gd name="T7" fmla="*/ 32 h 38"/>
                <a:gd name="T8" fmla="*/ 20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5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20" y="32"/>
                    <a:pt x="20" y="32"/>
                    <a:pt x="20"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3" y="4"/>
                    <a:pt x="5" y="2"/>
                  </a:cubicBezTo>
                  <a:cubicBezTo>
                    <a:pt x="7" y="0"/>
                    <a:pt x="11" y="0"/>
                    <a:pt x="15" y="0"/>
                  </a:cubicBezTo>
                  <a:cubicBezTo>
                    <a:pt x="28"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17" name="Freeform 14"/>
            <p:cNvSpPr>
              <a:spLocks/>
            </p:cNvSpPr>
            <p:nvPr/>
          </p:nvSpPr>
          <p:spPr bwMode="gray">
            <a:xfrm>
              <a:off x="6045201" y="1362075"/>
              <a:ext cx="230188" cy="309563"/>
            </a:xfrm>
            <a:custGeom>
              <a:avLst/>
              <a:gdLst>
                <a:gd name="T0" fmla="*/ 11 w 28"/>
                <a:gd name="T1" fmla="*/ 4 h 37"/>
                <a:gd name="T2" fmla="*/ 11 w 28"/>
                <a:gd name="T3" fmla="*/ 4 h 37"/>
                <a:gd name="T4" fmla="*/ 14 w 28"/>
                <a:gd name="T5" fmla="*/ 1 h 37"/>
                <a:gd name="T6" fmla="*/ 19 w 28"/>
                <a:gd name="T7" fmla="*/ 0 h 37"/>
                <a:gd name="T8" fmla="*/ 28 w 28"/>
                <a:gd name="T9" fmla="*/ 8 h 37"/>
                <a:gd name="T10" fmla="*/ 28 w 28"/>
                <a:gd name="T11" fmla="*/ 37 h 37"/>
                <a:gd name="T12" fmla="*/ 18 w 28"/>
                <a:gd name="T13" fmla="*/ 37 h 37"/>
                <a:gd name="T14" fmla="*/ 18 w 28"/>
                <a:gd name="T15" fmla="*/ 12 h 37"/>
                <a:gd name="T16" fmla="*/ 14 w 28"/>
                <a:gd name="T17" fmla="*/ 6 h 37"/>
                <a:gd name="T18" fmla="*/ 11 w 28"/>
                <a:gd name="T19" fmla="*/ 12 h 37"/>
                <a:gd name="T20" fmla="*/ 11 w 28"/>
                <a:gd name="T21" fmla="*/ 37 h 37"/>
                <a:gd name="T22" fmla="*/ 0 w 28"/>
                <a:gd name="T23" fmla="*/ 37 h 37"/>
                <a:gd name="T24" fmla="*/ 0 w 28"/>
                <a:gd name="T25" fmla="*/ 0 h 37"/>
                <a:gd name="T26" fmla="*/ 11 w 28"/>
                <a:gd name="T27" fmla="*/ 0 h 37"/>
                <a:gd name="T28" fmla="*/ 11 w 28"/>
                <a:gd name="T2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11" y="4"/>
                  </a:moveTo>
                  <a:cubicBezTo>
                    <a:pt x="11" y="4"/>
                    <a:pt x="11" y="4"/>
                    <a:pt x="11" y="4"/>
                  </a:cubicBezTo>
                  <a:cubicBezTo>
                    <a:pt x="12" y="2"/>
                    <a:pt x="13" y="1"/>
                    <a:pt x="14" y="1"/>
                  </a:cubicBezTo>
                  <a:cubicBezTo>
                    <a:pt x="16" y="0"/>
                    <a:pt x="17" y="0"/>
                    <a:pt x="19" y="0"/>
                  </a:cubicBezTo>
                  <a:cubicBezTo>
                    <a:pt x="24" y="0"/>
                    <a:pt x="28" y="2"/>
                    <a:pt x="28" y="8"/>
                  </a:cubicBezTo>
                  <a:cubicBezTo>
                    <a:pt x="28" y="37"/>
                    <a:pt x="28" y="37"/>
                    <a:pt x="28" y="37"/>
                  </a:cubicBezTo>
                  <a:cubicBezTo>
                    <a:pt x="18" y="37"/>
                    <a:pt x="18" y="37"/>
                    <a:pt x="18" y="37"/>
                  </a:cubicBezTo>
                  <a:cubicBezTo>
                    <a:pt x="18" y="12"/>
                    <a:pt x="18" y="12"/>
                    <a:pt x="18" y="12"/>
                  </a:cubicBezTo>
                  <a:cubicBezTo>
                    <a:pt x="18" y="8"/>
                    <a:pt x="18" y="6"/>
                    <a:pt x="14" y="6"/>
                  </a:cubicBezTo>
                  <a:cubicBezTo>
                    <a:pt x="11" y="6"/>
                    <a:pt x="11" y="8"/>
                    <a:pt x="11" y="12"/>
                  </a:cubicBezTo>
                  <a:cubicBezTo>
                    <a:pt x="11" y="37"/>
                    <a:pt x="11" y="37"/>
                    <a:pt x="11" y="37"/>
                  </a:cubicBezTo>
                  <a:cubicBezTo>
                    <a:pt x="0" y="37"/>
                    <a:pt x="0" y="37"/>
                    <a:pt x="0" y="37"/>
                  </a:cubicBezTo>
                  <a:cubicBezTo>
                    <a:pt x="0" y="0"/>
                    <a:pt x="0" y="0"/>
                    <a:pt x="0" y="0"/>
                  </a:cubicBezTo>
                  <a:cubicBezTo>
                    <a:pt x="11" y="0"/>
                    <a:pt x="11" y="0"/>
                    <a:pt x="11" y="0"/>
                  </a:cubicBezTo>
                  <a:lnTo>
                    <a:pt x="11" y="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18" name="Freeform 15"/>
            <p:cNvSpPr>
              <a:spLocks noEditPoints="1"/>
            </p:cNvSpPr>
            <p:nvPr/>
          </p:nvSpPr>
          <p:spPr bwMode="gray">
            <a:xfrm>
              <a:off x="6332538" y="1236663"/>
              <a:ext cx="239713" cy="442913"/>
            </a:xfrm>
            <a:custGeom>
              <a:avLst/>
              <a:gdLst>
                <a:gd name="T0" fmla="*/ 19 w 29"/>
                <a:gd name="T1" fmla="*/ 52 h 53"/>
                <a:gd name="T2" fmla="*/ 19 w 29"/>
                <a:gd name="T3" fmla="*/ 48 h 53"/>
                <a:gd name="T4" fmla="*/ 19 w 29"/>
                <a:gd name="T5" fmla="*/ 48 h 53"/>
                <a:gd name="T6" fmla="*/ 10 w 29"/>
                <a:gd name="T7" fmla="*/ 53 h 53"/>
                <a:gd name="T8" fmla="*/ 0 w 29"/>
                <a:gd name="T9" fmla="*/ 33 h 53"/>
                <a:gd name="T10" fmla="*/ 10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19 w 29"/>
                <a:gd name="T23" fmla="*/ 52 h 53"/>
                <a:gd name="T24" fmla="*/ 19 w 29"/>
                <a:gd name="T25" fmla="*/ 33 h 53"/>
                <a:gd name="T26" fmla="*/ 15 w 29"/>
                <a:gd name="T27" fmla="*/ 21 h 53"/>
                <a:gd name="T28" fmla="*/ 10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19" y="52"/>
                  </a:moveTo>
                  <a:cubicBezTo>
                    <a:pt x="19" y="48"/>
                    <a:pt x="19" y="48"/>
                    <a:pt x="19" y="48"/>
                  </a:cubicBezTo>
                  <a:cubicBezTo>
                    <a:pt x="19" y="48"/>
                    <a:pt x="19" y="48"/>
                    <a:pt x="19" y="48"/>
                  </a:cubicBezTo>
                  <a:cubicBezTo>
                    <a:pt x="17" y="51"/>
                    <a:pt x="14" y="53"/>
                    <a:pt x="10" y="53"/>
                  </a:cubicBezTo>
                  <a:cubicBezTo>
                    <a:pt x="0" y="53"/>
                    <a:pt x="0" y="41"/>
                    <a:pt x="0" y="33"/>
                  </a:cubicBezTo>
                  <a:cubicBezTo>
                    <a:pt x="0" y="26"/>
                    <a:pt x="0" y="15"/>
                    <a:pt x="10" y="15"/>
                  </a:cubicBezTo>
                  <a:cubicBezTo>
                    <a:pt x="14" y="15"/>
                    <a:pt x="16" y="16"/>
                    <a:pt x="19" y="19"/>
                  </a:cubicBezTo>
                  <a:cubicBezTo>
                    <a:pt x="19" y="19"/>
                    <a:pt x="19" y="19"/>
                    <a:pt x="19" y="19"/>
                  </a:cubicBezTo>
                  <a:cubicBezTo>
                    <a:pt x="19" y="0"/>
                    <a:pt x="19" y="0"/>
                    <a:pt x="19" y="0"/>
                  </a:cubicBezTo>
                  <a:cubicBezTo>
                    <a:pt x="29" y="0"/>
                    <a:pt x="29" y="0"/>
                    <a:pt x="29" y="0"/>
                  </a:cubicBezTo>
                  <a:cubicBezTo>
                    <a:pt x="29" y="52"/>
                    <a:pt x="29" y="52"/>
                    <a:pt x="29" y="52"/>
                  </a:cubicBezTo>
                  <a:lnTo>
                    <a:pt x="19" y="52"/>
                  </a:lnTo>
                  <a:close/>
                  <a:moveTo>
                    <a:pt x="19" y="33"/>
                  </a:moveTo>
                  <a:cubicBezTo>
                    <a:pt x="19" y="26"/>
                    <a:pt x="19" y="21"/>
                    <a:pt x="15" y="21"/>
                  </a:cubicBezTo>
                  <a:cubicBezTo>
                    <a:pt x="10" y="21"/>
                    <a:pt x="10" y="26"/>
                    <a:pt x="10" y="33"/>
                  </a:cubicBezTo>
                  <a:cubicBezTo>
                    <a:pt x="10"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19" name="Freeform 16"/>
            <p:cNvSpPr>
              <a:spLocks noEditPoints="1"/>
            </p:cNvSpPr>
            <p:nvPr/>
          </p:nvSpPr>
          <p:spPr bwMode="gray">
            <a:xfrm>
              <a:off x="4087813" y="1236663"/>
              <a:ext cx="238125" cy="442913"/>
            </a:xfrm>
            <a:custGeom>
              <a:avLst/>
              <a:gdLst>
                <a:gd name="T0" fmla="*/ 20 w 29"/>
                <a:gd name="T1" fmla="*/ 52 h 53"/>
                <a:gd name="T2" fmla="*/ 20 w 29"/>
                <a:gd name="T3" fmla="*/ 48 h 53"/>
                <a:gd name="T4" fmla="*/ 19 w 29"/>
                <a:gd name="T5" fmla="*/ 48 h 53"/>
                <a:gd name="T6" fmla="*/ 11 w 29"/>
                <a:gd name="T7" fmla="*/ 53 h 53"/>
                <a:gd name="T8" fmla="*/ 1 w 29"/>
                <a:gd name="T9" fmla="*/ 33 h 53"/>
                <a:gd name="T10" fmla="*/ 11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20 w 29"/>
                <a:gd name="T23" fmla="*/ 52 h 53"/>
                <a:gd name="T24" fmla="*/ 19 w 29"/>
                <a:gd name="T25" fmla="*/ 33 h 53"/>
                <a:gd name="T26" fmla="*/ 15 w 29"/>
                <a:gd name="T27" fmla="*/ 21 h 53"/>
                <a:gd name="T28" fmla="*/ 11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20" y="52"/>
                  </a:moveTo>
                  <a:cubicBezTo>
                    <a:pt x="20" y="48"/>
                    <a:pt x="20" y="48"/>
                    <a:pt x="20" y="48"/>
                  </a:cubicBezTo>
                  <a:cubicBezTo>
                    <a:pt x="19" y="48"/>
                    <a:pt x="19" y="48"/>
                    <a:pt x="19" y="48"/>
                  </a:cubicBezTo>
                  <a:cubicBezTo>
                    <a:pt x="18" y="51"/>
                    <a:pt x="15" y="53"/>
                    <a:pt x="11" y="53"/>
                  </a:cubicBezTo>
                  <a:cubicBezTo>
                    <a:pt x="0" y="53"/>
                    <a:pt x="1" y="41"/>
                    <a:pt x="1" y="33"/>
                  </a:cubicBezTo>
                  <a:cubicBezTo>
                    <a:pt x="1" y="26"/>
                    <a:pt x="0" y="15"/>
                    <a:pt x="11" y="15"/>
                  </a:cubicBezTo>
                  <a:cubicBezTo>
                    <a:pt x="14" y="15"/>
                    <a:pt x="17" y="16"/>
                    <a:pt x="19" y="19"/>
                  </a:cubicBezTo>
                  <a:cubicBezTo>
                    <a:pt x="19" y="19"/>
                    <a:pt x="19" y="19"/>
                    <a:pt x="19" y="19"/>
                  </a:cubicBezTo>
                  <a:cubicBezTo>
                    <a:pt x="19" y="0"/>
                    <a:pt x="19" y="0"/>
                    <a:pt x="19" y="0"/>
                  </a:cubicBezTo>
                  <a:cubicBezTo>
                    <a:pt x="29" y="0"/>
                    <a:pt x="29" y="0"/>
                    <a:pt x="29" y="0"/>
                  </a:cubicBezTo>
                  <a:cubicBezTo>
                    <a:pt x="29" y="52"/>
                    <a:pt x="29" y="52"/>
                    <a:pt x="29" y="52"/>
                  </a:cubicBezTo>
                  <a:lnTo>
                    <a:pt x="20" y="52"/>
                  </a:lnTo>
                  <a:close/>
                  <a:moveTo>
                    <a:pt x="19" y="33"/>
                  </a:moveTo>
                  <a:cubicBezTo>
                    <a:pt x="19" y="26"/>
                    <a:pt x="19" y="21"/>
                    <a:pt x="15" y="21"/>
                  </a:cubicBezTo>
                  <a:cubicBezTo>
                    <a:pt x="11" y="21"/>
                    <a:pt x="11" y="26"/>
                    <a:pt x="11" y="33"/>
                  </a:cubicBezTo>
                  <a:cubicBezTo>
                    <a:pt x="11"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20" name="Freeform 17"/>
            <p:cNvSpPr>
              <a:spLocks/>
            </p:cNvSpPr>
            <p:nvPr/>
          </p:nvSpPr>
          <p:spPr bwMode="gray">
            <a:xfrm>
              <a:off x="6761163" y="1227138"/>
              <a:ext cx="279400" cy="452438"/>
            </a:xfrm>
            <a:custGeom>
              <a:avLst/>
              <a:gdLst>
                <a:gd name="T0" fmla="*/ 16 w 34"/>
                <a:gd name="T1" fmla="*/ 54 h 54"/>
                <a:gd name="T2" fmla="*/ 1 w 34"/>
                <a:gd name="T3" fmla="*/ 37 h 54"/>
                <a:gd name="T4" fmla="*/ 11 w 34"/>
                <a:gd name="T5" fmla="*/ 37 h 54"/>
                <a:gd name="T6" fmla="*/ 18 w 34"/>
                <a:gd name="T7" fmla="*/ 46 h 54"/>
                <a:gd name="T8" fmla="*/ 23 w 34"/>
                <a:gd name="T9" fmla="*/ 40 h 54"/>
                <a:gd name="T10" fmla="*/ 1 w 34"/>
                <a:gd name="T11" fmla="*/ 14 h 54"/>
                <a:gd name="T12" fmla="*/ 18 w 34"/>
                <a:gd name="T13" fmla="*/ 0 h 54"/>
                <a:gd name="T14" fmla="*/ 34 w 34"/>
                <a:gd name="T15" fmla="*/ 15 h 54"/>
                <a:gd name="T16" fmla="*/ 23 w 34"/>
                <a:gd name="T17" fmla="*/ 15 h 54"/>
                <a:gd name="T18" fmla="*/ 18 w 34"/>
                <a:gd name="T19" fmla="*/ 8 h 54"/>
                <a:gd name="T20" fmla="*/ 12 w 34"/>
                <a:gd name="T21" fmla="*/ 13 h 54"/>
                <a:gd name="T22" fmla="*/ 34 w 34"/>
                <a:gd name="T23" fmla="*/ 39 h 54"/>
                <a:gd name="T24" fmla="*/ 16 w 34"/>
                <a:gd name="T2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4">
                  <a:moveTo>
                    <a:pt x="16" y="54"/>
                  </a:moveTo>
                  <a:cubicBezTo>
                    <a:pt x="2" y="54"/>
                    <a:pt x="0" y="46"/>
                    <a:pt x="1" y="37"/>
                  </a:cubicBezTo>
                  <a:cubicBezTo>
                    <a:pt x="11" y="37"/>
                    <a:pt x="11" y="37"/>
                    <a:pt x="11" y="37"/>
                  </a:cubicBezTo>
                  <a:cubicBezTo>
                    <a:pt x="11" y="42"/>
                    <a:pt x="12" y="46"/>
                    <a:pt x="18" y="46"/>
                  </a:cubicBezTo>
                  <a:cubicBezTo>
                    <a:pt x="21" y="46"/>
                    <a:pt x="23" y="44"/>
                    <a:pt x="23" y="40"/>
                  </a:cubicBezTo>
                  <a:cubicBezTo>
                    <a:pt x="23" y="31"/>
                    <a:pt x="1" y="30"/>
                    <a:pt x="1" y="14"/>
                  </a:cubicBezTo>
                  <a:cubicBezTo>
                    <a:pt x="1" y="6"/>
                    <a:pt x="5" y="0"/>
                    <a:pt x="18" y="0"/>
                  </a:cubicBezTo>
                  <a:cubicBezTo>
                    <a:pt x="29" y="0"/>
                    <a:pt x="34" y="4"/>
                    <a:pt x="34" y="15"/>
                  </a:cubicBezTo>
                  <a:cubicBezTo>
                    <a:pt x="23" y="15"/>
                    <a:pt x="23" y="15"/>
                    <a:pt x="23" y="15"/>
                  </a:cubicBezTo>
                  <a:cubicBezTo>
                    <a:pt x="23" y="12"/>
                    <a:pt x="22" y="8"/>
                    <a:pt x="18" y="8"/>
                  </a:cubicBezTo>
                  <a:cubicBezTo>
                    <a:pt x="14" y="8"/>
                    <a:pt x="12" y="9"/>
                    <a:pt x="12" y="13"/>
                  </a:cubicBezTo>
                  <a:cubicBezTo>
                    <a:pt x="12" y="23"/>
                    <a:pt x="34" y="22"/>
                    <a:pt x="34" y="39"/>
                  </a:cubicBezTo>
                  <a:cubicBezTo>
                    <a:pt x="34" y="52"/>
                    <a:pt x="24" y="54"/>
                    <a:pt x="16" y="5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21" name="Freeform 18"/>
            <p:cNvSpPr>
              <a:spLocks noEditPoints="1"/>
            </p:cNvSpPr>
            <p:nvPr/>
          </p:nvSpPr>
          <p:spPr bwMode="gray">
            <a:xfrm>
              <a:off x="7081838" y="1362075"/>
              <a:ext cx="238125" cy="317500"/>
            </a:xfrm>
            <a:custGeom>
              <a:avLst/>
              <a:gdLst>
                <a:gd name="T0" fmla="*/ 0 w 29"/>
                <a:gd name="T1" fmla="*/ 18 h 38"/>
                <a:gd name="T2" fmla="*/ 15 w 29"/>
                <a:gd name="T3" fmla="*/ 0 h 38"/>
                <a:gd name="T4" fmla="*/ 29 w 29"/>
                <a:gd name="T5" fmla="*/ 18 h 38"/>
                <a:gd name="T6" fmla="*/ 15 w 29"/>
                <a:gd name="T7" fmla="*/ 38 h 38"/>
                <a:gd name="T8" fmla="*/ 0 w 29"/>
                <a:gd name="T9" fmla="*/ 18 h 38"/>
                <a:gd name="T10" fmla="*/ 19 w 29"/>
                <a:gd name="T11" fmla="*/ 18 h 38"/>
                <a:gd name="T12" fmla="*/ 15 w 29"/>
                <a:gd name="T13" fmla="*/ 6 h 38"/>
                <a:gd name="T14" fmla="*/ 10 w 29"/>
                <a:gd name="T15" fmla="*/ 18 h 38"/>
                <a:gd name="T16" fmla="*/ 15 w 29"/>
                <a:gd name="T17" fmla="*/ 31 h 38"/>
                <a:gd name="T18" fmla="*/ 19 w 29"/>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8">
                  <a:moveTo>
                    <a:pt x="0" y="18"/>
                  </a:moveTo>
                  <a:cubicBezTo>
                    <a:pt x="0" y="8"/>
                    <a:pt x="1" y="0"/>
                    <a:pt x="15" y="0"/>
                  </a:cubicBezTo>
                  <a:cubicBezTo>
                    <a:pt x="28" y="0"/>
                    <a:pt x="29" y="8"/>
                    <a:pt x="29" y="18"/>
                  </a:cubicBezTo>
                  <a:cubicBezTo>
                    <a:pt x="29" y="30"/>
                    <a:pt x="28" y="38"/>
                    <a:pt x="15" y="38"/>
                  </a:cubicBezTo>
                  <a:cubicBezTo>
                    <a:pt x="1" y="38"/>
                    <a:pt x="0" y="30"/>
                    <a:pt x="0" y="18"/>
                  </a:cubicBezTo>
                  <a:close/>
                  <a:moveTo>
                    <a:pt x="19" y="18"/>
                  </a:moveTo>
                  <a:cubicBezTo>
                    <a:pt x="19" y="10"/>
                    <a:pt x="19" y="6"/>
                    <a:pt x="15" y="6"/>
                  </a:cubicBezTo>
                  <a:cubicBezTo>
                    <a:pt x="10" y="6"/>
                    <a:pt x="10" y="10"/>
                    <a:pt x="10" y="18"/>
                  </a:cubicBezTo>
                  <a:cubicBezTo>
                    <a:pt x="10" y="29"/>
                    <a:pt x="11" y="31"/>
                    <a:pt x="15" y="31"/>
                  </a:cubicBezTo>
                  <a:cubicBezTo>
                    <a:pt x="18" y="31"/>
                    <a:pt x="19" y="29"/>
                    <a:pt x="19" y="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22" name="Freeform 19"/>
            <p:cNvSpPr>
              <a:spLocks/>
            </p:cNvSpPr>
            <p:nvPr/>
          </p:nvSpPr>
          <p:spPr bwMode="gray">
            <a:xfrm>
              <a:off x="7345363" y="1227138"/>
              <a:ext cx="163513" cy="444500"/>
            </a:xfrm>
            <a:custGeom>
              <a:avLst/>
              <a:gdLst>
                <a:gd name="T0" fmla="*/ 20 w 20"/>
                <a:gd name="T1" fmla="*/ 7 h 53"/>
                <a:gd name="T2" fmla="*/ 15 w 20"/>
                <a:gd name="T3" fmla="*/ 12 h 53"/>
                <a:gd name="T4" fmla="*/ 15 w 20"/>
                <a:gd name="T5" fmla="*/ 16 h 53"/>
                <a:gd name="T6" fmla="*/ 19 w 20"/>
                <a:gd name="T7" fmla="*/ 16 h 53"/>
                <a:gd name="T8" fmla="*/ 19 w 20"/>
                <a:gd name="T9" fmla="*/ 23 h 53"/>
                <a:gd name="T10" fmla="*/ 15 w 20"/>
                <a:gd name="T11" fmla="*/ 23 h 53"/>
                <a:gd name="T12" fmla="*/ 15 w 20"/>
                <a:gd name="T13" fmla="*/ 53 h 53"/>
                <a:gd name="T14" fmla="*/ 4 w 20"/>
                <a:gd name="T15" fmla="*/ 53 h 53"/>
                <a:gd name="T16" fmla="*/ 4 w 20"/>
                <a:gd name="T17" fmla="*/ 23 h 53"/>
                <a:gd name="T18" fmla="*/ 0 w 20"/>
                <a:gd name="T19" fmla="*/ 23 h 53"/>
                <a:gd name="T20" fmla="*/ 0 w 20"/>
                <a:gd name="T21" fmla="*/ 16 h 53"/>
                <a:gd name="T22" fmla="*/ 5 w 20"/>
                <a:gd name="T23" fmla="*/ 16 h 53"/>
                <a:gd name="T24" fmla="*/ 16 w 20"/>
                <a:gd name="T25" fmla="*/ 0 h 53"/>
                <a:gd name="T26" fmla="*/ 20 w 20"/>
                <a:gd name="T27" fmla="*/ 0 h 53"/>
                <a:gd name="T28" fmla="*/ 20 w 20"/>
                <a:gd name="T29"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53">
                  <a:moveTo>
                    <a:pt x="20" y="7"/>
                  </a:moveTo>
                  <a:cubicBezTo>
                    <a:pt x="16" y="7"/>
                    <a:pt x="15" y="8"/>
                    <a:pt x="15" y="12"/>
                  </a:cubicBezTo>
                  <a:cubicBezTo>
                    <a:pt x="15" y="16"/>
                    <a:pt x="15" y="16"/>
                    <a:pt x="15" y="16"/>
                  </a:cubicBezTo>
                  <a:cubicBezTo>
                    <a:pt x="19" y="16"/>
                    <a:pt x="19" y="16"/>
                    <a:pt x="19" y="16"/>
                  </a:cubicBezTo>
                  <a:cubicBezTo>
                    <a:pt x="19" y="23"/>
                    <a:pt x="19" y="23"/>
                    <a:pt x="19" y="23"/>
                  </a:cubicBezTo>
                  <a:cubicBezTo>
                    <a:pt x="15" y="23"/>
                    <a:pt x="15" y="23"/>
                    <a:pt x="15" y="23"/>
                  </a:cubicBezTo>
                  <a:cubicBezTo>
                    <a:pt x="15" y="53"/>
                    <a:pt x="15" y="53"/>
                    <a:pt x="15" y="53"/>
                  </a:cubicBezTo>
                  <a:cubicBezTo>
                    <a:pt x="4" y="53"/>
                    <a:pt x="4" y="53"/>
                    <a:pt x="4" y="53"/>
                  </a:cubicBezTo>
                  <a:cubicBezTo>
                    <a:pt x="4" y="23"/>
                    <a:pt x="4" y="23"/>
                    <a:pt x="4" y="23"/>
                  </a:cubicBezTo>
                  <a:cubicBezTo>
                    <a:pt x="0" y="23"/>
                    <a:pt x="0" y="23"/>
                    <a:pt x="0" y="23"/>
                  </a:cubicBezTo>
                  <a:cubicBezTo>
                    <a:pt x="0" y="16"/>
                    <a:pt x="0" y="16"/>
                    <a:pt x="0" y="16"/>
                  </a:cubicBezTo>
                  <a:cubicBezTo>
                    <a:pt x="5" y="16"/>
                    <a:pt x="5" y="16"/>
                    <a:pt x="5" y="16"/>
                  </a:cubicBezTo>
                  <a:cubicBezTo>
                    <a:pt x="4" y="6"/>
                    <a:pt x="4" y="0"/>
                    <a:pt x="16" y="0"/>
                  </a:cubicBezTo>
                  <a:cubicBezTo>
                    <a:pt x="17" y="0"/>
                    <a:pt x="18" y="0"/>
                    <a:pt x="20" y="0"/>
                  </a:cubicBezTo>
                  <a:lnTo>
                    <a:pt x="20" y="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23" name="Freeform 20"/>
            <p:cNvSpPr>
              <a:spLocks/>
            </p:cNvSpPr>
            <p:nvPr/>
          </p:nvSpPr>
          <p:spPr bwMode="gray">
            <a:xfrm>
              <a:off x="7542213" y="1277938"/>
              <a:ext cx="157163" cy="393700"/>
            </a:xfrm>
            <a:custGeom>
              <a:avLst/>
              <a:gdLst>
                <a:gd name="T0" fmla="*/ 0 w 19"/>
                <a:gd name="T1" fmla="*/ 10 h 47"/>
                <a:gd name="T2" fmla="*/ 4 w 19"/>
                <a:gd name="T3" fmla="*/ 10 h 47"/>
                <a:gd name="T4" fmla="*/ 4 w 19"/>
                <a:gd name="T5" fmla="*/ 4 h 47"/>
                <a:gd name="T6" fmla="*/ 14 w 19"/>
                <a:gd name="T7" fmla="*/ 0 h 47"/>
                <a:gd name="T8" fmla="*/ 14 w 19"/>
                <a:gd name="T9" fmla="*/ 10 h 47"/>
                <a:gd name="T10" fmla="*/ 19 w 19"/>
                <a:gd name="T11" fmla="*/ 10 h 47"/>
                <a:gd name="T12" fmla="*/ 19 w 19"/>
                <a:gd name="T13" fmla="*/ 17 h 47"/>
                <a:gd name="T14" fmla="*/ 14 w 19"/>
                <a:gd name="T15" fmla="*/ 17 h 47"/>
                <a:gd name="T16" fmla="*/ 14 w 19"/>
                <a:gd name="T17" fmla="*/ 36 h 47"/>
                <a:gd name="T18" fmla="*/ 17 w 19"/>
                <a:gd name="T19" fmla="*/ 41 h 47"/>
                <a:gd name="T20" fmla="*/ 19 w 19"/>
                <a:gd name="T21" fmla="*/ 41 h 47"/>
                <a:gd name="T22" fmla="*/ 19 w 19"/>
                <a:gd name="T23" fmla="*/ 47 h 47"/>
                <a:gd name="T24" fmla="*/ 14 w 19"/>
                <a:gd name="T25" fmla="*/ 47 h 47"/>
                <a:gd name="T26" fmla="*/ 4 w 19"/>
                <a:gd name="T27" fmla="*/ 39 h 47"/>
                <a:gd name="T28" fmla="*/ 4 w 19"/>
                <a:gd name="T29" fmla="*/ 17 h 47"/>
                <a:gd name="T30" fmla="*/ 0 w 19"/>
                <a:gd name="T31" fmla="*/ 17 h 47"/>
                <a:gd name="T32" fmla="*/ 0 w 19"/>
                <a:gd name="T33"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7">
                  <a:moveTo>
                    <a:pt x="0" y="10"/>
                  </a:moveTo>
                  <a:cubicBezTo>
                    <a:pt x="4" y="10"/>
                    <a:pt x="4" y="10"/>
                    <a:pt x="4" y="10"/>
                  </a:cubicBezTo>
                  <a:cubicBezTo>
                    <a:pt x="4" y="4"/>
                    <a:pt x="4" y="4"/>
                    <a:pt x="4" y="4"/>
                  </a:cubicBezTo>
                  <a:cubicBezTo>
                    <a:pt x="14" y="0"/>
                    <a:pt x="14" y="0"/>
                    <a:pt x="14" y="0"/>
                  </a:cubicBezTo>
                  <a:cubicBezTo>
                    <a:pt x="14" y="10"/>
                    <a:pt x="14" y="10"/>
                    <a:pt x="14" y="10"/>
                  </a:cubicBezTo>
                  <a:cubicBezTo>
                    <a:pt x="19" y="10"/>
                    <a:pt x="19" y="10"/>
                    <a:pt x="19" y="10"/>
                  </a:cubicBezTo>
                  <a:cubicBezTo>
                    <a:pt x="19" y="17"/>
                    <a:pt x="19" y="17"/>
                    <a:pt x="19" y="17"/>
                  </a:cubicBezTo>
                  <a:cubicBezTo>
                    <a:pt x="14" y="17"/>
                    <a:pt x="14" y="17"/>
                    <a:pt x="14" y="17"/>
                  </a:cubicBezTo>
                  <a:cubicBezTo>
                    <a:pt x="14" y="36"/>
                    <a:pt x="14" y="36"/>
                    <a:pt x="14" y="36"/>
                  </a:cubicBezTo>
                  <a:cubicBezTo>
                    <a:pt x="14" y="39"/>
                    <a:pt x="14" y="41"/>
                    <a:pt x="17" y="41"/>
                  </a:cubicBezTo>
                  <a:cubicBezTo>
                    <a:pt x="18" y="41"/>
                    <a:pt x="18" y="41"/>
                    <a:pt x="19" y="41"/>
                  </a:cubicBezTo>
                  <a:cubicBezTo>
                    <a:pt x="19" y="47"/>
                    <a:pt x="19" y="47"/>
                    <a:pt x="19" y="47"/>
                  </a:cubicBezTo>
                  <a:cubicBezTo>
                    <a:pt x="18" y="47"/>
                    <a:pt x="16" y="47"/>
                    <a:pt x="14" y="47"/>
                  </a:cubicBezTo>
                  <a:cubicBezTo>
                    <a:pt x="5" y="47"/>
                    <a:pt x="4" y="41"/>
                    <a:pt x="4" y="39"/>
                  </a:cubicBezTo>
                  <a:cubicBezTo>
                    <a:pt x="4" y="17"/>
                    <a:pt x="4" y="17"/>
                    <a:pt x="4" y="17"/>
                  </a:cubicBezTo>
                  <a:cubicBezTo>
                    <a:pt x="0" y="17"/>
                    <a:pt x="0" y="17"/>
                    <a:pt x="0" y="17"/>
                  </a:cubicBezTo>
                  <a:lnTo>
                    <a:pt x="0" y="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24" name="Freeform 21"/>
            <p:cNvSpPr>
              <a:spLocks/>
            </p:cNvSpPr>
            <p:nvPr/>
          </p:nvSpPr>
          <p:spPr bwMode="gray">
            <a:xfrm>
              <a:off x="7731126" y="1362075"/>
              <a:ext cx="452438" cy="309563"/>
            </a:xfrm>
            <a:custGeom>
              <a:avLst/>
              <a:gdLst>
                <a:gd name="T0" fmla="*/ 0 w 285"/>
                <a:gd name="T1" fmla="*/ 0 h 195"/>
                <a:gd name="T2" fmla="*/ 52 w 285"/>
                <a:gd name="T3" fmla="*/ 0 h 195"/>
                <a:gd name="T4" fmla="*/ 78 w 285"/>
                <a:gd name="T5" fmla="*/ 148 h 195"/>
                <a:gd name="T6" fmla="*/ 78 w 285"/>
                <a:gd name="T7" fmla="*/ 148 h 195"/>
                <a:gd name="T8" fmla="*/ 114 w 285"/>
                <a:gd name="T9" fmla="*/ 0 h 195"/>
                <a:gd name="T10" fmla="*/ 171 w 285"/>
                <a:gd name="T11" fmla="*/ 0 h 195"/>
                <a:gd name="T12" fmla="*/ 202 w 285"/>
                <a:gd name="T13" fmla="*/ 148 h 195"/>
                <a:gd name="T14" fmla="*/ 202 w 285"/>
                <a:gd name="T15" fmla="*/ 148 h 195"/>
                <a:gd name="T16" fmla="*/ 233 w 285"/>
                <a:gd name="T17" fmla="*/ 0 h 195"/>
                <a:gd name="T18" fmla="*/ 285 w 285"/>
                <a:gd name="T19" fmla="*/ 0 h 195"/>
                <a:gd name="T20" fmla="*/ 233 w 285"/>
                <a:gd name="T21" fmla="*/ 195 h 195"/>
                <a:gd name="T22" fmla="*/ 176 w 285"/>
                <a:gd name="T23" fmla="*/ 195 h 195"/>
                <a:gd name="T24" fmla="*/ 140 w 285"/>
                <a:gd name="T25" fmla="*/ 63 h 195"/>
                <a:gd name="T26" fmla="*/ 140 w 285"/>
                <a:gd name="T27" fmla="*/ 63 h 195"/>
                <a:gd name="T28" fmla="*/ 104 w 285"/>
                <a:gd name="T29" fmla="*/ 195 h 195"/>
                <a:gd name="T30" fmla="*/ 47 w 285"/>
                <a:gd name="T31" fmla="*/ 195 h 195"/>
                <a:gd name="T32" fmla="*/ 0 w 285"/>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5" h="195">
                  <a:moveTo>
                    <a:pt x="0" y="0"/>
                  </a:moveTo>
                  <a:lnTo>
                    <a:pt x="52" y="0"/>
                  </a:lnTo>
                  <a:lnTo>
                    <a:pt x="78" y="148"/>
                  </a:lnTo>
                  <a:lnTo>
                    <a:pt x="78" y="148"/>
                  </a:lnTo>
                  <a:lnTo>
                    <a:pt x="114" y="0"/>
                  </a:lnTo>
                  <a:lnTo>
                    <a:pt x="171" y="0"/>
                  </a:lnTo>
                  <a:lnTo>
                    <a:pt x="202" y="148"/>
                  </a:lnTo>
                  <a:lnTo>
                    <a:pt x="202" y="148"/>
                  </a:lnTo>
                  <a:lnTo>
                    <a:pt x="233" y="0"/>
                  </a:lnTo>
                  <a:lnTo>
                    <a:pt x="285" y="0"/>
                  </a:lnTo>
                  <a:lnTo>
                    <a:pt x="233" y="195"/>
                  </a:lnTo>
                  <a:lnTo>
                    <a:pt x="176" y="195"/>
                  </a:lnTo>
                  <a:lnTo>
                    <a:pt x="140" y="63"/>
                  </a:lnTo>
                  <a:lnTo>
                    <a:pt x="140" y="63"/>
                  </a:lnTo>
                  <a:lnTo>
                    <a:pt x="104" y="195"/>
                  </a:lnTo>
                  <a:lnTo>
                    <a:pt x="47"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25" name="Freeform 22"/>
            <p:cNvSpPr>
              <a:spLocks noEditPoints="1"/>
            </p:cNvSpPr>
            <p:nvPr/>
          </p:nvSpPr>
          <p:spPr bwMode="gray">
            <a:xfrm>
              <a:off x="82010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3"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26" name="Freeform 23"/>
            <p:cNvSpPr>
              <a:spLocks/>
            </p:cNvSpPr>
            <p:nvPr/>
          </p:nvSpPr>
          <p:spPr bwMode="gray">
            <a:xfrm>
              <a:off x="8496301" y="1362075"/>
              <a:ext cx="157163"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27" name="Freeform 24"/>
            <p:cNvSpPr>
              <a:spLocks noEditPoints="1"/>
            </p:cNvSpPr>
            <p:nvPr/>
          </p:nvSpPr>
          <p:spPr bwMode="gray">
            <a:xfrm>
              <a:off x="8685213" y="1362075"/>
              <a:ext cx="247650"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28" name="Freeform 25"/>
            <p:cNvSpPr>
              <a:spLocks noEditPoints="1"/>
            </p:cNvSpPr>
            <p:nvPr/>
          </p:nvSpPr>
          <p:spPr bwMode="gray">
            <a:xfrm>
              <a:off x="7920038" y="1957388"/>
              <a:ext cx="206375" cy="258763"/>
            </a:xfrm>
            <a:custGeom>
              <a:avLst/>
              <a:gdLst>
                <a:gd name="T0" fmla="*/ 9 w 25"/>
                <a:gd name="T1" fmla="*/ 17 h 31"/>
                <a:gd name="T2" fmla="*/ 13 w 25"/>
                <a:gd name="T3" fmla="*/ 26 h 31"/>
                <a:gd name="T4" fmla="*/ 16 w 25"/>
                <a:gd name="T5" fmla="*/ 20 h 31"/>
                <a:gd name="T6" fmla="*/ 25 w 25"/>
                <a:gd name="T7" fmla="*/ 20 h 31"/>
                <a:gd name="T8" fmla="*/ 22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7 w 25"/>
                <a:gd name="T21" fmla="*/ 12 h 31"/>
                <a:gd name="T22" fmla="*/ 13 w 25"/>
                <a:gd name="T23" fmla="*/ 5 h 31"/>
                <a:gd name="T24" fmla="*/ 9 w 25"/>
                <a:gd name="T25" fmla="*/ 12 h 31"/>
                <a:gd name="T26" fmla="*/ 17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4" y="26"/>
                    <a:pt x="22" y="28"/>
                  </a:cubicBezTo>
                  <a:cubicBezTo>
                    <a:pt x="20" y="30"/>
                    <a:pt x="17" y="31"/>
                    <a:pt x="13" y="31"/>
                  </a:cubicBezTo>
                  <a:cubicBezTo>
                    <a:pt x="2" y="31"/>
                    <a:pt x="0" y="24"/>
                    <a:pt x="0" y="15"/>
                  </a:cubicBezTo>
                  <a:cubicBezTo>
                    <a:pt x="0" y="7"/>
                    <a:pt x="2" y="0"/>
                    <a:pt x="13" y="0"/>
                  </a:cubicBezTo>
                  <a:cubicBezTo>
                    <a:pt x="24" y="0"/>
                    <a:pt x="25" y="7"/>
                    <a:pt x="25" y="17"/>
                  </a:cubicBezTo>
                  <a:lnTo>
                    <a:pt x="9" y="17"/>
                  </a:lnTo>
                  <a:close/>
                  <a:moveTo>
                    <a:pt x="17" y="12"/>
                  </a:moveTo>
                  <a:cubicBezTo>
                    <a:pt x="17" y="9"/>
                    <a:pt x="17" y="5"/>
                    <a:pt x="13" y="5"/>
                  </a:cubicBezTo>
                  <a:cubicBezTo>
                    <a:pt x="9" y="5"/>
                    <a:pt x="9" y="10"/>
                    <a:pt x="9" y="12"/>
                  </a:cubicBezTo>
                  <a:lnTo>
                    <a:pt x="17"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29" name="Freeform 26"/>
            <p:cNvSpPr>
              <a:spLocks noEditPoints="1"/>
            </p:cNvSpPr>
            <p:nvPr/>
          </p:nvSpPr>
          <p:spPr bwMode="gray">
            <a:xfrm>
              <a:off x="8553451" y="1957388"/>
              <a:ext cx="206375" cy="258763"/>
            </a:xfrm>
            <a:custGeom>
              <a:avLst/>
              <a:gdLst>
                <a:gd name="T0" fmla="*/ 9 w 25"/>
                <a:gd name="T1" fmla="*/ 17 h 31"/>
                <a:gd name="T2" fmla="*/ 12 w 25"/>
                <a:gd name="T3" fmla="*/ 26 h 31"/>
                <a:gd name="T4" fmla="*/ 16 w 25"/>
                <a:gd name="T5" fmla="*/ 20 h 31"/>
                <a:gd name="T6" fmla="*/ 24 w 25"/>
                <a:gd name="T7" fmla="*/ 20 h 31"/>
                <a:gd name="T8" fmla="*/ 21 w 25"/>
                <a:gd name="T9" fmla="*/ 28 h 31"/>
                <a:gd name="T10" fmla="*/ 12 w 25"/>
                <a:gd name="T11" fmla="*/ 31 h 31"/>
                <a:gd name="T12" fmla="*/ 0 w 25"/>
                <a:gd name="T13" fmla="*/ 15 h 31"/>
                <a:gd name="T14" fmla="*/ 12 w 25"/>
                <a:gd name="T15" fmla="*/ 0 h 31"/>
                <a:gd name="T16" fmla="*/ 25 w 25"/>
                <a:gd name="T17" fmla="*/ 17 h 31"/>
                <a:gd name="T18" fmla="*/ 9 w 25"/>
                <a:gd name="T19" fmla="*/ 17 h 31"/>
                <a:gd name="T20" fmla="*/ 16 w 25"/>
                <a:gd name="T21" fmla="*/ 12 h 31"/>
                <a:gd name="T22" fmla="*/ 12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2" y="26"/>
                  </a:cubicBezTo>
                  <a:cubicBezTo>
                    <a:pt x="15" y="26"/>
                    <a:pt x="16" y="23"/>
                    <a:pt x="16" y="20"/>
                  </a:cubicBezTo>
                  <a:cubicBezTo>
                    <a:pt x="24" y="20"/>
                    <a:pt x="24" y="20"/>
                    <a:pt x="24" y="20"/>
                  </a:cubicBezTo>
                  <a:cubicBezTo>
                    <a:pt x="24" y="24"/>
                    <a:pt x="23" y="26"/>
                    <a:pt x="21" y="28"/>
                  </a:cubicBezTo>
                  <a:cubicBezTo>
                    <a:pt x="19" y="30"/>
                    <a:pt x="16" y="31"/>
                    <a:pt x="12" y="31"/>
                  </a:cubicBezTo>
                  <a:cubicBezTo>
                    <a:pt x="2" y="31"/>
                    <a:pt x="0" y="24"/>
                    <a:pt x="0" y="15"/>
                  </a:cubicBezTo>
                  <a:cubicBezTo>
                    <a:pt x="0" y="7"/>
                    <a:pt x="1" y="0"/>
                    <a:pt x="12" y="0"/>
                  </a:cubicBezTo>
                  <a:cubicBezTo>
                    <a:pt x="24" y="0"/>
                    <a:pt x="25" y="7"/>
                    <a:pt x="25" y="17"/>
                  </a:cubicBezTo>
                  <a:lnTo>
                    <a:pt x="9" y="17"/>
                  </a:lnTo>
                  <a:close/>
                  <a:moveTo>
                    <a:pt x="16" y="12"/>
                  </a:moveTo>
                  <a:cubicBezTo>
                    <a:pt x="16" y="9"/>
                    <a:pt x="16" y="5"/>
                    <a:pt x="12"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 name="Freeform 27"/>
            <p:cNvSpPr>
              <a:spLocks/>
            </p:cNvSpPr>
            <p:nvPr/>
          </p:nvSpPr>
          <p:spPr bwMode="gray">
            <a:xfrm>
              <a:off x="3263901" y="1855788"/>
              <a:ext cx="198438" cy="352425"/>
            </a:xfrm>
            <a:custGeom>
              <a:avLst/>
              <a:gdLst>
                <a:gd name="T0" fmla="*/ 0 w 125"/>
                <a:gd name="T1" fmla="*/ 222 h 222"/>
                <a:gd name="T2" fmla="*/ 0 w 125"/>
                <a:gd name="T3" fmla="*/ 0 h 222"/>
                <a:gd name="T4" fmla="*/ 125 w 125"/>
                <a:gd name="T5" fmla="*/ 0 h 222"/>
                <a:gd name="T6" fmla="*/ 125 w 125"/>
                <a:gd name="T7" fmla="*/ 32 h 222"/>
                <a:gd name="T8" fmla="*/ 47 w 125"/>
                <a:gd name="T9" fmla="*/ 32 h 222"/>
                <a:gd name="T10" fmla="*/ 47 w 125"/>
                <a:gd name="T11" fmla="*/ 90 h 222"/>
                <a:gd name="T12" fmla="*/ 114 w 125"/>
                <a:gd name="T13" fmla="*/ 90 h 222"/>
                <a:gd name="T14" fmla="*/ 114 w 125"/>
                <a:gd name="T15" fmla="*/ 122 h 222"/>
                <a:gd name="T16" fmla="*/ 47 w 125"/>
                <a:gd name="T17" fmla="*/ 122 h 222"/>
                <a:gd name="T18" fmla="*/ 47 w 125"/>
                <a:gd name="T19" fmla="*/ 190 h 222"/>
                <a:gd name="T20" fmla="*/ 125 w 125"/>
                <a:gd name="T21" fmla="*/ 190 h 222"/>
                <a:gd name="T22" fmla="*/ 125 w 125"/>
                <a:gd name="T23" fmla="*/ 222 h 222"/>
                <a:gd name="T24" fmla="*/ 0 w 125"/>
                <a:gd name="T25"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222">
                  <a:moveTo>
                    <a:pt x="0" y="222"/>
                  </a:moveTo>
                  <a:lnTo>
                    <a:pt x="0" y="0"/>
                  </a:lnTo>
                  <a:lnTo>
                    <a:pt x="125" y="0"/>
                  </a:lnTo>
                  <a:lnTo>
                    <a:pt x="125" y="32"/>
                  </a:lnTo>
                  <a:lnTo>
                    <a:pt x="47" y="32"/>
                  </a:lnTo>
                  <a:lnTo>
                    <a:pt x="47" y="90"/>
                  </a:lnTo>
                  <a:lnTo>
                    <a:pt x="114" y="90"/>
                  </a:lnTo>
                  <a:lnTo>
                    <a:pt x="114" y="122"/>
                  </a:lnTo>
                  <a:lnTo>
                    <a:pt x="47" y="122"/>
                  </a:lnTo>
                  <a:lnTo>
                    <a:pt x="47" y="190"/>
                  </a:lnTo>
                  <a:lnTo>
                    <a:pt x="125" y="190"/>
                  </a:lnTo>
                  <a:lnTo>
                    <a:pt x="125"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1" name="Freeform 28"/>
            <p:cNvSpPr>
              <a:spLocks/>
            </p:cNvSpPr>
            <p:nvPr/>
          </p:nvSpPr>
          <p:spPr bwMode="gray">
            <a:xfrm>
              <a:off x="3503613" y="1957388"/>
              <a:ext cx="188913"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10" y="2"/>
                    <a:pt x="11"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5"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72" name="Freeform 29"/>
            <p:cNvSpPr>
              <a:spLocks noEditPoints="1"/>
            </p:cNvSpPr>
            <p:nvPr/>
          </p:nvSpPr>
          <p:spPr bwMode="gray">
            <a:xfrm>
              <a:off x="3741738" y="1957388"/>
              <a:ext cx="196850"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2 w 24"/>
                <a:gd name="T13" fmla="*/ 37 h 42"/>
                <a:gd name="T14" fmla="*/ 16 w 24"/>
                <a:gd name="T15" fmla="*/ 32 h 42"/>
                <a:gd name="T16" fmla="*/ 16 w 24"/>
                <a:gd name="T17" fmla="*/ 27 h 42"/>
                <a:gd name="T18" fmla="*/ 15 w 24"/>
                <a:gd name="T19" fmla="*/ 27 h 42"/>
                <a:gd name="T20" fmla="*/ 9 w 24"/>
                <a:gd name="T21" fmla="*/ 30 h 42"/>
                <a:gd name="T22" fmla="*/ 0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6" y="42"/>
                    <a:pt x="1" y="40"/>
                    <a:pt x="1" y="33"/>
                  </a:cubicBezTo>
                  <a:cubicBezTo>
                    <a:pt x="9" y="33"/>
                    <a:pt x="9" y="33"/>
                    <a:pt x="9" y="33"/>
                  </a:cubicBezTo>
                  <a:cubicBezTo>
                    <a:pt x="9" y="34"/>
                    <a:pt x="9" y="35"/>
                    <a:pt x="10" y="36"/>
                  </a:cubicBezTo>
                  <a:cubicBezTo>
                    <a:pt x="10" y="37"/>
                    <a:pt x="11" y="37"/>
                    <a:pt x="12" y="37"/>
                  </a:cubicBezTo>
                  <a:cubicBezTo>
                    <a:pt x="15" y="37"/>
                    <a:pt x="16" y="35"/>
                    <a:pt x="16" y="32"/>
                  </a:cubicBezTo>
                  <a:cubicBezTo>
                    <a:pt x="16" y="27"/>
                    <a:pt x="16" y="27"/>
                    <a:pt x="16" y="27"/>
                  </a:cubicBezTo>
                  <a:cubicBezTo>
                    <a:pt x="15" y="27"/>
                    <a:pt x="15" y="27"/>
                    <a:pt x="15" y="27"/>
                  </a:cubicBezTo>
                  <a:cubicBezTo>
                    <a:pt x="14" y="29"/>
                    <a:pt x="12" y="30"/>
                    <a:pt x="9" y="30"/>
                  </a:cubicBezTo>
                  <a:cubicBezTo>
                    <a:pt x="0" y="30"/>
                    <a:pt x="0" y="22"/>
                    <a:pt x="0" y="15"/>
                  </a:cubicBezTo>
                  <a:cubicBezTo>
                    <a:pt x="0" y="8"/>
                    <a:pt x="0"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73" name="Rectangle 30"/>
            <p:cNvSpPr>
              <a:spLocks noChangeArrowheads="1"/>
            </p:cNvSpPr>
            <p:nvPr/>
          </p:nvSpPr>
          <p:spPr bwMode="gray">
            <a:xfrm>
              <a:off x="3997326" y="1965325"/>
              <a:ext cx="73025" cy="2428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74" name="Freeform 31"/>
            <p:cNvSpPr>
              <a:spLocks/>
            </p:cNvSpPr>
            <p:nvPr/>
          </p:nvSpPr>
          <p:spPr bwMode="gray">
            <a:xfrm>
              <a:off x="4127501" y="1957388"/>
              <a:ext cx="190500"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9" y="2"/>
                    <a:pt x="10"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4"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75" name="Freeform 32"/>
            <p:cNvSpPr>
              <a:spLocks noEditPoints="1"/>
            </p:cNvSpPr>
            <p:nvPr/>
          </p:nvSpPr>
          <p:spPr bwMode="gray">
            <a:xfrm>
              <a:off x="4359276"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3" y="26"/>
                    <a:pt x="21" y="28"/>
                  </a:cubicBezTo>
                  <a:cubicBezTo>
                    <a:pt x="19" y="30"/>
                    <a:pt x="17"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76" name="Freeform 33"/>
            <p:cNvSpPr>
              <a:spLocks noEditPoints="1"/>
            </p:cNvSpPr>
            <p:nvPr/>
          </p:nvSpPr>
          <p:spPr bwMode="gray">
            <a:xfrm>
              <a:off x="4597401"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78" name="Freeform 34"/>
            <p:cNvSpPr>
              <a:spLocks/>
            </p:cNvSpPr>
            <p:nvPr/>
          </p:nvSpPr>
          <p:spPr bwMode="gray">
            <a:xfrm>
              <a:off x="48434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79" name="Freeform 35"/>
            <p:cNvSpPr>
              <a:spLocks noEditPoints="1"/>
            </p:cNvSpPr>
            <p:nvPr/>
          </p:nvSpPr>
          <p:spPr bwMode="gray">
            <a:xfrm>
              <a:off x="4992688"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1" y="0"/>
                    <a:pt x="13" y="0"/>
                  </a:cubicBezTo>
                  <a:cubicBezTo>
                    <a:pt x="24" y="0"/>
                    <a:pt x="25" y="7"/>
                    <a:pt x="25" y="17"/>
                  </a:cubicBezTo>
                  <a:lnTo>
                    <a:pt x="9" y="17"/>
                  </a:lnTo>
                  <a:close/>
                  <a:moveTo>
                    <a:pt x="16" y="12"/>
                  </a:moveTo>
                  <a:cubicBezTo>
                    <a:pt x="16" y="9"/>
                    <a:pt x="16"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80" name="Freeform 36"/>
            <p:cNvSpPr>
              <a:spLocks noEditPoints="1"/>
            </p:cNvSpPr>
            <p:nvPr/>
          </p:nvSpPr>
          <p:spPr bwMode="gray">
            <a:xfrm>
              <a:off x="5230813" y="1855788"/>
              <a:ext cx="196850" cy="360363"/>
            </a:xfrm>
            <a:custGeom>
              <a:avLst/>
              <a:gdLst>
                <a:gd name="T0" fmla="*/ 16 w 24"/>
                <a:gd name="T1" fmla="*/ 42 h 43"/>
                <a:gd name="T2" fmla="*/ 16 w 24"/>
                <a:gd name="T3" fmla="*/ 39 h 43"/>
                <a:gd name="T4" fmla="*/ 16 w 24"/>
                <a:gd name="T5" fmla="*/ 39 h 43"/>
                <a:gd name="T6" fmla="*/ 9 w 24"/>
                <a:gd name="T7" fmla="*/ 43 h 43"/>
                <a:gd name="T8" fmla="*/ 0 w 24"/>
                <a:gd name="T9" fmla="*/ 27 h 43"/>
                <a:gd name="T10" fmla="*/ 9 w 24"/>
                <a:gd name="T11" fmla="*/ 12 h 43"/>
                <a:gd name="T12" fmla="*/ 15 w 24"/>
                <a:gd name="T13" fmla="*/ 15 h 43"/>
                <a:gd name="T14" fmla="*/ 15 w 24"/>
                <a:gd name="T15" fmla="*/ 15 h 43"/>
                <a:gd name="T16" fmla="*/ 15 w 24"/>
                <a:gd name="T17" fmla="*/ 0 h 43"/>
                <a:gd name="T18" fmla="*/ 24 w 24"/>
                <a:gd name="T19" fmla="*/ 0 h 43"/>
                <a:gd name="T20" fmla="*/ 24 w 24"/>
                <a:gd name="T21" fmla="*/ 42 h 43"/>
                <a:gd name="T22" fmla="*/ 16 w 24"/>
                <a:gd name="T23" fmla="*/ 42 h 43"/>
                <a:gd name="T24" fmla="*/ 15 w 24"/>
                <a:gd name="T25" fmla="*/ 27 h 43"/>
                <a:gd name="T26" fmla="*/ 12 w 24"/>
                <a:gd name="T27" fmla="*/ 17 h 43"/>
                <a:gd name="T28" fmla="*/ 9 w 24"/>
                <a:gd name="T29" fmla="*/ 27 h 43"/>
                <a:gd name="T30" fmla="*/ 12 w 24"/>
                <a:gd name="T31" fmla="*/ 38 h 43"/>
                <a:gd name="T32" fmla="*/ 15 w 24"/>
                <a:gd name="T3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3">
                  <a:moveTo>
                    <a:pt x="16" y="42"/>
                  </a:moveTo>
                  <a:cubicBezTo>
                    <a:pt x="16" y="39"/>
                    <a:pt x="16" y="39"/>
                    <a:pt x="16" y="39"/>
                  </a:cubicBezTo>
                  <a:cubicBezTo>
                    <a:pt x="16" y="39"/>
                    <a:pt x="16" y="39"/>
                    <a:pt x="16" y="39"/>
                  </a:cubicBezTo>
                  <a:cubicBezTo>
                    <a:pt x="14" y="42"/>
                    <a:pt x="12" y="43"/>
                    <a:pt x="9" y="43"/>
                  </a:cubicBezTo>
                  <a:cubicBezTo>
                    <a:pt x="0" y="43"/>
                    <a:pt x="0" y="33"/>
                    <a:pt x="0" y="27"/>
                  </a:cubicBezTo>
                  <a:cubicBezTo>
                    <a:pt x="0" y="21"/>
                    <a:pt x="0" y="12"/>
                    <a:pt x="9" y="12"/>
                  </a:cubicBezTo>
                  <a:cubicBezTo>
                    <a:pt x="12" y="12"/>
                    <a:pt x="14" y="13"/>
                    <a:pt x="15" y="15"/>
                  </a:cubicBezTo>
                  <a:cubicBezTo>
                    <a:pt x="15" y="15"/>
                    <a:pt x="15" y="15"/>
                    <a:pt x="15" y="15"/>
                  </a:cubicBezTo>
                  <a:cubicBezTo>
                    <a:pt x="15" y="0"/>
                    <a:pt x="15" y="0"/>
                    <a:pt x="15" y="0"/>
                  </a:cubicBezTo>
                  <a:cubicBezTo>
                    <a:pt x="24" y="0"/>
                    <a:pt x="24" y="0"/>
                    <a:pt x="24" y="0"/>
                  </a:cubicBezTo>
                  <a:cubicBezTo>
                    <a:pt x="24" y="42"/>
                    <a:pt x="24" y="42"/>
                    <a:pt x="24" y="42"/>
                  </a:cubicBezTo>
                  <a:lnTo>
                    <a:pt x="16" y="42"/>
                  </a:lnTo>
                  <a:close/>
                  <a:moveTo>
                    <a:pt x="15" y="27"/>
                  </a:moveTo>
                  <a:cubicBezTo>
                    <a:pt x="15" y="21"/>
                    <a:pt x="16" y="17"/>
                    <a:pt x="12" y="17"/>
                  </a:cubicBezTo>
                  <a:cubicBezTo>
                    <a:pt x="8" y="17"/>
                    <a:pt x="9" y="21"/>
                    <a:pt x="9" y="27"/>
                  </a:cubicBezTo>
                  <a:cubicBezTo>
                    <a:pt x="9" y="35"/>
                    <a:pt x="9" y="38"/>
                    <a:pt x="12" y="38"/>
                  </a:cubicBezTo>
                  <a:cubicBezTo>
                    <a:pt x="15" y="38"/>
                    <a:pt x="15" y="35"/>
                    <a:pt x="15" y="27"/>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81" name="Freeform 37"/>
            <p:cNvSpPr>
              <a:spLocks/>
            </p:cNvSpPr>
            <p:nvPr/>
          </p:nvSpPr>
          <p:spPr bwMode="gray">
            <a:xfrm>
              <a:off x="5584826" y="1889125"/>
              <a:ext cx="131763" cy="327025"/>
            </a:xfrm>
            <a:custGeom>
              <a:avLst/>
              <a:gdLst>
                <a:gd name="T0" fmla="*/ 0 w 16"/>
                <a:gd name="T1" fmla="*/ 9 h 39"/>
                <a:gd name="T2" fmla="*/ 4 w 16"/>
                <a:gd name="T3" fmla="*/ 9 h 39"/>
                <a:gd name="T4" fmla="*/ 4 w 16"/>
                <a:gd name="T5" fmla="*/ 4 h 39"/>
                <a:gd name="T6" fmla="*/ 12 w 16"/>
                <a:gd name="T7" fmla="*/ 0 h 39"/>
                <a:gd name="T8" fmla="*/ 12 w 16"/>
                <a:gd name="T9" fmla="*/ 9 h 39"/>
                <a:gd name="T10" fmla="*/ 16 w 16"/>
                <a:gd name="T11" fmla="*/ 9 h 39"/>
                <a:gd name="T12" fmla="*/ 16 w 16"/>
                <a:gd name="T13" fmla="*/ 14 h 39"/>
                <a:gd name="T14" fmla="*/ 12 w 16"/>
                <a:gd name="T15" fmla="*/ 14 h 39"/>
                <a:gd name="T16" fmla="*/ 12 w 16"/>
                <a:gd name="T17" fmla="*/ 30 h 39"/>
                <a:gd name="T18" fmla="*/ 15 w 16"/>
                <a:gd name="T19" fmla="*/ 33 h 39"/>
                <a:gd name="T20" fmla="*/ 16 w 16"/>
                <a:gd name="T21" fmla="*/ 33 h 39"/>
                <a:gd name="T22" fmla="*/ 16 w 16"/>
                <a:gd name="T23" fmla="*/ 38 h 39"/>
                <a:gd name="T24" fmla="*/ 12 w 16"/>
                <a:gd name="T25" fmla="*/ 39 h 39"/>
                <a:gd name="T26" fmla="*/ 4 w 16"/>
                <a:gd name="T27" fmla="*/ 32 h 39"/>
                <a:gd name="T28" fmla="*/ 4 w 16"/>
                <a:gd name="T29" fmla="*/ 14 h 39"/>
                <a:gd name="T30" fmla="*/ 0 w 16"/>
                <a:gd name="T31" fmla="*/ 14 h 39"/>
                <a:gd name="T32" fmla="*/ 0 w 16"/>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39">
                  <a:moveTo>
                    <a:pt x="0" y="9"/>
                  </a:moveTo>
                  <a:cubicBezTo>
                    <a:pt x="4" y="9"/>
                    <a:pt x="4" y="9"/>
                    <a:pt x="4" y="9"/>
                  </a:cubicBezTo>
                  <a:cubicBezTo>
                    <a:pt x="4" y="4"/>
                    <a:pt x="4" y="4"/>
                    <a:pt x="4" y="4"/>
                  </a:cubicBezTo>
                  <a:cubicBezTo>
                    <a:pt x="12" y="0"/>
                    <a:pt x="12" y="0"/>
                    <a:pt x="12" y="0"/>
                  </a:cubicBezTo>
                  <a:cubicBezTo>
                    <a:pt x="12" y="9"/>
                    <a:pt x="12" y="9"/>
                    <a:pt x="12" y="9"/>
                  </a:cubicBezTo>
                  <a:cubicBezTo>
                    <a:pt x="16" y="9"/>
                    <a:pt x="16" y="9"/>
                    <a:pt x="16" y="9"/>
                  </a:cubicBezTo>
                  <a:cubicBezTo>
                    <a:pt x="16" y="14"/>
                    <a:pt x="16" y="14"/>
                    <a:pt x="16"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4"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82" name="Freeform 38"/>
            <p:cNvSpPr>
              <a:spLocks noEditPoints="1"/>
            </p:cNvSpPr>
            <p:nvPr/>
          </p:nvSpPr>
          <p:spPr bwMode="gray">
            <a:xfrm>
              <a:off x="5740401" y="1957388"/>
              <a:ext cx="206375" cy="258763"/>
            </a:xfrm>
            <a:custGeom>
              <a:avLst/>
              <a:gdLst>
                <a:gd name="T0" fmla="*/ 0 w 25"/>
                <a:gd name="T1" fmla="*/ 15 h 31"/>
                <a:gd name="T2" fmla="*/ 13 w 25"/>
                <a:gd name="T3" fmla="*/ 0 h 31"/>
                <a:gd name="T4" fmla="*/ 25 w 25"/>
                <a:gd name="T5" fmla="*/ 15 h 31"/>
                <a:gd name="T6" fmla="*/ 13 w 25"/>
                <a:gd name="T7" fmla="*/ 31 h 31"/>
                <a:gd name="T8" fmla="*/ 0 w 25"/>
                <a:gd name="T9" fmla="*/ 15 h 31"/>
                <a:gd name="T10" fmla="*/ 16 w 25"/>
                <a:gd name="T11" fmla="*/ 15 h 31"/>
                <a:gd name="T12" fmla="*/ 13 w 25"/>
                <a:gd name="T13" fmla="*/ 5 h 31"/>
                <a:gd name="T14" fmla="*/ 9 w 25"/>
                <a:gd name="T15" fmla="*/ 15 h 31"/>
                <a:gd name="T16" fmla="*/ 13 w 25"/>
                <a:gd name="T17" fmla="*/ 26 h 31"/>
                <a:gd name="T18" fmla="*/ 16 w 25"/>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0" y="15"/>
                  </a:moveTo>
                  <a:cubicBezTo>
                    <a:pt x="0" y="7"/>
                    <a:pt x="1" y="0"/>
                    <a:pt x="13" y="0"/>
                  </a:cubicBezTo>
                  <a:cubicBezTo>
                    <a:pt x="24" y="0"/>
                    <a:pt x="25" y="7"/>
                    <a:pt x="25" y="15"/>
                  </a:cubicBezTo>
                  <a:cubicBezTo>
                    <a:pt x="25" y="24"/>
                    <a:pt x="23" y="31"/>
                    <a:pt x="13" y="31"/>
                  </a:cubicBezTo>
                  <a:cubicBezTo>
                    <a:pt x="2" y="31"/>
                    <a:pt x="0" y="24"/>
                    <a:pt x="0" y="15"/>
                  </a:cubicBezTo>
                  <a:close/>
                  <a:moveTo>
                    <a:pt x="16" y="15"/>
                  </a:moveTo>
                  <a:cubicBezTo>
                    <a:pt x="16" y="8"/>
                    <a:pt x="16" y="5"/>
                    <a:pt x="13" y="5"/>
                  </a:cubicBezTo>
                  <a:cubicBezTo>
                    <a:pt x="9" y="5"/>
                    <a:pt x="9" y="8"/>
                    <a:pt x="9" y="15"/>
                  </a:cubicBezTo>
                  <a:cubicBezTo>
                    <a:pt x="9" y="24"/>
                    <a:pt x="9" y="26"/>
                    <a:pt x="13" y="26"/>
                  </a:cubicBezTo>
                  <a:cubicBezTo>
                    <a:pt x="16"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83" name="Freeform 39"/>
            <p:cNvSpPr>
              <a:spLocks/>
            </p:cNvSpPr>
            <p:nvPr/>
          </p:nvSpPr>
          <p:spPr bwMode="gray">
            <a:xfrm>
              <a:off x="6069013" y="1855788"/>
              <a:ext cx="436563" cy="352425"/>
            </a:xfrm>
            <a:custGeom>
              <a:avLst/>
              <a:gdLst>
                <a:gd name="T0" fmla="*/ 0 w 275"/>
                <a:gd name="T1" fmla="*/ 0 h 222"/>
                <a:gd name="T2" fmla="*/ 52 w 275"/>
                <a:gd name="T3" fmla="*/ 0 h 222"/>
                <a:gd name="T4" fmla="*/ 78 w 275"/>
                <a:gd name="T5" fmla="*/ 159 h 222"/>
                <a:gd name="T6" fmla="*/ 78 w 275"/>
                <a:gd name="T7" fmla="*/ 159 h 222"/>
                <a:gd name="T8" fmla="*/ 114 w 275"/>
                <a:gd name="T9" fmla="*/ 0 h 222"/>
                <a:gd name="T10" fmla="*/ 171 w 275"/>
                <a:gd name="T11" fmla="*/ 0 h 222"/>
                <a:gd name="T12" fmla="*/ 203 w 275"/>
                <a:gd name="T13" fmla="*/ 159 h 222"/>
                <a:gd name="T14" fmla="*/ 203 w 275"/>
                <a:gd name="T15" fmla="*/ 159 h 222"/>
                <a:gd name="T16" fmla="*/ 234 w 275"/>
                <a:gd name="T17" fmla="*/ 0 h 222"/>
                <a:gd name="T18" fmla="*/ 275 w 275"/>
                <a:gd name="T19" fmla="*/ 0 h 222"/>
                <a:gd name="T20" fmla="*/ 228 w 275"/>
                <a:gd name="T21" fmla="*/ 222 h 222"/>
                <a:gd name="T22" fmla="*/ 177 w 275"/>
                <a:gd name="T23" fmla="*/ 222 h 222"/>
                <a:gd name="T24" fmla="*/ 140 w 275"/>
                <a:gd name="T25" fmla="*/ 58 h 222"/>
                <a:gd name="T26" fmla="*/ 140 w 275"/>
                <a:gd name="T27" fmla="*/ 58 h 222"/>
                <a:gd name="T28" fmla="*/ 104 w 275"/>
                <a:gd name="T29" fmla="*/ 222 h 222"/>
                <a:gd name="T30" fmla="*/ 52 w 275"/>
                <a:gd name="T31" fmla="*/ 222 h 222"/>
                <a:gd name="T32" fmla="*/ 0 w 275"/>
                <a:gd name="T3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222">
                  <a:moveTo>
                    <a:pt x="0" y="0"/>
                  </a:moveTo>
                  <a:lnTo>
                    <a:pt x="52" y="0"/>
                  </a:lnTo>
                  <a:lnTo>
                    <a:pt x="78" y="159"/>
                  </a:lnTo>
                  <a:lnTo>
                    <a:pt x="78" y="159"/>
                  </a:lnTo>
                  <a:lnTo>
                    <a:pt x="114" y="0"/>
                  </a:lnTo>
                  <a:lnTo>
                    <a:pt x="171" y="0"/>
                  </a:lnTo>
                  <a:lnTo>
                    <a:pt x="203" y="159"/>
                  </a:lnTo>
                  <a:lnTo>
                    <a:pt x="203" y="159"/>
                  </a:lnTo>
                  <a:lnTo>
                    <a:pt x="234" y="0"/>
                  </a:lnTo>
                  <a:lnTo>
                    <a:pt x="275" y="0"/>
                  </a:lnTo>
                  <a:lnTo>
                    <a:pt x="228" y="222"/>
                  </a:lnTo>
                  <a:lnTo>
                    <a:pt x="177" y="222"/>
                  </a:lnTo>
                  <a:lnTo>
                    <a:pt x="140" y="58"/>
                  </a:lnTo>
                  <a:lnTo>
                    <a:pt x="140" y="58"/>
                  </a:lnTo>
                  <a:lnTo>
                    <a:pt x="104" y="222"/>
                  </a:lnTo>
                  <a:lnTo>
                    <a:pt x="52" y="222"/>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84" name="Freeform 40"/>
            <p:cNvSpPr>
              <a:spLocks noEditPoints="1"/>
            </p:cNvSpPr>
            <p:nvPr/>
          </p:nvSpPr>
          <p:spPr bwMode="gray">
            <a:xfrm>
              <a:off x="6513513" y="1957388"/>
              <a:ext cx="198438"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5" y="5"/>
                    <a:pt x="12" y="5"/>
                  </a:cubicBezTo>
                  <a:cubicBezTo>
                    <a:pt x="8"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85" name="Freeform 41"/>
            <p:cNvSpPr>
              <a:spLocks/>
            </p:cNvSpPr>
            <p:nvPr/>
          </p:nvSpPr>
          <p:spPr bwMode="gray">
            <a:xfrm>
              <a:off x="67611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86" name="Freeform 42"/>
            <p:cNvSpPr>
              <a:spLocks/>
            </p:cNvSpPr>
            <p:nvPr/>
          </p:nvSpPr>
          <p:spPr bwMode="gray">
            <a:xfrm>
              <a:off x="6924676" y="1855788"/>
              <a:ext cx="206375" cy="352425"/>
            </a:xfrm>
            <a:custGeom>
              <a:avLst/>
              <a:gdLst>
                <a:gd name="T0" fmla="*/ 0 w 130"/>
                <a:gd name="T1" fmla="*/ 222 h 222"/>
                <a:gd name="T2" fmla="*/ 0 w 130"/>
                <a:gd name="T3" fmla="*/ 0 h 222"/>
                <a:gd name="T4" fmla="*/ 42 w 130"/>
                <a:gd name="T5" fmla="*/ 0 h 222"/>
                <a:gd name="T6" fmla="*/ 42 w 130"/>
                <a:gd name="T7" fmla="*/ 132 h 222"/>
                <a:gd name="T8" fmla="*/ 42 w 130"/>
                <a:gd name="T9" fmla="*/ 132 h 222"/>
                <a:gd name="T10" fmla="*/ 83 w 130"/>
                <a:gd name="T11" fmla="*/ 69 h 222"/>
                <a:gd name="T12" fmla="*/ 125 w 130"/>
                <a:gd name="T13" fmla="*/ 69 h 222"/>
                <a:gd name="T14" fmla="*/ 83 w 130"/>
                <a:gd name="T15" fmla="*/ 137 h 222"/>
                <a:gd name="T16" fmla="*/ 130 w 130"/>
                <a:gd name="T17" fmla="*/ 222 h 222"/>
                <a:gd name="T18" fmla="*/ 83 w 130"/>
                <a:gd name="T19" fmla="*/ 222 h 222"/>
                <a:gd name="T20" fmla="*/ 42 w 130"/>
                <a:gd name="T21" fmla="*/ 137 h 222"/>
                <a:gd name="T22" fmla="*/ 42 w 130"/>
                <a:gd name="T23" fmla="*/ 137 h 222"/>
                <a:gd name="T24" fmla="*/ 42 w 130"/>
                <a:gd name="T25" fmla="*/ 222 h 222"/>
                <a:gd name="T26" fmla="*/ 0 w 130"/>
                <a:gd name="T2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222">
                  <a:moveTo>
                    <a:pt x="0" y="222"/>
                  </a:moveTo>
                  <a:lnTo>
                    <a:pt x="0" y="0"/>
                  </a:lnTo>
                  <a:lnTo>
                    <a:pt x="42" y="0"/>
                  </a:lnTo>
                  <a:lnTo>
                    <a:pt x="42" y="132"/>
                  </a:lnTo>
                  <a:lnTo>
                    <a:pt x="42" y="132"/>
                  </a:lnTo>
                  <a:lnTo>
                    <a:pt x="83" y="69"/>
                  </a:lnTo>
                  <a:lnTo>
                    <a:pt x="125" y="69"/>
                  </a:lnTo>
                  <a:lnTo>
                    <a:pt x="83" y="137"/>
                  </a:lnTo>
                  <a:lnTo>
                    <a:pt x="130" y="222"/>
                  </a:lnTo>
                  <a:lnTo>
                    <a:pt x="83" y="222"/>
                  </a:lnTo>
                  <a:lnTo>
                    <a:pt x="42" y="137"/>
                  </a:lnTo>
                  <a:lnTo>
                    <a:pt x="42" y="137"/>
                  </a:lnTo>
                  <a:lnTo>
                    <a:pt x="42"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87" name="Freeform 43"/>
            <p:cNvSpPr>
              <a:spLocks/>
            </p:cNvSpPr>
            <p:nvPr/>
          </p:nvSpPr>
          <p:spPr bwMode="gray">
            <a:xfrm>
              <a:off x="7229476" y="1855788"/>
              <a:ext cx="238125" cy="352425"/>
            </a:xfrm>
            <a:custGeom>
              <a:avLst/>
              <a:gdLst>
                <a:gd name="T0" fmla="*/ 150 w 150"/>
                <a:gd name="T1" fmla="*/ 0 h 222"/>
                <a:gd name="T2" fmla="*/ 150 w 150"/>
                <a:gd name="T3" fmla="*/ 37 h 222"/>
                <a:gd name="T4" fmla="*/ 99 w 150"/>
                <a:gd name="T5" fmla="*/ 37 h 222"/>
                <a:gd name="T6" fmla="*/ 99 w 150"/>
                <a:gd name="T7" fmla="*/ 222 h 222"/>
                <a:gd name="T8" fmla="*/ 52 w 150"/>
                <a:gd name="T9" fmla="*/ 222 h 222"/>
                <a:gd name="T10" fmla="*/ 52 w 150"/>
                <a:gd name="T11" fmla="*/ 37 h 222"/>
                <a:gd name="T12" fmla="*/ 0 w 150"/>
                <a:gd name="T13" fmla="*/ 37 h 222"/>
                <a:gd name="T14" fmla="*/ 0 w 150"/>
                <a:gd name="T15" fmla="*/ 0 h 222"/>
                <a:gd name="T16" fmla="*/ 150 w 150"/>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22">
                  <a:moveTo>
                    <a:pt x="150" y="0"/>
                  </a:moveTo>
                  <a:lnTo>
                    <a:pt x="150" y="37"/>
                  </a:lnTo>
                  <a:lnTo>
                    <a:pt x="99" y="37"/>
                  </a:lnTo>
                  <a:lnTo>
                    <a:pt x="99" y="222"/>
                  </a:lnTo>
                  <a:lnTo>
                    <a:pt x="52" y="222"/>
                  </a:lnTo>
                  <a:lnTo>
                    <a:pt x="52" y="37"/>
                  </a:lnTo>
                  <a:lnTo>
                    <a:pt x="0" y="37"/>
                  </a:lnTo>
                  <a:lnTo>
                    <a:pt x="0" y="0"/>
                  </a:lnTo>
                  <a:lnTo>
                    <a:pt x="15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88" name="Freeform 44"/>
            <p:cNvSpPr>
              <a:spLocks noEditPoints="1"/>
            </p:cNvSpPr>
            <p:nvPr/>
          </p:nvSpPr>
          <p:spPr bwMode="gray">
            <a:xfrm>
              <a:off x="7443788" y="1957388"/>
              <a:ext cx="196850"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6" y="5"/>
                    <a:pt x="12" y="5"/>
                  </a:cubicBezTo>
                  <a:cubicBezTo>
                    <a:pt x="9"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89" name="Freeform 45"/>
            <p:cNvSpPr>
              <a:spLocks noEditPoints="1"/>
            </p:cNvSpPr>
            <p:nvPr/>
          </p:nvSpPr>
          <p:spPr bwMode="gray">
            <a:xfrm>
              <a:off x="7681913" y="1957388"/>
              <a:ext cx="198438"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3 w 24"/>
                <a:gd name="T13" fmla="*/ 37 h 42"/>
                <a:gd name="T14" fmla="*/ 16 w 24"/>
                <a:gd name="T15" fmla="*/ 32 h 42"/>
                <a:gd name="T16" fmla="*/ 16 w 24"/>
                <a:gd name="T17" fmla="*/ 27 h 42"/>
                <a:gd name="T18" fmla="*/ 16 w 24"/>
                <a:gd name="T19" fmla="*/ 27 h 42"/>
                <a:gd name="T20" fmla="*/ 9 w 24"/>
                <a:gd name="T21" fmla="*/ 30 h 42"/>
                <a:gd name="T22" fmla="*/ 1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7" y="42"/>
                    <a:pt x="1" y="40"/>
                    <a:pt x="1" y="33"/>
                  </a:cubicBezTo>
                  <a:cubicBezTo>
                    <a:pt x="9" y="33"/>
                    <a:pt x="9" y="33"/>
                    <a:pt x="9" y="33"/>
                  </a:cubicBezTo>
                  <a:cubicBezTo>
                    <a:pt x="9" y="34"/>
                    <a:pt x="9" y="35"/>
                    <a:pt x="10" y="36"/>
                  </a:cubicBezTo>
                  <a:cubicBezTo>
                    <a:pt x="10" y="37"/>
                    <a:pt x="11" y="37"/>
                    <a:pt x="13" y="37"/>
                  </a:cubicBezTo>
                  <a:cubicBezTo>
                    <a:pt x="15" y="37"/>
                    <a:pt x="16" y="35"/>
                    <a:pt x="16" y="32"/>
                  </a:cubicBezTo>
                  <a:cubicBezTo>
                    <a:pt x="16" y="27"/>
                    <a:pt x="16" y="27"/>
                    <a:pt x="16" y="27"/>
                  </a:cubicBezTo>
                  <a:cubicBezTo>
                    <a:pt x="16" y="27"/>
                    <a:pt x="16" y="27"/>
                    <a:pt x="16" y="27"/>
                  </a:cubicBezTo>
                  <a:cubicBezTo>
                    <a:pt x="14" y="29"/>
                    <a:pt x="12" y="30"/>
                    <a:pt x="9" y="30"/>
                  </a:cubicBezTo>
                  <a:cubicBezTo>
                    <a:pt x="0" y="30"/>
                    <a:pt x="1" y="22"/>
                    <a:pt x="1" y="15"/>
                  </a:cubicBezTo>
                  <a:cubicBezTo>
                    <a:pt x="1" y="8"/>
                    <a:pt x="1"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90" name="Freeform 46"/>
            <p:cNvSpPr>
              <a:spLocks/>
            </p:cNvSpPr>
            <p:nvPr/>
          </p:nvSpPr>
          <p:spPr bwMode="gray">
            <a:xfrm>
              <a:off x="8142288" y="1889125"/>
              <a:ext cx="139700" cy="327025"/>
            </a:xfrm>
            <a:custGeom>
              <a:avLst/>
              <a:gdLst>
                <a:gd name="T0" fmla="*/ 0 w 17"/>
                <a:gd name="T1" fmla="*/ 9 h 39"/>
                <a:gd name="T2" fmla="*/ 4 w 17"/>
                <a:gd name="T3" fmla="*/ 9 h 39"/>
                <a:gd name="T4" fmla="*/ 4 w 17"/>
                <a:gd name="T5" fmla="*/ 4 h 39"/>
                <a:gd name="T6" fmla="*/ 12 w 17"/>
                <a:gd name="T7" fmla="*/ 0 h 39"/>
                <a:gd name="T8" fmla="*/ 12 w 17"/>
                <a:gd name="T9" fmla="*/ 9 h 39"/>
                <a:gd name="T10" fmla="*/ 17 w 17"/>
                <a:gd name="T11" fmla="*/ 9 h 39"/>
                <a:gd name="T12" fmla="*/ 17 w 17"/>
                <a:gd name="T13" fmla="*/ 14 h 39"/>
                <a:gd name="T14" fmla="*/ 12 w 17"/>
                <a:gd name="T15" fmla="*/ 14 h 39"/>
                <a:gd name="T16" fmla="*/ 12 w 17"/>
                <a:gd name="T17" fmla="*/ 30 h 39"/>
                <a:gd name="T18" fmla="*/ 15 w 17"/>
                <a:gd name="T19" fmla="*/ 33 h 39"/>
                <a:gd name="T20" fmla="*/ 16 w 17"/>
                <a:gd name="T21" fmla="*/ 33 h 39"/>
                <a:gd name="T22" fmla="*/ 16 w 17"/>
                <a:gd name="T23" fmla="*/ 38 h 39"/>
                <a:gd name="T24" fmla="*/ 12 w 17"/>
                <a:gd name="T25" fmla="*/ 39 h 39"/>
                <a:gd name="T26" fmla="*/ 4 w 17"/>
                <a:gd name="T27" fmla="*/ 32 h 39"/>
                <a:gd name="T28" fmla="*/ 4 w 17"/>
                <a:gd name="T29" fmla="*/ 14 h 39"/>
                <a:gd name="T30" fmla="*/ 0 w 17"/>
                <a:gd name="T31" fmla="*/ 14 h 39"/>
                <a:gd name="T32" fmla="*/ 0 w 17"/>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39">
                  <a:moveTo>
                    <a:pt x="0" y="9"/>
                  </a:moveTo>
                  <a:cubicBezTo>
                    <a:pt x="4" y="9"/>
                    <a:pt x="4" y="9"/>
                    <a:pt x="4" y="9"/>
                  </a:cubicBezTo>
                  <a:cubicBezTo>
                    <a:pt x="4" y="4"/>
                    <a:pt x="4" y="4"/>
                    <a:pt x="4" y="4"/>
                  </a:cubicBezTo>
                  <a:cubicBezTo>
                    <a:pt x="12" y="0"/>
                    <a:pt x="12" y="0"/>
                    <a:pt x="12" y="0"/>
                  </a:cubicBezTo>
                  <a:cubicBezTo>
                    <a:pt x="12" y="9"/>
                    <a:pt x="12" y="9"/>
                    <a:pt x="12" y="9"/>
                  </a:cubicBezTo>
                  <a:cubicBezTo>
                    <a:pt x="17" y="9"/>
                    <a:pt x="17" y="9"/>
                    <a:pt x="17" y="9"/>
                  </a:cubicBezTo>
                  <a:cubicBezTo>
                    <a:pt x="17" y="14"/>
                    <a:pt x="17" y="14"/>
                    <a:pt x="17"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5"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91" name="Freeform 47"/>
            <p:cNvSpPr>
              <a:spLocks/>
            </p:cNvSpPr>
            <p:nvPr/>
          </p:nvSpPr>
          <p:spPr bwMode="gray">
            <a:xfrm>
              <a:off x="8323263" y="1855788"/>
              <a:ext cx="190500" cy="352425"/>
            </a:xfrm>
            <a:custGeom>
              <a:avLst/>
              <a:gdLst>
                <a:gd name="T0" fmla="*/ 14 w 23"/>
                <a:gd name="T1" fmla="*/ 42 h 42"/>
                <a:gd name="T2" fmla="*/ 14 w 23"/>
                <a:gd name="T3" fmla="*/ 22 h 42"/>
                <a:gd name="T4" fmla="*/ 11 w 23"/>
                <a:gd name="T5" fmla="*/ 17 h 42"/>
                <a:gd name="T6" fmla="*/ 8 w 23"/>
                <a:gd name="T7" fmla="*/ 22 h 42"/>
                <a:gd name="T8" fmla="*/ 8 w 23"/>
                <a:gd name="T9" fmla="*/ 42 h 42"/>
                <a:gd name="T10" fmla="*/ 0 w 23"/>
                <a:gd name="T11" fmla="*/ 42 h 42"/>
                <a:gd name="T12" fmla="*/ 0 w 23"/>
                <a:gd name="T13" fmla="*/ 0 h 42"/>
                <a:gd name="T14" fmla="*/ 8 w 23"/>
                <a:gd name="T15" fmla="*/ 0 h 42"/>
                <a:gd name="T16" fmla="*/ 8 w 23"/>
                <a:gd name="T17" fmla="*/ 16 h 42"/>
                <a:gd name="T18" fmla="*/ 8 w 23"/>
                <a:gd name="T19" fmla="*/ 16 h 42"/>
                <a:gd name="T20" fmla="*/ 11 w 23"/>
                <a:gd name="T21" fmla="*/ 13 h 42"/>
                <a:gd name="T22" fmla="*/ 15 w 23"/>
                <a:gd name="T23" fmla="*/ 12 h 42"/>
                <a:gd name="T24" fmla="*/ 23 w 23"/>
                <a:gd name="T25" fmla="*/ 18 h 42"/>
                <a:gd name="T26" fmla="*/ 23 w 23"/>
                <a:gd name="T27" fmla="*/ 42 h 42"/>
                <a:gd name="T28" fmla="*/ 14 w 23"/>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42">
                  <a:moveTo>
                    <a:pt x="14" y="42"/>
                  </a:moveTo>
                  <a:cubicBezTo>
                    <a:pt x="14" y="22"/>
                    <a:pt x="14" y="22"/>
                    <a:pt x="14" y="22"/>
                  </a:cubicBezTo>
                  <a:cubicBezTo>
                    <a:pt x="14" y="19"/>
                    <a:pt x="14" y="17"/>
                    <a:pt x="11" y="17"/>
                  </a:cubicBezTo>
                  <a:cubicBezTo>
                    <a:pt x="9" y="17"/>
                    <a:pt x="8" y="19"/>
                    <a:pt x="8" y="22"/>
                  </a:cubicBezTo>
                  <a:cubicBezTo>
                    <a:pt x="8" y="42"/>
                    <a:pt x="8" y="42"/>
                    <a:pt x="8" y="42"/>
                  </a:cubicBezTo>
                  <a:cubicBezTo>
                    <a:pt x="0" y="42"/>
                    <a:pt x="0" y="42"/>
                    <a:pt x="0" y="42"/>
                  </a:cubicBezTo>
                  <a:cubicBezTo>
                    <a:pt x="0" y="0"/>
                    <a:pt x="0" y="0"/>
                    <a:pt x="0" y="0"/>
                  </a:cubicBezTo>
                  <a:cubicBezTo>
                    <a:pt x="8" y="0"/>
                    <a:pt x="8" y="0"/>
                    <a:pt x="8" y="0"/>
                  </a:cubicBezTo>
                  <a:cubicBezTo>
                    <a:pt x="8" y="16"/>
                    <a:pt x="8" y="16"/>
                    <a:pt x="8" y="16"/>
                  </a:cubicBezTo>
                  <a:cubicBezTo>
                    <a:pt x="8" y="16"/>
                    <a:pt x="8" y="16"/>
                    <a:pt x="8" y="16"/>
                  </a:cubicBezTo>
                  <a:cubicBezTo>
                    <a:pt x="9" y="14"/>
                    <a:pt x="10" y="13"/>
                    <a:pt x="11" y="13"/>
                  </a:cubicBezTo>
                  <a:cubicBezTo>
                    <a:pt x="12" y="12"/>
                    <a:pt x="14" y="12"/>
                    <a:pt x="15" y="12"/>
                  </a:cubicBezTo>
                  <a:cubicBezTo>
                    <a:pt x="19" y="12"/>
                    <a:pt x="23" y="14"/>
                    <a:pt x="23" y="18"/>
                  </a:cubicBezTo>
                  <a:cubicBezTo>
                    <a:pt x="23" y="42"/>
                    <a:pt x="23" y="42"/>
                    <a:pt x="23" y="42"/>
                  </a:cubicBezTo>
                  <a:lnTo>
                    <a:pt x="14"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92" name="Freeform 48"/>
            <p:cNvSpPr>
              <a:spLocks/>
            </p:cNvSpPr>
            <p:nvPr/>
          </p:nvSpPr>
          <p:spPr bwMode="gray">
            <a:xfrm>
              <a:off x="8801101" y="1957388"/>
              <a:ext cx="123825" cy="250825"/>
            </a:xfrm>
            <a:custGeom>
              <a:avLst/>
              <a:gdLst>
                <a:gd name="T0" fmla="*/ 8 w 15"/>
                <a:gd name="T1" fmla="*/ 1 h 30"/>
                <a:gd name="T2" fmla="*/ 8 w 15"/>
                <a:gd name="T3" fmla="*/ 4 h 30"/>
                <a:gd name="T4" fmla="*/ 8 w 15"/>
                <a:gd name="T5" fmla="*/ 4 h 30"/>
                <a:gd name="T6" fmla="*/ 15 w 15"/>
                <a:gd name="T7" fmla="*/ 0 h 30"/>
                <a:gd name="T8" fmla="*/ 15 w 15"/>
                <a:gd name="T9" fmla="*/ 7 h 30"/>
                <a:gd name="T10" fmla="*/ 8 w 15"/>
                <a:gd name="T11" fmla="*/ 14 h 30"/>
                <a:gd name="T12" fmla="*/ 8 w 15"/>
                <a:gd name="T13" fmla="*/ 30 h 30"/>
                <a:gd name="T14" fmla="*/ 0 w 15"/>
                <a:gd name="T15" fmla="*/ 30 h 30"/>
                <a:gd name="T16" fmla="*/ 0 w 15"/>
                <a:gd name="T17" fmla="*/ 1 h 30"/>
                <a:gd name="T18" fmla="*/ 8 w 15"/>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0">
                  <a:moveTo>
                    <a:pt x="8" y="1"/>
                  </a:moveTo>
                  <a:cubicBezTo>
                    <a:pt x="8" y="4"/>
                    <a:pt x="8" y="4"/>
                    <a:pt x="8" y="4"/>
                  </a:cubicBezTo>
                  <a:cubicBezTo>
                    <a:pt x="8" y="4"/>
                    <a:pt x="8" y="4"/>
                    <a:pt x="8" y="4"/>
                  </a:cubicBezTo>
                  <a:cubicBezTo>
                    <a:pt x="9" y="1"/>
                    <a:pt x="12" y="0"/>
                    <a:pt x="15" y="0"/>
                  </a:cubicBezTo>
                  <a:cubicBezTo>
                    <a:pt x="15" y="7"/>
                    <a:pt x="15" y="7"/>
                    <a:pt x="15"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grpSp>
    </p:spTree>
    <p:extLst>
      <p:ext uri="{BB962C8B-B14F-4D97-AF65-F5344CB8AC3E}">
        <p14:creationId xmlns:p14="http://schemas.microsoft.com/office/powerpoint/2010/main" val="164080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Oracle logo">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59" y="129398"/>
            <a:ext cx="11915881" cy="6547450"/>
          </a:xfrm>
          <a:prstGeom prst="rect">
            <a:avLst/>
          </a:prstGeom>
          <a:noFill/>
          <a:ln>
            <a:noFill/>
          </a:ln>
        </p:spPr>
      </p:pic>
      <p:sp>
        <p:nvSpPr>
          <p:cNvPr id="6" name="Rectangle 5"/>
          <p:cNvSpPr/>
          <p:nvPr/>
        </p:nvSpPr>
        <p:spPr bwMode="gray">
          <a:xfrm>
            <a:off x="-287" y="0"/>
            <a:ext cx="194013"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7" name="Rectangle 6"/>
          <p:cNvSpPr/>
          <p:nvPr/>
        </p:nvSpPr>
        <p:spPr bwMode="gray">
          <a:xfrm>
            <a:off x="11998275" y="5854"/>
            <a:ext cx="194011"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8" name="Rectangle 7"/>
          <p:cNvSpPr/>
          <p:nvPr/>
        </p:nvSpPr>
        <p:spPr bwMode="gray">
          <a:xfrm>
            <a:off x="-286" y="6400800"/>
            <a:ext cx="12192571"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9" name="Rectangle 8"/>
          <p:cNvSpPr/>
          <p:nvPr/>
        </p:nvSpPr>
        <p:spPr bwMode="gray">
          <a:xfrm>
            <a:off x="-286" y="0"/>
            <a:ext cx="12192573"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3823123" y="2843827"/>
            <a:ext cx="4545752" cy="569547"/>
          </a:xfrm>
          <a:prstGeom prst="rect">
            <a:avLst/>
          </a:prstGeom>
        </p:spPr>
      </p:pic>
    </p:spTree>
    <p:extLst>
      <p:ext uri="{BB962C8B-B14F-4D97-AF65-F5344CB8AC3E}">
        <p14:creationId xmlns:p14="http://schemas.microsoft.com/office/powerpoint/2010/main" val="147080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289" y="1524001"/>
            <a:ext cx="11129420" cy="441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991926-9D37-40E7-80C4-EC5F27AFCB67}" type="datetimeFigureOut">
              <a:rPr lang="en-US" smtClean="0">
                <a:solidFill>
                  <a:srgbClr val="5F5F5F">
                    <a:lumMod val="60000"/>
                    <a:lumOff val="40000"/>
                  </a:srgbClr>
                </a:solidFill>
              </a:rPr>
              <a:pPr/>
              <a:t>8/20/2015</a:t>
            </a:fld>
            <a:endParaRPr lang="en-US">
              <a:solidFill>
                <a:srgbClr val="5F5F5F">
                  <a:lumMod val="60000"/>
                  <a:lumOff val="40000"/>
                </a:srgbClr>
              </a:solidFill>
            </a:endParaRPr>
          </a:p>
        </p:txBody>
      </p:sp>
      <p:sp>
        <p:nvSpPr>
          <p:cNvPr id="5" name="Footer Placeholder 4"/>
          <p:cNvSpPr>
            <a:spLocks noGrp="1"/>
          </p:cNvSpPr>
          <p:nvPr>
            <p:ph type="ftr" sz="quarter" idx="11"/>
          </p:nvPr>
        </p:nvSpPr>
        <p:spPr/>
        <p:txBody>
          <a:bodyPr/>
          <a:lstStyle/>
          <a:p>
            <a:endParaRPr lang="en-US">
              <a:solidFill>
                <a:srgbClr val="5F5F5F">
                  <a:lumMod val="60000"/>
                  <a:lumOff val="40000"/>
                </a:srgbClr>
              </a:solidFill>
            </a:endParaRPr>
          </a:p>
        </p:txBody>
      </p:sp>
      <p:sp>
        <p:nvSpPr>
          <p:cNvPr id="6" name="Slide Number Placeholder 5"/>
          <p:cNvSpPr>
            <a:spLocks noGrp="1"/>
          </p:cNvSpPr>
          <p:nvPr>
            <p:ph type="sldNum" sz="quarter" idx="12"/>
          </p:nvPr>
        </p:nvSpPr>
        <p:spPr/>
        <p:txBody>
          <a:bodyPr/>
          <a:lstStyle/>
          <a:p>
            <a:fld id="{D4EAF17A-378C-49D5-A479-C71FF9D7F1E7}" type="slidenum">
              <a:rPr lang="en-US" smtClean="0">
                <a:solidFill>
                  <a:srgbClr val="5F5F5F">
                    <a:lumMod val="60000"/>
                    <a:lumOff val="40000"/>
                  </a:srgbClr>
                </a:solidFill>
              </a:rPr>
              <a:pPr/>
              <a:t>‹#›</a:t>
            </a:fld>
            <a:endParaRPr lang="en-US">
              <a:solidFill>
                <a:srgbClr val="5F5F5F">
                  <a:lumMod val="60000"/>
                  <a:lumOff val="40000"/>
                </a:srgbClr>
              </a:solidFill>
            </a:endParaRPr>
          </a:p>
        </p:txBody>
      </p:sp>
    </p:spTree>
    <p:extLst>
      <p:ext uri="{BB962C8B-B14F-4D97-AF65-F5344CB8AC3E}">
        <p14:creationId xmlns:p14="http://schemas.microsoft.com/office/powerpoint/2010/main" val="706943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8092" y="533400"/>
            <a:ext cx="1371957" cy="5410200"/>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531952" y="533400"/>
            <a:ext cx="952748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D3D3DC0-E8DA-4DFB-93A6-6089D43271B1}"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3287668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23824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New Template_Closing Slide">
    <p:spTree>
      <p:nvGrpSpPr>
        <p:cNvPr id="1" name=""/>
        <p:cNvGrpSpPr/>
        <p:nvPr/>
      </p:nvGrpSpPr>
      <p:grpSpPr>
        <a:xfrm>
          <a:off x="0" y="0"/>
          <a:ext cx="0" cy="0"/>
          <a:chOff x="0" y="0"/>
          <a:chExt cx="0" cy="0"/>
        </a:xfrm>
      </p:grpSpPr>
      <p:pic>
        <p:nvPicPr>
          <p:cNvPr id="13" name="Picture 1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3" descr="O_signature_clr_rgb.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177" y="1772129"/>
            <a:ext cx="9753600" cy="2999232"/>
          </a:xfrm>
          <a:prstGeom prst="rect">
            <a:avLst/>
          </a:prstGeom>
        </p:spPr>
      </p:pic>
    </p:spTree>
    <p:extLst>
      <p:ext uri="{BB962C8B-B14F-4D97-AF65-F5344CB8AC3E}">
        <p14:creationId xmlns:p14="http://schemas.microsoft.com/office/powerpoint/2010/main" val="1045155301"/>
      </p:ext>
    </p:extLst>
  </p:cSld>
  <p:clrMapOvr>
    <a:masterClrMapping/>
  </p:clrMapOvr>
  <p:transition spd="med">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1_Title Slide with Picture">
    <p:bg>
      <p:bgPr>
        <a:blipFill rotWithShape="1">
          <a:blip r:embed="rId2" cstate="print"/>
          <a:srcRect/>
          <a:stretch>
            <a:fillRect/>
          </a:stretch>
        </a:blipFill>
        <a:effectLst/>
      </p:bgPr>
    </p:bg>
    <p:spTree>
      <p:nvGrpSpPr>
        <p:cNvPr id="1" name=""/>
        <p:cNvGrpSpPr/>
        <p:nvPr/>
      </p:nvGrpSpPr>
      <p:grpSpPr>
        <a:xfrm>
          <a:off x="0" y="0"/>
          <a:ext cx="0" cy="0"/>
          <a:chOff x="0" y="0"/>
          <a:chExt cx="0" cy="0"/>
        </a:xfrm>
      </p:grpSpPr>
      <p:sp>
        <p:nvSpPr>
          <p:cNvPr id="25" name="Shape 25" descr="Full slide 4-color photo can be inserted here"/>
          <p:cNvSpPr/>
          <p:nvPr/>
        </p:nvSpPr>
        <p:spPr>
          <a:xfrm>
            <a:off x="2" y="0"/>
            <a:ext cx="12201534" cy="6858000"/>
          </a:xfrm>
          <a:prstGeom prst="rect">
            <a:avLst/>
          </a:prstGeom>
          <a:solidFill>
            <a:srgbClr val="46575E">
              <a:alpha val="40000"/>
            </a:srgbClr>
          </a:solidFill>
          <a:ln w="12700">
            <a:miter lim="400000"/>
          </a:ln>
        </p:spPr>
        <p:txBody>
          <a:bodyPr lIns="0" tIns="0" rIns="0" bIns="0" anchor="ctr"/>
          <a:lstStyle/>
          <a:p>
            <a:pPr algn="ctr">
              <a:defRPr>
                <a:solidFill>
                  <a:srgbClr val="FFFFFF"/>
                </a:solidFill>
              </a:defRPr>
            </a:pPr>
            <a:endParaRPr>
              <a:solidFill>
                <a:srgbClr val="FFFFFF"/>
              </a:solidFill>
            </a:endParaRPr>
          </a:p>
        </p:txBody>
      </p:sp>
      <p:sp>
        <p:nvSpPr>
          <p:cNvPr id="26" name="Shape 26"/>
          <p:cNvSpPr>
            <a:spLocks noGrp="1"/>
          </p:cNvSpPr>
          <p:nvPr>
            <p:ph type="title"/>
          </p:nvPr>
        </p:nvSpPr>
        <p:spPr>
          <a:xfrm>
            <a:off x="532370" y="0"/>
            <a:ext cx="8772138" cy="2209800"/>
          </a:xfrm>
          <a:prstGeom prst="rect">
            <a:avLst/>
          </a:prstGeom>
        </p:spPr>
        <p:txBody>
          <a:bodyPr/>
          <a:lstStyle>
            <a:lvl1pPr>
              <a:defRPr sz="4800">
                <a:solidFill>
                  <a:srgbClr val="FFFFFF"/>
                </a:solidFill>
              </a:defRPr>
            </a:lvl1pPr>
          </a:lstStyle>
          <a:p>
            <a:pPr lvl="0">
              <a:defRPr sz="1800">
                <a:solidFill>
                  <a:srgbClr val="000000"/>
                </a:solidFill>
              </a:defRPr>
            </a:pPr>
            <a:r>
              <a:rPr sz="4800">
                <a:solidFill>
                  <a:srgbClr val="FFFFFF"/>
                </a:solidFill>
              </a:rPr>
              <a:t>Title Text</a:t>
            </a:r>
          </a:p>
        </p:txBody>
      </p:sp>
      <p:sp>
        <p:nvSpPr>
          <p:cNvPr id="27" name="Shape 27"/>
          <p:cNvSpPr>
            <a:spLocks noGrp="1"/>
          </p:cNvSpPr>
          <p:nvPr>
            <p:ph type="body" idx="1"/>
          </p:nvPr>
        </p:nvSpPr>
        <p:spPr>
          <a:xfrm>
            <a:off x="532317" y="2286000"/>
            <a:ext cx="8773282" cy="2628900"/>
          </a:xfrm>
          <a:prstGeom prst="rect">
            <a:avLst/>
          </a:prstGeom>
        </p:spPr>
        <p:txBody>
          <a:bodyPr/>
          <a:lstStyle>
            <a:lvl1pPr marL="0" indent="0">
              <a:spcBef>
                <a:spcPts val="0"/>
              </a:spcBef>
              <a:buClrTx/>
              <a:buSzTx/>
              <a:buFontTx/>
              <a:buNone/>
              <a:defRPr sz="2400" b="1">
                <a:solidFill>
                  <a:srgbClr val="FFFFFF"/>
                </a:solidFill>
              </a:defRPr>
            </a:lvl1pPr>
            <a:lvl2pPr marL="0" indent="457200">
              <a:spcBef>
                <a:spcPts val="0"/>
              </a:spcBef>
              <a:buClrTx/>
              <a:buSzTx/>
              <a:buFontTx/>
              <a:buNone/>
              <a:defRPr sz="2400" b="1">
                <a:solidFill>
                  <a:srgbClr val="FFFFFF"/>
                </a:solidFill>
              </a:defRPr>
            </a:lvl2pPr>
            <a:lvl3pPr marL="0" indent="914400">
              <a:spcBef>
                <a:spcPts val="0"/>
              </a:spcBef>
              <a:buClrTx/>
              <a:buSzTx/>
              <a:buFontTx/>
              <a:buNone/>
              <a:defRPr sz="2400" b="1">
                <a:solidFill>
                  <a:srgbClr val="FFFFFF"/>
                </a:solidFill>
              </a:defRPr>
            </a:lvl3pPr>
            <a:lvl4pPr marL="0" indent="1371600">
              <a:spcBef>
                <a:spcPts val="0"/>
              </a:spcBef>
              <a:buClrTx/>
              <a:buSzTx/>
              <a:buFontTx/>
              <a:buNone/>
              <a:defRPr sz="2400" b="1">
                <a:solidFill>
                  <a:srgbClr val="FFFFFF"/>
                </a:solidFill>
              </a:defRPr>
            </a:lvl4pPr>
            <a:lvl5pPr marL="0" indent="1828800">
              <a:spcBef>
                <a:spcPts val="0"/>
              </a:spcBef>
              <a:buClrTx/>
              <a:buSzTx/>
              <a:buFontTx/>
              <a:buNone/>
              <a:defRPr sz="2400" b="1">
                <a:solidFill>
                  <a:srgbClr val="FFFFFF"/>
                </a:solidFill>
              </a:defRPr>
            </a:lvl5pPr>
          </a:lstStyle>
          <a:p>
            <a:pPr lvl="0">
              <a:defRPr sz="1800" b="0">
                <a:solidFill>
                  <a:srgbClr val="000000"/>
                </a:solidFill>
              </a:defRPr>
            </a:pPr>
            <a:r>
              <a:rPr sz="2400" b="1">
                <a:solidFill>
                  <a:srgbClr val="FFFFFF"/>
                </a:solidFill>
              </a:rPr>
              <a:t>Body Level One</a:t>
            </a:r>
          </a:p>
          <a:p>
            <a:pPr lvl="1">
              <a:defRPr sz="1800" b="0">
                <a:solidFill>
                  <a:srgbClr val="000000"/>
                </a:solidFill>
              </a:defRPr>
            </a:pPr>
            <a:r>
              <a:rPr sz="2400" b="1">
                <a:solidFill>
                  <a:srgbClr val="FFFFFF"/>
                </a:solidFill>
              </a:rPr>
              <a:t>Body Level Two</a:t>
            </a:r>
          </a:p>
          <a:p>
            <a:pPr lvl="2">
              <a:defRPr sz="1800" b="0">
                <a:solidFill>
                  <a:srgbClr val="000000"/>
                </a:solidFill>
              </a:defRPr>
            </a:pPr>
            <a:r>
              <a:rPr sz="2400" b="1">
                <a:solidFill>
                  <a:srgbClr val="FFFFFF"/>
                </a:solidFill>
              </a:rPr>
              <a:t>Body Level Three</a:t>
            </a:r>
          </a:p>
          <a:p>
            <a:pPr lvl="3">
              <a:defRPr sz="1800" b="0">
                <a:solidFill>
                  <a:srgbClr val="000000"/>
                </a:solidFill>
              </a:defRPr>
            </a:pPr>
            <a:r>
              <a:rPr sz="2400" b="1">
                <a:solidFill>
                  <a:srgbClr val="FFFFFF"/>
                </a:solidFill>
              </a:rPr>
              <a:t>Body Level Four</a:t>
            </a:r>
          </a:p>
          <a:p>
            <a:pPr lvl="4">
              <a:defRPr sz="1800" b="0">
                <a:solidFill>
                  <a:srgbClr val="000000"/>
                </a:solidFill>
              </a:defRPr>
            </a:pPr>
            <a:r>
              <a:rPr sz="2400" b="1">
                <a:solidFill>
                  <a:srgbClr val="FFFFFF"/>
                </a:solidFill>
              </a:rPr>
              <a:t>Body Level Five</a:t>
            </a:r>
          </a:p>
        </p:txBody>
      </p:sp>
      <p:sp>
        <p:nvSpPr>
          <p:cNvPr id="28" name="Shape 28"/>
          <p:cNvSpPr/>
          <p:nvPr/>
        </p:nvSpPr>
        <p:spPr>
          <a:xfrm>
            <a:off x="5995884" y="6509191"/>
            <a:ext cx="6221464"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lvl1pPr>
              <a:defRPr sz="800">
                <a:solidFill>
                  <a:srgbClr val="FFFFFF"/>
                </a:solidFill>
              </a:defRPr>
            </a:lvl1pPr>
          </a:lstStyle>
          <a:p>
            <a:pPr>
              <a:defRPr sz="1800">
                <a:solidFill>
                  <a:srgbClr val="000000"/>
                </a:solidFill>
              </a:defRPr>
            </a:pPr>
            <a:r>
              <a:rPr sz="1800">
                <a:solidFill>
                  <a:srgbClr val="000000"/>
                </a:solidFill>
              </a:rPr>
              <a:t>Copyright © 2014 Oracle and/or its affiliates. All rights reserved.  |</a:t>
            </a:r>
          </a:p>
        </p:txBody>
      </p:sp>
      <p:sp>
        <p:nvSpPr>
          <p:cNvPr id="29" name="Shape 29"/>
          <p:cNvSpPr>
            <a:spLocks noGrp="1"/>
          </p:cNvSpPr>
          <p:nvPr>
            <p:ph type="sldNum" sz="quarter" idx="2"/>
          </p:nvPr>
        </p:nvSpPr>
        <p:spPr>
          <a:xfrm>
            <a:off x="11542696" y="6962142"/>
            <a:ext cx="127133" cy="127001"/>
          </a:xfrm>
          <a:prstGeom prst="rect">
            <a:avLst/>
          </a:prstGeom>
        </p:spPr>
        <p:txBody>
          <a:bodyPr/>
          <a:lstStyle>
            <a:lvl1pPr>
              <a:defRPr>
                <a:solidFill>
                  <a:srgbClr val="BDC1C5"/>
                </a:solidFill>
              </a:defRPr>
            </a:lvl1pPr>
          </a:lstStyle>
          <a:p>
            <a:fld id="{86CB4B4D-7CA3-9044-876B-883B54F8677D}" type="slidenum">
              <a:rPr/>
              <a:pPr/>
              <a:t>‹#›</a:t>
            </a:fld>
            <a:endParaRPr/>
          </a:p>
        </p:txBody>
      </p:sp>
      <p:pic>
        <p:nvPicPr>
          <p:cNvPr id="30" name="image1.png" descr="Oracle logo in white on red staging background"/>
          <p:cNvPicPr/>
          <p:nvPr/>
        </p:nvPicPr>
        <p:blipFill>
          <a:blip r:embed="rId3" cstate="print">
            <a:extLst/>
          </a:blip>
          <a:stretch>
            <a:fillRect/>
          </a:stretch>
        </p:blipFill>
        <p:spPr>
          <a:xfrm>
            <a:off x="532367" y="6263642"/>
            <a:ext cx="1624554" cy="594361"/>
          </a:xfrm>
          <a:prstGeom prst="rect">
            <a:avLst/>
          </a:prstGeom>
          <a:ln w="12700">
            <a:miter lim="400000"/>
          </a:ln>
        </p:spPr>
      </p:pic>
    </p:spTree>
    <p:extLst>
      <p:ext uri="{BB962C8B-B14F-4D97-AF65-F5344CB8AC3E}">
        <p14:creationId xmlns:p14="http://schemas.microsoft.com/office/powerpoint/2010/main" val="401020036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6" name="Text Placeholder 12"/>
          <p:cNvSpPr>
            <a:spLocks noGrp="1"/>
          </p:cNvSpPr>
          <p:nvPr>
            <p:ph type="body" sz="quarter" idx="13" hasCustomPrompt="1"/>
          </p:nvPr>
        </p:nvSpPr>
        <p:spPr>
          <a:xfrm>
            <a:off x="531952" y="1373741"/>
            <a:ext cx="11128096"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10376118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293" y="1981200"/>
            <a:ext cx="1112942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7" name="Text Placeholder 12"/>
          <p:cNvSpPr>
            <a:spLocks noGrp="1"/>
          </p:cNvSpPr>
          <p:nvPr>
            <p:ph type="body" sz="quarter" idx="13" hasCustomPrompt="1"/>
          </p:nvPr>
        </p:nvSpPr>
        <p:spPr>
          <a:xfrm>
            <a:off x="531956" y="1373741"/>
            <a:ext cx="11128097"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179376104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2463" y="327387"/>
            <a:ext cx="10972781" cy="541860"/>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1072463" y="2029469"/>
            <a:ext cx="10972800" cy="4083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1072463" y="864288"/>
            <a:ext cx="10972800" cy="406400"/>
          </a:xfrm>
        </p:spPr>
        <p:txBody>
          <a:bodyPr anchor="t" anchorCtr="0">
            <a:noAutofit/>
          </a:bodyPr>
          <a:lstStyle>
            <a:lvl1pPr marL="0" indent="0">
              <a:spcAft>
                <a:spcPts val="0"/>
              </a:spcAft>
              <a:buFontTx/>
              <a:buNone/>
              <a:defRPr sz="2667">
                <a:solidFill>
                  <a:schemeClr val="accent1"/>
                </a:solidFill>
              </a:defRPr>
            </a:lvl1pPr>
            <a:lvl2pPr marL="609509" indent="0">
              <a:buFontTx/>
              <a:buNone/>
              <a:defRPr/>
            </a:lvl2pPr>
            <a:lvl3pPr marL="1219018" indent="0">
              <a:buFontTx/>
              <a:buNone/>
              <a:defRPr/>
            </a:lvl3pPr>
            <a:lvl4pPr marL="1828526" indent="0">
              <a:buFontTx/>
              <a:buNone/>
              <a:defRPr/>
            </a:lvl4pPr>
            <a:lvl5pPr marL="2438035" indent="0">
              <a:buFontTx/>
              <a:buNone/>
              <a:defRPr/>
            </a:lvl5pPr>
          </a:lstStyle>
          <a:p>
            <a:pPr lvl="0"/>
            <a:r>
              <a:rPr lang="en-US" smtClean="0"/>
              <a:t>Click to edit Master text styles</a:t>
            </a:r>
          </a:p>
        </p:txBody>
      </p:sp>
    </p:spTree>
    <p:extLst>
      <p:ext uri="{BB962C8B-B14F-4D97-AF65-F5344CB8AC3E}">
        <p14:creationId xmlns:p14="http://schemas.microsoft.com/office/powerpoint/2010/main" val="1632777099"/>
      </p:ext>
    </p:extLst>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31084568"/>
      </p:ext>
    </p:extLst>
  </p:cSld>
  <p:clrMapOvr>
    <a:masterClrMapping/>
  </p:clrMapOvr>
  <p:transition spd="med"/>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without Picture">
    <p:spTree>
      <p:nvGrpSpPr>
        <p:cNvPr id="1" name=""/>
        <p:cNvGrpSpPr/>
        <p:nvPr/>
      </p:nvGrpSpPr>
      <p:grpSpPr>
        <a:xfrm>
          <a:off x="0" y="0"/>
          <a:ext cx="0" cy="0"/>
          <a:chOff x="0" y="0"/>
          <a:chExt cx="0" cy="0"/>
        </a:xfrm>
      </p:grpSpPr>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11128097"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902" y="2286000"/>
            <a:ext cx="11129546"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1AB1A54-131B-434B-AAD1-AD1F7D7DAA2B}"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13" name="Text Placeholder 12"/>
          <p:cNvSpPr>
            <a:spLocks noGrp="1"/>
          </p:cNvSpPr>
          <p:nvPr>
            <p:ph type="body" sz="quarter" idx="13" hasCustomPrompt="1"/>
          </p:nvPr>
        </p:nvSpPr>
        <p:spPr>
          <a:xfrm>
            <a:off x="531952" y="3429452"/>
            <a:ext cx="11128097"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4" name="Picture 13"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4243860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9" Type="http://schemas.openxmlformats.org/officeDocument/2006/relationships/theme" Target="../theme/theme2.xml"/><Relationship Id="rId3" Type="http://schemas.openxmlformats.org/officeDocument/2006/relationships/slideLayout" Target="../slideLayouts/slideLayout11.xml"/><Relationship Id="rId21" Type="http://schemas.openxmlformats.org/officeDocument/2006/relationships/slideLayout" Target="../slideLayouts/slideLayout29.xml"/><Relationship Id="rId34" Type="http://schemas.openxmlformats.org/officeDocument/2006/relationships/slideLayout" Target="../slideLayouts/slideLayout42.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33" Type="http://schemas.openxmlformats.org/officeDocument/2006/relationships/slideLayout" Target="../slideLayouts/slideLayout41.xml"/><Relationship Id="rId38" Type="http://schemas.openxmlformats.org/officeDocument/2006/relationships/slideLayout" Target="../slideLayouts/slideLayout46.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29" Type="http://schemas.openxmlformats.org/officeDocument/2006/relationships/slideLayout" Target="../slideLayouts/slideLayout37.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32" Type="http://schemas.openxmlformats.org/officeDocument/2006/relationships/slideLayout" Target="../slideLayouts/slideLayout40.xml"/><Relationship Id="rId37" Type="http://schemas.openxmlformats.org/officeDocument/2006/relationships/slideLayout" Target="../slideLayouts/slideLayout45.xml"/><Relationship Id="rId40" Type="http://schemas.openxmlformats.org/officeDocument/2006/relationships/image" Target="../media/image1.png"/><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36" Type="http://schemas.openxmlformats.org/officeDocument/2006/relationships/slideLayout" Target="../slideLayouts/slideLayout44.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31" Type="http://schemas.openxmlformats.org/officeDocument/2006/relationships/slideLayout" Target="../slideLayouts/slideLayout39.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30" Type="http://schemas.openxmlformats.org/officeDocument/2006/relationships/slideLayout" Target="../slideLayouts/slideLayout38.xml"/><Relationship Id="rId35"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5" name="Group 6"/>
          <p:cNvGrpSpPr/>
          <p:nvPr/>
        </p:nvGrpSpPr>
        <p:grpSpPr>
          <a:xfrm>
            <a:off x="-285" y="0"/>
            <a:ext cx="12192575" cy="6858000"/>
            <a:chOff x="-287" y="0"/>
            <a:chExt cx="12189399" cy="6858000"/>
          </a:xfrm>
        </p:grpSpPr>
        <p:sp>
          <p:nvSpPr>
            <p:cNvPr id="8" name="Rectangle 7"/>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19"/>
              <a:endParaRPr sz="2400" dirty="0">
                <a:solidFill>
                  <a:srgbClr val="FFFFFF"/>
                </a:solidFill>
              </a:endParaRPr>
            </a:p>
          </p:txBody>
        </p:sp>
        <p:sp>
          <p:nvSpPr>
            <p:cNvPr id="9" name="Rectangle 8"/>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19"/>
              <a:endParaRPr sz="2400" dirty="0">
                <a:solidFill>
                  <a:srgbClr val="FFFFFF"/>
                </a:solidFill>
              </a:endParaRPr>
            </a:p>
          </p:txBody>
        </p:sp>
        <p:sp>
          <p:nvSpPr>
            <p:cNvPr id="10" name="Rectangle 9"/>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19"/>
              <a:endParaRPr sz="2400" dirty="0">
                <a:solidFill>
                  <a:srgbClr val="FFFFFF"/>
                </a:solidFill>
              </a:endParaRPr>
            </a:p>
          </p:txBody>
        </p:sp>
        <p:sp>
          <p:nvSpPr>
            <p:cNvPr id="11" name="Rectangle 10"/>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19"/>
              <a:endParaRPr sz="2400" dirty="0">
                <a:solidFill>
                  <a:srgbClr val="FFFFFF"/>
                </a:solidFill>
              </a:endParaRPr>
            </a:p>
          </p:txBody>
        </p:sp>
      </p:grpSp>
      <p:sp>
        <p:nvSpPr>
          <p:cNvPr id="2" name="Title Placeholder 1"/>
          <p:cNvSpPr>
            <a:spLocks noGrp="1"/>
          </p:cNvSpPr>
          <p:nvPr>
            <p:ph type="title"/>
          </p:nvPr>
        </p:nvSpPr>
        <p:spPr>
          <a:xfrm>
            <a:off x="531953" y="406400"/>
            <a:ext cx="11128097"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291" y="1524001"/>
            <a:ext cx="11129420" cy="441960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4"/>
          </p:nvPr>
        </p:nvSpPr>
        <p:spPr>
          <a:xfrm>
            <a:off x="11278949" y="6556248"/>
            <a:ext cx="381760"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pPr defTabSz="1219119"/>
            <a:fld id="{C51EAA63-D034-42AE-91FA-B13B9518C7BE}" type="slidenum">
              <a:rPr lang="en-US" smtClean="0">
                <a:solidFill>
                  <a:srgbClr val="5F5F5F">
                    <a:lumMod val="60000"/>
                    <a:lumOff val="40000"/>
                  </a:srgbClr>
                </a:solidFill>
              </a:rPr>
              <a:pPr defTabSz="1219119"/>
              <a:t>‹#›</a:t>
            </a:fld>
            <a:endParaRPr lang="en-US" dirty="0">
              <a:solidFill>
                <a:srgbClr val="5F5F5F">
                  <a:lumMod val="60000"/>
                  <a:lumOff val="40000"/>
                </a:srgbClr>
              </a:solidFill>
            </a:endParaRPr>
          </a:p>
        </p:txBody>
      </p:sp>
      <p:pic>
        <p:nvPicPr>
          <p:cNvPr id="19" name="Picture 18" descr="1.5X red tab for PPT.png"/>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bwMode="ltGray">
          <a:xfrm>
            <a:off x="531951" y="6268259"/>
            <a:ext cx="1610675" cy="589743"/>
          </a:xfrm>
          <a:prstGeom prst="rect">
            <a:avLst/>
          </a:prstGeom>
        </p:spPr>
      </p:pic>
      <p:sp>
        <p:nvSpPr>
          <p:cNvPr id="13" name="TextBox 12"/>
          <p:cNvSpPr txBox="1"/>
          <p:nvPr userDrawn="1"/>
        </p:nvSpPr>
        <p:spPr bwMode="invGray">
          <a:xfrm>
            <a:off x="9107370" y="6420377"/>
            <a:ext cx="3039889" cy="348872"/>
          </a:xfrm>
          <a:prstGeom prst="rect">
            <a:avLst/>
          </a:prstGeom>
          <a:gradFill flip="none" rotWithShape="1">
            <a:gsLst>
              <a:gs pos="0">
                <a:schemeClr val="tx1">
                  <a:lumMod val="50000"/>
                  <a:lumOff val="50000"/>
                </a:schemeClr>
              </a:gs>
              <a:gs pos="50000">
                <a:schemeClr val="tx1">
                  <a:lumMod val="50000"/>
                  <a:lumOff val="50000"/>
                </a:schemeClr>
              </a:gs>
              <a:gs pos="100000">
                <a:schemeClr val="tx2"/>
              </a:gs>
            </a:gsLst>
            <a:lin ang="10800000" scaled="1"/>
            <a:tileRect/>
          </a:gradFill>
          <a:effectLst>
            <a:outerShdw blurRad="50800" dist="50800" dir="5400000" algn="ctr" rotWithShape="0">
              <a:schemeClr val="tx1"/>
            </a:outerShdw>
          </a:effectLst>
        </p:spPr>
        <p:txBody>
          <a:bodyPr wrap="square" lIns="243829" tIns="60957" rIns="0" bIns="60957" rtlCol="0">
            <a:spAutoFit/>
          </a:bodyPr>
          <a:lstStyle/>
          <a:p>
            <a:pPr defTabSz="1219119"/>
            <a:r>
              <a:rPr lang="en-US" sz="1467" dirty="0" smtClean="0">
                <a:solidFill>
                  <a:srgbClr val="FF0000"/>
                </a:solidFill>
                <a:effectLst>
                  <a:outerShdw blurRad="38100" dist="38100" dir="2700000" algn="tl">
                    <a:srgbClr val="000000">
                      <a:alpha val="43137"/>
                    </a:srgbClr>
                  </a:outerShdw>
                </a:effectLst>
              </a:rPr>
              <a:t>Oracle</a:t>
            </a:r>
            <a:r>
              <a:rPr lang="en-US" sz="1467" dirty="0" smtClean="0">
                <a:solidFill>
                  <a:srgbClr val="FFFFFF"/>
                </a:solidFill>
                <a:effectLst>
                  <a:outerShdw blurRad="38100" dist="38100" dir="2700000" algn="tl">
                    <a:srgbClr val="000000">
                      <a:alpha val="43137"/>
                    </a:srgbClr>
                  </a:outerShdw>
                </a:effectLst>
              </a:rPr>
              <a:t> Enterprise Architecture</a:t>
            </a:r>
            <a:endParaRPr lang="en-US" sz="1467" dirty="0">
              <a:solidFill>
                <a:srgbClr val="FFFFFF"/>
              </a:solidFill>
              <a:effectLst>
                <a:outerShdw blurRad="38100" dist="38100" dir="2700000" algn="tl">
                  <a:srgbClr val="000000">
                    <a:alpha val="43137"/>
                  </a:srgbClr>
                </a:outerShdw>
              </a:effectLst>
            </a:endParaRPr>
          </a:p>
        </p:txBody>
      </p:sp>
      <p:grpSp>
        <p:nvGrpSpPr>
          <p:cNvPr id="16" name="Group 15"/>
          <p:cNvGrpSpPr/>
          <p:nvPr userDrawn="1"/>
        </p:nvGrpSpPr>
        <p:grpSpPr>
          <a:xfrm>
            <a:off x="2273908" y="6544240"/>
            <a:ext cx="6020528" cy="291389"/>
            <a:chOff x="597807" y="4913973"/>
            <a:chExt cx="2539093" cy="218542"/>
          </a:xfrm>
        </p:grpSpPr>
        <p:sp>
          <p:nvSpPr>
            <p:cNvPr id="17" name="Text Box 14"/>
            <p:cNvSpPr txBox="1">
              <a:spLocks noChangeArrowheads="1"/>
            </p:cNvSpPr>
            <p:nvPr userDrawn="1"/>
          </p:nvSpPr>
          <p:spPr bwMode="auto">
            <a:xfrm>
              <a:off x="631886" y="4913973"/>
              <a:ext cx="2505014" cy="2185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457105" eaLnBrk="1" fontAlgn="base" hangingPunct="1">
                <a:spcAft>
                  <a:spcPct val="0"/>
                </a:spcAft>
                <a:buClr>
                  <a:srgbClr val="FF0000"/>
                </a:buClr>
                <a:buFont typeface="Arial"/>
                <a:buNone/>
                <a:defRPr/>
              </a:pPr>
              <a:r>
                <a:rPr lang="en-US" sz="1067" dirty="0" smtClean="0">
                  <a:solidFill>
                    <a:srgbClr val="5F5F5F"/>
                  </a:solidFill>
                </a:rPr>
                <a:t>Copyright © 2015, Oracle and/or its affiliates. All rights reserved. | </a:t>
              </a:r>
              <a:r>
                <a:rPr lang="en-US" sz="1200" b="1" i="1" dirty="0" smtClean="0">
                  <a:solidFill>
                    <a:srgbClr val="FF0000"/>
                  </a:solidFill>
                </a:rPr>
                <a:t>Strictly Internal to Oracle</a:t>
              </a:r>
              <a:endParaRPr lang="en-US" sz="1067" b="1" i="1" dirty="0" smtClean="0">
                <a:solidFill>
                  <a:srgbClr val="FF0000"/>
                </a:solidFill>
              </a:endParaRPr>
            </a:p>
          </p:txBody>
        </p:sp>
        <p:cxnSp>
          <p:nvCxnSpPr>
            <p:cNvPr id="18" name="Straight Connector 17"/>
            <p:cNvCxnSpPr/>
            <p:nvPr userDrawn="1"/>
          </p:nvCxnSpPr>
          <p:spPr>
            <a:xfrm flipH="1">
              <a:off x="597807" y="4935973"/>
              <a:ext cx="1092" cy="96623"/>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userDrawn="1"/>
          </p:nvCxnSpPr>
          <p:spPr>
            <a:xfrm flipH="1">
              <a:off x="3124105" y="4950487"/>
              <a:ext cx="1092" cy="96623"/>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grpSp>
      <p:sp>
        <p:nvSpPr>
          <p:cNvPr id="21" name="Slide Number Placeholder 5"/>
          <p:cNvSpPr txBox="1">
            <a:spLocks/>
          </p:cNvSpPr>
          <p:nvPr userDrawn="1"/>
        </p:nvSpPr>
        <p:spPr>
          <a:xfrm>
            <a:off x="8238484" y="6492724"/>
            <a:ext cx="460416" cy="350661"/>
          </a:xfrm>
          <a:prstGeom prst="rect">
            <a:avLst/>
          </a:prstGeom>
        </p:spPr>
        <p:txBody>
          <a:bodyPr lIns="121915" tIns="60957" rIns="121915" bIns="60957"/>
          <a:lstStyle>
            <a:lvl1pPr>
              <a:defRPr>
                <a:solidFill>
                  <a:srgbClr val="BCC0C4"/>
                </a:solidFill>
              </a:defRPr>
            </a:lvl1pPr>
          </a:lstStyle>
          <a:p>
            <a:pPr defTabSz="1219119">
              <a:defRPr/>
            </a:pPr>
            <a:fld id="{C51EAA63-D034-42AE-91FA-B13B9518C7BE}" type="slidenum">
              <a:rPr lang="en-US" sz="1333" smtClean="0">
                <a:solidFill>
                  <a:srgbClr val="5F5F5F">
                    <a:lumMod val="50000"/>
                  </a:srgbClr>
                </a:solidFill>
              </a:rPr>
              <a:pPr defTabSz="1219119">
                <a:defRPr/>
              </a:pPr>
              <a:t>‹#›</a:t>
            </a:fld>
            <a:endParaRPr lang="en-US" sz="2400" dirty="0">
              <a:solidFill>
                <a:srgbClr val="5F5F5F">
                  <a:lumMod val="50000"/>
                </a:srgbClr>
              </a:solidFill>
            </a:endParaRPr>
          </a:p>
        </p:txBody>
      </p:sp>
    </p:spTree>
    <p:extLst>
      <p:ext uri="{BB962C8B-B14F-4D97-AF65-F5344CB8AC3E}">
        <p14:creationId xmlns:p14="http://schemas.microsoft.com/office/powerpoint/2010/main" val="230288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transition spd="med"/>
  <p:timing>
    <p:tnLst>
      <p:par>
        <p:cTn id="1" dur="indefinite" restart="never" nodeType="tmRoot"/>
      </p:par>
    </p:tnLst>
  </p:timing>
  <p:hf hdr="0" dt="0"/>
  <p:txStyles>
    <p:titleStyle>
      <a:lvl1pPr algn="l" defTabSz="91446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16" indent="-228616" algn="l" defTabSz="91446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54" indent="-228616" algn="l" defTabSz="91446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68" indent="-182891" algn="l" defTabSz="91446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84" indent="-182891" algn="l" defTabSz="914460" rtl="0" eaLnBrk="1" latinLnBrk="0" hangingPunct="1">
        <a:lnSpc>
          <a:spcPct val="90000"/>
        </a:lnSpc>
        <a:spcBef>
          <a:spcPts val="600"/>
        </a:spcBef>
        <a:buClr>
          <a:schemeClr val="tx1">
            <a:lumMod val="60000"/>
            <a:lumOff val="40000"/>
          </a:schemeClr>
        </a:buClr>
        <a:buFont typeface="Arial" panose="020B0604020202020204" pitchFamily="34" charset="0"/>
        <a:buChar char="–"/>
        <a:defRPr sz="1867" kern="1200">
          <a:solidFill>
            <a:schemeClr val="tx1"/>
          </a:solidFill>
          <a:latin typeface="+mn-lt"/>
          <a:ea typeface="+mn-ea"/>
          <a:cs typeface="+mn-cs"/>
        </a:defRPr>
      </a:lvl4pPr>
      <a:lvl5pPr marL="1188800" indent="-182891" algn="l" defTabSz="91446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414" indent="-182891" algn="l" defTabSz="91446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6031" indent="-182891" algn="l" defTabSz="91446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644" indent="-182891" algn="l" defTabSz="91446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259" indent="-182891" algn="l" defTabSz="91446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60" rtl="0" eaLnBrk="1" latinLnBrk="0" hangingPunct="1">
        <a:defRPr sz="1867" kern="1200">
          <a:solidFill>
            <a:schemeClr val="tx1"/>
          </a:solidFill>
          <a:latin typeface="+mn-lt"/>
          <a:ea typeface="+mn-ea"/>
          <a:cs typeface="+mn-cs"/>
        </a:defRPr>
      </a:lvl1pPr>
      <a:lvl2pPr marL="457230" algn="l" defTabSz="914460" rtl="0" eaLnBrk="1" latinLnBrk="0" hangingPunct="1">
        <a:defRPr sz="1867" kern="1200">
          <a:solidFill>
            <a:schemeClr val="tx1"/>
          </a:solidFill>
          <a:latin typeface="+mn-lt"/>
          <a:ea typeface="+mn-ea"/>
          <a:cs typeface="+mn-cs"/>
        </a:defRPr>
      </a:lvl2pPr>
      <a:lvl3pPr marL="914460" algn="l" defTabSz="914460" rtl="0" eaLnBrk="1" latinLnBrk="0" hangingPunct="1">
        <a:defRPr sz="1867" kern="1200">
          <a:solidFill>
            <a:schemeClr val="tx1"/>
          </a:solidFill>
          <a:latin typeface="+mn-lt"/>
          <a:ea typeface="+mn-ea"/>
          <a:cs typeface="+mn-cs"/>
        </a:defRPr>
      </a:lvl3pPr>
      <a:lvl4pPr marL="1371691" algn="l" defTabSz="914460" rtl="0" eaLnBrk="1" latinLnBrk="0" hangingPunct="1">
        <a:defRPr sz="1867" kern="1200">
          <a:solidFill>
            <a:schemeClr val="tx1"/>
          </a:solidFill>
          <a:latin typeface="+mn-lt"/>
          <a:ea typeface="+mn-ea"/>
          <a:cs typeface="+mn-cs"/>
        </a:defRPr>
      </a:lvl4pPr>
      <a:lvl5pPr marL="1828922" algn="l" defTabSz="914460" rtl="0" eaLnBrk="1" latinLnBrk="0" hangingPunct="1">
        <a:defRPr sz="1867" kern="1200">
          <a:solidFill>
            <a:schemeClr val="tx1"/>
          </a:solidFill>
          <a:latin typeface="+mn-lt"/>
          <a:ea typeface="+mn-ea"/>
          <a:cs typeface="+mn-cs"/>
        </a:defRPr>
      </a:lvl5pPr>
      <a:lvl6pPr marL="2286152" algn="l" defTabSz="914460" rtl="0" eaLnBrk="1" latinLnBrk="0" hangingPunct="1">
        <a:defRPr sz="1867" kern="1200">
          <a:solidFill>
            <a:schemeClr val="tx1"/>
          </a:solidFill>
          <a:latin typeface="+mn-lt"/>
          <a:ea typeface="+mn-ea"/>
          <a:cs typeface="+mn-cs"/>
        </a:defRPr>
      </a:lvl6pPr>
      <a:lvl7pPr marL="2743382" algn="l" defTabSz="914460" rtl="0" eaLnBrk="1" latinLnBrk="0" hangingPunct="1">
        <a:defRPr sz="1867" kern="1200">
          <a:solidFill>
            <a:schemeClr val="tx1"/>
          </a:solidFill>
          <a:latin typeface="+mn-lt"/>
          <a:ea typeface="+mn-ea"/>
          <a:cs typeface="+mn-cs"/>
        </a:defRPr>
      </a:lvl7pPr>
      <a:lvl8pPr marL="3200613" algn="l" defTabSz="914460" rtl="0" eaLnBrk="1" latinLnBrk="0" hangingPunct="1">
        <a:defRPr sz="1867" kern="1200">
          <a:solidFill>
            <a:schemeClr val="tx1"/>
          </a:solidFill>
          <a:latin typeface="+mn-lt"/>
          <a:ea typeface="+mn-ea"/>
          <a:cs typeface="+mn-cs"/>
        </a:defRPr>
      </a:lvl8pPr>
      <a:lvl9pPr marL="3657845" algn="l" defTabSz="914460" rtl="0" eaLnBrk="1" latinLnBrk="0" hangingPunct="1">
        <a:defRPr sz="186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286" y="0"/>
            <a:ext cx="12192574" cy="6858000"/>
            <a:chOff x="-287" y="0"/>
            <a:chExt cx="12189399" cy="6858000"/>
          </a:xfrm>
        </p:grpSpPr>
        <p:sp>
          <p:nvSpPr>
            <p:cNvPr id="8" name="Rectangle 7"/>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9" name="Rectangle 8"/>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0" name="Rectangle 9"/>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1" name="Rectangle 10"/>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sp>
        <p:nvSpPr>
          <p:cNvPr id="2" name="Title Placeholder 1"/>
          <p:cNvSpPr>
            <a:spLocks noGrp="1"/>
          </p:cNvSpPr>
          <p:nvPr>
            <p:ph type="title"/>
          </p:nvPr>
        </p:nvSpPr>
        <p:spPr>
          <a:xfrm>
            <a:off x="531950" y="406400"/>
            <a:ext cx="11128098"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289" y="1524001"/>
            <a:ext cx="11129420" cy="441960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64403" y="6556248"/>
            <a:ext cx="1226717"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1EE11BFD-AD4C-4A98-9D38-1958507EA4E5}" type="datetime1">
              <a:rPr lang="en-US">
                <a:solidFill>
                  <a:srgbClr val="5F5F5F">
                    <a:lumMod val="60000"/>
                    <a:lumOff val="40000"/>
                  </a:srgbClr>
                </a:solidFill>
              </a:rPr>
              <a:pPr/>
              <a:t>8/20/2015</a:t>
            </a:fld>
            <a:endParaRPr dirty="0">
              <a:solidFill>
                <a:srgbClr val="5F5F5F">
                  <a:lumMod val="60000"/>
                  <a:lumOff val="40000"/>
                </a:srgbClr>
              </a:solidFill>
            </a:endParaRPr>
          </a:p>
        </p:txBody>
      </p:sp>
      <p:sp>
        <p:nvSpPr>
          <p:cNvPr id="5" name="Footer Placeholder 4"/>
          <p:cNvSpPr>
            <a:spLocks noGrp="1"/>
          </p:cNvSpPr>
          <p:nvPr>
            <p:ph type="ftr" sz="quarter" idx="3"/>
          </p:nvPr>
        </p:nvSpPr>
        <p:spPr>
          <a:xfrm>
            <a:off x="8779576" y="6556248"/>
            <a:ext cx="2499374" cy="182880"/>
          </a:xfrm>
          <a:prstGeom prst="rect">
            <a:avLst/>
          </a:prstGeom>
        </p:spPr>
        <p:txBody>
          <a:bodyPr vert="horz" wrap="none" lIns="0" tIns="0" rIns="0" bIns="0" rtlCol="0" anchor="ctr"/>
          <a:lstStyle>
            <a:lvl1pPr algn="l">
              <a:defRPr sz="800">
                <a:solidFill>
                  <a:schemeClr val="tx1">
                    <a:lumMod val="60000"/>
                    <a:lumOff val="40000"/>
                  </a:schemeClr>
                </a:solidFill>
              </a:defRPr>
            </a:lvl1p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4"/>
          </p:nvPr>
        </p:nvSpPr>
        <p:spPr>
          <a:xfrm>
            <a:off x="11278949" y="6556248"/>
            <a:ext cx="381760"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15" name="TextBox 14"/>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pic>
        <p:nvPicPr>
          <p:cNvPr id="19" name="Picture 18" descr="1.5X red tab for PPT.png"/>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355597954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 id="2147483692" r:id="rId21"/>
    <p:sldLayoutId id="2147483693" r:id="rId22"/>
    <p:sldLayoutId id="2147483694" r:id="rId23"/>
    <p:sldLayoutId id="2147483695" r:id="rId24"/>
    <p:sldLayoutId id="2147483696" r:id="rId25"/>
    <p:sldLayoutId id="2147483697" r:id="rId26"/>
    <p:sldLayoutId id="2147483698" r:id="rId27"/>
    <p:sldLayoutId id="2147483699" r:id="rId28"/>
    <p:sldLayoutId id="2147483700" r:id="rId29"/>
    <p:sldLayoutId id="2147483701" r:id="rId30"/>
    <p:sldLayoutId id="2147483702" r:id="rId31"/>
    <p:sldLayoutId id="2147483703" r:id="rId32"/>
    <p:sldLayoutId id="2147483704" r:id="rId33"/>
    <p:sldLayoutId id="2147483705" r:id="rId34"/>
    <p:sldLayoutId id="2147483706" r:id="rId35"/>
    <p:sldLayoutId id="2147483707" r:id="rId36"/>
    <p:sldLayoutId id="2147483708" r:id="rId37"/>
    <p:sldLayoutId id="2147483709"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0.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jpeg"/><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5.jpeg"/><Relationship Id="rId7" Type="http://schemas.openxmlformats.org/officeDocument/2006/relationships/image" Target="../media/image23.png"/><Relationship Id="rId12" Type="http://schemas.openxmlformats.org/officeDocument/2006/relationships/image" Target="../media/image28.gif"/><Relationship Id="rId17" Type="http://schemas.openxmlformats.org/officeDocument/2006/relationships/image" Target="../media/image33.png"/><Relationship Id="rId2" Type="http://schemas.openxmlformats.org/officeDocument/2006/relationships/image" Target="../media/image14.jpeg"/><Relationship Id="rId16" Type="http://schemas.openxmlformats.org/officeDocument/2006/relationships/image" Target="../media/image32.png"/><Relationship Id="rId1" Type="http://schemas.openxmlformats.org/officeDocument/2006/relationships/slideLayout" Target="../slideLayouts/slideLayout28.xml"/><Relationship Id="rId6" Type="http://schemas.openxmlformats.org/officeDocument/2006/relationships/image" Target="../media/image22.png"/><Relationship Id="rId11" Type="http://schemas.openxmlformats.org/officeDocument/2006/relationships/image" Target="../media/image27.jpe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16.png"/><Relationship Id="rId9" Type="http://schemas.openxmlformats.org/officeDocument/2006/relationships/image" Target="../media/image25.jpeg"/><Relationship Id="rId14" Type="http://schemas.openxmlformats.org/officeDocument/2006/relationships/image" Target="../media/image3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orp_logo_master_brandbl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61791" y="301624"/>
            <a:ext cx="601663" cy="549275"/>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rot="16200000">
            <a:off x="4725937" y="-4469"/>
            <a:ext cx="1969617" cy="6461067"/>
          </a:xfrm>
          <a:prstGeom prst="rect">
            <a:avLst/>
          </a:prstGeom>
          <a:solidFill>
            <a:schemeClr val="accent5">
              <a:alpha val="15000"/>
            </a:schemeClr>
          </a:solidFill>
          <a:ln w="15875" cap="rnd">
            <a:solidFill>
              <a:schemeClr val="accent5"/>
            </a:solidFill>
            <a:roun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400"/>
          </a:p>
        </p:txBody>
      </p:sp>
      <p:sp>
        <p:nvSpPr>
          <p:cNvPr id="24" name="Rectangle 23"/>
          <p:cNvSpPr/>
          <p:nvPr/>
        </p:nvSpPr>
        <p:spPr>
          <a:xfrm rot="16200000">
            <a:off x="5189659" y="-605462"/>
            <a:ext cx="991428" cy="3802415"/>
          </a:xfrm>
          <a:prstGeom prst="rect">
            <a:avLst/>
          </a:prstGeom>
          <a:solidFill>
            <a:schemeClr val="accent5">
              <a:alpha val="15000"/>
            </a:schemeClr>
          </a:solidFill>
          <a:ln w="15875" cap="rnd">
            <a:solidFill>
              <a:schemeClr val="accent5"/>
            </a:solidFill>
            <a:roun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400"/>
          </a:p>
        </p:txBody>
      </p:sp>
      <p:sp>
        <p:nvSpPr>
          <p:cNvPr id="25" name="Rectangle 24"/>
          <p:cNvSpPr/>
          <p:nvPr/>
        </p:nvSpPr>
        <p:spPr>
          <a:xfrm>
            <a:off x="2480211" y="4770845"/>
            <a:ext cx="6461068" cy="60384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Cummins Digital Hub</a:t>
            </a:r>
            <a:endParaRPr lang="en-US" dirty="0"/>
          </a:p>
        </p:txBody>
      </p:sp>
      <p:sp>
        <p:nvSpPr>
          <p:cNvPr id="26" name="Rounded Rectangle 25"/>
          <p:cNvSpPr/>
          <p:nvPr/>
        </p:nvSpPr>
        <p:spPr>
          <a:xfrm>
            <a:off x="10145539" y="2338752"/>
            <a:ext cx="1604513" cy="62972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INSITE</a:t>
            </a:r>
            <a:endParaRPr lang="en-US" dirty="0"/>
          </a:p>
        </p:txBody>
      </p:sp>
      <p:pic>
        <p:nvPicPr>
          <p:cNvPr id="27" name="Picture 14" descr="http://www.leszynski.com/content/img/icon_apple_tablet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9567" y="1149696"/>
            <a:ext cx="321916" cy="37342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http://digitalsplashmedia.com/wp-content/uploads/2013/06/computer-icon-downloads-600x35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9252" y="1026554"/>
            <a:ext cx="970771" cy="572755"/>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2691441" y="267419"/>
            <a:ext cx="6547450" cy="400110"/>
          </a:xfrm>
          <a:prstGeom prst="rect">
            <a:avLst/>
          </a:prstGeom>
          <a:noFill/>
        </p:spPr>
        <p:txBody>
          <a:bodyPr wrap="square" rtlCol="0">
            <a:spAutoFit/>
          </a:bodyPr>
          <a:lstStyle/>
          <a:p>
            <a:r>
              <a:rPr lang="en-US" sz="2000" b="1" dirty="0" smtClean="0"/>
              <a:t>Conceptual Architecture for Cummins Service System (CSS)</a:t>
            </a:r>
          </a:p>
        </p:txBody>
      </p:sp>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79252" y="2296593"/>
            <a:ext cx="1610160" cy="714047"/>
          </a:xfrm>
          <a:prstGeom prst="rect">
            <a:avLst/>
          </a:prstGeom>
        </p:spPr>
      </p:pic>
      <p:sp>
        <p:nvSpPr>
          <p:cNvPr id="31" name="Rounded Rectangle 30"/>
          <p:cNvSpPr/>
          <p:nvPr/>
        </p:nvSpPr>
        <p:spPr>
          <a:xfrm>
            <a:off x="5069445" y="5605928"/>
            <a:ext cx="1604513" cy="62972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EDS</a:t>
            </a:r>
            <a:endParaRPr lang="en-US" dirty="0"/>
          </a:p>
        </p:txBody>
      </p:sp>
      <p:sp>
        <p:nvSpPr>
          <p:cNvPr id="32" name="Rounded Rectangle 31"/>
          <p:cNvSpPr/>
          <p:nvPr/>
        </p:nvSpPr>
        <p:spPr>
          <a:xfrm>
            <a:off x="10145540" y="3474258"/>
            <a:ext cx="1604513" cy="62972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Siteminder</a:t>
            </a:r>
            <a:endParaRPr lang="en-US" dirty="0"/>
          </a:p>
        </p:txBody>
      </p:sp>
      <p:sp>
        <p:nvSpPr>
          <p:cNvPr id="33" name="TextBox 32"/>
          <p:cNvSpPr txBox="1"/>
          <p:nvPr/>
        </p:nvSpPr>
        <p:spPr>
          <a:xfrm>
            <a:off x="3900153" y="902226"/>
            <a:ext cx="1039485" cy="147804"/>
          </a:xfrm>
          <a:prstGeom prst="rect">
            <a:avLst/>
          </a:prstGeom>
          <a:noFill/>
        </p:spPr>
        <p:txBody>
          <a:bodyPr wrap="square" lIns="0" tIns="0" rIns="0" bIns="0" rtlCol="0">
            <a:noAutofit/>
          </a:bodyPr>
          <a:lstStyle/>
          <a:p>
            <a:pPr>
              <a:lnSpc>
                <a:spcPct val="90000"/>
              </a:lnSpc>
            </a:pPr>
            <a:r>
              <a:rPr lang="en-US" sz="1200" b="1" dirty="0" smtClean="0"/>
              <a:t>Multi-Channel</a:t>
            </a:r>
            <a:endParaRPr lang="en-US" sz="1200" b="1" dirty="0"/>
          </a:p>
        </p:txBody>
      </p:sp>
      <p:pic>
        <p:nvPicPr>
          <p:cNvPr id="34" name="Picture 2" descr="http://www.qualogy.com/wp-content/uploads/2014/02/oracle_soasuite_log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33337" y="4814200"/>
            <a:ext cx="1250828" cy="41845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p:cNvPicPr>
            <a:picLocks noChangeAspect="1"/>
          </p:cNvPicPr>
          <p:nvPr/>
        </p:nvPicPr>
        <p:blipFill>
          <a:blip r:embed="rId7"/>
          <a:stretch>
            <a:fillRect/>
          </a:stretch>
        </p:blipFill>
        <p:spPr>
          <a:xfrm>
            <a:off x="6640612" y="3013182"/>
            <a:ext cx="1713127" cy="656573"/>
          </a:xfrm>
          <a:prstGeom prst="rect">
            <a:avLst/>
          </a:prstGeom>
        </p:spPr>
      </p:pic>
      <p:sp>
        <p:nvSpPr>
          <p:cNvPr id="37" name="Down Arrow 36"/>
          <p:cNvSpPr/>
          <p:nvPr/>
        </p:nvSpPr>
        <p:spPr>
          <a:xfrm>
            <a:off x="5552542" y="5374695"/>
            <a:ext cx="393928" cy="231234"/>
          </a:xfrm>
          <a:prstGeom prst="down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p:cNvGrpSpPr/>
          <p:nvPr/>
        </p:nvGrpSpPr>
        <p:grpSpPr>
          <a:xfrm>
            <a:off x="8941282" y="3452486"/>
            <a:ext cx="1406529" cy="575266"/>
            <a:chOff x="8941282" y="3452486"/>
            <a:chExt cx="1406529" cy="575266"/>
          </a:xfrm>
        </p:grpSpPr>
        <p:sp>
          <p:nvSpPr>
            <p:cNvPr id="39" name="TextBox 38"/>
            <p:cNvSpPr txBox="1"/>
            <p:nvPr/>
          </p:nvSpPr>
          <p:spPr>
            <a:xfrm>
              <a:off x="8970455" y="3452486"/>
              <a:ext cx="1377356" cy="302253"/>
            </a:xfrm>
            <a:prstGeom prst="rect">
              <a:avLst/>
            </a:prstGeom>
            <a:noFill/>
          </p:spPr>
          <p:txBody>
            <a:bodyPr wrap="square" lIns="0" tIns="0" rIns="0" bIns="0" rtlCol="0">
              <a:noAutofit/>
            </a:bodyPr>
            <a:lstStyle/>
            <a:p>
              <a:pPr>
                <a:lnSpc>
                  <a:spcPct val="90000"/>
                </a:lnSpc>
              </a:pPr>
              <a:r>
                <a:rPr lang="en-US" sz="1100" dirty="0" smtClean="0"/>
                <a:t>Federated Sign-On</a:t>
              </a:r>
              <a:endParaRPr lang="en-US" sz="1100" dirty="0"/>
            </a:p>
          </p:txBody>
        </p:sp>
        <p:sp>
          <p:nvSpPr>
            <p:cNvPr id="40" name="Down Arrow 39"/>
            <p:cNvSpPr/>
            <p:nvPr/>
          </p:nvSpPr>
          <p:spPr>
            <a:xfrm rot="16200000">
              <a:off x="9346448" y="3228658"/>
              <a:ext cx="393928" cy="12042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 name="Group 40"/>
          <p:cNvGrpSpPr/>
          <p:nvPr/>
        </p:nvGrpSpPr>
        <p:grpSpPr>
          <a:xfrm>
            <a:off x="5592074" y="4210875"/>
            <a:ext cx="1722628" cy="559970"/>
            <a:chOff x="5592074" y="4210875"/>
            <a:chExt cx="1722628" cy="559970"/>
          </a:xfrm>
        </p:grpSpPr>
        <p:sp>
          <p:nvSpPr>
            <p:cNvPr id="42" name="TextBox 41"/>
            <p:cNvSpPr txBox="1"/>
            <p:nvPr/>
          </p:nvSpPr>
          <p:spPr>
            <a:xfrm>
              <a:off x="5937346" y="4369363"/>
              <a:ext cx="1377356" cy="302253"/>
            </a:xfrm>
            <a:prstGeom prst="rect">
              <a:avLst/>
            </a:prstGeom>
            <a:noFill/>
          </p:spPr>
          <p:txBody>
            <a:bodyPr wrap="square" lIns="0" tIns="0" rIns="0" bIns="0" rtlCol="0">
              <a:noAutofit/>
            </a:bodyPr>
            <a:lstStyle/>
            <a:p>
              <a:pPr>
                <a:lnSpc>
                  <a:spcPct val="90000"/>
                </a:lnSpc>
              </a:pPr>
              <a:r>
                <a:rPr lang="en-US" sz="1100" dirty="0" smtClean="0"/>
                <a:t>Seamless connectivity</a:t>
              </a:r>
              <a:endParaRPr lang="en-US" sz="1100" dirty="0"/>
            </a:p>
          </p:txBody>
        </p:sp>
        <p:sp>
          <p:nvSpPr>
            <p:cNvPr id="43" name="Left-Right Arrow 42"/>
            <p:cNvSpPr/>
            <p:nvPr/>
          </p:nvSpPr>
          <p:spPr>
            <a:xfrm rot="5400000">
              <a:off x="5469521" y="4333428"/>
              <a:ext cx="559970" cy="3148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Down Arrow 43"/>
          <p:cNvSpPr/>
          <p:nvPr/>
        </p:nvSpPr>
        <p:spPr>
          <a:xfrm rot="16200000">
            <a:off x="9346445" y="2052139"/>
            <a:ext cx="393928" cy="12042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9049460" y="2087654"/>
            <a:ext cx="1377356" cy="302253"/>
          </a:xfrm>
          <a:prstGeom prst="rect">
            <a:avLst/>
          </a:prstGeom>
          <a:noFill/>
        </p:spPr>
        <p:txBody>
          <a:bodyPr wrap="square" lIns="0" tIns="0" rIns="0" bIns="0" rtlCol="0">
            <a:noAutofit/>
          </a:bodyPr>
          <a:lstStyle/>
          <a:p>
            <a:pPr>
              <a:lnSpc>
                <a:spcPct val="90000"/>
              </a:lnSpc>
            </a:pPr>
            <a:endParaRPr lang="en-US" sz="1100" dirty="0"/>
          </a:p>
        </p:txBody>
      </p:sp>
      <p:pic>
        <p:nvPicPr>
          <p:cNvPr id="46" name="Picture 45"/>
          <p:cNvPicPr>
            <a:picLocks noChangeAspect="1"/>
          </p:cNvPicPr>
          <p:nvPr/>
        </p:nvPicPr>
        <p:blipFill>
          <a:blip r:embed="rId8"/>
          <a:stretch>
            <a:fillRect/>
          </a:stretch>
        </p:blipFill>
        <p:spPr>
          <a:xfrm>
            <a:off x="2886720" y="3010640"/>
            <a:ext cx="1666398" cy="661658"/>
          </a:xfrm>
          <a:prstGeom prst="rect">
            <a:avLst/>
          </a:prstGeom>
        </p:spPr>
      </p:pic>
      <p:grpSp>
        <p:nvGrpSpPr>
          <p:cNvPr id="47" name="Group 46"/>
          <p:cNvGrpSpPr/>
          <p:nvPr/>
        </p:nvGrpSpPr>
        <p:grpSpPr>
          <a:xfrm>
            <a:off x="5600488" y="1782521"/>
            <a:ext cx="1180073" cy="458434"/>
            <a:chOff x="5493885" y="1782823"/>
            <a:chExt cx="1180073" cy="458434"/>
          </a:xfrm>
        </p:grpSpPr>
        <p:sp>
          <p:nvSpPr>
            <p:cNvPr id="48" name="Left-Right Arrow 47"/>
            <p:cNvSpPr/>
            <p:nvPr/>
          </p:nvSpPr>
          <p:spPr>
            <a:xfrm rot="5400000">
              <a:off x="5422100" y="1854608"/>
              <a:ext cx="458434" cy="3148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5871701" y="1889185"/>
              <a:ext cx="802257" cy="284672"/>
            </a:xfrm>
            <a:prstGeom prst="rect">
              <a:avLst/>
            </a:prstGeom>
            <a:noFill/>
          </p:spPr>
          <p:txBody>
            <a:bodyPr wrap="square" lIns="0" tIns="0" rIns="0" bIns="0" rtlCol="0">
              <a:noAutofit/>
            </a:bodyPr>
            <a:lstStyle/>
            <a:p>
              <a:pPr>
                <a:lnSpc>
                  <a:spcPct val="90000"/>
                </a:lnSpc>
              </a:pPr>
              <a:r>
                <a:rPr lang="en-US" dirty="0" smtClean="0"/>
                <a:t>API</a:t>
              </a:r>
              <a:endParaRPr lang="en-US" dirty="0"/>
            </a:p>
          </p:txBody>
        </p:sp>
      </p:grpSp>
      <p:sp>
        <p:nvSpPr>
          <p:cNvPr id="50" name="Rectangle 49"/>
          <p:cNvSpPr/>
          <p:nvPr/>
        </p:nvSpPr>
        <p:spPr>
          <a:xfrm>
            <a:off x="3126122" y="3765355"/>
            <a:ext cx="1208712" cy="278284"/>
          </a:xfrm>
          <a:prstGeom prst="rect">
            <a:avLst/>
          </a:prstGeom>
          <a:solidFill>
            <a:schemeClr val="accent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050" b="1" dirty="0" smtClean="0"/>
              <a:t>Create Work Order</a:t>
            </a:r>
            <a:endParaRPr lang="en-US" sz="1050" b="1" dirty="0"/>
          </a:p>
        </p:txBody>
      </p:sp>
      <p:sp>
        <p:nvSpPr>
          <p:cNvPr id="51" name="Rectangle 50"/>
          <p:cNvSpPr/>
          <p:nvPr/>
        </p:nvSpPr>
        <p:spPr>
          <a:xfrm>
            <a:off x="4447689" y="3767025"/>
            <a:ext cx="1208712" cy="278284"/>
          </a:xfrm>
          <a:prstGeom prst="rect">
            <a:avLst/>
          </a:prstGeom>
          <a:solidFill>
            <a:schemeClr val="accent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100" b="1" dirty="0" smtClean="0"/>
              <a:t>Get Fault Codes</a:t>
            </a:r>
            <a:endParaRPr lang="en-US" sz="1100" b="1" dirty="0"/>
          </a:p>
        </p:txBody>
      </p:sp>
      <p:sp>
        <p:nvSpPr>
          <p:cNvPr id="52" name="Rectangle 51"/>
          <p:cNvSpPr/>
          <p:nvPr/>
        </p:nvSpPr>
        <p:spPr>
          <a:xfrm>
            <a:off x="5776795" y="3764571"/>
            <a:ext cx="1208712" cy="278284"/>
          </a:xfrm>
          <a:prstGeom prst="rect">
            <a:avLst/>
          </a:prstGeom>
          <a:solidFill>
            <a:schemeClr val="accent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100" b="1" dirty="0" smtClean="0"/>
              <a:t>Get Solution Tree</a:t>
            </a:r>
            <a:endParaRPr lang="en-US" sz="1100" b="1" dirty="0"/>
          </a:p>
        </p:txBody>
      </p:sp>
      <p:sp>
        <p:nvSpPr>
          <p:cNvPr id="53" name="Rectangle 52"/>
          <p:cNvSpPr/>
          <p:nvPr/>
        </p:nvSpPr>
        <p:spPr>
          <a:xfrm>
            <a:off x="7145027" y="3761847"/>
            <a:ext cx="1208712" cy="278284"/>
          </a:xfrm>
          <a:prstGeom prst="rect">
            <a:avLst/>
          </a:prstGeom>
          <a:solidFill>
            <a:schemeClr val="accent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100" b="1" dirty="0" smtClean="0"/>
              <a:t>Generate Quote</a:t>
            </a:r>
            <a:endParaRPr lang="en-US" sz="1100" b="1" dirty="0"/>
          </a:p>
        </p:txBody>
      </p:sp>
      <p:pic>
        <p:nvPicPr>
          <p:cNvPr id="3" name="Picture 2"/>
          <p:cNvPicPr>
            <a:picLocks noChangeAspect="1"/>
          </p:cNvPicPr>
          <p:nvPr/>
        </p:nvPicPr>
        <p:blipFill>
          <a:blip r:embed="rId9"/>
          <a:stretch>
            <a:fillRect/>
          </a:stretch>
        </p:blipFill>
        <p:spPr>
          <a:xfrm>
            <a:off x="4846907" y="3001653"/>
            <a:ext cx="1562100" cy="647700"/>
          </a:xfrm>
          <a:prstGeom prst="rect">
            <a:avLst/>
          </a:prstGeom>
        </p:spPr>
      </p:pic>
    </p:spTree>
    <p:extLst>
      <p:ext uri="{BB962C8B-B14F-4D97-AF65-F5344CB8AC3E}">
        <p14:creationId xmlns:p14="http://schemas.microsoft.com/office/powerpoint/2010/main" val="2193067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randombar(horizontal)">
                                      <p:cBhvr>
                                        <p:cTn id="11" dur="500"/>
                                        <p:tgtEl>
                                          <p:spTgt spid="44"/>
                                        </p:tgtEl>
                                      </p:cBhvr>
                                    </p:animEffect>
                                  </p:childTnLst>
                                </p:cTn>
                              </p:par>
                              <p:par>
                                <p:cTn id="12" presetID="14" presetClass="entr" presetSubtype="10" fill="hold" nodeType="with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randombar(horizontal)">
                                      <p:cBhvr>
                                        <p:cTn id="14" dur="500"/>
                                        <p:tgtEl>
                                          <p:spTgt spid="38"/>
                                        </p:tgtEl>
                                      </p:cBhvr>
                                    </p:animEffect>
                                  </p:childTnLst>
                                </p:cTn>
                              </p:par>
                              <p:par>
                                <p:cTn id="15" presetID="14" presetClass="entr" presetSubtype="1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randombar(horizontal)">
                                      <p:cBhvr>
                                        <p:cTn id="17" dur="500"/>
                                        <p:tgtEl>
                                          <p:spTgt spid="47"/>
                                        </p:tgtEl>
                                      </p:cBhvr>
                                    </p:animEffect>
                                  </p:childTnLst>
                                </p:cTn>
                              </p:par>
                              <p:par>
                                <p:cTn id="18" presetID="14" presetClass="entr" presetSubtype="10"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randombar(horizontal)">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barn(inVertical)">
                                      <p:cBhvr>
                                        <p:cTn id="25" dur="500"/>
                                        <p:tgtEl>
                                          <p:spTgt spid="46"/>
                                        </p:tgtEl>
                                      </p:cBhvr>
                                    </p:animEffect>
                                  </p:childTnLst>
                                </p:cTn>
                              </p:par>
                              <p:par>
                                <p:cTn id="26" presetID="16" presetClass="entr" presetSubtype="21"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barn(inVertical)">
                                      <p:cBhvr>
                                        <p:cTn id="2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502520" y="1371686"/>
            <a:ext cx="1717482" cy="3726557"/>
          </a:xfrm>
          <a:prstGeom prst="roundRect">
            <a:avLst/>
          </a:prstGeom>
          <a:solidFill>
            <a:schemeClr val="bg1">
              <a:lumMod val="95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05" name="Rectangle 104"/>
          <p:cNvSpPr/>
          <p:nvPr/>
        </p:nvSpPr>
        <p:spPr>
          <a:xfrm>
            <a:off x="3147040" y="757004"/>
            <a:ext cx="5581950" cy="2547616"/>
          </a:xfrm>
          <a:prstGeom prst="rect">
            <a:avLst/>
          </a:prstGeom>
          <a:solidFill>
            <a:schemeClr val="bg1">
              <a:lumMod val="75000"/>
            </a:schemeClr>
          </a:solidFill>
          <a:ln w="19050">
            <a:noFill/>
            <a:miter lim="800000"/>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02" name="Rectangle 101"/>
          <p:cNvSpPr/>
          <p:nvPr/>
        </p:nvSpPr>
        <p:spPr>
          <a:xfrm>
            <a:off x="8740559" y="757003"/>
            <a:ext cx="2229374" cy="1861680"/>
          </a:xfrm>
          <a:prstGeom prst="rect">
            <a:avLst/>
          </a:prstGeom>
          <a:solidFill>
            <a:schemeClr val="bg1">
              <a:lumMod val="75000"/>
            </a:schemeClr>
          </a:solidFill>
          <a:ln w="19050">
            <a:noFill/>
            <a:miter lim="800000"/>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1" name="Rectangle 10"/>
          <p:cNvSpPr/>
          <p:nvPr/>
        </p:nvSpPr>
        <p:spPr>
          <a:xfrm>
            <a:off x="3147039" y="3357058"/>
            <a:ext cx="5581950" cy="2167843"/>
          </a:xfrm>
          <a:prstGeom prst="rect">
            <a:avLst/>
          </a:prstGeom>
          <a:solidFill>
            <a:schemeClr val="bg1">
              <a:lumMod val="95000"/>
            </a:schemeClr>
          </a:solidFill>
          <a:ln w="19050">
            <a:noFill/>
            <a:miter lim="800000"/>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Footer Placeholder 1"/>
          <p:cNvSpPr>
            <a:spLocks noGrp="1"/>
          </p:cNvSpPr>
          <p:nvPr>
            <p:ph type="ftr" sz="quarter" idx="11"/>
          </p:nvPr>
        </p:nvSpPr>
        <p:spPr/>
        <p:txBody>
          <a:bodyPr/>
          <a:lstStyle/>
          <a:p>
            <a:r>
              <a:rPr lang="en-US" smtClean="0"/>
              <a:t>Oracle Public</a:t>
            </a:r>
            <a:endParaRPr lang="en-US" dirty="0"/>
          </a:p>
        </p:txBody>
      </p:sp>
      <p:sp>
        <p:nvSpPr>
          <p:cNvPr id="3" name="Slide Number Placeholder 2"/>
          <p:cNvSpPr>
            <a:spLocks noGrp="1"/>
          </p:cNvSpPr>
          <p:nvPr>
            <p:ph type="sldNum" sz="quarter" idx="12"/>
          </p:nvPr>
        </p:nvSpPr>
        <p:spPr/>
        <p:txBody>
          <a:bodyPr/>
          <a:lstStyle/>
          <a:p>
            <a:fld id="{C51EAA63-D034-42AE-91FA-B13B9518C7BE}" type="slidenum">
              <a:rPr lang="en-US" smtClean="0"/>
              <a:pPr/>
              <a:t>2</a:t>
            </a:fld>
            <a:endParaRPr lang="en-US" dirty="0"/>
          </a:p>
        </p:txBody>
      </p:sp>
      <p:sp>
        <p:nvSpPr>
          <p:cNvPr id="4" name="Title 3"/>
          <p:cNvSpPr>
            <a:spLocks noGrp="1"/>
          </p:cNvSpPr>
          <p:nvPr>
            <p:ph type="title"/>
          </p:nvPr>
        </p:nvSpPr>
        <p:spPr>
          <a:xfrm>
            <a:off x="611595" y="133879"/>
            <a:ext cx="9535532" cy="627531"/>
          </a:xfrm>
        </p:spPr>
        <p:txBody>
          <a:bodyPr/>
          <a:lstStyle/>
          <a:p>
            <a:pPr lvl="1" algn="l" rtl="0">
              <a:lnSpc>
                <a:spcPct val="80000"/>
              </a:lnSpc>
              <a:spcBef>
                <a:spcPct val="0"/>
              </a:spcBef>
            </a:pPr>
            <a:r>
              <a:rPr lang="en-US" sz="2800" dirty="0"/>
              <a:t>The </a:t>
            </a:r>
            <a:r>
              <a:rPr lang="en-US" sz="2800" dirty="0"/>
              <a:t>Solution – </a:t>
            </a:r>
            <a:r>
              <a:rPr lang="en-US" sz="1400" dirty="0"/>
              <a:t>Detailed Diagram </a:t>
            </a:r>
            <a:endParaRPr lang="en-US" dirty="0"/>
          </a:p>
        </p:txBody>
      </p:sp>
      <p:sp>
        <p:nvSpPr>
          <p:cNvPr id="41" name="Rounded Rectangle 40"/>
          <p:cNvSpPr/>
          <p:nvPr/>
        </p:nvSpPr>
        <p:spPr>
          <a:xfrm>
            <a:off x="10044711" y="4218843"/>
            <a:ext cx="1604513" cy="62972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INSITE</a:t>
            </a:r>
            <a:endParaRPr lang="en-US" dirty="0"/>
          </a:p>
        </p:txBody>
      </p:sp>
      <p:pic>
        <p:nvPicPr>
          <p:cNvPr id="42" name="Picture 14" descr="http://www.leszynski.com/content/img/icon_apple_tablet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882" y="4085568"/>
            <a:ext cx="681744" cy="79082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http://digitalsplashmedia.com/wp-content/uploads/2013/06/computer-icon-downloads-600x35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370" y="1657920"/>
            <a:ext cx="970771" cy="57275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5027" y="657639"/>
            <a:ext cx="1610160" cy="714047"/>
          </a:xfrm>
          <a:prstGeom prst="rect">
            <a:avLst/>
          </a:prstGeom>
        </p:spPr>
      </p:pic>
      <p:sp>
        <p:nvSpPr>
          <p:cNvPr id="46" name="Rounded Rectangle 45"/>
          <p:cNvSpPr/>
          <p:nvPr/>
        </p:nvSpPr>
        <p:spPr>
          <a:xfrm>
            <a:off x="10147127" y="5607631"/>
            <a:ext cx="1604513" cy="62972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Diagnostics</a:t>
            </a:r>
            <a:endParaRPr lang="en-US" dirty="0"/>
          </a:p>
        </p:txBody>
      </p:sp>
      <p:sp>
        <p:nvSpPr>
          <p:cNvPr id="59" name="TextBox 58"/>
          <p:cNvSpPr txBox="1"/>
          <p:nvPr/>
        </p:nvSpPr>
        <p:spPr>
          <a:xfrm>
            <a:off x="9051048" y="2087655"/>
            <a:ext cx="1377356" cy="302253"/>
          </a:xfrm>
          <a:prstGeom prst="rect">
            <a:avLst/>
          </a:prstGeom>
          <a:noFill/>
        </p:spPr>
        <p:txBody>
          <a:bodyPr wrap="square" lIns="0" tIns="0" rIns="0" bIns="0" rtlCol="0">
            <a:noAutofit/>
          </a:bodyPr>
          <a:lstStyle/>
          <a:p>
            <a:pPr>
              <a:lnSpc>
                <a:spcPct val="90000"/>
              </a:lnSpc>
            </a:pPr>
            <a:endParaRPr lang="en-US" sz="1100" dirty="0"/>
          </a:p>
        </p:txBody>
      </p:sp>
      <p:pic>
        <p:nvPicPr>
          <p:cNvPr id="5" name="Picture 4"/>
          <p:cNvPicPr>
            <a:picLocks noChangeAspect="1"/>
          </p:cNvPicPr>
          <p:nvPr/>
        </p:nvPicPr>
        <p:blipFill>
          <a:blip r:embed="rId5"/>
          <a:stretch>
            <a:fillRect/>
          </a:stretch>
        </p:blipFill>
        <p:spPr>
          <a:xfrm>
            <a:off x="3622668" y="1292858"/>
            <a:ext cx="2019300" cy="1219200"/>
          </a:xfrm>
          <a:prstGeom prst="rect">
            <a:avLst/>
          </a:prstGeom>
        </p:spPr>
      </p:pic>
      <p:pic>
        <p:nvPicPr>
          <p:cNvPr id="6" name="Picture 5"/>
          <p:cNvPicPr>
            <a:picLocks noChangeAspect="1"/>
          </p:cNvPicPr>
          <p:nvPr/>
        </p:nvPicPr>
        <p:blipFill>
          <a:blip r:embed="rId6"/>
          <a:stretch>
            <a:fillRect/>
          </a:stretch>
        </p:blipFill>
        <p:spPr>
          <a:xfrm>
            <a:off x="3631454" y="3900565"/>
            <a:ext cx="2075123" cy="1115264"/>
          </a:xfrm>
          <a:prstGeom prst="rect">
            <a:avLst/>
          </a:prstGeom>
        </p:spPr>
      </p:pic>
      <p:pic>
        <p:nvPicPr>
          <p:cNvPr id="7" name="Picture 6"/>
          <p:cNvPicPr>
            <a:picLocks noChangeAspect="1"/>
          </p:cNvPicPr>
          <p:nvPr/>
        </p:nvPicPr>
        <p:blipFill>
          <a:blip r:embed="rId7"/>
          <a:stretch>
            <a:fillRect/>
          </a:stretch>
        </p:blipFill>
        <p:spPr>
          <a:xfrm>
            <a:off x="6271113" y="1357135"/>
            <a:ext cx="2028429" cy="1036167"/>
          </a:xfrm>
          <a:prstGeom prst="rect">
            <a:avLst/>
          </a:prstGeom>
        </p:spPr>
      </p:pic>
      <p:grpSp>
        <p:nvGrpSpPr>
          <p:cNvPr id="12" name="Group 11"/>
          <p:cNvGrpSpPr/>
          <p:nvPr/>
        </p:nvGrpSpPr>
        <p:grpSpPr>
          <a:xfrm>
            <a:off x="4294300" y="3403011"/>
            <a:ext cx="504825" cy="484591"/>
            <a:chOff x="3479731" y="2851283"/>
            <a:chExt cx="504825" cy="484591"/>
          </a:xfrm>
        </p:grpSpPr>
        <p:pic>
          <p:nvPicPr>
            <p:cNvPr id="9" name="Picture 8"/>
            <p:cNvPicPr>
              <a:picLocks noChangeAspect="1"/>
            </p:cNvPicPr>
            <p:nvPr/>
          </p:nvPicPr>
          <p:blipFill>
            <a:blip r:embed="rId8"/>
            <a:stretch>
              <a:fillRect/>
            </a:stretch>
          </p:blipFill>
          <p:spPr>
            <a:xfrm>
              <a:off x="3479731" y="2983449"/>
              <a:ext cx="504825" cy="352425"/>
            </a:xfrm>
            <a:prstGeom prst="rect">
              <a:avLst/>
            </a:prstGeom>
          </p:spPr>
        </p:pic>
        <p:sp>
          <p:nvSpPr>
            <p:cNvPr id="10" name="TextBox 9"/>
            <p:cNvSpPr txBox="1"/>
            <p:nvPr/>
          </p:nvSpPr>
          <p:spPr>
            <a:xfrm>
              <a:off x="3650945" y="2851283"/>
              <a:ext cx="333611" cy="161948"/>
            </a:xfrm>
            <a:prstGeom prst="rect">
              <a:avLst/>
            </a:prstGeom>
            <a:noFill/>
          </p:spPr>
          <p:txBody>
            <a:bodyPr wrap="square" lIns="0" tIns="0" rIns="0" bIns="0" rtlCol="0">
              <a:noAutofit/>
            </a:bodyPr>
            <a:lstStyle/>
            <a:p>
              <a:pPr>
                <a:lnSpc>
                  <a:spcPct val="90000"/>
                </a:lnSpc>
              </a:pPr>
              <a:r>
                <a:rPr lang="en-US" sz="1100" b="1" dirty="0"/>
                <a:t>PUT</a:t>
              </a:r>
              <a:endParaRPr lang="en-US" sz="1400" b="1" dirty="0"/>
            </a:p>
          </p:txBody>
        </p:sp>
      </p:grpSp>
      <p:grpSp>
        <p:nvGrpSpPr>
          <p:cNvPr id="13" name="Group 12"/>
          <p:cNvGrpSpPr/>
          <p:nvPr/>
        </p:nvGrpSpPr>
        <p:grpSpPr>
          <a:xfrm>
            <a:off x="3117247" y="4172602"/>
            <a:ext cx="504825" cy="484591"/>
            <a:chOff x="4335291" y="2851283"/>
            <a:chExt cx="504825" cy="484591"/>
          </a:xfrm>
        </p:grpSpPr>
        <p:pic>
          <p:nvPicPr>
            <p:cNvPr id="73" name="Picture 72"/>
            <p:cNvPicPr>
              <a:picLocks noChangeAspect="1"/>
            </p:cNvPicPr>
            <p:nvPr/>
          </p:nvPicPr>
          <p:blipFill>
            <a:blip r:embed="rId8"/>
            <a:stretch>
              <a:fillRect/>
            </a:stretch>
          </p:blipFill>
          <p:spPr>
            <a:xfrm>
              <a:off x="4335291" y="2983449"/>
              <a:ext cx="504825" cy="352425"/>
            </a:xfrm>
            <a:prstGeom prst="rect">
              <a:avLst/>
            </a:prstGeom>
          </p:spPr>
        </p:pic>
        <p:sp>
          <p:nvSpPr>
            <p:cNvPr id="74" name="TextBox 73"/>
            <p:cNvSpPr txBox="1"/>
            <p:nvPr/>
          </p:nvSpPr>
          <p:spPr>
            <a:xfrm>
              <a:off x="4506505" y="2851283"/>
              <a:ext cx="333611" cy="161948"/>
            </a:xfrm>
            <a:prstGeom prst="rect">
              <a:avLst/>
            </a:prstGeom>
            <a:noFill/>
          </p:spPr>
          <p:txBody>
            <a:bodyPr wrap="square" lIns="0" tIns="0" rIns="0" bIns="0" rtlCol="0">
              <a:noAutofit/>
            </a:bodyPr>
            <a:lstStyle/>
            <a:p>
              <a:pPr>
                <a:lnSpc>
                  <a:spcPct val="90000"/>
                </a:lnSpc>
              </a:pPr>
              <a:r>
                <a:rPr lang="en-US" sz="1100" b="1" dirty="0"/>
                <a:t>GET</a:t>
              </a:r>
              <a:endParaRPr lang="en-US" sz="1400" b="1" dirty="0"/>
            </a:p>
          </p:txBody>
        </p:sp>
      </p:grpSp>
      <p:grpSp>
        <p:nvGrpSpPr>
          <p:cNvPr id="14" name="Group 13"/>
          <p:cNvGrpSpPr/>
          <p:nvPr/>
        </p:nvGrpSpPr>
        <p:grpSpPr>
          <a:xfrm>
            <a:off x="5715958" y="4208511"/>
            <a:ext cx="549876" cy="484641"/>
            <a:chOff x="5137547" y="2851233"/>
            <a:chExt cx="549876" cy="484641"/>
          </a:xfrm>
        </p:grpSpPr>
        <p:pic>
          <p:nvPicPr>
            <p:cNvPr id="75" name="Picture 74"/>
            <p:cNvPicPr>
              <a:picLocks noChangeAspect="1"/>
            </p:cNvPicPr>
            <p:nvPr/>
          </p:nvPicPr>
          <p:blipFill>
            <a:blip r:embed="rId8"/>
            <a:stretch>
              <a:fillRect/>
            </a:stretch>
          </p:blipFill>
          <p:spPr>
            <a:xfrm>
              <a:off x="5137547" y="2983449"/>
              <a:ext cx="504825" cy="352425"/>
            </a:xfrm>
            <a:prstGeom prst="rect">
              <a:avLst/>
            </a:prstGeom>
          </p:spPr>
        </p:pic>
        <p:sp>
          <p:nvSpPr>
            <p:cNvPr id="76" name="TextBox 75"/>
            <p:cNvSpPr txBox="1"/>
            <p:nvPr/>
          </p:nvSpPr>
          <p:spPr>
            <a:xfrm>
              <a:off x="5231878" y="2851233"/>
              <a:ext cx="455545" cy="161998"/>
            </a:xfrm>
            <a:prstGeom prst="rect">
              <a:avLst/>
            </a:prstGeom>
            <a:noFill/>
          </p:spPr>
          <p:txBody>
            <a:bodyPr wrap="square" lIns="0" tIns="0" rIns="0" bIns="0" rtlCol="0">
              <a:noAutofit/>
            </a:bodyPr>
            <a:lstStyle/>
            <a:p>
              <a:pPr>
                <a:lnSpc>
                  <a:spcPct val="90000"/>
                </a:lnSpc>
              </a:pPr>
              <a:r>
                <a:rPr lang="en-US" sz="1100" b="1" dirty="0"/>
                <a:t>PATCH</a:t>
              </a:r>
              <a:endParaRPr lang="en-US" sz="1400" b="1" dirty="0"/>
            </a:p>
          </p:txBody>
        </p:sp>
      </p:grpSp>
      <p:grpSp>
        <p:nvGrpSpPr>
          <p:cNvPr id="17" name="Group 16"/>
          <p:cNvGrpSpPr/>
          <p:nvPr/>
        </p:nvGrpSpPr>
        <p:grpSpPr>
          <a:xfrm>
            <a:off x="2623339" y="5695937"/>
            <a:ext cx="6461068" cy="603849"/>
            <a:chOff x="2533337" y="5148709"/>
            <a:chExt cx="6461068" cy="603849"/>
          </a:xfrm>
        </p:grpSpPr>
        <p:sp>
          <p:nvSpPr>
            <p:cNvPr id="40" name="Rectangle 39"/>
            <p:cNvSpPr/>
            <p:nvPr/>
          </p:nvSpPr>
          <p:spPr>
            <a:xfrm>
              <a:off x="2533337" y="5148709"/>
              <a:ext cx="6461068" cy="60384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Cummins Digital Hub</a:t>
              </a:r>
              <a:endParaRPr lang="en-US" dirty="0"/>
            </a:p>
          </p:txBody>
        </p:sp>
        <p:pic>
          <p:nvPicPr>
            <p:cNvPr id="49" name="Picture 2" descr="http://www.qualogy.com/wp-content/uploads/2014/02/oracle_soasuite_logo.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95405" y="5238758"/>
              <a:ext cx="1250828" cy="418459"/>
            </a:xfrm>
            <a:prstGeom prst="rect">
              <a:avLst/>
            </a:prstGeom>
            <a:solidFill>
              <a:srgbClr val="00B0F0"/>
            </a:solidFill>
            <a:extLst/>
          </p:spPr>
        </p:pic>
        <p:pic>
          <p:nvPicPr>
            <p:cNvPr id="16" name="Picture 15"/>
            <p:cNvPicPr>
              <a:picLocks noChangeAspect="1"/>
            </p:cNvPicPr>
            <p:nvPr/>
          </p:nvPicPr>
          <p:blipFill>
            <a:blip r:embed="rId10"/>
            <a:stretch>
              <a:fillRect/>
            </a:stretch>
          </p:blipFill>
          <p:spPr>
            <a:xfrm>
              <a:off x="7938290" y="5191797"/>
              <a:ext cx="1019175" cy="542925"/>
            </a:xfrm>
            <a:prstGeom prst="rect">
              <a:avLst/>
            </a:prstGeom>
            <a:solidFill>
              <a:srgbClr val="00B0F0"/>
            </a:solidFill>
          </p:spPr>
        </p:pic>
      </p:grpSp>
      <p:grpSp>
        <p:nvGrpSpPr>
          <p:cNvPr id="79" name="Group 78"/>
          <p:cNvGrpSpPr/>
          <p:nvPr/>
        </p:nvGrpSpPr>
        <p:grpSpPr>
          <a:xfrm>
            <a:off x="9146476" y="5591839"/>
            <a:ext cx="1110737" cy="575266"/>
            <a:chOff x="8941282" y="3452486"/>
            <a:chExt cx="1406529" cy="575266"/>
          </a:xfrm>
        </p:grpSpPr>
        <p:sp>
          <p:nvSpPr>
            <p:cNvPr id="80" name="TextBox 79"/>
            <p:cNvSpPr txBox="1"/>
            <p:nvPr/>
          </p:nvSpPr>
          <p:spPr>
            <a:xfrm>
              <a:off x="8970455" y="3452486"/>
              <a:ext cx="1377356" cy="302253"/>
            </a:xfrm>
            <a:prstGeom prst="rect">
              <a:avLst/>
            </a:prstGeom>
            <a:noFill/>
          </p:spPr>
          <p:txBody>
            <a:bodyPr wrap="square" lIns="0" tIns="0" rIns="0" bIns="0" rtlCol="0">
              <a:noAutofit/>
            </a:bodyPr>
            <a:lstStyle/>
            <a:p>
              <a:pPr>
                <a:lnSpc>
                  <a:spcPct val="90000"/>
                </a:lnSpc>
              </a:pPr>
              <a:endParaRPr lang="en-US" sz="1100" dirty="0"/>
            </a:p>
          </p:txBody>
        </p:sp>
        <p:sp>
          <p:nvSpPr>
            <p:cNvPr id="81" name="Down Arrow 80"/>
            <p:cNvSpPr/>
            <p:nvPr/>
          </p:nvSpPr>
          <p:spPr>
            <a:xfrm rot="16200000">
              <a:off x="9346448" y="3228658"/>
              <a:ext cx="393928" cy="12042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Down Arrow 81"/>
          <p:cNvSpPr/>
          <p:nvPr/>
        </p:nvSpPr>
        <p:spPr>
          <a:xfrm rot="10800000">
            <a:off x="5805110" y="4745588"/>
            <a:ext cx="297431" cy="911528"/>
          </a:xfrm>
          <a:prstGeom prst="down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pic>
        <p:nvPicPr>
          <p:cNvPr id="1028" name="Picture 4" descr="Free Check Engine Light Diagnostics"/>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1302515" y="4106179"/>
            <a:ext cx="476250" cy="476250"/>
          </a:xfrm>
          <a:prstGeom prst="rect">
            <a:avLst/>
          </a:prstGeom>
          <a:noFill/>
          <a:extLst>
            <a:ext uri="{909E8E84-426E-40DD-AFC4-6F175D3DCCD1}">
              <a14:hiddenFill xmlns:a14="http://schemas.microsoft.com/office/drawing/2010/main">
                <a:solidFill>
                  <a:srgbClr val="FFFFFF"/>
                </a:solidFill>
              </a14:hiddenFill>
            </a:ext>
          </a:extLst>
        </p:spPr>
      </p:pic>
      <p:sp>
        <p:nvSpPr>
          <p:cNvPr id="87" name="Down Arrow 86"/>
          <p:cNvSpPr/>
          <p:nvPr/>
        </p:nvSpPr>
        <p:spPr>
          <a:xfrm>
            <a:off x="4168099" y="5098242"/>
            <a:ext cx="297431" cy="559160"/>
          </a:xfrm>
          <a:prstGeom prst="down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88" name="Down Arrow 87"/>
          <p:cNvSpPr/>
          <p:nvPr/>
        </p:nvSpPr>
        <p:spPr>
          <a:xfrm rot="16200000">
            <a:off x="5821712" y="1638845"/>
            <a:ext cx="297431" cy="633779"/>
          </a:xfrm>
          <a:prstGeom prst="downArrow">
            <a:avLst/>
          </a:prstGeom>
          <a:pattFill prst="pct5">
            <a:fgClr>
              <a:srgbClr val="41555E"/>
            </a:fgClr>
            <a:bgClr>
              <a:schemeClr val="bg1"/>
            </a:bgClr>
          </a:pattFill>
          <a:ln w="190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89" name="Down Arrow 88"/>
          <p:cNvSpPr/>
          <p:nvPr/>
        </p:nvSpPr>
        <p:spPr>
          <a:xfrm rot="13293691">
            <a:off x="6167575" y="2268666"/>
            <a:ext cx="297431" cy="1828485"/>
          </a:xfrm>
          <a:prstGeom prst="downArrow">
            <a:avLst/>
          </a:prstGeom>
          <a:pattFill prst="pct80">
            <a:fgClr>
              <a:srgbClr val="41555E"/>
            </a:fgClr>
            <a:bgClr>
              <a:schemeClr val="bg1"/>
            </a:bgClr>
          </a:patt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pic>
        <p:nvPicPr>
          <p:cNvPr id="1030" name="Picture 6" descr="http://www.oracle.com/ocom/groups/public/@otn/documents/digitalasset/109398.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18636" y="2699193"/>
            <a:ext cx="1571625" cy="561975"/>
          </a:xfrm>
          <a:prstGeom prst="rect">
            <a:avLst/>
          </a:prstGeom>
          <a:noFill/>
          <a:extLst>
            <a:ext uri="{909E8E84-426E-40DD-AFC4-6F175D3DCCD1}">
              <a14:hiddenFill xmlns:a14="http://schemas.microsoft.com/office/drawing/2010/main">
                <a:solidFill>
                  <a:srgbClr val="FFFFFF"/>
                </a:solidFill>
              </a14:hiddenFill>
            </a:ext>
          </a:extLst>
        </p:spPr>
      </p:pic>
      <p:sp>
        <p:nvSpPr>
          <p:cNvPr id="96" name="Down Arrow 95"/>
          <p:cNvSpPr/>
          <p:nvPr/>
        </p:nvSpPr>
        <p:spPr>
          <a:xfrm rot="5400000">
            <a:off x="8011522" y="2603596"/>
            <a:ext cx="261873" cy="3824584"/>
          </a:xfrm>
          <a:prstGeom prst="down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97" name="Down Arrow 96"/>
          <p:cNvSpPr/>
          <p:nvPr/>
        </p:nvSpPr>
        <p:spPr>
          <a:xfrm rot="16200000">
            <a:off x="2674332" y="1110408"/>
            <a:ext cx="199046" cy="1734915"/>
          </a:xfrm>
          <a:prstGeom prst="down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98" name="Down Arrow 97"/>
          <p:cNvSpPr/>
          <p:nvPr/>
        </p:nvSpPr>
        <p:spPr>
          <a:xfrm rot="16200000">
            <a:off x="2313282" y="3856547"/>
            <a:ext cx="297432" cy="1310496"/>
          </a:xfrm>
          <a:prstGeom prst="down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pic>
        <p:nvPicPr>
          <p:cNvPr id="99" name="Picture 2" descr="http://alightdigital.com/adagency/wp-content/uploads/2013/05/css3-html5-javascript-logo.png"/>
          <p:cNvPicPr>
            <a:picLocks noChangeAspect="1" noChangeArrowheads="1"/>
          </p:cNvPicPr>
          <p:nvPr/>
        </p:nvPicPr>
        <p:blipFill>
          <a:blip r:embed="rId13" cstate="print"/>
          <a:srcRect/>
          <a:stretch>
            <a:fillRect/>
          </a:stretch>
        </p:blipFill>
        <p:spPr bwMode="auto">
          <a:xfrm>
            <a:off x="829776" y="3173906"/>
            <a:ext cx="1229956" cy="721763"/>
          </a:xfrm>
          <a:prstGeom prst="rect">
            <a:avLst/>
          </a:prstGeom>
          <a:noFill/>
        </p:spPr>
      </p:pic>
      <p:pic>
        <p:nvPicPr>
          <p:cNvPr id="1032" name="Picture 8" descr="http://www.labsterx.com/images/blog/67491974.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77208" y="2278207"/>
            <a:ext cx="778644" cy="794217"/>
          </a:xfrm>
          <a:prstGeom prst="rect">
            <a:avLst/>
          </a:prstGeom>
          <a:noFill/>
          <a:extLst>
            <a:ext uri="{909E8E84-426E-40DD-AFC4-6F175D3DCCD1}">
              <a14:hiddenFill xmlns:a14="http://schemas.microsoft.com/office/drawing/2010/main">
                <a:solidFill>
                  <a:srgbClr val="FFFFFF"/>
                </a:solidFill>
              </a14:hiddenFill>
            </a:ext>
          </a:extLst>
        </p:spPr>
      </p:pic>
      <p:sp>
        <p:nvSpPr>
          <p:cNvPr id="47" name="Rounded Rectangle 46"/>
          <p:cNvSpPr/>
          <p:nvPr/>
        </p:nvSpPr>
        <p:spPr>
          <a:xfrm>
            <a:off x="10054749" y="2757271"/>
            <a:ext cx="1604513" cy="62972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Siteminder</a:t>
            </a:r>
            <a:endParaRPr lang="en-US" dirty="0"/>
          </a:p>
        </p:txBody>
      </p:sp>
      <p:pic>
        <p:nvPicPr>
          <p:cNvPr id="1034" name="Picture 10" descr="http://pe-api.trafficmanager.net/v1/images/50/50/?url=http://c767204.r4.cf2.rackcdn.com/c4549b65-1ef9-4254-afe2-84dda72b6f38_300.jpg&amp;scaled=true&amp;mode=pa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380508" y="2653080"/>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p:cNvPicPr>
            <a:picLocks noChangeAspect="1"/>
          </p:cNvPicPr>
          <p:nvPr/>
        </p:nvPicPr>
        <p:blipFill>
          <a:blip r:embed="rId16"/>
          <a:stretch>
            <a:fillRect/>
          </a:stretch>
        </p:blipFill>
        <p:spPr>
          <a:xfrm>
            <a:off x="8860783" y="847704"/>
            <a:ext cx="1574932" cy="784115"/>
          </a:xfrm>
          <a:prstGeom prst="rect">
            <a:avLst/>
          </a:prstGeom>
        </p:spPr>
      </p:pic>
      <p:pic>
        <p:nvPicPr>
          <p:cNvPr id="1036" name="Picture 12" descr="http://2.bp.blogspot.com/-ip6Kiruk784/UypeS9wRz1I/AAAAAAAADA4/2oXVZcqpHnI/s1600/git-logo.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860783" y="1732154"/>
            <a:ext cx="690468" cy="69046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p:nvPicPr>
        <p:blipFill>
          <a:blip r:embed="rId18"/>
          <a:stretch>
            <a:fillRect/>
          </a:stretch>
        </p:blipFill>
        <p:spPr>
          <a:xfrm>
            <a:off x="9712694" y="1712482"/>
            <a:ext cx="1051021" cy="729876"/>
          </a:xfrm>
          <a:prstGeom prst="rect">
            <a:avLst/>
          </a:prstGeom>
        </p:spPr>
      </p:pic>
      <p:sp>
        <p:nvSpPr>
          <p:cNvPr id="103" name="Down Arrow 102"/>
          <p:cNvSpPr/>
          <p:nvPr/>
        </p:nvSpPr>
        <p:spPr>
          <a:xfrm rot="18621494">
            <a:off x="2865299" y="1628174"/>
            <a:ext cx="175759" cy="2659914"/>
          </a:xfrm>
          <a:prstGeom prst="down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06" name="Down Arrow 105"/>
          <p:cNvSpPr/>
          <p:nvPr/>
        </p:nvSpPr>
        <p:spPr>
          <a:xfrm rot="16200000">
            <a:off x="9186182" y="2260762"/>
            <a:ext cx="261873" cy="1475265"/>
          </a:xfrm>
          <a:prstGeom prst="down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pic>
        <p:nvPicPr>
          <p:cNvPr id="1052" name="Picture 28" descr="http://www2.psd100.com/ppp/2013/10/0501/mail-icon-1005101130.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9174280" y="3866015"/>
            <a:ext cx="471434" cy="471434"/>
          </a:xfrm>
          <a:prstGeom prst="rect">
            <a:avLst/>
          </a:prstGeom>
          <a:noFill/>
          <a:extLst>
            <a:ext uri="{909E8E84-426E-40DD-AFC4-6F175D3DCCD1}">
              <a14:hiddenFill xmlns:a14="http://schemas.microsoft.com/office/drawing/2010/main">
                <a:solidFill>
                  <a:srgbClr val="FFFFFF"/>
                </a:solidFill>
              </a14:hiddenFill>
            </a:ext>
          </a:extLst>
        </p:spPr>
      </p:pic>
      <p:sp>
        <p:nvSpPr>
          <p:cNvPr id="113" name="Down Arrow 112"/>
          <p:cNvSpPr/>
          <p:nvPr/>
        </p:nvSpPr>
        <p:spPr>
          <a:xfrm rot="16200000">
            <a:off x="7377188" y="2366863"/>
            <a:ext cx="139248" cy="3480471"/>
          </a:xfrm>
          <a:prstGeom prst="down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417752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NEW">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solidFill>
            <a:schemeClr val="accent5"/>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theme>
</file>

<file path=ppt/theme/theme2.xml><?xml version="1.0" encoding="utf-8"?>
<a:theme xmlns:a="http://schemas.openxmlformats.org/drawingml/2006/main" name="NEW">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solidFill>
            <a:schemeClr val="accent5"/>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1324</TotalTime>
  <Words>50</Words>
  <Application>Microsoft Office PowerPoint</Application>
  <PresentationFormat>Widescreen</PresentationFormat>
  <Paragraphs>23</Paragraphs>
  <Slides>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vt:i4>
      </vt:variant>
    </vt:vector>
  </HeadingPairs>
  <TitlesOfParts>
    <vt:vector size="7" baseType="lpstr">
      <vt:lpstr>ＭＳ Ｐゴシック</vt:lpstr>
      <vt:lpstr>Arial</vt:lpstr>
      <vt:lpstr>Calibri</vt:lpstr>
      <vt:lpstr>1_NEW</vt:lpstr>
      <vt:lpstr>NEW</vt:lpstr>
      <vt:lpstr>PowerPoint Presentation</vt:lpstr>
      <vt:lpstr>The Solution – Detailed Diagram </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Anirban Bagchi</dc:creator>
  <cp:lastModifiedBy>Anirban Bagchi</cp:lastModifiedBy>
  <cp:revision>57</cp:revision>
  <dcterms:created xsi:type="dcterms:W3CDTF">2015-06-25T01:35:14Z</dcterms:created>
  <dcterms:modified xsi:type="dcterms:W3CDTF">2015-08-20T15:38:40Z</dcterms:modified>
</cp:coreProperties>
</file>