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4"/>
  </p:notesMasterIdLst>
  <p:sldIdLst>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BB08C-42C2-40ED-9F15-F93F2519CD10}" type="datetimeFigureOut">
              <a:rPr lang="en-US" smtClean="0"/>
              <a:t>7/14/2015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B35F8-D22A-46B5-9AB4-8A86B7713D44}" type="slidenum">
              <a:rPr lang="en-US" smtClean="0"/>
              <a:t>‹#›</a:t>
            </a:fld>
            <a:endParaRPr lang="en-US"/>
          </a:p>
        </p:txBody>
      </p:sp>
    </p:spTree>
    <p:extLst>
      <p:ext uri="{BB962C8B-B14F-4D97-AF65-F5344CB8AC3E}">
        <p14:creationId xmlns:p14="http://schemas.microsoft.com/office/powerpoint/2010/main" val="251635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4" y="1371600"/>
            <a:ext cx="11128097" cy="889000"/>
          </a:xfrm>
          <a:prstGeom prst="rect">
            <a:avLst/>
          </a:prstGeom>
          <a:noFill/>
        </p:spPr>
        <p:txBody>
          <a:bodyPr wrap="none" lIns="0" tIns="0" rIns="0" bIns="0" rtlCol="0" anchor="b">
            <a:noAutofit/>
          </a:bodyPr>
          <a:lstStyle/>
          <a:p>
            <a:pPr defTabSz="1219119">
              <a:lnSpc>
                <a:spcPct val="90000"/>
              </a:lnSpc>
            </a:pPr>
            <a:r>
              <a:rPr sz="3200" dirty="0">
                <a:solidFill>
                  <a:srgbClr val="5F5F5F"/>
                </a:solidFill>
              </a:rPr>
              <a:t>Safe Harbor Statement</a:t>
            </a:r>
          </a:p>
        </p:txBody>
      </p:sp>
      <p:sp>
        <p:nvSpPr>
          <p:cNvPr id="6" name="TextBox 5"/>
          <p:cNvSpPr txBox="1"/>
          <p:nvPr/>
        </p:nvSpPr>
        <p:spPr>
          <a:xfrm>
            <a:off x="531954" y="2514600"/>
            <a:ext cx="11128097" cy="2286000"/>
          </a:xfrm>
          <a:prstGeom prst="rect">
            <a:avLst/>
          </a:prstGeom>
          <a:noFill/>
        </p:spPr>
        <p:txBody>
          <a:bodyPr wrap="square" lIns="0" tIns="0" rIns="0" bIns="0" rtlCol="0" anchor="t">
            <a:noAutofit/>
          </a:bodyPr>
          <a:lstStyle/>
          <a:p>
            <a:pPr defTabSz="1219119">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4290684276"/>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4980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7/14/2015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7502158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7/14/2015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664617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7/14/2015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1319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2757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5039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4576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20049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896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28850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1_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6" name="Picture 4"/>
          <p:cNvPicPr>
            <a:picLocks noChangeArrowheads="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3" y="4200"/>
            <a:ext cx="12191999" cy="6856213"/>
          </a:xfrm>
          <a:prstGeom prst="rect">
            <a:avLst/>
          </a:prstGeom>
          <a:noFill/>
          <a:ln w="12700">
            <a:noFill/>
            <a:miter lim="800000"/>
            <a:headEnd/>
            <a:tailEnd/>
          </a:ln>
        </p:spPr>
      </p:pic>
      <p:sp>
        <p:nvSpPr>
          <p:cNvPr id="18" name="Rectangle 17" descr="Full bleed 4-color photo can be inserted here"/>
          <p:cNvSpPr/>
          <p:nvPr userDrawn="1"/>
        </p:nvSpPr>
        <p:spPr bwMode="hidden">
          <a:xfrm>
            <a:off x="0"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3" rIns="91444" bIns="45723" rtlCol="0" anchor="ctr"/>
          <a:lstStyle/>
          <a:p>
            <a:pPr algn="ctr" defTabSz="1219119"/>
            <a:endParaRPr sz="2400" dirty="0">
              <a:solidFill>
                <a:srgbClr val="FFFFFF"/>
              </a:solidFill>
            </a:endParaRPr>
          </a:p>
        </p:txBody>
      </p:sp>
      <p:grpSp>
        <p:nvGrpSpPr>
          <p:cNvPr id="4" name="Group 6"/>
          <p:cNvGrpSpPr/>
          <p:nvPr/>
        </p:nvGrpSpPr>
        <p:grpSpPr bwMode="gray">
          <a:xfrm>
            <a:off x="-285" y="0"/>
            <a:ext cx="12192575"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grpSp>
      <p:sp>
        <p:nvSpPr>
          <p:cNvPr id="2" name="Title 1"/>
          <p:cNvSpPr>
            <a:spLocks noGrp="1"/>
          </p:cNvSpPr>
          <p:nvPr>
            <p:ph type="title"/>
          </p:nvPr>
        </p:nvSpPr>
        <p:spPr>
          <a:xfrm>
            <a:off x="531956" y="2600324"/>
            <a:ext cx="11128097"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6" y="4038599"/>
            <a:ext cx="11128097" cy="914400"/>
          </a:xfrm>
        </p:spPr>
        <p:txBody>
          <a:bodyPr anchor="t">
            <a:noAutofit/>
          </a:bodyPr>
          <a:lstStyle>
            <a:lvl1pPr marL="0" indent="0">
              <a:spcBef>
                <a:spcPts val="0"/>
              </a:spcBef>
              <a:buNone/>
              <a:defRPr sz="2400" b="1">
                <a:solidFill>
                  <a:schemeClr val="tx1"/>
                </a:solidFill>
              </a:defRPr>
            </a:lvl1pPr>
            <a:lvl2pPr marL="457210" indent="0">
              <a:buNone/>
              <a:defRPr sz="1867">
                <a:solidFill>
                  <a:schemeClr val="tx1">
                    <a:tint val="75000"/>
                  </a:schemeClr>
                </a:solidFill>
              </a:defRPr>
            </a:lvl2pPr>
            <a:lvl3pPr marL="914422" indent="0">
              <a:buNone/>
              <a:defRPr sz="1600">
                <a:solidFill>
                  <a:schemeClr val="tx1">
                    <a:tint val="75000"/>
                  </a:schemeClr>
                </a:solidFill>
              </a:defRPr>
            </a:lvl3pPr>
            <a:lvl4pPr marL="1371634" indent="0">
              <a:buNone/>
              <a:defRPr sz="1467">
                <a:solidFill>
                  <a:schemeClr val="tx1">
                    <a:tint val="75000"/>
                  </a:schemeClr>
                </a:solidFill>
              </a:defRPr>
            </a:lvl4pPr>
            <a:lvl5pPr marL="1828846" indent="0">
              <a:buNone/>
              <a:defRPr sz="1467">
                <a:solidFill>
                  <a:schemeClr val="tx1">
                    <a:tint val="75000"/>
                  </a:schemeClr>
                </a:solidFill>
              </a:defRPr>
            </a:lvl5pPr>
            <a:lvl6pPr marL="2286056" indent="0">
              <a:buNone/>
              <a:defRPr sz="1467">
                <a:solidFill>
                  <a:schemeClr val="tx1">
                    <a:tint val="75000"/>
                  </a:schemeClr>
                </a:solidFill>
              </a:defRPr>
            </a:lvl6pPr>
            <a:lvl7pPr marL="2743269" indent="0">
              <a:buNone/>
              <a:defRPr sz="1467">
                <a:solidFill>
                  <a:schemeClr val="tx1">
                    <a:tint val="75000"/>
                  </a:schemeClr>
                </a:solidFill>
              </a:defRPr>
            </a:lvl7pPr>
            <a:lvl8pPr marL="3200480" indent="0">
              <a:buNone/>
              <a:defRPr sz="1467">
                <a:solidFill>
                  <a:schemeClr val="tx1">
                    <a:tint val="75000"/>
                  </a:schemeClr>
                </a:solidFill>
              </a:defRPr>
            </a:lvl8pPr>
            <a:lvl9pPr marL="3657693" indent="0">
              <a:buNone/>
              <a:defRPr sz="1467">
                <a:solidFill>
                  <a:schemeClr val="tx1">
                    <a:tint val="75000"/>
                  </a:schemeClr>
                </a:solidFill>
              </a:defRPr>
            </a:lvl9pPr>
          </a:lstStyle>
          <a:p>
            <a:pPr lvl="0"/>
            <a:r>
              <a:rPr lang="en-US" smtClean="0"/>
              <a:t>Click to edit Master text styles</a:t>
            </a:r>
          </a:p>
        </p:txBody>
      </p:sp>
      <p:pic>
        <p:nvPicPr>
          <p:cNvPr id="15" name="Picture 14"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ltGray">
          <a:xfrm>
            <a:off x="531954" y="6263640"/>
            <a:ext cx="1623284" cy="594360"/>
          </a:xfrm>
          <a:prstGeom prst="rect">
            <a:avLst/>
          </a:prstGeom>
        </p:spPr>
      </p:pic>
    </p:spTree>
    <p:extLst>
      <p:ext uri="{BB962C8B-B14F-4D97-AF65-F5344CB8AC3E}">
        <p14:creationId xmlns:p14="http://schemas.microsoft.com/office/powerpoint/2010/main" val="21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2919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62696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81913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3427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9820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12931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277810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5263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90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01367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1"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95058199"/>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4309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93720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985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46799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2371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092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57341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694804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9106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79657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nchor="t"/>
          <a:lstStyle/>
          <a:p>
            <a:r>
              <a:rPr lang="en-US" dirty="0" smtClean="0"/>
              <a:t>Click to edit Master title style</a:t>
            </a:r>
            <a:endParaRPr lang="en-US" dirty="0"/>
          </a:p>
        </p:txBody>
      </p:sp>
    </p:spTree>
    <p:extLst>
      <p:ext uri="{BB962C8B-B14F-4D97-AF65-F5344CB8AC3E}">
        <p14:creationId xmlns:p14="http://schemas.microsoft.com/office/powerpoint/2010/main" val="4280322369"/>
      </p:ext>
    </p:extLst>
  </p:cSld>
  <p:clrMapOvr>
    <a:masterClrMapping/>
  </p:clrMapOvr>
  <p:transition spd="med"/>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solidFill>
                  <a:srgbClr val="5F5F5F"/>
                </a:solidFill>
              </a:endParaRPr>
            </a:p>
          </p:txBody>
        </p:sp>
      </p:grpSp>
    </p:spTree>
    <p:extLst>
      <p:ext uri="{BB962C8B-B14F-4D97-AF65-F5344CB8AC3E}">
        <p14:creationId xmlns:p14="http://schemas.microsoft.com/office/powerpoint/2010/main" val="164080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147080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7/14/2015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70694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28766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382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177" y="1772129"/>
            <a:ext cx="9753600" cy="2999232"/>
          </a:xfrm>
          <a:prstGeom prst="rect">
            <a:avLst/>
          </a:prstGeom>
        </p:spPr>
      </p:pic>
    </p:spTree>
    <p:extLst>
      <p:ext uri="{BB962C8B-B14F-4D97-AF65-F5344CB8AC3E}">
        <p14:creationId xmlns:p14="http://schemas.microsoft.com/office/powerpoint/2010/main" val="1045155301"/>
      </p:ext>
    </p:extLst>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1_Title Slide with Picture">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5" name="Shape 25" descr="Full slide 4-color photo can be inserted here"/>
          <p:cNvSpPr/>
          <p:nvPr/>
        </p:nvSpPr>
        <p:spPr>
          <a:xfrm>
            <a:off x="2" y="0"/>
            <a:ext cx="12201534" cy="6858000"/>
          </a:xfrm>
          <a:prstGeom prst="rect">
            <a:avLst/>
          </a:prstGeom>
          <a:solidFill>
            <a:srgbClr val="46575E">
              <a:alpha val="40000"/>
            </a:srgbClr>
          </a:solidFill>
          <a:ln w="12700">
            <a:miter lim="400000"/>
          </a:ln>
        </p:spPr>
        <p:txBody>
          <a:bodyPr lIns="0" tIns="0" rIns="0" bIns="0" anchor="ctr"/>
          <a:lstStyle/>
          <a:p>
            <a:pPr algn="ctr">
              <a:defRPr>
                <a:solidFill>
                  <a:srgbClr val="FFFFFF"/>
                </a:solidFill>
              </a:defRPr>
            </a:pPr>
            <a:endParaRPr>
              <a:solidFill>
                <a:srgbClr val="FFFFFF"/>
              </a:solidFill>
            </a:endParaRPr>
          </a:p>
        </p:txBody>
      </p:sp>
      <p:sp>
        <p:nvSpPr>
          <p:cNvPr id="26" name="Shape 26"/>
          <p:cNvSpPr>
            <a:spLocks noGrp="1"/>
          </p:cNvSpPr>
          <p:nvPr>
            <p:ph type="title"/>
          </p:nvPr>
        </p:nvSpPr>
        <p:spPr>
          <a:xfrm>
            <a:off x="532370" y="0"/>
            <a:ext cx="8772138" cy="2209800"/>
          </a:xfrm>
          <a:prstGeom prst="rect">
            <a:avLst/>
          </a:prstGeom>
        </p:spPr>
        <p:txBody>
          <a:bodyPr/>
          <a:lstStyle>
            <a:lvl1pP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27" name="Shape 27"/>
          <p:cNvSpPr>
            <a:spLocks noGrp="1"/>
          </p:cNvSpPr>
          <p:nvPr>
            <p:ph type="body" idx="1"/>
          </p:nvPr>
        </p:nvSpPr>
        <p:spPr>
          <a:xfrm>
            <a:off x="532317" y="2286000"/>
            <a:ext cx="8773282" cy="2628900"/>
          </a:xfrm>
          <a:prstGeom prst="rect">
            <a:avLst/>
          </a:prstGeom>
        </p:spPr>
        <p:txBody>
          <a:bodyPr/>
          <a:lstStyle>
            <a:lvl1pPr marL="0" indent="0">
              <a:spcBef>
                <a:spcPts val="0"/>
              </a:spcBef>
              <a:buClrTx/>
              <a:buSzTx/>
              <a:buFontTx/>
              <a:buNone/>
              <a:defRPr sz="2400" b="1">
                <a:solidFill>
                  <a:srgbClr val="FFFFFF"/>
                </a:solidFill>
              </a:defRPr>
            </a:lvl1pPr>
            <a:lvl2pPr marL="0" indent="457200">
              <a:spcBef>
                <a:spcPts val="0"/>
              </a:spcBef>
              <a:buClrTx/>
              <a:buSzTx/>
              <a:buFontTx/>
              <a:buNone/>
              <a:defRPr sz="2400" b="1">
                <a:solidFill>
                  <a:srgbClr val="FFFFFF"/>
                </a:solidFill>
              </a:defRPr>
            </a:lvl2pPr>
            <a:lvl3pPr marL="0" indent="914400">
              <a:spcBef>
                <a:spcPts val="0"/>
              </a:spcBef>
              <a:buClrTx/>
              <a:buSzTx/>
              <a:buFontTx/>
              <a:buNone/>
              <a:defRPr sz="2400" b="1">
                <a:solidFill>
                  <a:srgbClr val="FFFFFF"/>
                </a:solidFill>
              </a:defRPr>
            </a:lvl3pPr>
            <a:lvl4pPr marL="0" indent="1371600">
              <a:spcBef>
                <a:spcPts val="0"/>
              </a:spcBef>
              <a:buClrTx/>
              <a:buSzTx/>
              <a:buFontTx/>
              <a:buNone/>
              <a:defRPr sz="2400" b="1">
                <a:solidFill>
                  <a:srgbClr val="FFFFFF"/>
                </a:solidFill>
              </a:defRPr>
            </a:lvl4pPr>
            <a:lvl5pPr marL="0" indent="1828800">
              <a:spcBef>
                <a:spcPts val="0"/>
              </a:spcBef>
              <a:buClrTx/>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28" name="Shape 28"/>
          <p:cNvSpPr/>
          <p:nvPr/>
        </p:nvSpPr>
        <p:spPr>
          <a:xfrm>
            <a:off x="5995884" y="6509191"/>
            <a:ext cx="6221464"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800">
                <a:solidFill>
                  <a:srgbClr val="FFFFFF"/>
                </a:solidFill>
              </a:defRPr>
            </a:lvl1pPr>
          </a:lstStyle>
          <a:p>
            <a:pPr>
              <a:defRPr sz="1800">
                <a:solidFill>
                  <a:srgbClr val="000000"/>
                </a:solidFill>
              </a:defRPr>
            </a:pPr>
            <a:r>
              <a:rPr sz="1800">
                <a:solidFill>
                  <a:srgbClr val="000000"/>
                </a:solidFill>
              </a:rPr>
              <a:t>Copyright © 2014 Oracle and/or its affiliates. All rights reserved.  |</a:t>
            </a:r>
          </a:p>
        </p:txBody>
      </p:sp>
      <p:sp>
        <p:nvSpPr>
          <p:cNvPr id="29" name="Shape 29"/>
          <p:cNvSpPr>
            <a:spLocks noGrp="1"/>
          </p:cNvSpPr>
          <p:nvPr>
            <p:ph type="sldNum" sz="quarter" idx="2"/>
          </p:nvPr>
        </p:nvSpPr>
        <p:spPr>
          <a:xfrm>
            <a:off x="11542696" y="6962142"/>
            <a:ext cx="127133" cy="127001"/>
          </a:xfrm>
          <a:prstGeom prst="rect">
            <a:avLst/>
          </a:prstGeom>
        </p:spPr>
        <p:txBody>
          <a:bodyPr/>
          <a:lstStyle>
            <a:lvl1pPr>
              <a:defRPr>
                <a:solidFill>
                  <a:srgbClr val="BDC1C5"/>
                </a:solidFill>
              </a:defRPr>
            </a:lvl1pPr>
          </a:lstStyle>
          <a:p>
            <a:fld id="{86CB4B4D-7CA3-9044-876B-883B54F8677D}" type="slidenum">
              <a:rPr/>
              <a:pPr/>
              <a:t>‹#›</a:t>
            </a:fld>
            <a:endParaRPr/>
          </a:p>
        </p:txBody>
      </p:sp>
      <p:pic>
        <p:nvPicPr>
          <p:cNvPr id="30" name="image1.png" descr="Oracle logo in white on red staging background"/>
          <p:cNvPicPr/>
          <p:nvPr/>
        </p:nvPicPr>
        <p:blipFill>
          <a:blip r:embed="rId3" cstate="print">
            <a:extLst/>
          </a:blip>
          <a:stretch>
            <a:fillRect/>
          </a:stretch>
        </p:blipFill>
        <p:spPr>
          <a:xfrm>
            <a:off x="532367" y="6263642"/>
            <a:ext cx="1624554" cy="594361"/>
          </a:xfrm>
          <a:prstGeom prst="rect">
            <a:avLst/>
          </a:prstGeom>
          <a:ln w="12700">
            <a:miter lim="400000"/>
          </a:ln>
        </p:spPr>
      </p:pic>
    </p:spTree>
    <p:extLst>
      <p:ext uri="{BB962C8B-B14F-4D97-AF65-F5344CB8AC3E}">
        <p14:creationId xmlns:p14="http://schemas.microsoft.com/office/powerpoint/2010/main" val="40102003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2" y="1373741"/>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10376118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93"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6" y="1373741"/>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179376104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63" y="327387"/>
            <a:ext cx="10972781"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463" y="2029469"/>
            <a:ext cx="10972800"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463" y="864288"/>
            <a:ext cx="10972800" cy="406400"/>
          </a:xfrm>
        </p:spPr>
        <p:txBody>
          <a:bodyPr anchor="t" anchorCtr="0">
            <a:noAutofit/>
          </a:bodyPr>
          <a:lstStyle>
            <a:lvl1pPr marL="0" indent="0">
              <a:spcAft>
                <a:spcPts val="0"/>
              </a:spcAft>
              <a:buFontTx/>
              <a:buNone/>
              <a:defRPr sz="2667">
                <a:solidFill>
                  <a:schemeClr val="accent1"/>
                </a:solidFill>
              </a:defRPr>
            </a:lvl1pPr>
            <a:lvl2pPr marL="609509" indent="0">
              <a:buFontTx/>
              <a:buNone/>
              <a:defRPr/>
            </a:lvl2pPr>
            <a:lvl3pPr marL="1219018" indent="0">
              <a:buFontTx/>
              <a:buNone/>
              <a:defRPr/>
            </a:lvl3pPr>
            <a:lvl4pPr marL="1828526" indent="0">
              <a:buFontTx/>
              <a:buNone/>
              <a:defRPr/>
            </a:lvl4pPr>
            <a:lvl5pPr marL="243803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632777099"/>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31084568"/>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424386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theme" Target="../theme/theme2.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 name="Group 6"/>
          <p:cNvGrpSpPr/>
          <p:nvPr/>
        </p:nvGrpSpPr>
        <p:grpSpPr>
          <a:xfrm>
            <a:off x="-285" y="0"/>
            <a:ext cx="12192575"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9"/>
              <a:endParaRPr sz="2400" dirty="0">
                <a:solidFill>
                  <a:srgbClr val="FFFFFF"/>
                </a:solidFill>
              </a:endParaRPr>
            </a:p>
          </p:txBody>
        </p:sp>
      </p:grpSp>
      <p:sp>
        <p:nvSpPr>
          <p:cNvPr id="2" name="Title Placeholder 1"/>
          <p:cNvSpPr>
            <a:spLocks noGrp="1"/>
          </p:cNvSpPr>
          <p:nvPr>
            <p:ph type="title"/>
          </p:nvPr>
        </p:nvSpPr>
        <p:spPr>
          <a:xfrm>
            <a:off x="531953" y="406400"/>
            <a:ext cx="11128097"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91"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pPr defTabSz="1219119"/>
            <a:fld id="{C51EAA63-D034-42AE-91FA-B13B9518C7BE}" type="slidenum">
              <a:rPr lang="en-US" smtClean="0">
                <a:solidFill>
                  <a:srgbClr val="5F5F5F">
                    <a:lumMod val="60000"/>
                    <a:lumOff val="40000"/>
                  </a:srgbClr>
                </a:solidFill>
              </a:rPr>
              <a:pPr defTabSz="1219119"/>
              <a:t>‹#›</a:t>
            </a:fld>
            <a:endParaRPr lang="en-US" dirty="0">
              <a:solidFill>
                <a:srgbClr val="5F5F5F">
                  <a:lumMod val="60000"/>
                  <a:lumOff val="40000"/>
                </a:srgbClr>
              </a:solidFill>
            </a:endParaRPr>
          </a:p>
        </p:txBody>
      </p:sp>
      <p:pic>
        <p:nvPicPr>
          <p:cNvPr id="19" name="Picture 18" descr="1.5X red tab for PPT.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bwMode="ltGray">
          <a:xfrm>
            <a:off x="531951" y="6268259"/>
            <a:ext cx="1610675" cy="589743"/>
          </a:xfrm>
          <a:prstGeom prst="rect">
            <a:avLst/>
          </a:prstGeom>
        </p:spPr>
      </p:pic>
      <p:sp>
        <p:nvSpPr>
          <p:cNvPr id="13" name="TextBox 12"/>
          <p:cNvSpPr txBox="1"/>
          <p:nvPr userDrawn="1"/>
        </p:nvSpPr>
        <p:spPr bwMode="invGray">
          <a:xfrm>
            <a:off x="9107370" y="6420377"/>
            <a:ext cx="3039889" cy="348872"/>
          </a:xfrm>
          <a:prstGeom prst="rect">
            <a:avLst/>
          </a:prstGeom>
          <a:gradFill flip="none" rotWithShape="1">
            <a:gsLst>
              <a:gs pos="0">
                <a:schemeClr val="tx1">
                  <a:lumMod val="50000"/>
                  <a:lumOff val="50000"/>
                </a:schemeClr>
              </a:gs>
              <a:gs pos="50000">
                <a:schemeClr val="tx1">
                  <a:lumMod val="50000"/>
                  <a:lumOff val="50000"/>
                </a:schemeClr>
              </a:gs>
              <a:gs pos="100000">
                <a:schemeClr val="tx2"/>
              </a:gs>
            </a:gsLst>
            <a:lin ang="10800000" scaled="1"/>
            <a:tileRect/>
          </a:gradFill>
          <a:effectLst>
            <a:outerShdw blurRad="50800" dist="50800" dir="5400000" algn="ctr" rotWithShape="0">
              <a:schemeClr val="tx1"/>
            </a:outerShdw>
          </a:effectLst>
        </p:spPr>
        <p:txBody>
          <a:bodyPr wrap="square" lIns="243829" tIns="60957" rIns="0" bIns="60957" rtlCol="0">
            <a:spAutoFit/>
          </a:bodyPr>
          <a:lstStyle/>
          <a:p>
            <a:pPr defTabSz="1219119"/>
            <a:r>
              <a:rPr lang="en-US" sz="1467" dirty="0" smtClean="0">
                <a:solidFill>
                  <a:srgbClr val="FF0000"/>
                </a:solidFill>
                <a:effectLst>
                  <a:outerShdw blurRad="38100" dist="38100" dir="2700000" algn="tl">
                    <a:srgbClr val="000000">
                      <a:alpha val="43137"/>
                    </a:srgbClr>
                  </a:outerShdw>
                </a:effectLst>
              </a:rPr>
              <a:t>Oracle</a:t>
            </a:r>
            <a:r>
              <a:rPr lang="en-US" sz="1467" dirty="0" smtClean="0">
                <a:solidFill>
                  <a:srgbClr val="FFFFFF"/>
                </a:solidFill>
                <a:effectLst>
                  <a:outerShdw blurRad="38100" dist="38100" dir="2700000" algn="tl">
                    <a:srgbClr val="000000">
                      <a:alpha val="43137"/>
                    </a:srgbClr>
                  </a:outerShdw>
                </a:effectLst>
              </a:rPr>
              <a:t> Enterprise Architecture</a:t>
            </a:r>
            <a:endParaRPr lang="en-US" sz="1467" dirty="0">
              <a:solidFill>
                <a:srgbClr val="FFFFFF"/>
              </a:solidFill>
              <a:effectLst>
                <a:outerShdw blurRad="38100" dist="38100" dir="2700000" algn="tl">
                  <a:srgbClr val="000000">
                    <a:alpha val="43137"/>
                  </a:srgbClr>
                </a:outerShdw>
              </a:effectLst>
            </a:endParaRPr>
          </a:p>
        </p:txBody>
      </p:sp>
      <p:grpSp>
        <p:nvGrpSpPr>
          <p:cNvPr id="16" name="Group 15"/>
          <p:cNvGrpSpPr/>
          <p:nvPr userDrawn="1"/>
        </p:nvGrpSpPr>
        <p:grpSpPr>
          <a:xfrm>
            <a:off x="2273908" y="6544240"/>
            <a:ext cx="6020528" cy="291389"/>
            <a:chOff x="597807" y="4913973"/>
            <a:chExt cx="2539093" cy="218542"/>
          </a:xfrm>
        </p:grpSpPr>
        <p:sp>
          <p:nvSpPr>
            <p:cNvPr id="17"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457105" eaLnBrk="1" fontAlgn="base" hangingPunct="1">
                <a:spcAft>
                  <a:spcPct val="0"/>
                </a:spcAft>
                <a:buClr>
                  <a:srgbClr val="FF0000"/>
                </a:buClr>
                <a:buFont typeface="Arial"/>
                <a:buNone/>
                <a:defRPr/>
              </a:pPr>
              <a:r>
                <a:rPr lang="en-US" sz="1067" dirty="0" smtClean="0">
                  <a:solidFill>
                    <a:srgbClr val="5F5F5F"/>
                  </a:solidFill>
                </a:rPr>
                <a:t>Copyright © 2015, Oracle and/or its affiliates. All rights reserved. | </a:t>
              </a:r>
              <a:r>
                <a:rPr lang="en-US" sz="1200" b="1" i="1" dirty="0" smtClean="0">
                  <a:solidFill>
                    <a:srgbClr val="FF0000"/>
                  </a:solidFill>
                </a:rPr>
                <a:t>Strictly Internal to Oracle</a:t>
              </a:r>
              <a:endParaRPr lang="en-US" sz="1067" b="1" i="1" dirty="0" smtClean="0">
                <a:solidFill>
                  <a:srgbClr val="FF0000"/>
                </a:solidFill>
              </a:endParaRPr>
            </a:p>
          </p:txBody>
        </p:sp>
        <p:cxnSp>
          <p:nvCxnSpPr>
            <p:cNvPr id="18" name="Straight Connector 17"/>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userDrawn="1"/>
          </p:nvCxnSpPr>
          <p:spPr>
            <a:xfrm flipH="1">
              <a:off x="3124105" y="4950487"/>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1" name="Slide Number Placeholder 5"/>
          <p:cNvSpPr txBox="1">
            <a:spLocks/>
          </p:cNvSpPr>
          <p:nvPr userDrawn="1"/>
        </p:nvSpPr>
        <p:spPr>
          <a:xfrm>
            <a:off x="8238484" y="6492724"/>
            <a:ext cx="460416" cy="350661"/>
          </a:xfrm>
          <a:prstGeom prst="rect">
            <a:avLst/>
          </a:prstGeom>
        </p:spPr>
        <p:txBody>
          <a:bodyPr lIns="121915" tIns="60957" rIns="121915" bIns="60957"/>
          <a:lstStyle>
            <a:lvl1pPr>
              <a:defRPr>
                <a:solidFill>
                  <a:srgbClr val="BCC0C4"/>
                </a:solidFill>
              </a:defRPr>
            </a:lvl1pPr>
          </a:lstStyle>
          <a:p>
            <a:pPr defTabSz="1219119">
              <a:defRPr/>
            </a:pPr>
            <a:fld id="{C51EAA63-D034-42AE-91FA-B13B9518C7BE}" type="slidenum">
              <a:rPr lang="en-US" sz="1333" smtClean="0">
                <a:solidFill>
                  <a:srgbClr val="5F5F5F">
                    <a:lumMod val="50000"/>
                  </a:srgbClr>
                </a:solidFill>
              </a:rPr>
              <a:pPr defTabSz="1219119">
                <a:defRPr/>
              </a:pPr>
              <a:t>‹#›</a:t>
            </a:fld>
            <a:endParaRPr lang="en-US" sz="2400" dirty="0">
              <a:solidFill>
                <a:srgbClr val="5F5F5F">
                  <a:lumMod val="50000"/>
                </a:srgbClr>
              </a:solidFill>
            </a:endParaRPr>
          </a:p>
        </p:txBody>
      </p:sp>
    </p:spTree>
    <p:extLst>
      <p:ext uri="{BB962C8B-B14F-4D97-AF65-F5344CB8AC3E}">
        <p14:creationId xmlns:p14="http://schemas.microsoft.com/office/powerpoint/2010/main" val="230288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spd="med"/>
  <p:timing>
    <p:tnLst>
      <p:par>
        <p:cTn id="1" dur="indefinite" restart="never" nodeType="tmRoot"/>
      </p:par>
    </p:tnLst>
  </p:timing>
  <p:hf hdr="0" dt="0"/>
  <p:txStyles>
    <p:titleStyle>
      <a:lvl1pPr algn="l" defTabSz="91446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16" indent="-228616" algn="l" defTabSz="91446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54" indent="-228616" algn="l" defTabSz="91446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68"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84"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867" kern="1200">
          <a:solidFill>
            <a:schemeClr val="tx1"/>
          </a:solidFill>
          <a:latin typeface="+mn-lt"/>
          <a:ea typeface="+mn-ea"/>
          <a:cs typeface="+mn-cs"/>
        </a:defRPr>
      </a:lvl4pPr>
      <a:lvl5pPr marL="1188800"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414"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6031"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644"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259" indent="-182891" algn="l" defTabSz="91446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60" rtl="0" eaLnBrk="1" latinLnBrk="0" hangingPunct="1">
        <a:defRPr sz="1867" kern="1200">
          <a:solidFill>
            <a:schemeClr val="tx1"/>
          </a:solidFill>
          <a:latin typeface="+mn-lt"/>
          <a:ea typeface="+mn-ea"/>
          <a:cs typeface="+mn-cs"/>
        </a:defRPr>
      </a:lvl1pPr>
      <a:lvl2pPr marL="457230" algn="l" defTabSz="914460" rtl="0" eaLnBrk="1" latinLnBrk="0" hangingPunct="1">
        <a:defRPr sz="1867" kern="1200">
          <a:solidFill>
            <a:schemeClr val="tx1"/>
          </a:solidFill>
          <a:latin typeface="+mn-lt"/>
          <a:ea typeface="+mn-ea"/>
          <a:cs typeface="+mn-cs"/>
        </a:defRPr>
      </a:lvl2pPr>
      <a:lvl3pPr marL="914460" algn="l" defTabSz="914460" rtl="0" eaLnBrk="1" latinLnBrk="0" hangingPunct="1">
        <a:defRPr sz="1867" kern="1200">
          <a:solidFill>
            <a:schemeClr val="tx1"/>
          </a:solidFill>
          <a:latin typeface="+mn-lt"/>
          <a:ea typeface="+mn-ea"/>
          <a:cs typeface="+mn-cs"/>
        </a:defRPr>
      </a:lvl3pPr>
      <a:lvl4pPr marL="1371691" algn="l" defTabSz="914460" rtl="0" eaLnBrk="1" latinLnBrk="0" hangingPunct="1">
        <a:defRPr sz="1867" kern="1200">
          <a:solidFill>
            <a:schemeClr val="tx1"/>
          </a:solidFill>
          <a:latin typeface="+mn-lt"/>
          <a:ea typeface="+mn-ea"/>
          <a:cs typeface="+mn-cs"/>
        </a:defRPr>
      </a:lvl4pPr>
      <a:lvl5pPr marL="1828922" algn="l" defTabSz="914460" rtl="0" eaLnBrk="1" latinLnBrk="0" hangingPunct="1">
        <a:defRPr sz="1867" kern="1200">
          <a:solidFill>
            <a:schemeClr val="tx1"/>
          </a:solidFill>
          <a:latin typeface="+mn-lt"/>
          <a:ea typeface="+mn-ea"/>
          <a:cs typeface="+mn-cs"/>
        </a:defRPr>
      </a:lvl5pPr>
      <a:lvl6pPr marL="2286152" algn="l" defTabSz="914460" rtl="0" eaLnBrk="1" latinLnBrk="0" hangingPunct="1">
        <a:defRPr sz="1867" kern="1200">
          <a:solidFill>
            <a:schemeClr val="tx1"/>
          </a:solidFill>
          <a:latin typeface="+mn-lt"/>
          <a:ea typeface="+mn-ea"/>
          <a:cs typeface="+mn-cs"/>
        </a:defRPr>
      </a:lvl6pPr>
      <a:lvl7pPr marL="2743382" algn="l" defTabSz="914460" rtl="0" eaLnBrk="1" latinLnBrk="0" hangingPunct="1">
        <a:defRPr sz="1867" kern="1200">
          <a:solidFill>
            <a:schemeClr val="tx1"/>
          </a:solidFill>
          <a:latin typeface="+mn-lt"/>
          <a:ea typeface="+mn-ea"/>
          <a:cs typeface="+mn-cs"/>
        </a:defRPr>
      </a:lvl7pPr>
      <a:lvl8pPr marL="3200613" algn="l" defTabSz="914460" rtl="0" eaLnBrk="1" latinLnBrk="0" hangingPunct="1">
        <a:defRPr sz="1867" kern="1200">
          <a:solidFill>
            <a:schemeClr val="tx1"/>
          </a:solidFill>
          <a:latin typeface="+mn-lt"/>
          <a:ea typeface="+mn-ea"/>
          <a:cs typeface="+mn-cs"/>
        </a:defRPr>
      </a:lvl8pPr>
      <a:lvl9pPr marL="3657845" algn="l" defTabSz="914460"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7/14/2015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5559795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 id="2147483703" r:id="rId32"/>
    <p:sldLayoutId id="2147483704" r:id="rId33"/>
    <p:sldLayoutId id="2147483705" r:id="rId34"/>
    <p:sldLayoutId id="2147483706" r:id="rId35"/>
    <p:sldLayoutId id="2147483707" r:id="rId36"/>
    <p:sldLayoutId id="2147483708" r:id="rId37"/>
    <p:sldLayoutId id="214748370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orp_logo_master_brand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rot="16200000">
            <a:off x="4725937" y="-4469"/>
            <a:ext cx="1969617" cy="6461067"/>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24" name="Rectangle 23"/>
          <p:cNvSpPr/>
          <p:nvPr/>
        </p:nvSpPr>
        <p:spPr>
          <a:xfrm rot="16200000">
            <a:off x="5189659" y="-605462"/>
            <a:ext cx="991428" cy="3802415"/>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25" name="Rectangle 24"/>
          <p:cNvSpPr/>
          <p:nvPr/>
        </p:nvSpPr>
        <p:spPr>
          <a:xfrm>
            <a:off x="2480211" y="4770845"/>
            <a:ext cx="6461068" cy="60384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Digital Hub</a:t>
            </a:r>
            <a:endParaRPr lang="en-US" dirty="0"/>
          </a:p>
        </p:txBody>
      </p:sp>
      <p:sp>
        <p:nvSpPr>
          <p:cNvPr id="26" name="Rounded Rectangle 25"/>
          <p:cNvSpPr/>
          <p:nvPr/>
        </p:nvSpPr>
        <p:spPr>
          <a:xfrm>
            <a:off x="10145539" y="2338752"/>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INSITE</a:t>
            </a:r>
            <a:endParaRPr lang="en-US" dirty="0"/>
          </a:p>
        </p:txBody>
      </p:sp>
      <p:pic>
        <p:nvPicPr>
          <p:cNvPr id="27" name="Picture 14" descr="http://www.leszynski.com/content/img/icon_apple_table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567" y="1149696"/>
            <a:ext cx="321916" cy="37342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digitalsplashmedia.com/wp-content/uploads/2013/06/computer-icon-downloads-600x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9252" y="1026554"/>
            <a:ext cx="970771" cy="5727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2691441" y="267419"/>
            <a:ext cx="6547450" cy="400110"/>
          </a:xfrm>
          <a:prstGeom prst="rect">
            <a:avLst/>
          </a:prstGeom>
          <a:noFill/>
        </p:spPr>
        <p:txBody>
          <a:bodyPr wrap="square" rtlCol="0">
            <a:spAutoFit/>
          </a:bodyPr>
          <a:lstStyle/>
          <a:p>
            <a:r>
              <a:rPr lang="en-US" sz="2000" b="1" dirty="0" smtClean="0"/>
              <a:t>Conceptual Architecture for Cummins Service System (CSS)</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9252" y="2296593"/>
            <a:ext cx="1610160" cy="714047"/>
          </a:xfrm>
          <a:prstGeom prst="rect">
            <a:avLst/>
          </a:prstGeom>
        </p:spPr>
      </p:pic>
      <p:sp>
        <p:nvSpPr>
          <p:cNvPr id="31" name="Rounded Rectangle 30"/>
          <p:cNvSpPr/>
          <p:nvPr/>
        </p:nvSpPr>
        <p:spPr>
          <a:xfrm>
            <a:off x="5069445" y="560592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EDS</a:t>
            </a:r>
            <a:endParaRPr lang="en-US" dirty="0"/>
          </a:p>
        </p:txBody>
      </p:sp>
      <p:sp>
        <p:nvSpPr>
          <p:cNvPr id="32" name="Rounded Rectangle 31"/>
          <p:cNvSpPr/>
          <p:nvPr/>
        </p:nvSpPr>
        <p:spPr>
          <a:xfrm>
            <a:off x="10145540" y="347425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Siteminder</a:t>
            </a:r>
            <a:endParaRPr lang="en-US" dirty="0"/>
          </a:p>
        </p:txBody>
      </p:sp>
      <p:sp>
        <p:nvSpPr>
          <p:cNvPr id="33" name="TextBox 32"/>
          <p:cNvSpPr txBox="1"/>
          <p:nvPr/>
        </p:nvSpPr>
        <p:spPr>
          <a:xfrm>
            <a:off x="3900153" y="902226"/>
            <a:ext cx="1039485" cy="147804"/>
          </a:xfrm>
          <a:prstGeom prst="rect">
            <a:avLst/>
          </a:prstGeom>
          <a:noFill/>
        </p:spPr>
        <p:txBody>
          <a:bodyPr wrap="square" lIns="0" tIns="0" rIns="0" bIns="0" rtlCol="0">
            <a:noAutofit/>
          </a:bodyPr>
          <a:lstStyle/>
          <a:p>
            <a:pPr>
              <a:lnSpc>
                <a:spcPct val="90000"/>
              </a:lnSpc>
            </a:pPr>
            <a:r>
              <a:rPr lang="en-US" sz="1200" b="1" dirty="0" smtClean="0"/>
              <a:t>Multi-Channel</a:t>
            </a:r>
            <a:endParaRPr lang="en-US" sz="1200" b="1" dirty="0"/>
          </a:p>
        </p:txBody>
      </p:sp>
      <p:pic>
        <p:nvPicPr>
          <p:cNvPr id="34" name="Picture 2" descr="http://www.qualogy.com/wp-content/uploads/2014/02/oracle_soasuite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3337" y="4814200"/>
            <a:ext cx="1250828" cy="418459"/>
          </a:xfrm>
          <a:prstGeom prst="rect">
            <a:avLst/>
          </a:prstGeom>
          <a:noFill/>
          <a:extLst>
            <a:ext uri="{909E8E84-426E-40DD-AFC4-6F175D3DCCD1}">
              <a14:hiddenFill xmlns:a14="http://schemas.microsoft.com/office/drawing/2010/main">
                <a:solidFill>
                  <a:srgbClr val="FFFFFF"/>
                </a:solidFill>
              </a14:hiddenFill>
            </a:ext>
          </a:extLst>
        </p:spPr>
      </p:pic>
      <p:sp>
        <p:nvSpPr>
          <p:cNvPr id="37" name="Down Arrow 36"/>
          <p:cNvSpPr/>
          <p:nvPr/>
        </p:nvSpPr>
        <p:spPr>
          <a:xfrm>
            <a:off x="5552542" y="5374695"/>
            <a:ext cx="393928" cy="23123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8941282" y="3452486"/>
            <a:ext cx="1406529" cy="575266"/>
            <a:chOff x="8941282" y="3452486"/>
            <a:chExt cx="1406529" cy="575266"/>
          </a:xfrm>
        </p:grpSpPr>
        <p:sp>
          <p:nvSpPr>
            <p:cNvPr id="39" name="TextBox 38"/>
            <p:cNvSpPr txBox="1"/>
            <p:nvPr/>
          </p:nvSpPr>
          <p:spPr>
            <a:xfrm>
              <a:off x="8970455" y="3452486"/>
              <a:ext cx="1377356" cy="302253"/>
            </a:xfrm>
            <a:prstGeom prst="rect">
              <a:avLst/>
            </a:prstGeom>
            <a:noFill/>
          </p:spPr>
          <p:txBody>
            <a:bodyPr wrap="square" lIns="0" tIns="0" rIns="0" bIns="0" rtlCol="0">
              <a:noAutofit/>
            </a:bodyPr>
            <a:lstStyle/>
            <a:p>
              <a:pPr>
                <a:lnSpc>
                  <a:spcPct val="90000"/>
                </a:lnSpc>
              </a:pPr>
              <a:r>
                <a:rPr lang="en-US" sz="1100" dirty="0" smtClean="0"/>
                <a:t>Federated Sign-On</a:t>
              </a:r>
              <a:endParaRPr lang="en-US" sz="1100" dirty="0"/>
            </a:p>
          </p:txBody>
        </p:sp>
        <p:sp>
          <p:nvSpPr>
            <p:cNvPr id="40" name="Down Arrow 39"/>
            <p:cNvSpPr/>
            <p:nvPr/>
          </p:nvSpPr>
          <p:spPr>
            <a:xfrm rot="16200000">
              <a:off x="9346448" y="3228658"/>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p:cNvGrpSpPr/>
          <p:nvPr/>
        </p:nvGrpSpPr>
        <p:grpSpPr>
          <a:xfrm>
            <a:off x="5592074" y="4210875"/>
            <a:ext cx="1722628" cy="559970"/>
            <a:chOff x="5592074" y="4210875"/>
            <a:chExt cx="1722628" cy="559970"/>
          </a:xfrm>
        </p:grpSpPr>
        <p:sp>
          <p:nvSpPr>
            <p:cNvPr id="42" name="TextBox 41"/>
            <p:cNvSpPr txBox="1"/>
            <p:nvPr/>
          </p:nvSpPr>
          <p:spPr>
            <a:xfrm>
              <a:off x="5937346" y="4369363"/>
              <a:ext cx="1377356" cy="302253"/>
            </a:xfrm>
            <a:prstGeom prst="rect">
              <a:avLst/>
            </a:prstGeom>
            <a:noFill/>
          </p:spPr>
          <p:txBody>
            <a:bodyPr wrap="square" lIns="0" tIns="0" rIns="0" bIns="0" rtlCol="0">
              <a:noAutofit/>
            </a:bodyPr>
            <a:lstStyle/>
            <a:p>
              <a:pPr>
                <a:lnSpc>
                  <a:spcPct val="90000"/>
                </a:lnSpc>
              </a:pPr>
              <a:r>
                <a:rPr lang="en-US" sz="1100" dirty="0" smtClean="0"/>
                <a:t>Seamless connectivity</a:t>
              </a:r>
              <a:endParaRPr lang="en-US" sz="1100" dirty="0"/>
            </a:p>
          </p:txBody>
        </p:sp>
        <p:sp>
          <p:nvSpPr>
            <p:cNvPr id="43" name="Left-Right Arrow 42"/>
            <p:cNvSpPr/>
            <p:nvPr/>
          </p:nvSpPr>
          <p:spPr>
            <a:xfrm rot="5400000">
              <a:off x="5469521" y="4333428"/>
              <a:ext cx="559970"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Down Arrow 43"/>
          <p:cNvSpPr/>
          <p:nvPr/>
        </p:nvSpPr>
        <p:spPr>
          <a:xfrm rot="16200000">
            <a:off x="9346445" y="2052139"/>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9049460" y="2087654"/>
            <a:ext cx="1377356" cy="302253"/>
          </a:xfrm>
          <a:prstGeom prst="rect">
            <a:avLst/>
          </a:prstGeom>
          <a:noFill/>
        </p:spPr>
        <p:txBody>
          <a:bodyPr wrap="square" lIns="0" tIns="0" rIns="0" bIns="0" rtlCol="0">
            <a:noAutofit/>
          </a:bodyPr>
          <a:lstStyle/>
          <a:p>
            <a:pPr>
              <a:lnSpc>
                <a:spcPct val="90000"/>
              </a:lnSpc>
            </a:pPr>
            <a:endParaRPr lang="en-US" sz="1100" dirty="0"/>
          </a:p>
        </p:txBody>
      </p:sp>
      <p:grpSp>
        <p:nvGrpSpPr>
          <p:cNvPr id="47" name="Group 46"/>
          <p:cNvGrpSpPr/>
          <p:nvPr/>
        </p:nvGrpSpPr>
        <p:grpSpPr>
          <a:xfrm>
            <a:off x="5600488" y="1782521"/>
            <a:ext cx="1180073" cy="458434"/>
            <a:chOff x="5493885" y="1782823"/>
            <a:chExt cx="1180073" cy="458434"/>
          </a:xfrm>
        </p:grpSpPr>
        <p:sp>
          <p:nvSpPr>
            <p:cNvPr id="48" name="Left-Right Arrow 47"/>
            <p:cNvSpPr/>
            <p:nvPr/>
          </p:nvSpPr>
          <p:spPr>
            <a:xfrm rot="5400000">
              <a:off x="5422100" y="1854608"/>
              <a:ext cx="458434"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5871701" y="1889185"/>
              <a:ext cx="802257" cy="284672"/>
            </a:xfrm>
            <a:prstGeom prst="rect">
              <a:avLst/>
            </a:prstGeom>
            <a:noFill/>
          </p:spPr>
          <p:txBody>
            <a:bodyPr wrap="square" lIns="0" tIns="0" rIns="0" bIns="0" rtlCol="0">
              <a:noAutofit/>
            </a:bodyPr>
            <a:lstStyle/>
            <a:p>
              <a:pPr>
                <a:lnSpc>
                  <a:spcPct val="90000"/>
                </a:lnSpc>
              </a:pPr>
              <a:r>
                <a:rPr lang="en-US" dirty="0" smtClean="0"/>
                <a:t>API</a:t>
              </a:r>
              <a:endParaRPr lang="en-US" dirty="0"/>
            </a:p>
          </p:txBody>
        </p:sp>
      </p:grpSp>
      <p:sp>
        <p:nvSpPr>
          <p:cNvPr id="50" name="Rectangle 49"/>
          <p:cNvSpPr/>
          <p:nvPr/>
        </p:nvSpPr>
        <p:spPr>
          <a:xfrm>
            <a:off x="3126122" y="376535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50" b="1" dirty="0" smtClean="0"/>
              <a:t>Create Work Order</a:t>
            </a:r>
            <a:endParaRPr lang="en-US" sz="1050" b="1" dirty="0"/>
          </a:p>
        </p:txBody>
      </p:sp>
      <p:sp>
        <p:nvSpPr>
          <p:cNvPr id="51" name="Rectangle 50"/>
          <p:cNvSpPr/>
          <p:nvPr/>
        </p:nvSpPr>
        <p:spPr>
          <a:xfrm>
            <a:off x="4447689" y="376702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Fault Codes</a:t>
            </a:r>
            <a:endParaRPr lang="en-US" sz="1100" b="1" dirty="0"/>
          </a:p>
        </p:txBody>
      </p:sp>
      <p:sp>
        <p:nvSpPr>
          <p:cNvPr id="52" name="Rectangle 51"/>
          <p:cNvSpPr/>
          <p:nvPr/>
        </p:nvSpPr>
        <p:spPr>
          <a:xfrm>
            <a:off x="5776795" y="3764571"/>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Solution Tree</a:t>
            </a:r>
            <a:endParaRPr lang="en-US" sz="1100" b="1" dirty="0"/>
          </a:p>
        </p:txBody>
      </p:sp>
      <p:sp>
        <p:nvSpPr>
          <p:cNvPr id="53" name="Rectangle 52"/>
          <p:cNvSpPr/>
          <p:nvPr/>
        </p:nvSpPr>
        <p:spPr>
          <a:xfrm>
            <a:off x="7145027" y="3761847"/>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Generate Quote</a:t>
            </a:r>
            <a:endParaRPr lang="en-US" sz="1100" b="1" dirty="0"/>
          </a:p>
        </p:txBody>
      </p:sp>
      <p:pic>
        <p:nvPicPr>
          <p:cNvPr id="2" name="Picture 1"/>
          <p:cNvPicPr>
            <a:picLocks noChangeAspect="1"/>
          </p:cNvPicPr>
          <p:nvPr/>
        </p:nvPicPr>
        <p:blipFill>
          <a:blip r:embed="rId7"/>
          <a:stretch>
            <a:fillRect/>
          </a:stretch>
        </p:blipFill>
        <p:spPr>
          <a:xfrm>
            <a:off x="2551990" y="2992052"/>
            <a:ext cx="6317510" cy="531864"/>
          </a:xfrm>
          <a:prstGeom prst="rect">
            <a:avLst/>
          </a:prstGeom>
        </p:spPr>
      </p:pic>
    </p:spTree>
    <p:extLst>
      <p:ext uri="{BB962C8B-B14F-4D97-AF65-F5344CB8AC3E}">
        <p14:creationId xmlns:p14="http://schemas.microsoft.com/office/powerpoint/2010/main" val="2193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randombar(horizontal)">
                                      <p:cBhvr>
                                        <p:cTn id="11" dur="500"/>
                                        <p:tgtEl>
                                          <p:spTgt spid="44"/>
                                        </p:tgtEl>
                                      </p:cBhvr>
                                    </p:animEffect>
                                  </p:childTnLst>
                                </p:cTn>
                              </p:par>
                              <p:par>
                                <p:cTn id="12" presetID="14" presetClass="entr" presetSubtype="10"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randombar(horizontal)">
                                      <p:cBhvr>
                                        <p:cTn id="14" dur="500"/>
                                        <p:tgtEl>
                                          <p:spTgt spid="38"/>
                                        </p:tgtEl>
                                      </p:cBhvr>
                                    </p:animEffect>
                                  </p:childTnLst>
                                </p:cTn>
                              </p:par>
                              <p:par>
                                <p:cTn id="15" presetID="14" presetClass="entr" presetSubtype="1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par>
                                <p:cTn id="18" presetID="14" presetClass="entr" presetSubtype="1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randombar(horizontal)">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theme/theme1.xml><?xml version="1.0" encoding="utf-8"?>
<a:theme xmlns:a="http://schemas.openxmlformats.org/drawingml/2006/main" name="1_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32</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ＭＳ Ｐゴシック</vt:lpstr>
      <vt:lpstr>Arial</vt:lpstr>
      <vt:lpstr>Calibri</vt:lpstr>
      <vt:lpstr>1_NEW</vt:lpstr>
      <vt:lpstr>NEW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Bagchi</dc:creator>
  <cp:lastModifiedBy>Anirban Bagchi</cp:lastModifiedBy>
  <cp:revision>58</cp:revision>
  <dcterms:created xsi:type="dcterms:W3CDTF">2015-06-25T01:35:14Z</dcterms:created>
  <dcterms:modified xsi:type="dcterms:W3CDTF">2015-07-14T20:54:54Z</dcterms:modified>
</cp:coreProperties>
</file>