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702" r:id="rId3"/>
  </p:sldMasterIdLst>
  <p:notesMasterIdLst>
    <p:notesMasterId r:id="rId8"/>
  </p:notesMasterIdLst>
  <p:sldIdLst>
    <p:sldId id="258" r:id="rId4"/>
    <p:sldId id="262" r:id="rId5"/>
    <p:sldId id="259"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7A3C2-F553-499A-A940-C3300EC3DA2F}" type="datetimeFigureOut">
              <a:rPr lang="en-US" smtClean="0"/>
              <a:t>7/30/2015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E3A6F-0C30-40E1-AA77-0C0B53E037C8}" type="slidenum">
              <a:rPr lang="en-US" smtClean="0"/>
              <a:t>‹#›</a:t>
            </a:fld>
            <a:endParaRPr lang="en-US"/>
          </a:p>
        </p:txBody>
      </p:sp>
    </p:spTree>
    <p:extLst>
      <p:ext uri="{BB962C8B-B14F-4D97-AF65-F5344CB8AC3E}">
        <p14:creationId xmlns:p14="http://schemas.microsoft.com/office/powerpoint/2010/main" val="110854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p:spPr>
      </p:sp>
      <p:sp>
        <p:nvSpPr>
          <p:cNvPr id="17101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71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7A3723B-C98C-4E5C-ACE6-CF1862EEFEE5}" type="slidenum">
              <a:rPr lang="en-US"/>
              <a:pPr fontAlgn="base">
                <a:spcBef>
                  <a:spcPct val="0"/>
                </a:spcBef>
                <a:spcAft>
                  <a:spcPct val="0"/>
                </a:spcAft>
              </a:pPr>
              <a:t>1</a:t>
            </a:fld>
            <a:endParaRPr lang="en-US" dirty="0"/>
          </a:p>
        </p:txBody>
      </p:sp>
    </p:spTree>
    <p:extLst>
      <p:ext uri="{BB962C8B-B14F-4D97-AF65-F5344CB8AC3E}">
        <p14:creationId xmlns:p14="http://schemas.microsoft.com/office/powerpoint/2010/main" val="29166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By</a:t>
            </a:r>
            <a:r>
              <a:rPr lang="en-US" baseline="0" dirty="0" smtClean="0"/>
              <a:t> enriching your CX Cloud with Oracle Cloud PaaS, you can receive the following benefits:</a:t>
            </a:r>
          </a:p>
          <a:p>
            <a:endParaRPr lang="en-US" baseline="0" dirty="0" smtClean="0"/>
          </a:p>
          <a:p>
            <a:pPr marL="171450" indent="-171450">
              <a:buFont typeface="Arial" panose="020B0604020202020204" pitchFamily="34" charset="0"/>
              <a:buChar char="•"/>
            </a:pPr>
            <a:r>
              <a:rPr lang="en-US" baseline="0" dirty="0" smtClean="0"/>
              <a:t>Extend capabilities to create new features and new applications</a:t>
            </a:r>
          </a:p>
          <a:p>
            <a:pPr marL="171450" indent="-171450">
              <a:buFont typeface="Arial" panose="020B0604020202020204" pitchFamily="34" charset="0"/>
              <a:buChar char="•"/>
            </a:pPr>
            <a:r>
              <a:rPr lang="en-US" baseline="0" dirty="0" smtClean="0"/>
              <a:t>You get one platform for your entire business with standards based tools that are the most widely used in the industry</a:t>
            </a:r>
          </a:p>
          <a:p>
            <a:pPr marL="171450" indent="-171450">
              <a:buFont typeface="Arial" panose="020B0604020202020204" pitchFamily="34" charset="0"/>
              <a:buChar char="•"/>
            </a:pPr>
            <a:r>
              <a:rPr lang="en-US" baseline="0" dirty="0" smtClean="0"/>
              <a:t>Streamlined development with applications portable to other platforms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Some ways your IT folks can enrich your CX cloud today are:</a:t>
            </a:r>
          </a:p>
          <a:p>
            <a:pPr marL="0" indent="0">
              <a:buFont typeface="Arial" panose="020B0604020202020204" pitchFamily="34" charset="0"/>
              <a:buNone/>
            </a:pPr>
            <a:endParaRPr lang="en-US" baseline="0" dirty="0" smtClean="0"/>
          </a:p>
          <a:p>
            <a:pPr marL="171450" indent="-171450">
              <a:buFont typeface="Arial" panose="020B0604020202020204" pitchFamily="34" charset="0"/>
              <a:buChar char="•"/>
            </a:pPr>
            <a:r>
              <a:rPr lang="en-US" baseline="0" dirty="0" smtClean="0"/>
              <a:t>Create mobile apps</a:t>
            </a:r>
          </a:p>
          <a:p>
            <a:pPr marL="171450" indent="-171450">
              <a:buFont typeface="Arial" panose="020B0604020202020204" pitchFamily="34" charset="0"/>
              <a:buChar char="•"/>
            </a:pPr>
            <a:r>
              <a:rPr lang="en-US" baseline="0" dirty="0" smtClean="0"/>
              <a:t>Share documents externally on any device</a:t>
            </a:r>
          </a:p>
          <a:p>
            <a:pPr marL="171450" indent="-171450">
              <a:buFont typeface="Arial" panose="020B0604020202020204" pitchFamily="34" charset="0"/>
              <a:buChar char="•"/>
            </a:pPr>
            <a:r>
              <a:rPr lang="en-US" baseline="0" dirty="0" smtClean="0"/>
              <a:t>Simplify and unify BI across the business</a:t>
            </a:r>
          </a:p>
          <a:p>
            <a:pPr marL="171450" indent="-171450">
              <a:buFont typeface="Arial" panose="020B0604020202020204" pitchFamily="34" charset="0"/>
              <a:buChar char="•"/>
            </a:pPr>
            <a:r>
              <a:rPr lang="en-US" baseline="0" dirty="0" smtClean="0"/>
              <a:t>Use certified 3</a:t>
            </a:r>
            <a:r>
              <a:rPr lang="en-US" baseline="30000" dirty="0" smtClean="0"/>
              <a:t>rd</a:t>
            </a:r>
            <a:r>
              <a:rPr lang="en-US" baseline="0" dirty="0" smtClean="0"/>
              <a:t> party apps from Oracle Cloud partners</a:t>
            </a:r>
          </a:p>
          <a:p>
            <a:pPr marL="171450" indent="-171450">
              <a:buFont typeface="Arial" panose="020B0604020202020204" pitchFamily="34" charset="0"/>
              <a:buChar char="•"/>
            </a:pPr>
            <a:r>
              <a:rPr lang="en-US" baseline="0" dirty="0" smtClean="0"/>
              <a:t>Aggregate data fast with DB Cloud Service, Java Cloud Service</a:t>
            </a:r>
          </a:p>
          <a:p>
            <a:pPr marL="171450" indent="-171450">
              <a:buFont typeface="Arial" panose="020B0604020202020204" pitchFamily="34" charset="0"/>
              <a:buChar char="•"/>
            </a:pPr>
            <a:r>
              <a:rPr lang="en-US" baseline="0" dirty="0" smtClean="0"/>
              <a:t>Develop/test fast with DB Cloud Service, Java Cloud Service, Developer Services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F5F5F"/>
                </a:solidFill>
              </a:rPr>
              <a:pPr/>
              <a:t>2</a:t>
            </a:fld>
            <a:endParaRPr lang="en-US" dirty="0">
              <a:solidFill>
                <a:srgbClr val="5F5F5F"/>
              </a:solidFill>
            </a:endParaRPr>
          </a:p>
        </p:txBody>
      </p:sp>
    </p:spTree>
    <p:extLst>
      <p:ext uri="{BB962C8B-B14F-4D97-AF65-F5344CB8AC3E}">
        <p14:creationId xmlns:p14="http://schemas.microsoft.com/office/powerpoint/2010/main" val="3494504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By</a:t>
            </a:r>
            <a:r>
              <a:rPr lang="en-US" baseline="0" dirty="0" smtClean="0"/>
              <a:t> enriching your CX Cloud with Oracle Cloud PaaS, you can receive the following benefits:</a:t>
            </a:r>
          </a:p>
          <a:p>
            <a:endParaRPr lang="en-US" baseline="0" dirty="0" smtClean="0"/>
          </a:p>
          <a:p>
            <a:pPr marL="171450" indent="-171450">
              <a:buFont typeface="Arial" panose="020B0604020202020204" pitchFamily="34" charset="0"/>
              <a:buChar char="•"/>
            </a:pPr>
            <a:r>
              <a:rPr lang="en-US" baseline="0" dirty="0" smtClean="0"/>
              <a:t>Extend capabilities to create new features and new applications</a:t>
            </a:r>
          </a:p>
          <a:p>
            <a:pPr marL="171450" indent="-171450">
              <a:buFont typeface="Arial" panose="020B0604020202020204" pitchFamily="34" charset="0"/>
              <a:buChar char="•"/>
            </a:pPr>
            <a:r>
              <a:rPr lang="en-US" baseline="0" dirty="0" smtClean="0"/>
              <a:t>You get one platform for your entire business with standards based tools that are the most widely used in the industry</a:t>
            </a:r>
          </a:p>
          <a:p>
            <a:pPr marL="171450" indent="-171450">
              <a:buFont typeface="Arial" panose="020B0604020202020204" pitchFamily="34" charset="0"/>
              <a:buChar char="•"/>
            </a:pPr>
            <a:r>
              <a:rPr lang="en-US" baseline="0" dirty="0" smtClean="0"/>
              <a:t>Streamlined development with applications portable to other platforms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Some ways your IT folks can enrich your CX cloud today are:</a:t>
            </a:r>
          </a:p>
          <a:p>
            <a:pPr marL="0" indent="0">
              <a:buFont typeface="Arial" panose="020B0604020202020204" pitchFamily="34" charset="0"/>
              <a:buNone/>
            </a:pPr>
            <a:endParaRPr lang="en-US" baseline="0" dirty="0" smtClean="0"/>
          </a:p>
          <a:p>
            <a:pPr marL="171450" indent="-171450">
              <a:buFont typeface="Arial" panose="020B0604020202020204" pitchFamily="34" charset="0"/>
              <a:buChar char="•"/>
            </a:pPr>
            <a:r>
              <a:rPr lang="en-US" baseline="0" dirty="0" smtClean="0"/>
              <a:t>Create mobile apps</a:t>
            </a:r>
          </a:p>
          <a:p>
            <a:pPr marL="171450" indent="-171450">
              <a:buFont typeface="Arial" panose="020B0604020202020204" pitchFamily="34" charset="0"/>
              <a:buChar char="•"/>
            </a:pPr>
            <a:r>
              <a:rPr lang="en-US" baseline="0" dirty="0" smtClean="0"/>
              <a:t>Share documents externally on any device</a:t>
            </a:r>
          </a:p>
          <a:p>
            <a:pPr marL="171450" indent="-171450">
              <a:buFont typeface="Arial" panose="020B0604020202020204" pitchFamily="34" charset="0"/>
              <a:buChar char="•"/>
            </a:pPr>
            <a:r>
              <a:rPr lang="en-US" baseline="0" dirty="0" smtClean="0"/>
              <a:t>Simplify and unify BI across the business</a:t>
            </a:r>
          </a:p>
          <a:p>
            <a:pPr marL="171450" indent="-171450">
              <a:buFont typeface="Arial" panose="020B0604020202020204" pitchFamily="34" charset="0"/>
              <a:buChar char="•"/>
            </a:pPr>
            <a:r>
              <a:rPr lang="en-US" baseline="0" dirty="0" smtClean="0"/>
              <a:t>Use certified 3</a:t>
            </a:r>
            <a:r>
              <a:rPr lang="en-US" baseline="30000" dirty="0" smtClean="0"/>
              <a:t>rd</a:t>
            </a:r>
            <a:r>
              <a:rPr lang="en-US" baseline="0" dirty="0" smtClean="0"/>
              <a:t> party apps from Oracle Cloud partners</a:t>
            </a:r>
          </a:p>
          <a:p>
            <a:pPr marL="171450" indent="-171450">
              <a:buFont typeface="Arial" panose="020B0604020202020204" pitchFamily="34" charset="0"/>
              <a:buChar char="•"/>
            </a:pPr>
            <a:r>
              <a:rPr lang="en-US" baseline="0" dirty="0" smtClean="0"/>
              <a:t>Aggregate data fast with DB Cloud Service, Java Cloud Service</a:t>
            </a:r>
          </a:p>
          <a:p>
            <a:pPr marL="171450" indent="-171450">
              <a:buFont typeface="Arial" panose="020B0604020202020204" pitchFamily="34" charset="0"/>
              <a:buChar char="•"/>
            </a:pPr>
            <a:r>
              <a:rPr lang="en-US" baseline="0" dirty="0" smtClean="0"/>
              <a:t>Develop/test fast with DB Cloud Service, Java Cloud Service, Developer Services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3</a:t>
            </a:fld>
            <a:endParaRPr lang="en-US" dirty="0"/>
          </a:p>
        </p:txBody>
      </p:sp>
    </p:spTree>
    <p:extLst>
      <p:ext uri="{BB962C8B-B14F-4D97-AF65-F5344CB8AC3E}">
        <p14:creationId xmlns:p14="http://schemas.microsoft.com/office/powerpoint/2010/main" val="1367075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fontScale="77500" lnSpcReduction="20000"/>
          </a:bodyPr>
          <a:lstStyle/>
          <a:p>
            <a:r>
              <a:rPr lang="en-US" b="0" i="0" dirty="0" smtClean="0">
                <a:solidFill>
                  <a:srgbClr val="333333"/>
                </a:solidFill>
                <a:latin typeface="+mn-lt"/>
              </a:rPr>
              <a:t>The Oracle Mobile Service goal</a:t>
            </a:r>
            <a:r>
              <a:rPr lang="en-US" b="0" i="0" baseline="0" dirty="0" smtClean="0">
                <a:solidFill>
                  <a:srgbClr val="333333"/>
                </a:solidFill>
                <a:latin typeface="+mn-lt"/>
              </a:rPr>
              <a:t> is to</a:t>
            </a:r>
            <a:r>
              <a:rPr lang="en-US" b="0" i="0" dirty="0" smtClean="0">
                <a:solidFill>
                  <a:srgbClr val="333333"/>
                </a:solidFill>
                <a:latin typeface="+mn-lt"/>
              </a:rPr>
              <a:t> easily</a:t>
            </a:r>
            <a:r>
              <a:rPr lang="en-US" b="0" i="0" baseline="0" dirty="0" smtClean="0">
                <a:solidFill>
                  <a:srgbClr val="333333"/>
                </a:solidFill>
                <a:latin typeface="+mn-lt"/>
              </a:rPr>
              <a:t> enable mobile </a:t>
            </a:r>
            <a:r>
              <a:rPr lang="en-US" b="0" i="0" dirty="0" smtClean="0">
                <a:solidFill>
                  <a:srgbClr val="333333"/>
                </a:solidFill>
                <a:latin typeface="+mn-lt"/>
              </a:rPr>
              <a:t>application developers</a:t>
            </a:r>
            <a:r>
              <a:rPr lang="en-US" b="0" i="0" baseline="0" dirty="0" smtClean="0">
                <a:solidFill>
                  <a:srgbClr val="333333"/>
                </a:solidFill>
                <a:latin typeface="+mn-lt"/>
              </a:rPr>
              <a:t> that </a:t>
            </a:r>
            <a:r>
              <a:rPr lang="en-US" b="0" i="0" dirty="0" smtClean="0">
                <a:solidFill>
                  <a:srgbClr val="333333"/>
                </a:solidFill>
                <a:latin typeface="+mn-lt"/>
              </a:rPr>
              <a:t>are continually looking for new ways to accelerate development of apps to meet their consumers’ needs. MCS is a set of cloud-based, server-side mobile services to make app development quicker and easier to deploy. </a:t>
            </a:r>
            <a:r>
              <a:rPr lang="en-US" sz="1200" b="0" i="0" kern="1200" dirty="0" smtClean="0">
                <a:solidFill>
                  <a:schemeClr val="tx1"/>
                </a:solidFill>
                <a:latin typeface="+mn-lt"/>
                <a:ea typeface="+mn-ea"/>
                <a:cs typeface="+mn-cs"/>
              </a:rPr>
              <a:t>MCS reduces the complexities of the application development by dealing with the complex server side programming, reducing the redundancy in creating backend code blocks, providing ready to integrate features and template backend.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Developers can focus more on the front end of the applications</a:t>
            </a:r>
            <a:r>
              <a:rPr lang="en-US" sz="1200" b="0" i="0" kern="1200" baseline="0" dirty="0" smtClean="0">
                <a:solidFill>
                  <a:schemeClr val="tx1"/>
                </a:solidFill>
                <a:latin typeface="+mn-lt"/>
                <a:ea typeface="+mn-ea"/>
                <a:cs typeface="+mn-cs"/>
              </a:rPr>
              <a:t> and can have their choice of mobile client development tools including ADF-Mobile for cross platform hybrid apps, native development or other Javascript tools – creating a new meaning for BYOD – Bring your own development</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MCS provides a set of rich </a:t>
            </a:r>
            <a:r>
              <a:rPr lang="en-US" sz="1200" b="0" i="0" kern="1200" baseline="0" dirty="0" err="1" smtClean="0">
                <a:solidFill>
                  <a:schemeClr val="tx1"/>
                </a:solidFill>
                <a:latin typeface="+mn-lt"/>
                <a:ea typeface="+mn-ea"/>
                <a:cs typeface="+mn-cs"/>
              </a:rPr>
              <a:t>RESTFul</a:t>
            </a:r>
            <a:r>
              <a:rPr lang="en-US" sz="1200" b="0" i="0" kern="1200" baseline="0" dirty="0" smtClean="0">
                <a:solidFill>
                  <a:schemeClr val="tx1"/>
                </a:solidFill>
                <a:latin typeface="+mn-lt"/>
                <a:ea typeface="+mn-ea"/>
                <a:cs typeface="+mn-cs"/>
              </a:rPr>
              <a:t> interfaces for all the operations required by the mobile app that abstracts the backend from the mobile developer. In addition it also provides mobile specific interfaces for notification (multi channel – app, SMS), offline data sync, persistence services (to store mobile generated data and user preferences) as cloud data storage service. </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From a backend perspective, MCS provides all the tools required by API developers to expose and shape the services to be consumed by the mobile developer. This includes mechanisms to design, create and expose these services in a catalog that can be easily and securely discoverable by mobile developers and integrated into their app.</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Security is a critical component and is designed ground up in the MCS. From tokens to developers to develop and consume APIs to encryption policies for data in rest, data in motion, policies for single sign on and federated authentication across multiple data sources via </a:t>
            </a:r>
            <a:r>
              <a:rPr lang="en-US" sz="1200" b="0" i="0" kern="1200" baseline="0" dirty="0" err="1" smtClean="0">
                <a:solidFill>
                  <a:schemeClr val="tx1"/>
                </a:solidFill>
                <a:latin typeface="+mn-lt"/>
                <a:ea typeface="+mn-ea"/>
                <a:cs typeface="+mn-cs"/>
              </a:rPr>
              <a:t>Oauth</a:t>
            </a:r>
            <a:r>
              <a:rPr lang="en-US" sz="1200" b="0" i="0" kern="1200" baseline="0" dirty="0" smtClean="0">
                <a:solidFill>
                  <a:schemeClr val="tx1"/>
                </a:solidFill>
                <a:latin typeface="+mn-lt"/>
                <a:ea typeface="+mn-ea"/>
                <a:cs typeface="+mn-cs"/>
              </a:rPr>
              <a:t> or SAML and policies for defining access rights to applications via mobile application management or container technologies are services that will be available in MCS</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A key component of MCS is to provide developers, IT and business with metrics on service usage and business impact. MCS will be designed to provide technical metrics, engagement metrics, business metrics along with the monitoring and management of the service.</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56503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7E083B-E20B-4EB5-9D15-F93F4FC3BE54}" type="datetimeFigureOut">
              <a:rPr lang="en-US" smtClean="0"/>
              <a:t>7/30/2015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2CA3B-2706-471E-8F2E-4B706D8D7B2C}" type="slidenum">
              <a:rPr lang="en-US" smtClean="0"/>
              <a:t>‹#›</a:t>
            </a:fld>
            <a:endParaRPr lang="en-US"/>
          </a:p>
        </p:txBody>
      </p:sp>
    </p:spTree>
    <p:extLst>
      <p:ext uri="{BB962C8B-B14F-4D97-AF65-F5344CB8AC3E}">
        <p14:creationId xmlns:p14="http://schemas.microsoft.com/office/powerpoint/2010/main" val="353970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E083B-E20B-4EB5-9D15-F93F4FC3BE54}" type="datetimeFigureOut">
              <a:rPr lang="en-US" smtClean="0"/>
              <a:t>7/30/2015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2CA3B-2706-471E-8F2E-4B706D8D7B2C}" type="slidenum">
              <a:rPr lang="en-US" smtClean="0"/>
              <a:t>‹#›</a:t>
            </a:fld>
            <a:endParaRPr lang="en-US"/>
          </a:p>
        </p:txBody>
      </p:sp>
    </p:spTree>
    <p:extLst>
      <p:ext uri="{BB962C8B-B14F-4D97-AF65-F5344CB8AC3E}">
        <p14:creationId xmlns:p14="http://schemas.microsoft.com/office/powerpoint/2010/main" val="1279608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E083B-E20B-4EB5-9D15-F93F4FC3BE54}" type="datetimeFigureOut">
              <a:rPr lang="en-US" smtClean="0"/>
              <a:t>7/30/2015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2CA3B-2706-471E-8F2E-4B706D8D7B2C}" type="slidenum">
              <a:rPr lang="en-US" smtClean="0"/>
              <a:t>‹#›</a:t>
            </a:fld>
            <a:endParaRPr lang="en-US"/>
          </a:p>
        </p:txBody>
      </p:sp>
    </p:spTree>
    <p:extLst>
      <p:ext uri="{BB962C8B-B14F-4D97-AF65-F5344CB8AC3E}">
        <p14:creationId xmlns:p14="http://schemas.microsoft.com/office/powerpoint/2010/main" val="2923423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1" y="0"/>
            <a:ext cx="12192000" cy="6858000"/>
          </a:xfrm>
          <a:prstGeom prst="rect">
            <a:avLst/>
          </a:prstGeom>
          <a:gradFill flip="none" rotWithShape="1">
            <a:gsLst>
              <a:gs pos="20000">
                <a:srgbClr val="AA0000"/>
              </a:gs>
              <a:gs pos="90000">
                <a:srgbClr val="FF1414"/>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399"/>
          </a:p>
        </p:txBody>
      </p:sp>
      <p:sp>
        <p:nvSpPr>
          <p:cNvPr id="7" name="Rectangle 6"/>
          <p:cNvSpPr/>
          <p:nvPr userDrawn="1"/>
        </p:nvSpPr>
        <p:spPr>
          <a:xfrm>
            <a:off x="7620001" y="0"/>
            <a:ext cx="4572000" cy="6858000"/>
          </a:xfrm>
          <a:prstGeom prst="rect">
            <a:avLst/>
          </a:prstGeom>
          <a:gradFill flip="none" rotWithShape="1">
            <a:gsLst>
              <a:gs pos="20000">
                <a:srgbClr val="AA0000"/>
              </a:gs>
              <a:gs pos="90000">
                <a:srgbClr val="FF1414"/>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399"/>
          </a:p>
        </p:txBody>
      </p:sp>
      <p:pic>
        <p:nvPicPr>
          <p:cNvPr id="8" name="Picture 23" descr="O_signature_wht_rgb.png"/>
          <p:cNvPicPr>
            <a:picLocks noChangeAspect="1"/>
          </p:cNvPicPr>
          <p:nvPr userDrawn="1"/>
        </p:nvPicPr>
        <p:blipFill>
          <a:blip r:embed="rId2" cstate="print"/>
          <a:srcRect/>
          <a:stretch>
            <a:fillRect/>
          </a:stretch>
        </p:blipFill>
        <p:spPr bwMode="auto">
          <a:xfrm>
            <a:off x="349251" y="338668"/>
            <a:ext cx="2863850" cy="882651"/>
          </a:xfrm>
          <a:prstGeom prst="rect">
            <a:avLst/>
          </a:prstGeom>
          <a:noFill/>
          <a:ln w="9525">
            <a:noFill/>
            <a:miter lim="800000"/>
            <a:headEnd/>
            <a:tailEnd/>
          </a:ln>
        </p:spPr>
      </p:pic>
      <p:sp>
        <p:nvSpPr>
          <p:cNvPr id="17" name="Title 1"/>
          <p:cNvSpPr>
            <a:spLocks noGrp="1"/>
          </p:cNvSpPr>
          <p:nvPr>
            <p:ph type="title"/>
          </p:nvPr>
        </p:nvSpPr>
        <p:spPr bwMode="white">
          <a:xfrm>
            <a:off x="601979" y="2111023"/>
            <a:ext cx="6701932" cy="1640876"/>
          </a:xfrm>
        </p:spPr>
        <p:txBody>
          <a:bodyPr anchor="b"/>
          <a:lstStyle>
            <a:lvl1pPr>
              <a:defRPr sz="3732">
                <a:solidFill>
                  <a:schemeClr val="bg1"/>
                </a:solidFill>
              </a:defRPr>
            </a:lvl1pPr>
          </a:lstStyle>
          <a:p>
            <a:r>
              <a:rPr lang="en-US" smtClean="0"/>
              <a:t>Click to edit Master title style</a:t>
            </a:r>
            <a:endParaRPr lang="en-US" dirty="0"/>
          </a:p>
        </p:txBody>
      </p:sp>
      <p:sp>
        <p:nvSpPr>
          <p:cNvPr id="5" name="Text Placeholder 4"/>
          <p:cNvSpPr>
            <a:spLocks noGrp="1"/>
          </p:cNvSpPr>
          <p:nvPr>
            <p:ph type="body" sz="quarter" idx="13"/>
          </p:nvPr>
        </p:nvSpPr>
        <p:spPr bwMode="white">
          <a:xfrm>
            <a:off x="601132" y="3885702"/>
            <a:ext cx="6702778" cy="1397499"/>
          </a:xfrm>
        </p:spPr>
        <p:txBody>
          <a:bodyPr/>
          <a:lstStyle>
            <a:lvl1pPr marL="0" indent="0">
              <a:spcAft>
                <a:spcPts val="0"/>
              </a:spcAft>
              <a:buNone/>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p:nvPr>
        </p:nvSpPr>
        <p:spPr>
          <a:xfrm>
            <a:off x="7620001" y="0"/>
            <a:ext cx="4572000" cy="6858000"/>
          </a:xfrm>
          <a:effectLst>
            <a:innerShdw blurRad="63500" dist="50800" dir="10800000">
              <a:prstClr val="black">
                <a:alpha val="50000"/>
              </a:prstClr>
            </a:innerShdw>
          </a:effectLst>
        </p:spPr>
        <p:txBody>
          <a:bodyPr rtlCol="0" anchor="ctr" anchorCtr="1">
            <a:noAutofit/>
          </a:bodyPr>
          <a:lstStyle>
            <a:lvl1pPr marL="80413" indent="0">
              <a:buFontTx/>
              <a:buNone/>
              <a:defRPr baseline="0">
                <a:solidFill>
                  <a:schemeClr val="bg1"/>
                </a:solidFill>
              </a:defRPr>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3297444300"/>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973" y="739808"/>
            <a:ext cx="11128097"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973" y="3429484"/>
            <a:ext cx="11128097"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0" name="Picture 9"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531972" y="6263640"/>
            <a:ext cx="1623284" cy="594360"/>
          </a:xfrm>
          <a:prstGeom prst="rect">
            <a:avLst/>
          </a:prstGeom>
        </p:spPr>
      </p:pic>
      <p:sp>
        <p:nvSpPr>
          <p:cNvPr id="6" name="Date Placeholder 5"/>
          <p:cNvSpPr>
            <a:spLocks noGrp="1"/>
          </p:cNvSpPr>
          <p:nvPr>
            <p:ph type="dt" sz="half" idx="14"/>
          </p:nvPr>
        </p:nvSpPr>
        <p:spPr/>
        <p:txBody>
          <a:bodyPr/>
          <a:lstStyle>
            <a:lvl1pPr>
              <a:defRPr>
                <a:solidFill>
                  <a:srgbClr val="5F5F5F"/>
                </a:solidFill>
              </a:defRPr>
            </a:lvl1pPr>
          </a:lstStyle>
          <a:p>
            <a:fld id="{8171319C-FEA5-4D46-9422-DE2E24288F7E}" type="datetime1">
              <a:rPr lang="en-US" smtClean="0"/>
              <a:pPr/>
              <a:t>7/30/2015</a:t>
            </a:fld>
            <a:endParaRPr lang="en-US" dirty="0"/>
          </a:p>
        </p:txBody>
      </p:sp>
      <p:sp>
        <p:nvSpPr>
          <p:cNvPr id="8" name="Footer Placeholder 7"/>
          <p:cNvSpPr>
            <a:spLocks noGrp="1"/>
          </p:cNvSpPr>
          <p:nvPr>
            <p:ph type="ftr" sz="quarter" idx="15"/>
          </p:nvPr>
        </p:nvSpPr>
        <p:spPr/>
        <p:txBody>
          <a:bodyPr/>
          <a:lstStyle>
            <a:lvl1pPr>
              <a:defRPr>
                <a:solidFill>
                  <a:srgbClr val="5F5F5F"/>
                </a:solidFill>
              </a:defRPr>
            </a:lvl1pPr>
          </a:lstStyle>
          <a:p>
            <a:r>
              <a:rPr lang="en-US" dirty="0" smtClean="0"/>
              <a:t>Oracle Public</a:t>
            </a:r>
            <a:endParaRPr lang="en-US" dirty="0"/>
          </a:p>
        </p:txBody>
      </p:sp>
      <p:sp>
        <p:nvSpPr>
          <p:cNvPr id="16" name="TextBox 15"/>
          <p:cNvSpPr txBox="1"/>
          <p:nvPr userDrawn="1"/>
        </p:nvSpPr>
        <p:spPr>
          <a:xfrm>
            <a:off x="5378073" y="6556248"/>
            <a:ext cx="3201234" cy="182880"/>
          </a:xfrm>
          <a:prstGeom prst="rect">
            <a:avLst/>
          </a:prstGeom>
          <a:noFill/>
        </p:spPr>
        <p:txBody>
          <a:bodyPr vert="horz" wrap="none" lIns="0" tIns="0" rIns="0" bIns="0" rtlCol="0" anchor="ctr" anchorCtr="0">
            <a:noAutofit/>
          </a:bodyPr>
          <a:lstStyle/>
          <a:p>
            <a:pPr algn="r"/>
            <a:r>
              <a:rPr sz="850" dirty="0">
                <a:solidFill>
                  <a:srgbClr val="5F5F5F"/>
                </a:solidFill>
              </a:rPr>
              <a:t>Copyright © 2014</a:t>
            </a:r>
            <a:r>
              <a:rPr lang="en-US" sz="850" dirty="0">
                <a:solidFill>
                  <a:srgbClr val="5F5F5F"/>
                </a:solidFill>
              </a:rPr>
              <a:t>,</a:t>
            </a:r>
            <a:r>
              <a:rPr sz="850" dirty="0">
                <a:solidFill>
                  <a:srgbClr val="5F5F5F"/>
                </a:solidFill>
              </a:rPr>
              <a:t> Oracle and/or its affiliates. All rights reserved.  |</a:t>
            </a:r>
          </a:p>
        </p:txBody>
      </p:sp>
      <p:sp>
        <p:nvSpPr>
          <p:cNvPr id="9" name="Slide Number Placeholder 1"/>
          <p:cNvSpPr>
            <a:spLocks noGrp="1"/>
          </p:cNvSpPr>
          <p:nvPr>
            <p:ph type="sldNum" sz="quarter" idx="12"/>
          </p:nvPr>
        </p:nvSpPr>
        <p:spPr>
          <a:xfrm>
            <a:off x="11278950" y="6556248"/>
            <a:ext cx="381760" cy="182880"/>
          </a:xfrm>
        </p:spPr>
        <p:txBody>
          <a:bodyPr/>
          <a:lstStyle/>
          <a:p>
            <a:fld id="{C51EAA63-D034-42AE-91FA-B13B9518C7BE}"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138525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973" y="739808"/>
            <a:ext cx="11128097"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pic>
        <p:nvPicPr>
          <p:cNvPr id="9" name="Picture 8"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531972" y="6263640"/>
            <a:ext cx="1623284" cy="594360"/>
          </a:xfrm>
          <a:prstGeom prst="rect">
            <a:avLst/>
          </a:prstGeom>
        </p:spPr>
      </p:pic>
      <p:sp>
        <p:nvSpPr>
          <p:cNvPr id="7" name="Date Placeholder 6"/>
          <p:cNvSpPr>
            <a:spLocks noGrp="1"/>
          </p:cNvSpPr>
          <p:nvPr>
            <p:ph type="dt" sz="half" idx="10"/>
          </p:nvPr>
        </p:nvSpPr>
        <p:spPr/>
        <p:txBody>
          <a:bodyPr/>
          <a:lstStyle>
            <a:lvl1pPr>
              <a:defRPr>
                <a:solidFill>
                  <a:srgbClr val="5F5F5F"/>
                </a:solidFill>
              </a:defRPr>
            </a:lvl1pPr>
          </a:lstStyle>
          <a:p>
            <a:fld id="{7AD61A4D-7695-2541-9478-BF092DDAC5F6}" type="datetime1">
              <a:rPr lang="en-US" smtClean="0"/>
              <a:pPr/>
              <a:t>7/30/2015</a:t>
            </a:fld>
            <a:endParaRPr lang="en-US" dirty="0"/>
          </a:p>
        </p:txBody>
      </p:sp>
      <p:sp>
        <p:nvSpPr>
          <p:cNvPr id="8" name="Footer Placeholder 7"/>
          <p:cNvSpPr>
            <a:spLocks noGrp="1"/>
          </p:cNvSpPr>
          <p:nvPr>
            <p:ph type="ftr" sz="quarter" idx="11"/>
          </p:nvPr>
        </p:nvSpPr>
        <p:spPr/>
        <p:txBody>
          <a:bodyPr/>
          <a:lstStyle>
            <a:lvl1pPr>
              <a:defRPr>
                <a:solidFill>
                  <a:srgbClr val="5F5F5F"/>
                </a:solidFill>
              </a:defRPr>
            </a:lvl1pPr>
          </a:lstStyle>
          <a:p>
            <a:r>
              <a:rPr lang="en-US" dirty="0" smtClean="0"/>
              <a:t>Oracle Public</a:t>
            </a:r>
            <a:endParaRPr lang="en-US" dirty="0"/>
          </a:p>
        </p:txBody>
      </p:sp>
      <p:sp>
        <p:nvSpPr>
          <p:cNvPr id="15" name="TextBox 14"/>
          <p:cNvSpPr txBox="1"/>
          <p:nvPr userDrawn="1"/>
        </p:nvSpPr>
        <p:spPr>
          <a:xfrm>
            <a:off x="5378073" y="6556248"/>
            <a:ext cx="3201234" cy="182880"/>
          </a:xfrm>
          <a:prstGeom prst="rect">
            <a:avLst/>
          </a:prstGeom>
          <a:noFill/>
        </p:spPr>
        <p:txBody>
          <a:bodyPr vert="horz" wrap="none" lIns="0" tIns="0" rIns="0" bIns="0" rtlCol="0" anchor="ctr" anchorCtr="0">
            <a:noAutofit/>
          </a:bodyPr>
          <a:lstStyle/>
          <a:p>
            <a:pPr algn="r"/>
            <a:r>
              <a:rPr sz="850" dirty="0">
                <a:solidFill>
                  <a:srgbClr val="5F5F5F"/>
                </a:solidFill>
              </a:rPr>
              <a:t>Copyright © 2014</a:t>
            </a:r>
            <a:r>
              <a:rPr lang="en-US" sz="850" dirty="0">
                <a:solidFill>
                  <a:srgbClr val="5F5F5F"/>
                </a:solidFill>
              </a:rPr>
              <a:t>,</a:t>
            </a:r>
            <a:r>
              <a:rPr sz="850" dirty="0">
                <a:solidFill>
                  <a:srgbClr val="5F5F5F"/>
                </a:solidFill>
              </a:rPr>
              <a:t> Oracle and/or its affiliates. All rights reserved.  |</a:t>
            </a:r>
          </a:p>
        </p:txBody>
      </p:sp>
      <p:sp>
        <p:nvSpPr>
          <p:cNvPr id="10" name="Slide Number Placeholder 1"/>
          <p:cNvSpPr>
            <a:spLocks noGrp="1"/>
          </p:cNvSpPr>
          <p:nvPr>
            <p:ph type="sldNum" sz="quarter" idx="12"/>
          </p:nvPr>
        </p:nvSpPr>
        <p:spPr>
          <a:xfrm>
            <a:off x="11278950" y="6556248"/>
            <a:ext cx="381760" cy="182880"/>
          </a:xfrm>
        </p:spPr>
        <p:txBody>
          <a:bodyPr/>
          <a:lstStyle/>
          <a:p>
            <a:fld id="{C51EAA63-D034-42AE-91FA-B13B9518C7BE}"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30267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descr="large_aleris-bankrupt.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12192000" cy="8206604"/>
          </a:xfrm>
          <a:prstGeom prst="rect">
            <a:avLst/>
          </a:prstGeom>
        </p:spPr>
      </p:pic>
      <p:sp>
        <p:nvSpPr>
          <p:cNvPr id="2" name="Title 1"/>
          <p:cNvSpPr>
            <a:spLocks noGrp="1"/>
          </p:cNvSpPr>
          <p:nvPr>
            <p:ph type="ctrTitle"/>
          </p:nvPr>
        </p:nvSpPr>
        <p:spPr>
          <a:xfrm>
            <a:off x="531953" y="739808"/>
            <a:ext cx="9603701"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900" y="2286000"/>
            <a:ext cx="960370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953" y="3429484"/>
            <a:ext cx="9603701"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2" name="Picture 11"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ltGray">
          <a:xfrm>
            <a:off x="531972" y="6263640"/>
            <a:ext cx="1623284" cy="594360"/>
          </a:xfrm>
          <a:prstGeom prst="rect">
            <a:avLst/>
          </a:prstGeom>
        </p:spPr>
      </p:pic>
      <p:sp>
        <p:nvSpPr>
          <p:cNvPr id="7" name="Date Placeholder 6"/>
          <p:cNvSpPr>
            <a:spLocks noGrp="1"/>
          </p:cNvSpPr>
          <p:nvPr>
            <p:ph type="dt" sz="half" idx="14"/>
          </p:nvPr>
        </p:nvSpPr>
        <p:spPr/>
        <p:txBody>
          <a:bodyPr/>
          <a:lstStyle>
            <a:lvl1pPr>
              <a:defRPr>
                <a:solidFill>
                  <a:schemeClr val="tx1"/>
                </a:solidFill>
              </a:defRPr>
            </a:lvl1pPr>
          </a:lstStyle>
          <a:p>
            <a:fld id="{D3C94459-70F5-F943-8003-F1BCF3EF1C56}" type="datetime1">
              <a:rPr lang="en-US" smtClean="0">
                <a:solidFill>
                  <a:srgbClr val="FFFFFF"/>
                </a:solidFill>
              </a:rPr>
              <a:pPr/>
              <a:t>7/30/2015</a:t>
            </a:fld>
            <a:endParaRPr lang="en-US" dirty="0">
              <a:solidFill>
                <a:srgbClr val="FFFFFF"/>
              </a:solidFill>
            </a:endParaRPr>
          </a:p>
        </p:txBody>
      </p:sp>
      <p:sp>
        <p:nvSpPr>
          <p:cNvPr id="8" name="Footer Placeholder 7"/>
          <p:cNvSpPr>
            <a:spLocks noGrp="1"/>
          </p:cNvSpPr>
          <p:nvPr>
            <p:ph type="ftr" sz="quarter" idx="15"/>
          </p:nvPr>
        </p:nvSpPr>
        <p:spPr/>
        <p:txBody>
          <a:bodyPr/>
          <a:lstStyle>
            <a:lvl1pPr>
              <a:defRPr>
                <a:solidFill>
                  <a:schemeClr val="tx1"/>
                </a:solidFill>
              </a:defRPr>
            </a:lvl1pPr>
          </a:lstStyle>
          <a:p>
            <a:r>
              <a:rPr lang="en-US" dirty="0" smtClean="0">
                <a:solidFill>
                  <a:srgbClr val="FFFFFF"/>
                </a:solidFill>
              </a:rPr>
              <a:t>Oracle Public</a:t>
            </a:r>
            <a:endParaRPr lang="en-US" dirty="0">
              <a:solidFill>
                <a:srgbClr val="FFFFFF"/>
              </a:solidFill>
            </a:endParaRPr>
          </a:p>
        </p:txBody>
      </p:sp>
      <p:sp>
        <p:nvSpPr>
          <p:cNvPr id="14" name="TextBox 13"/>
          <p:cNvSpPr txBox="1"/>
          <p:nvPr userDrawn="1"/>
        </p:nvSpPr>
        <p:spPr>
          <a:xfrm>
            <a:off x="5378073" y="6556248"/>
            <a:ext cx="3201234" cy="182880"/>
          </a:xfrm>
          <a:prstGeom prst="rect">
            <a:avLst/>
          </a:prstGeom>
          <a:noFill/>
        </p:spPr>
        <p:txBody>
          <a:bodyPr vert="horz" wrap="none" lIns="0" tIns="0" rIns="0" bIns="0" rtlCol="0" anchor="ctr" anchorCtr="0">
            <a:noAutofit/>
          </a:bodyPr>
          <a:lstStyle/>
          <a:p>
            <a:pPr algn="r"/>
            <a:r>
              <a:rPr sz="850" dirty="0">
                <a:solidFill>
                  <a:srgbClr val="FFFFFF"/>
                </a:solidFill>
              </a:rPr>
              <a:t>Copyright © 2014</a:t>
            </a:r>
            <a:r>
              <a:rPr lang="en-US" sz="850" dirty="0">
                <a:solidFill>
                  <a:srgbClr val="FFFFFF"/>
                </a:solidFill>
              </a:rPr>
              <a:t>,</a:t>
            </a:r>
            <a:r>
              <a:rPr sz="850" dirty="0">
                <a:solidFill>
                  <a:srgbClr val="FFFFFF"/>
                </a:solidFill>
              </a:rPr>
              <a:t> Oracle and/or its affiliates. All rights reserved.  |</a:t>
            </a:r>
          </a:p>
        </p:txBody>
      </p:sp>
      <p:sp>
        <p:nvSpPr>
          <p:cNvPr id="4" name="TextBox 3"/>
          <p:cNvSpPr txBox="1"/>
          <p:nvPr userDrawn="1"/>
        </p:nvSpPr>
        <p:spPr>
          <a:xfrm>
            <a:off x="2231554" y="205933"/>
            <a:ext cx="914638" cy="914400"/>
          </a:xfrm>
          <a:prstGeom prst="rect">
            <a:avLst/>
          </a:prstGeom>
          <a:noFill/>
        </p:spPr>
        <p:txBody>
          <a:bodyPr wrap="none" lIns="0" tIns="0" rIns="0" bIns="0" rtlCol="0">
            <a:noAutofit/>
          </a:bodyPr>
          <a:lstStyle/>
          <a:p>
            <a:pPr>
              <a:lnSpc>
                <a:spcPct val="90000"/>
              </a:lnSpc>
            </a:pPr>
            <a:endParaRPr lang="en-US" sz="1800" dirty="0">
              <a:solidFill>
                <a:srgbClr val="FFFFFF"/>
              </a:solidFill>
            </a:endParaRPr>
          </a:p>
        </p:txBody>
      </p:sp>
      <p:sp>
        <p:nvSpPr>
          <p:cNvPr id="5" name="TextBox 4"/>
          <p:cNvSpPr txBox="1"/>
          <p:nvPr userDrawn="1"/>
        </p:nvSpPr>
        <p:spPr>
          <a:xfrm>
            <a:off x="10848778" y="2814419"/>
            <a:ext cx="914638" cy="914400"/>
          </a:xfrm>
          <a:prstGeom prst="rect">
            <a:avLst/>
          </a:prstGeom>
          <a:noFill/>
        </p:spPr>
        <p:txBody>
          <a:bodyPr wrap="none" lIns="0" tIns="0" rIns="0" bIns="0" rtlCol="0">
            <a:noAutofit/>
          </a:bodyPr>
          <a:lstStyle/>
          <a:p>
            <a:pPr>
              <a:lnSpc>
                <a:spcPct val="90000"/>
              </a:lnSpc>
            </a:pPr>
            <a:endParaRPr lang="en-US" sz="1800" dirty="0">
              <a:solidFill>
                <a:srgbClr val="FFFFFF"/>
              </a:solidFill>
            </a:endParaRPr>
          </a:p>
        </p:txBody>
      </p:sp>
      <p:sp>
        <p:nvSpPr>
          <p:cNvPr id="15" name="Slide Number Placeholder 1"/>
          <p:cNvSpPr>
            <a:spLocks noGrp="1"/>
          </p:cNvSpPr>
          <p:nvPr>
            <p:ph type="sldNum" sz="quarter" idx="12"/>
          </p:nvPr>
        </p:nvSpPr>
        <p:spPr>
          <a:xfrm>
            <a:off x="11278950" y="6556248"/>
            <a:ext cx="381760" cy="182880"/>
          </a:xfrm>
        </p:spPr>
        <p:txBody>
          <a:bodyPr/>
          <a:lstStyle/>
          <a:p>
            <a:fld id="{C51EAA63-D034-42AE-91FA-B13B9518C7BE}"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5392799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cstate="print">
            <a:lum/>
          </a:blip>
          <a:srcRect/>
          <a:stretch>
            <a:fillRect t="-9000" b="-9000"/>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1" y="0"/>
            <a:ext cx="12192000"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sp>
        <p:nvSpPr>
          <p:cNvPr id="2" name="Title 1"/>
          <p:cNvSpPr>
            <a:spLocks noGrp="1"/>
          </p:cNvSpPr>
          <p:nvPr>
            <p:ph type="ctrTitle"/>
          </p:nvPr>
        </p:nvSpPr>
        <p:spPr>
          <a:xfrm>
            <a:off x="531954" y="739808"/>
            <a:ext cx="9146381"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902" y="2286000"/>
            <a:ext cx="914638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8F7C05E5-D7EF-DB4B-9B48-C0019A9CCD07}" type="datetime1">
              <a:rPr lang="en-US" smtClean="0">
                <a:solidFill>
                  <a:srgbClr val="FFFFFF"/>
                </a:solidFill>
              </a:rPr>
              <a:pPr/>
              <a:t>7/30/2015</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smtClean="0">
                <a:solidFill>
                  <a:srgbClr val="FFFFFF"/>
                </a:solidFill>
              </a:rPr>
              <a:t>Oracle Public</a:t>
            </a:r>
            <a:endParaRPr lang="en-US" dirty="0">
              <a:solidFill>
                <a:srgbClr val="FFFFFF"/>
              </a:solidFill>
            </a:endParaRPr>
          </a:p>
        </p:txBody>
      </p:sp>
      <p:sp>
        <p:nvSpPr>
          <p:cNvPr id="13" name="Text Placeholder 12"/>
          <p:cNvSpPr>
            <a:spLocks noGrp="1"/>
          </p:cNvSpPr>
          <p:nvPr>
            <p:ph type="body" sz="quarter" idx="13" hasCustomPrompt="1"/>
          </p:nvPr>
        </p:nvSpPr>
        <p:spPr>
          <a:xfrm>
            <a:off x="531954" y="3429484"/>
            <a:ext cx="9146381"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30772" y="0"/>
            <a:ext cx="1829276"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sp>
        <p:nvSpPr>
          <p:cNvPr id="21" name="Text Placeholder 12"/>
          <p:cNvSpPr>
            <a:spLocks noGrp="1"/>
          </p:cNvSpPr>
          <p:nvPr>
            <p:ph type="body" sz="quarter" idx="15" hasCustomPrompt="1"/>
          </p:nvPr>
        </p:nvSpPr>
        <p:spPr>
          <a:xfrm>
            <a:off x="9906992" y="228600"/>
            <a:ext cx="1676838"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pic>
        <p:nvPicPr>
          <p:cNvPr id="14" name="Picture 13"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972" y="6263640"/>
            <a:ext cx="1623284" cy="594360"/>
          </a:xfrm>
          <a:prstGeom prst="rect">
            <a:avLst/>
          </a:prstGeom>
        </p:spPr>
      </p:pic>
      <p:sp>
        <p:nvSpPr>
          <p:cNvPr id="16" name="TextBox 15"/>
          <p:cNvSpPr txBox="1"/>
          <p:nvPr userDrawn="1"/>
        </p:nvSpPr>
        <p:spPr>
          <a:xfrm>
            <a:off x="5378073" y="6556248"/>
            <a:ext cx="3201234" cy="182880"/>
          </a:xfrm>
          <a:prstGeom prst="rect">
            <a:avLst/>
          </a:prstGeom>
          <a:noFill/>
        </p:spPr>
        <p:txBody>
          <a:bodyPr vert="horz" wrap="none" lIns="0" tIns="0" rIns="0" bIns="0" rtlCol="0" anchor="ctr" anchorCtr="0">
            <a:noAutofit/>
          </a:bodyPr>
          <a:lstStyle/>
          <a:p>
            <a:pPr algn="r"/>
            <a:r>
              <a:rPr sz="850" dirty="0">
                <a:solidFill>
                  <a:srgbClr val="FFFFFF"/>
                </a:solidFill>
              </a:rPr>
              <a:t>Copyright © 2014</a:t>
            </a:r>
            <a:r>
              <a:rPr lang="en-US" sz="850" dirty="0">
                <a:solidFill>
                  <a:srgbClr val="FFFFFF"/>
                </a:solidFill>
              </a:rPr>
              <a:t>,</a:t>
            </a:r>
            <a:r>
              <a:rPr sz="850" dirty="0">
                <a:solidFill>
                  <a:srgbClr val="FFFFFF"/>
                </a:solidFill>
              </a:rPr>
              <a:t> Oracle and/or its affiliates. All rights reserved.  |</a:t>
            </a:r>
          </a:p>
        </p:txBody>
      </p:sp>
      <p:sp>
        <p:nvSpPr>
          <p:cNvPr id="15" name="Slide Number Placeholder 1"/>
          <p:cNvSpPr>
            <a:spLocks noGrp="1"/>
          </p:cNvSpPr>
          <p:nvPr>
            <p:ph type="sldNum" sz="quarter" idx="12"/>
          </p:nvPr>
        </p:nvSpPr>
        <p:spPr>
          <a:xfrm>
            <a:off x="11278950" y="6556248"/>
            <a:ext cx="381760" cy="182880"/>
          </a:xfrm>
        </p:spPr>
        <p:txBody>
          <a:bodyPr/>
          <a:lstStyle/>
          <a:p>
            <a:fld id="{C51EAA63-D034-42AE-91FA-B13B9518C7BE}"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948053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1">
          <a:blip r:embed="rId2" cstate="print">
            <a:lum/>
          </a:blip>
          <a:srcRect/>
          <a:stretch>
            <a:fillRect t="-9000" b="-9000"/>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1" y="0"/>
            <a:ext cx="12192000"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sp>
        <p:nvSpPr>
          <p:cNvPr id="2" name="Title 1"/>
          <p:cNvSpPr>
            <a:spLocks noGrp="1"/>
          </p:cNvSpPr>
          <p:nvPr>
            <p:ph type="ctrTitle"/>
          </p:nvPr>
        </p:nvSpPr>
        <p:spPr>
          <a:xfrm>
            <a:off x="531954" y="739808"/>
            <a:ext cx="9146381"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902" y="2286000"/>
            <a:ext cx="914638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671E9FD9-47AE-1A4D-80FA-A378043B7172}" type="datetime1">
              <a:rPr lang="en-US" smtClean="0">
                <a:solidFill>
                  <a:srgbClr val="FFFFFF"/>
                </a:solidFill>
              </a:rPr>
              <a:pPr/>
              <a:t>7/30/2015</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smtClean="0">
                <a:solidFill>
                  <a:srgbClr val="FFFFFF"/>
                </a:solidFill>
              </a:rPr>
              <a:t>Oracle Public</a:t>
            </a:r>
            <a:endParaRPr lang="en-US" dirty="0">
              <a:solidFill>
                <a:srgbClr val="FFFFFF"/>
              </a:solidFill>
            </a:endParaRPr>
          </a:p>
        </p:txBody>
      </p:sp>
      <p:sp>
        <p:nvSpPr>
          <p:cNvPr id="13" name="Text Placeholder 12"/>
          <p:cNvSpPr>
            <a:spLocks noGrp="1"/>
          </p:cNvSpPr>
          <p:nvPr>
            <p:ph type="body" sz="quarter" idx="13" hasCustomPrompt="1"/>
          </p:nvPr>
        </p:nvSpPr>
        <p:spPr>
          <a:xfrm>
            <a:off x="531954" y="3429484"/>
            <a:ext cx="9146381"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30772" y="0"/>
            <a:ext cx="1829276"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sp>
        <p:nvSpPr>
          <p:cNvPr id="21" name="Text Placeholder 12"/>
          <p:cNvSpPr>
            <a:spLocks noGrp="1"/>
          </p:cNvSpPr>
          <p:nvPr>
            <p:ph type="body" sz="quarter" idx="15" hasCustomPrompt="1"/>
          </p:nvPr>
        </p:nvSpPr>
        <p:spPr>
          <a:xfrm>
            <a:off x="9906992" y="228600"/>
            <a:ext cx="1676838"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pic>
        <p:nvPicPr>
          <p:cNvPr id="14" name="Picture 13"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972" y="6263640"/>
            <a:ext cx="1623284" cy="594360"/>
          </a:xfrm>
          <a:prstGeom prst="rect">
            <a:avLst/>
          </a:prstGeom>
        </p:spPr>
      </p:pic>
      <p:sp>
        <p:nvSpPr>
          <p:cNvPr id="15" name="Rectangle 14"/>
          <p:cNvSpPr/>
          <p:nvPr userDrawn="1"/>
        </p:nvSpPr>
        <p:spPr>
          <a:xfrm>
            <a:off x="9826003" y="5409983"/>
            <a:ext cx="1829276"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dirty="0">
              <a:solidFill>
                <a:srgbClr val="FFFFFF"/>
              </a:solidFill>
            </a:endParaRPr>
          </a:p>
        </p:txBody>
      </p:sp>
      <p:sp>
        <p:nvSpPr>
          <p:cNvPr id="17" name="TextBox 16"/>
          <p:cNvSpPr txBox="1"/>
          <p:nvPr userDrawn="1"/>
        </p:nvSpPr>
        <p:spPr>
          <a:xfrm>
            <a:off x="5378073" y="6556248"/>
            <a:ext cx="3201234" cy="182880"/>
          </a:xfrm>
          <a:prstGeom prst="rect">
            <a:avLst/>
          </a:prstGeom>
          <a:noFill/>
        </p:spPr>
        <p:txBody>
          <a:bodyPr vert="horz" wrap="none" lIns="0" tIns="0" rIns="0" bIns="0" rtlCol="0" anchor="ctr" anchorCtr="0">
            <a:noAutofit/>
          </a:bodyPr>
          <a:lstStyle/>
          <a:p>
            <a:pPr algn="r"/>
            <a:r>
              <a:rPr sz="850" dirty="0">
                <a:solidFill>
                  <a:srgbClr val="FFFFFF"/>
                </a:solidFill>
              </a:rPr>
              <a:t>Copyright © 2014</a:t>
            </a:r>
            <a:r>
              <a:rPr lang="en-US" sz="850" dirty="0">
                <a:solidFill>
                  <a:srgbClr val="FFFFFF"/>
                </a:solidFill>
              </a:rPr>
              <a:t>,</a:t>
            </a:r>
            <a:r>
              <a:rPr sz="850" dirty="0">
                <a:solidFill>
                  <a:srgbClr val="FFFFFF"/>
                </a:solidFill>
              </a:rPr>
              <a:t> Oracle and/or its affiliates. All rights reserved.  |</a:t>
            </a:r>
          </a:p>
        </p:txBody>
      </p:sp>
      <p:sp>
        <p:nvSpPr>
          <p:cNvPr id="16" name="Slide Number Placeholder 1"/>
          <p:cNvSpPr>
            <a:spLocks noGrp="1"/>
          </p:cNvSpPr>
          <p:nvPr>
            <p:ph type="sldNum" sz="quarter" idx="12"/>
          </p:nvPr>
        </p:nvSpPr>
        <p:spPr>
          <a:xfrm>
            <a:off x="11278950" y="6556248"/>
            <a:ext cx="381760" cy="182880"/>
          </a:xfrm>
        </p:spPr>
        <p:txBody>
          <a:bodyPr/>
          <a:lstStyle/>
          <a:p>
            <a:fld id="{C51EAA63-D034-42AE-91FA-B13B9518C7BE}"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3080480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293" y="1524001"/>
            <a:ext cx="1112942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043942D-E76A-8444-863A-03DE9CCB5374}" type="datetime1">
              <a:rPr lang="en-US" smtClean="0">
                <a:solidFill>
                  <a:srgbClr val="5F5F5F"/>
                </a:solidFill>
              </a:rPr>
              <a:pPr/>
              <a:t>7/30/2015</a:t>
            </a:fld>
            <a:endParaRPr dirty="0">
              <a:solidFill>
                <a:srgbClr val="5F5F5F"/>
              </a:solidFill>
            </a:endParaRPr>
          </a:p>
        </p:txBody>
      </p:sp>
      <p:sp>
        <p:nvSpPr>
          <p:cNvPr id="5" name="Footer Placeholder 4"/>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Tree>
    <p:extLst>
      <p:ext uri="{BB962C8B-B14F-4D97-AF65-F5344CB8AC3E}">
        <p14:creationId xmlns:p14="http://schemas.microsoft.com/office/powerpoint/2010/main" val="1490451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293" y="1981200"/>
            <a:ext cx="1112942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C16622B-85B5-1643-9953-8A236A25C24E}" type="datetime1">
              <a:rPr lang="en-US" smtClean="0">
                <a:solidFill>
                  <a:srgbClr val="5F5F5F"/>
                </a:solidFill>
              </a:rPr>
              <a:pPr/>
              <a:t>7/30/2015</a:t>
            </a:fld>
            <a:endParaRPr dirty="0">
              <a:solidFill>
                <a:srgbClr val="5F5F5F"/>
              </a:solidFill>
            </a:endParaRPr>
          </a:p>
        </p:txBody>
      </p:sp>
      <p:sp>
        <p:nvSpPr>
          <p:cNvPr id="5" name="Footer Placeholder 4"/>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7" name="Text Placeholder 12"/>
          <p:cNvSpPr>
            <a:spLocks noGrp="1"/>
          </p:cNvSpPr>
          <p:nvPr>
            <p:ph type="body" sz="quarter" idx="13" hasCustomPrompt="1"/>
          </p:nvPr>
        </p:nvSpPr>
        <p:spPr>
          <a:xfrm>
            <a:off x="531973" y="1373774"/>
            <a:ext cx="11128097"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123686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E083B-E20B-4EB5-9D15-F93F4FC3BE54}" type="datetimeFigureOut">
              <a:rPr lang="en-US" smtClean="0"/>
              <a:t>7/30/2015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2CA3B-2706-471E-8F2E-4B706D8D7B2C}" type="slidenum">
              <a:rPr lang="en-US" smtClean="0"/>
              <a:t>‹#›</a:t>
            </a:fld>
            <a:endParaRPr lang="en-US"/>
          </a:p>
        </p:txBody>
      </p:sp>
    </p:spTree>
    <p:extLst>
      <p:ext uri="{BB962C8B-B14F-4D97-AF65-F5344CB8AC3E}">
        <p14:creationId xmlns:p14="http://schemas.microsoft.com/office/powerpoint/2010/main" val="3357716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4" name="Date Placeholder 3"/>
          <p:cNvSpPr>
            <a:spLocks noGrp="1"/>
          </p:cNvSpPr>
          <p:nvPr>
            <p:ph type="dt" sz="half" idx="10"/>
          </p:nvPr>
        </p:nvSpPr>
        <p:spPr/>
        <p:txBody>
          <a:bodyPr/>
          <a:lstStyle/>
          <a:p>
            <a:fld id="{F780B4D2-9BF0-3549-8463-D2EA2C67728A}" type="datetime1">
              <a:rPr lang="en-US" smtClean="0">
                <a:solidFill>
                  <a:srgbClr val="5F5F5F"/>
                </a:solidFill>
              </a:rPr>
              <a:pPr/>
              <a:t>7/30/2015</a:t>
            </a:fld>
            <a:endParaRPr dirty="0">
              <a:solidFill>
                <a:srgbClr val="5F5F5F"/>
              </a:solidFill>
            </a:endParaRPr>
          </a:p>
        </p:txBody>
      </p:sp>
      <p:sp>
        <p:nvSpPr>
          <p:cNvPr id="5" name="Footer Placeholder 4"/>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8" name="Text Placeholder 7"/>
          <p:cNvSpPr>
            <a:spLocks noGrp="1"/>
          </p:cNvSpPr>
          <p:nvPr>
            <p:ph type="body" sz="quarter" idx="13"/>
          </p:nvPr>
        </p:nvSpPr>
        <p:spPr>
          <a:xfrm>
            <a:off x="2796659" y="1981199"/>
            <a:ext cx="8863390"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61359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973" y="2600324"/>
            <a:ext cx="11128097"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973" y="4038598"/>
            <a:ext cx="11128097"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1922D7-130B-584B-A42E-63D22ADF4A5A}" type="datetime1">
              <a:rPr lang="en-US" smtClean="0">
                <a:solidFill>
                  <a:srgbClr val="5F5F5F"/>
                </a:solidFill>
              </a:rPr>
              <a:pPr/>
              <a:t>7/30/2015</a:t>
            </a:fld>
            <a:endParaRPr dirty="0">
              <a:solidFill>
                <a:srgbClr val="5F5F5F"/>
              </a:solidFill>
            </a:endParaRPr>
          </a:p>
        </p:txBody>
      </p:sp>
      <p:sp>
        <p:nvSpPr>
          <p:cNvPr id="5" name="Footer Placeholder 4"/>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Tree>
    <p:extLst>
      <p:ext uri="{BB962C8B-B14F-4D97-AF65-F5344CB8AC3E}">
        <p14:creationId xmlns:p14="http://schemas.microsoft.com/office/powerpoint/2010/main" val="157894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userDrawn="1"/>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grpSp>
        <p:nvGrpSpPr>
          <p:cNvPr id="7" name="Group 6"/>
          <p:cNvGrpSpPr/>
          <p:nvPr/>
        </p:nvGrpSpPr>
        <p:grpSpPr bwMode="gray">
          <a:xfrm>
            <a:off x="-285" y="0"/>
            <a:ext cx="12192575"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grpSp>
      <p:sp>
        <p:nvSpPr>
          <p:cNvPr id="2" name="Title 1"/>
          <p:cNvSpPr>
            <a:spLocks noGrp="1"/>
          </p:cNvSpPr>
          <p:nvPr>
            <p:ph type="title"/>
          </p:nvPr>
        </p:nvSpPr>
        <p:spPr>
          <a:xfrm>
            <a:off x="531973" y="2600324"/>
            <a:ext cx="11128097" cy="1371600"/>
          </a:xfrm>
        </p:spPr>
        <p:txBody>
          <a:bodyPr anchor="b"/>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973" y="4038598"/>
            <a:ext cx="11128097"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5F5F5F"/>
                </a:solidFill>
              </a:defRPr>
            </a:lvl1pPr>
          </a:lstStyle>
          <a:p>
            <a:fld id="{938FD2D8-4678-1F41-8801-7555A3A130C0}" type="datetime1">
              <a:rPr lang="en-US" smtClean="0"/>
              <a:pPr/>
              <a:t>7/30/2015</a:t>
            </a:fld>
            <a:endParaRPr lang="en-US" dirty="0"/>
          </a:p>
        </p:txBody>
      </p:sp>
      <p:sp>
        <p:nvSpPr>
          <p:cNvPr id="5" name="Footer Placeholder 4"/>
          <p:cNvSpPr>
            <a:spLocks noGrp="1"/>
          </p:cNvSpPr>
          <p:nvPr>
            <p:ph type="ftr" sz="quarter" idx="11"/>
          </p:nvPr>
        </p:nvSpPr>
        <p:spPr/>
        <p:txBody>
          <a:bodyPr/>
          <a:lstStyle>
            <a:lvl1pPr>
              <a:defRPr>
                <a:solidFill>
                  <a:srgbClr val="5F5F5F"/>
                </a:solidFill>
              </a:defRPr>
            </a:lvl1pPr>
          </a:lstStyle>
          <a:p>
            <a:r>
              <a:rPr lang="en-US" dirty="0" smtClean="0"/>
              <a:t>Oracle Public</a:t>
            </a:r>
            <a:endParaRPr lang="en-US" dirty="0"/>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pic>
        <p:nvPicPr>
          <p:cNvPr id="15" name="Picture 14"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972" y="6263640"/>
            <a:ext cx="1623284" cy="594360"/>
          </a:xfrm>
          <a:prstGeom prst="rect">
            <a:avLst/>
          </a:prstGeom>
        </p:spPr>
      </p:pic>
      <p:sp>
        <p:nvSpPr>
          <p:cNvPr id="17" name="TextBox 16"/>
          <p:cNvSpPr txBox="1"/>
          <p:nvPr userDrawn="1"/>
        </p:nvSpPr>
        <p:spPr>
          <a:xfrm>
            <a:off x="5378073" y="6556248"/>
            <a:ext cx="3201234" cy="182880"/>
          </a:xfrm>
          <a:prstGeom prst="rect">
            <a:avLst/>
          </a:prstGeom>
          <a:noFill/>
        </p:spPr>
        <p:txBody>
          <a:bodyPr vert="horz" wrap="none" lIns="0" tIns="0" rIns="0" bIns="0" rtlCol="0" anchor="ctr" anchorCtr="0">
            <a:noAutofit/>
          </a:bodyPr>
          <a:lstStyle/>
          <a:p>
            <a:pPr algn="r"/>
            <a:r>
              <a:rPr sz="850" dirty="0">
                <a:solidFill>
                  <a:srgbClr val="5F5F5F"/>
                </a:solidFill>
              </a:rPr>
              <a:t>Copyright © 2014</a:t>
            </a:r>
            <a:r>
              <a:rPr lang="en-US" sz="850" dirty="0">
                <a:solidFill>
                  <a:srgbClr val="5F5F5F"/>
                </a:solidFill>
              </a:rPr>
              <a:t>,</a:t>
            </a:r>
            <a:r>
              <a:rPr sz="850" dirty="0">
                <a:solidFill>
                  <a:srgbClr val="5F5F5F"/>
                </a:solidFill>
              </a:rPr>
              <a:t> Oracle and/or its affiliates. All rights reserved.  |</a:t>
            </a:r>
          </a:p>
        </p:txBody>
      </p:sp>
    </p:spTree>
    <p:extLst>
      <p:ext uri="{BB962C8B-B14F-4D97-AF65-F5344CB8AC3E}">
        <p14:creationId xmlns:p14="http://schemas.microsoft.com/office/powerpoint/2010/main" val="28771313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951" y="1905000"/>
            <a:ext cx="4801850" cy="1645920"/>
          </a:xfrm>
        </p:spPr>
        <p:txBody>
          <a:bodyPr anchor="b"/>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9912" y="533400"/>
            <a:ext cx="6070139"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531972" y="3657600"/>
            <a:ext cx="480184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E972A4-C4D7-0043-8038-AD0BF255FFB9}" type="datetime1">
              <a:rPr lang="en-US" smtClean="0">
                <a:solidFill>
                  <a:srgbClr val="5F5F5F"/>
                </a:solidFill>
              </a:rPr>
              <a:pPr/>
              <a:t>7/30/2015</a:t>
            </a:fld>
            <a:endParaRPr dirty="0">
              <a:solidFill>
                <a:srgbClr val="5F5F5F"/>
              </a:solidFill>
            </a:endParaRPr>
          </a:p>
        </p:txBody>
      </p:sp>
      <p:sp>
        <p:nvSpPr>
          <p:cNvPr id="6" name="Footer Placeholder 5"/>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Tree>
    <p:extLst>
      <p:ext uri="{BB962C8B-B14F-4D97-AF65-F5344CB8AC3E}">
        <p14:creationId xmlns:p14="http://schemas.microsoft.com/office/powerpoint/2010/main" val="389358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E70A267-E7B1-AB47-AEE8-E62A9D4986A6}" type="datetime1">
              <a:rPr lang="en-US" smtClean="0">
                <a:solidFill>
                  <a:srgbClr val="5F5F5F"/>
                </a:solidFill>
              </a:rPr>
              <a:pPr/>
              <a:t>7/30/2015</a:t>
            </a:fld>
            <a:endParaRPr dirty="0">
              <a:solidFill>
                <a:srgbClr val="5F5F5F"/>
              </a:solidFill>
            </a:endParaRPr>
          </a:p>
        </p:txBody>
      </p:sp>
      <p:sp>
        <p:nvSpPr>
          <p:cNvPr id="6" name="Footer Placeholder 5"/>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8" name="Picture Placeholder 15"/>
          <p:cNvSpPr>
            <a:spLocks noGrp="1"/>
          </p:cNvSpPr>
          <p:nvPr>
            <p:ph type="pic" sz="quarter" idx="14" hasCustomPrompt="1"/>
          </p:nvPr>
        </p:nvSpPr>
        <p:spPr>
          <a:xfrm>
            <a:off x="2286597" y="1828800"/>
            <a:ext cx="3475625"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10" name="Text Placeholder 10"/>
          <p:cNvSpPr>
            <a:spLocks noGrp="1"/>
          </p:cNvSpPr>
          <p:nvPr>
            <p:ph type="body" sz="quarter" idx="15"/>
          </p:nvPr>
        </p:nvSpPr>
        <p:spPr>
          <a:xfrm>
            <a:off x="6036612" y="1828799"/>
            <a:ext cx="5623436"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4301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646" y="1905000"/>
            <a:ext cx="8458816"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6A8F21D-79E2-2348-832C-7E7E20E89D95}" type="datetime1">
              <a:rPr lang="en-US" smtClean="0">
                <a:solidFill>
                  <a:srgbClr val="5F5F5F"/>
                </a:solidFill>
              </a:rPr>
              <a:pPr/>
              <a:t>7/30/2015</a:t>
            </a:fld>
            <a:endParaRPr dirty="0">
              <a:solidFill>
                <a:srgbClr val="5F5F5F"/>
              </a:solidFill>
            </a:endParaRPr>
          </a:p>
        </p:txBody>
      </p:sp>
      <p:sp>
        <p:nvSpPr>
          <p:cNvPr id="6" name="Footer Placeholder 5"/>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Tree>
    <p:extLst>
      <p:ext uri="{BB962C8B-B14F-4D97-AF65-F5344CB8AC3E}">
        <p14:creationId xmlns:p14="http://schemas.microsoft.com/office/powerpoint/2010/main" val="394157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646" y="1905000"/>
            <a:ext cx="8458816"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7A3C1DCB-137C-0547-B64E-F1F1A3A35FC2}" type="datetime1">
              <a:rPr lang="en-US" smtClean="0">
                <a:solidFill>
                  <a:srgbClr val="5F5F5F"/>
                </a:solidFill>
              </a:rPr>
              <a:pPr/>
              <a:t>7/30/2015</a:t>
            </a:fld>
            <a:endParaRPr dirty="0">
              <a:solidFill>
                <a:srgbClr val="5F5F5F"/>
              </a:solidFill>
            </a:endParaRPr>
          </a:p>
        </p:txBody>
      </p:sp>
      <p:sp>
        <p:nvSpPr>
          <p:cNvPr id="6" name="Footer Placeholder 5"/>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8" name="Picture Placeholder 15"/>
          <p:cNvSpPr>
            <a:spLocks noGrp="1" noChangeAspect="1"/>
          </p:cNvSpPr>
          <p:nvPr>
            <p:ph type="pic" sz="quarter" idx="14" hasCustomPrompt="1"/>
          </p:nvPr>
        </p:nvSpPr>
        <p:spPr>
          <a:xfrm>
            <a:off x="531952" y="1905000"/>
            <a:ext cx="2195132" cy="3072384"/>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Tree>
    <p:extLst>
      <p:ext uri="{BB962C8B-B14F-4D97-AF65-F5344CB8AC3E}">
        <p14:creationId xmlns:p14="http://schemas.microsoft.com/office/powerpoint/2010/main" val="17864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2" y="1524001"/>
            <a:ext cx="541160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8463" y="1524001"/>
            <a:ext cx="5411606"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50B687DA-3FA4-474E-8CE8-96C76CDC770A}" type="datetime1">
              <a:rPr lang="en-US" smtClean="0">
                <a:solidFill>
                  <a:srgbClr val="5F5F5F"/>
                </a:solidFill>
              </a:rPr>
              <a:pPr/>
              <a:t>7/30/2015</a:t>
            </a:fld>
            <a:endParaRPr dirty="0">
              <a:solidFill>
                <a:srgbClr val="5F5F5F"/>
              </a:solidFill>
            </a:endParaRPr>
          </a:p>
        </p:txBody>
      </p:sp>
      <p:sp>
        <p:nvSpPr>
          <p:cNvPr id="6" name="Footer Placeholder 5"/>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414761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9050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3" y="1524001"/>
            <a:ext cx="3475625"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8190" y="1524001"/>
            <a:ext cx="3475625"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089C7ECF-E9B7-444D-B285-B8CFA8435778}" type="datetime1">
              <a:rPr lang="en-US" smtClean="0">
                <a:solidFill>
                  <a:srgbClr val="5F5F5F"/>
                </a:solidFill>
              </a:rPr>
              <a:pPr/>
              <a:t>7/30/2015</a:t>
            </a:fld>
            <a:endParaRPr dirty="0">
              <a:solidFill>
                <a:srgbClr val="5F5F5F"/>
              </a:solidFill>
            </a:endParaRPr>
          </a:p>
        </p:txBody>
      </p:sp>
      <p:sp>
        <p:nvSpPr>
          <p:cNvPr id="6" name="Footer Placeholder 5"/>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8" name="Content Placeholder 3"/>
          <p:cNvSpPr>
            <a:spLocks noGrp="1"/>
          </p:cNvSpPr>
          <p:nvPr>
            <p:ph sz="half" idx="13"/>
          </p:nvPr>
        </p:nvSpPr>
        <p:spPr>
          <a:xfrm>
            <a:off x="8184423" y="1524001"/>
            <a:ext cx="3475625"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01701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952" y="1524034"/>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8463" y="1524034"/>
            <a:ext cx="5411606"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CEBC4A94-EDEA-E44A-99F3-49B2FDDD24B0}" type="datetime1">
              <a:rPr lang="en-US" smtClean="0">
                <a:solidFill>
                  <a:srgbClr val="5F5F5F"/>
                </a:solidFill>
              </a:rPr>
              <a:pPr/>
              <a:t>7/30/2015</a:t>
            </a:fld>
            <a:endParaRPr dirty="0">
              <a:solidFill>
                <a:srgbClr val="5F5F5F"/>
              </a:solidFill>
            </a:endParaRPr>
          </a:p>
        </p:txBody>
      </p:sp>
      <p:sp>
        <p:nvSpPr>
          <p:cNvPr id="6" name="Footer Placeholder 5"/>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8" name="Content Placeholder 2"/>
          <p:cNvSpPr>
            <a:spLocks noGrp="1"/>
          </p:cNvSpPr>
          <p:nvPr>
            <p:ph sz="half" idx="13"/>
          </p:nvPr>
        </p:nvSpPr>
        <p:spPr>
          <a:xfrm>
            <a:off x="531952" y="3810034"/>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8463" y="3810034"/>
            <a:ext cx="5411606"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90912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7E083B-E20B-4EB5-9D15-F93F4FC3BE54}" type="datetimeFigureOut">
              <a:rPr lang="en-US" smtClean="0"/>
              <a:t>7/30/2015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2CA3B-2706-471E-8F2E-4B706D8D7B2C}" type="slidenum">
              <a:rPr lang="en-US" smtClean="0"/>
              <a:t>‹#›</a:t>
            </a:fld>
            <a:endParaRPr lang="en-US"/>
          </a:p>
        </p:txBody>
      </p:sp>
    </p:spTree>
    <p:extLst>
      <p:ext uri="{BB962C8B-B14F-4D97-AF65-F5344CB8AC3E}">
        <p14:creationId xmlns:p14="http://schemas.microsoft.com/office/powerpoint/2010/main" val="9310917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F959A76-17A6-1945-BD8A-D9B4D0425F49}" type="datetime1">
              <a:rPr lang="en-US" smtClean="0">
                <a:solidFill>
                  <a:srgbClr val="5F5F5F"/>
                </a:solidFill>
              </a:rPr>
              <a:pPr/>
              <a:t>7/30/2015</a:t>
            </a:fld>
            <a:endParaRPr dirty="0">
              <a:solidFill>
                <a:srgbClr val="5F5F5F"/>
              </a:solidFill>
            </a:endParaRPr>
          </a:p>
        </p:txBody>
      </p:sp>
      <p:sp>
        <p:nvSpPr>
          <p:cNvPr id="6" name="Footer Placeholder 5"/>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7445" y="1524001"/>
            <a:ext cx="3506115"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952" y="3733800"/>
            <a:ext cx="11128099"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3935" y="1524001"/>
            <a:ext cx="3506115"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7445" y="3931920"/>
            <a:ext cx="3506115"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3935" y="3931920"/>
            <a:ext cx="3506115"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53250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7583" y="1524000"/>
            <a:ext cx="5487829"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E32906-03E3-2747-81B7-B08FCC4254F3}" type="datetime1">
              <a:rPr lang="en-US" smtClean="0">
                <a:solidFill>
                  <a:srgbClr val="5F5F5F"/>
                </a:solidFill>
              </a:rPr>
              <a:pPr/>
              <a:t>7/30/2015</a:t>
            </a:fld>
            <a:endParaRPr dirty="0">
              <a:solidFill>
                <a:srgbClr val="5F5F5F"/>
              </a:solidFill>
            </a:endParaRPr>
          </a:p>
        </p:txBody>
      </p:sp>
      <p:sp>
        <p:nvSpPr>
          <p:cNvPr id="6" name="Footer Placeholder 5"/>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2" name="Title 1"/>
          <p:cNvSpPr>
            <a:spLocks noGrp="1"/>
          </p:cNvSpPr>
          <p:nvPr>
            <p:ph type="title" hasCustomPrompt="1"/>
          </p:nvPr>
        </p:nvSpPr>
        <p:spPr>
          <a:xfrm>
            <a:off x="760632" y="1524000"/>
            <a:ext cx="4077761" cy="2743200"/>
          </a:xfrm>
        </p:spPr>
        <p:txBody>
          <a:bodyPr anchor="ctr"/>
          <a:lstStyle>
            <a:lvl1pPr algn="r">
              <a:defRPr sz="16600" b="1">
                <a:solidFill>
                  <a:schemeClr val="accent5"/>
                </a:solidFill>
              </a:defRPr>
            </a:lvl1pPr>
          </a:lstStyle>
          <a:p>
            <a:r>
              <a:rPr lang="en-US" dirty="0" smtClean="0"/>
              <a:t>XX</a:t>
            </a:r>
            <a:endParaRPr lang="en-US" dirty="0"/>
          </a:p>
        </p:txBody>
      </p:sp>
    </p:spTree>
    <p:extLst>
      <p:ext uri="{BB962C8B-B14F-4D97-AF65-F5344CB8AC3E}">
        <p14:creationId xmlns:p14="http://schemas.microsoft.com/office/powerpoint/2010/main" val="154422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951" y="1524000"/>
            <a:ext cx="5414659"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951" y="2362200"/>
            <a:ext cx="5414659"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5391" y="1524000"/>
            <a:ext cx="5414659"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5391" y="2362200"/>
            <a:ext cx="5414659"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2015BD34-ACDA-A94B-90BA-3A305B8FF7A4}" type="datetime1">
              <a:rPr lang="en-US" smtClean="0">
                <a:solidFill>
                  <a:srgbClr val="5F5F5F"/>
                </a:solidFill>
              </a:rPr>
              <a:pPr/>
              <a:t>7/30/2015</a:t>
            </a:fld>
            <a:endParaRPr dirty="0">
              <a:solidFill>
                <a:srgbClr val="5F5F5F"/>
              </a:solidFill>
            </a:endParaRPr>
          </a:p>
        </p:txBody>
      </p:sp>
      <p:sp>
        <p:nvSpPr>
          <p:cNvPr id="8" name="Footer Placeholder 7"/>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9" name="Slide Number Placeholder 8"/>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87014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5BB5006-6DDF-3645-80ED-0DD0FD14F9A8}" type="datetime1">
              <a:rPr lang="en-US" smtClean="0">
                <a:solidFill>
                  <a:srgbClr val="5F5F5F"/>
                </a:solidFill>
              </a:rPr>
              <a:pPr/>
              <a:t>7/30/2015</a:t>
            </a:fld>
            <a:endParaRPr dirty="0">
              <a:solidFill>
                <a:srgbClr val="5F5F5F"/>
              </a:solidFill>
            </a:endParaRPr>
          </a:p>
        </p:txBody>
      </p:sp>
      <p:sp>
        <p:nvSpPr>
          <p:cNvPr id="4" name="Footer Placeholder 3"/>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7687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A8F4842-A078-B64B-AB45-41E875991C01}" type="datetime1">
              <a:rPr lang="en-US" smtClean="0">
                <a:solidFill>
                  <a:srgbClr val="5F5F5F"/>
                </a:solidFill>
              </a:rPr>
              <a:pPr/>
              <a:t>7/30/2015</a:t>
            </a:fld>
            <a:endParaRPr dirty="0">
              <a:solidFill>
                <a:srgbClr val="5F5F5F"/>
              </a:solidFill>
            </a:endParaRPr>
          </a:p>
        </p:txBody>
      </p:sp>
      <p:sp>
        <p:nvSpPr>
          <p:cNvPr id="4" name="Footer Placeholder 3"/>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6" name="Text Placeholder 12"/>
          <p:cNvSpPr>
            <a:spLocks noGrp="1"/>
          </p:cNvSpPr>
          <p:nvPr>
            <p:ph type="body" sz="quarter" idx="13" hasCustomPrompt="1"/>
          </p:nvPr>
        </p:nvSpPr>
        <p:spPr>
          <a:xfrm>
            <a:off x="531953" y="1373774"/>
            <a:ext cx="11128096"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027255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E9AEE-3EEB-DA40-9B63-98F8482DC2C2}" type="datetime1">
              <a:rPr lang="en-US" smtClean="0">
                <a:solidFill>
                  <a:srgbClr val="5F5F5F"/>
                </a:solidFill>
              </a:rPr>
              <a:pPr/>
              <a:t>7/30/2015</a:t>
            </a:fld>
            <a:endParaRPr dirty="0">
              <a:solidFill>
                <a:srgbClr val="5F5F5F"/>
              </a:solidFill>
            </a:endParaRPr>
          </a:p>
        </p:txBody>
      </p:sp>
      <p:sp>
        <p:nvSpPr>
          <p:cNvPr id="3" name="Footer Placeholder 2"/>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Tree>
    <p:extLst>
      <p:ext uri="{BB962C8B-B14F-4D97-AF65-F5344CB8AC3E}">
        <p14:creationId xmlns:p14="http://schemas.microsoft.com/office/powerpoint/2010/main" val="1733066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800" y="1524000"/>
            <a:ext cx="7774575"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9596" y="1524001"/>
            <a:ext cx="297257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E81FBA-A509-1742-A2AA-99ED2D8EDAC9}" type="datetime1">
              <a:rPr lang="en-US" smtClean="0">
                <a:solidFill>
                  <a:srgbClr val="5F5F5F"/>
                </a:solidFill>
              </a:rPr>
              <a:pPr/>
              <a:t>7/30/2015</a:t>
            </a:fld>
            <a:endParaRPr dirty="0">
              <a:solidFill>
                <a:srgbClr val="5F5F5F"/>
              </a:solidFill>
            </a:endParaRPr>
          </a:p>
        </p:txBody>
      </p:sp>
      <p:sp>
        <p:nvSpPr>
          <p:cNvPr id="6" name="Footer Placeholder 5"/>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4662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952" y="1524000"/>
            <a:ext cx="6097587"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7010660" y="1524000"/>
            <a:ext cx="4649412"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0428B3-6E88-0846-BFAC-BD02701058A9}" type="datetime1">
              <a:rPr lang="en-US" smtClean="0">
                <a:solidFill>
                  <a:srgbClr val="5F5F5F"/>
                </a:solidFill>
              </a:rPr>
              <a:pPr/>
              <a:t>7/30/2015</a:t>
            </a:fld>
            <a:endParaRPr dirty="0">
              <a:solidFill>
                <a:srgbClr val="5F5F5F"/>
              </a:solidFill>
            </a:endParaRPr>
          </a:p>
        </p:txBody>
      </p:sp>
      <p:sp>
        <p:nvSpPr>
          <p:cNvPr id="6" name="Footer Placeholder 5"/>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4215233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1" y="1524000"/>
            <a:ext cx="5414659"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531953"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828C89-CF7B-F14F-B024-D85832F91AC9}" type="datetime1">
              <a:rPr lang="en-US" smtClean="0">
                <a:solidFill>
                  <a:srgbClr val="5F5F5F"/>
                </a:solidFill>
              </a:rPr>
              <a:pPr/>
              <a:t>7/30/2015</a:t>
            </a:fld>
            <a:endParaRPr dirty="0">
              <a:solidFill>
                <a:srgbClr val="5F5F5F"/>
              </a:solidFill>
            </a:endParaRPr>
          </a:p>
        </p:txBody>
      </p:sp>
      <p:sp>
        <p:nvSpPr>
          <p:cNvPr id="6" name="Footer Placeholder 5"/>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9" name="Picture Placeholder 2"/>
          <p:cNvSpPr>
            <a:spLocks noGrp="1"/>
          </p:cNvSpPr>
          <p:nvPr>
            <p:ph type="pic" idx="13"/>
          </p:nvPr>
        </p:nvSpPr>
        <p:spPr bwMode="gray">
          <a:xfrm>
            <a:off x="6248439" y="1524000"/>
            <a:ext cx="5414659"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10" name="Text Placeholder 3"/>
          <p:cNvSpPr>
            <a:spLocks noGrp="1"/>
          </p:cNvSpPr>
          <p:nvPr>
            <p:ph type="body" sz="half" idx="14"/>
          </p:nvPr>
        </p:nvSpPr>
        <p:spPr>
          <a:xfrm>
            <a:off x="6248439"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39237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9050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3" y="1524000"/>
            <a:ext cx="3475625"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531953"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0B8B78-4C03-F745-87F0-F44C84584E62}" type="datetime1">
              <a:rPr lang="en-US" smtClean="0">
                <a:solidFill>
                  <a:srgbClr val="5F5F5F"/>
                </a:solidFill>
              </a:rPr>
              <a:pPr/>
              <a:t>7/30/2015</a:t>
            </a:fld>
            <a:endParaRPr dirty="0">
              <a:solidFill>
                <a:srgbClr val="5F5F5F"/>
              </a:solidFill>
            </a:endParaRPr>
          </a:p>
        </p:txBody>
      </p:sp>
      <p:sp>
        <p:nvSpPr>
          <p:cNvPr id="6" name="Footer Placeholder 5"/>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9" name="Picture Placeholder 2"/>
          <p:cNvSpPr>
            <a:spLocks noGrp="1"/>
          </p:cNvSpPr>
          <p:nvPr>
            <p:ph type="pic" idx="13"/>
          </p:nvPr>
        </p:nvSpPr>
        <p:spPr bwMode="gray">
          <a:xfrm>
            <a:off x="4358190" y="1524000"/>
            <a:ext cx="3475625"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10" name="Text Placeholder 3"/>
          <p:cNvSpPr>
            <a:spLocks noGrp="1"/>
          </p:cNvSpPr>
          <p:nvPr>
            <p:ph type="body" sz="half" idx="14"/>
          </p:nvPr>
        </p:nvSpPr>
        <p:spPr>
          <a:xfrm>
            <a:off x="4358190"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4423" y="1524000"/>
            <a:ext cx="3475625"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14" name="Text Placeholder 3"/>
          <p:cNvSpPr>
            <a:spLocks noGrp="1"/>
          </p:cNvSpPr>
          <p:nvPr>
            <p:ph type="body" sz="half" idx="16"/>
          </p:nvPr>
        </p:nvSpPr>
        <p:spPr>
          <a:xfrm>
            <a:off x="8184423"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8430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7E083B-E20B-4EB5-9D15-F93F4FC3BE54}" type="datetimeFigureOut">
              <a:rPr lang="en-US" smtClean="0"/>
              <a:t>7/30/2015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2CA3B-2706-471E-8F2E-4B706D8D7B2C}" type="slidenum">
              <a:rPr lang="en-US" smtClean="0"/>
              <a:t>‹#›</a:t>
            </a:fld>
            <a:endParaRPr lang="en-US"/>
          </a:p>
        </p:txBody>
      </p:sp>
    </p:spTree>
    <p:extLst>
      <p:ext uri="{BB962C8B-B14F-4D97-AF65-F5344CB8AC3E}">
        <p14:creationId xmlns:p14="http://schemas.microsoft.com/office/powerpoint/2010/main" val="38477533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7759" y="1522830"/>
            <a:ext cx="6497057"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956" y="1827865"/>
            <a:ext cx="1841355" cy="3887139"/>
          </a:xfrm>
          <a:prstGeom prst="rect">
            <a:avLst/>
          </a:prstGeom>
        </p:spPr>
      </p:pic>
      <p:sp>
        <p:nvSpPr>
          <p:cNvPr id="3" name="Picture Placeholder 2"/>
          <p:cNvSpPr>
            <a:spLocks noGrp="1"/>
          </p:cNvSpPr>
          <p:nvPr>
            <p:ph type="pic" idx="1"/>
          </p:nvPr>
        </p:nvSpPr>
        <p:spPr bwMode="gray">
          <a:xfrm>
            <a:off x="1889614" y="2364583"/>
            <a:ext cx="1618910"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5" name="Date Placeholder 4"/>
          <p:cNvSpPr>
            <a:spLocks noGrp="1"/>
          </p:cNvSpPr>
          <p:nvPr>
            <p:ph type="dt" sz="half" idx="10"/>
          </p:nvPr>
        </p:nvSpPr>
        <p:spPr/>
        <p:txBody>
          <a:bodyPr/>
          <a:lstStyle/>
          <a:p>
            <a:fld id="{E04B149C-9049-D14C-90E1-01D34745E69C}" type="datetime1">
              <a:rPr lang="en-US" smtClean="0">
                <a:solidFill>
                  <a:srgbClr val="5F5F5F"/>
                </a:solidFill>
              </a:rPr>
              <a:pPr/>
              <a:t>7/30/2015</a:t>
            </a:fld>
            <a:endParaRPr dirty="0">
              <a:solidFill>
                <a:srgbClr val="5F5F5F"/>
              </a:solidFill>
            </a:endParaRPr>
          </a:p>
        </p:txBody>
      </p:sp>
      <p:sp>
        <p:nvSpPr>
          <p:cNvPr id="6" name="Footer Placeholder 5"/>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9" name="Picture Placeholder 2"/>
          <p:cNvSpPr>
            <a:spLocks noGrp="1"/>
          </p:cNvSpPr>
          <p:nvPr>
            <p:ph type="pic" idx="13"/>
          </p:nvPr>
        </p:nvSpPr>
        <p:spPr bwMode="gray">
          <a:xfrm>
            <a:off x="4533492" y="1850231"/>
            <a:ext cx="5248055"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87968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50678" y="1112972"/>
            <a:ext cx="6007047" cy="4568614"/>
          </a:xfrm>
          <a:prstGeom prst="rect">
            <a:avLst/>
          </a:prstGeom>
        </p:spPr>
      </p:pic>
      <p:sp>
        <p:nvSpPr>
          <p:cNvPr id="2" name="Title 1"/>
          <p:cNvSpPr>
            <a:spLocks noGrp="1"/>
          </p:cNvSpPr>
          <p:nvPr>
            <p:ph type="title"/>
          </p:nvPr>
        </p:nvSpPr>
        <p:spPr>
          <a:xfrm>
            <a:off x="531950" y="406400"/>
            <a:ext cx="5945148"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0A31AC1E-CD04-B04D-B069-30B7FA1E32C5}" type="datetime1">
              <a:rPr lang="en-US" smtClean="0">
                <a:solidFill>
                  <a:srgbClr val="5F5F5F"/>
                </a:solidFill>
              </a:rPr>
              <a:pPr/>
              <a:t>7/30/2015</a:t>
            </a:fld>
            <a:endParaRPr dirty="0">
              <a:solidFill>
                <a:srgbClr val="5F5F5F"/>
              </a:solidFill>
            </a:endParaRPr>
          </a:p>
        </p:txBody>
      </p:sp>
      <p:sp>
        <p:nvSpPr>
          <p:cNvPr id="6" name="Footer Placeholder 5"/>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9" name="Picture Placeholder 2"/>
          <p:cNvSpPr>
            <a:spLocks noGrp="1"/>
          </p:cNvSpPr>
          <p:nvPr>
            <p:ph type="pic" idx="13"/>
          </p:nvPr>
        </p:nvSpPr>
        <p:spPr bwMode="gray">
          <a:xfrm>
            <a:off x="6749452" y="1013144"/>
            <a:ext cx="3963169"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pic>
        <p:nvPicPr>
          <p:cNvPr id="13" name="Picture 12" descr="Photos, screen captures, graphics can be inserted in a white mobile phone and table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1844" y="1905006"/>
            <a:ext cx="1841355" cy="3887139"/>
          </a:xfrm>
          <a:prstGeom prst="rect">
            <a:avLst/>
          </a:prstGeom>
        </p:spPr>
      </p:pic>
      <p:sp>
        <p:nvSpPr>
          <p:cNvPr id="14" name="Picture Placeholder 2"/>
          <p:cNvSpPr>
            <a:spLocks noGrp="1"/>
          </p:cNvSpPr>
          <p:nvPr>
            <p:ph type="pic" idx="1"/>
          </p:nvPr>
        </p:nvSpPr>
        <p:spPr bwMode="gray">
          <a:xfrm>
            <a:off x="4080505" y="2448864"/>
            <a:ext cx="1618910"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Tree>
    <p:extLst>
      <p:ext uri="{BB962C8B-B14F-4D97-AF65-F5344CB8AC3E}">
        <p14:creationId xmlns:p14="http://schemas.microsoft.com/office/powerpoint/2010/main" val="331799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87215" y="2011150"/>
            <a:ext cx="1820129" cy="3522853"/>
          </a:xfrm>
          <a:prstGeom prst="rect">
            <a:avLst/>
          </a:prstGeom>
        </p:spPr>
      </p:pic>
      <p:pic>
        <p:nvPicPr>
          <p:cNvPr id="11" name="Picture 10"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43095" y="1585325"/>
            <a:ext cx="5830818" cy="4107283"/>
          </a:xfrm>
          <a:prstGeom prst="rect">
            <a:avLst/>
          </a:prstGeom>
        </p:spPr>
      </p:pic>
      <p:sp>
        <p:nvSpPr>
          <p:cNvPr id="3" name="Picture Placeholder 2"/>
          <p:cNvSpPr>
            <a:spLocks noGrp="1"/>
          </p:cNvSpPr>
          <p:nvPr>
            <p:ph type="pic" idx="1"/>
          </p:nvPr>
        </p:nvSpPr>
        <p:spPr bwMode="gray">
          <a:xfrm>
            <a:off x="1910669" y="2364583"/>
            <a:ext cx="157317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5" name="Date Placeholder 4"/>
          <p:cNvSpPr>
            <a:spLocks noGrp="1"/>
          </p:cNvSpPr>
          <p:nvPr>
            <p:ph type="dt" sz="half" idx="10"/>
          </p:nvPr>
        </p:nvSpPr>
        <p:spPr/>
        <p:txBody>
          <a:bodyPr/>
          <a:lstStyle/>
          <a:p>
            <a:fld id="{9A33699B-5AE7-6E40-B415-EBE71FA573E9}" type="datetime1">
              <a:rPr lang="en-US" smtClean="0">
                <a:solidFill>
                  <a:srgbClr val="5F5F5F"/>
                </a:solidFill>
              </a:rPr>
              <a:pPr/>
              <a:t>7/30/2015</a:t>
            </a:fld>
            <a:endParaRPr dirty="0">
              <a:solidFill>
                <a:srgbClr val="5F5F5F"/>
              </a:solidFill>
            </a:endParaRPr>
          </a:p>
        </p:txBody>
      </p:sp>
      <p:sp>
        <p:nvSpPr>
          <p:cNvPr id="6" name="Footer Placeholder 5"/>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9" name="Picture Placeholder 2"/>
          <p:cNvSpPr>
            <a:spLocks noGrp="1"/>
          </p:cNvSpPr>
          <p:nvPr>
            <p:ph type="pic" idx="13"/>
          </p:nvPr>
        </p:nvSpPr>
        <p:spPr bwMode="gray">
          <a:xfrm>
            <a:off x="4533515" y="1975104"/>
            <a:ext cx="5250022" cy="3328416"/>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416757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2901"/>
          <a:stretch/>
        </p:blipFill>
        <p:spPr>
          <a:xfrm rot="5400000">
            <a:off x="5894021" y="1502135"/>
            <a:ext cx="5674025" cy="4118397"/>
          </a:xfrm>
          <a:prstGeom prst="rect">
            <a:avLst/>
          </a:prstGeom>
        </p:spPr>
      </p:pic>
      <p:sp>
        <p:nvSpPr>
          <p:cNvPr id="2" name="Title 1"/>
          <p:cNvSpPr>
            <a:spLocks noGrp="1"/>
          </p:cNvSpPr>
          <p:nvPr>
            <p:ph type="title"/>
          </p:nvPr>
        </p:nvSpPr>
        <p:spPr>
          <a:xfrm>
            <a:off x="531950" y="406400"/>
            <a:ext cx="5945148"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D438D97A-8E9F-8F47-B220-7BEBF419851A}" type="datetime1">
              <a:rPr lang="en-US" smtClean="0">
                <a:solidFill>
                  <a:srgbClr val="5F5F5F"/>
                </a:solidFill>
              </a:rPr>
              <a:pPr/>
              <a:t>7/30/2015</a:t>
            </a:fld>
            <a:endParaRPr dirty="0">
              <a:solidFill>
                <a:srgbClr val="5F5F5F"/>
              </a:solidFill>
            </a:endParaRPr>
          </a:p>
        </p:txBody>
      </p:sp>
      <p:sp>
        <p:nvSpPr>
          <p:cNvPr id="6" name="Footer Placeholder 5"/>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9" name="Picture Placeholder 2"/>
          <p:cNvSpPr>
            <a:spLocks noGrp="1"/>
          </p:cNvSpPr>
          <p:nvPr>
            <p:ph type="pic" idx="13"/>
          </p:nvPr>
        </p:nvSpPr>
        <p:spPr bwMode="gray">
          <a:xfrm>
            <a:off x="7063546" y="1013144"/>
            <a:ext cx="3314431"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pic>
        <p:nvPicPr>
          <p:cNvPr id="19" name="Picture 18"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71012" y="2096388"/>
            <a:ext cx="1820129" cy="3522853"/>
          </a:xfrm>
          <a:prstGeom prst="rect">
            <a:avLst/>
          </a:prstGeom>
        </p:spPr>
      </p:pic>
      <p:sp>
        <p:nvSpPr>
          <p:cNvPr id="20" name="Picture Placeholder 2"/>
          <p:cNvSpPr>
            <a:spLocks noGrp="1"/>
          </p:cNvSpPr>
          <p:nvPr>
            <p:ph type="pic" idx="1"/>
          </p:nvPr>
        </p:nvSpPr>
        <p:spPr bwMode="gray">
          <a:xfrm>
            <a:off x="4094468" y="2449820"/>
            <a:ext cx="157317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Tree>
    <p:extLst>
      <p:ext uri="{BB962C8B-B14F-4D97-AF65-F5344CB8AC3E}">
        <p14:creationId xmlns:p14="http://schemas.microsoft.com/office/powerpoint/2010/main" val="2484574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grpSp>
        <p:nvGrpSpPr>
          <p:cNvPr id="2" name="Group 1"/>
          <p:cNvGrpSpPr/>
          <p:nvPr/>
        </p:nvGrpSpPr>
        <p:grpSpPr>
          <a:xfrm>
            <a:off x="0" y="0"/>
            <a:ext cx="12192575"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grpSp>
      <p:sp>
        <p:nvSpPr>
          <p:cNvPr id="5" name="Date Placeholder 4"/>
          <p:cNvSpPr>
            <a:spLocks noGrp="1"/>
          </p:cNvSpPr>
          <p:nvPr>
            <p:ph type="dt" sz="half" idx="10"/>
          </p:nvPr>
        </p:nvSpPr>
        <p:spPr/>
        <p:txBody>
          <a:bodyPr/>
          <a:lstStyle>
            <a:lvl1pPr>
              <a:defRPr>
                <a:solidFill>
                  <a:srgbClr val="5F5F5F"/>
                </a:solidFill>
              </a:defRPr>
            </a:lvl1pPr>
          </a:lstStyle>
          <a:p>
            <a:fld id="{26EF4A77-620E-914D-A7AE-C347C3BF3340}" type="datetime1">
              <a:rPr lang="en-US" smtClean="0"/>
              <a:pPr/>
              <a:t>7/30/2015</a:t>
            </a:fld>
            <a:endParaRPr lang="en-US" dirty="0"/>
          </a:p>
        </p:txBody>
      </p:sp>
      <p:sp>
        <p:nvSpPr>
          <p:cNvPr id="6" name="Footer Placeholder 5"/>
          <p:cNvSpPr>
            <a:spLocks noGrp="1"/>
          </p:cNvSpPr>
          <p:nvPr>
            <p:ph type="ftr" sz="quarter" idx="11"/>
          </p:nvPr>
        </p:nvSpPr>
        <p:spPr/>
        <p:txBody>
          <a:bodyPr/>
          <a:lstStyle>
            <a:lvl1pPr>
              <a:defRPr>
                <a:solidFill>
                  <a:srgbClr val="5F5F5F"/>
                </a:solidFill>
              </a:defRPr>
            </a:lvl1pPr>
          </a:lstStyle>
          <a:p>
            <a:r>
              <a:rPr lang="en-US" dirty="0" smtClean="0"/>
              <a:t>Oracle Public</a:t>
            </a:r>
            <a:endParaRPr lang="en-US" dirty="0"/>
          </a:p>
        </p:txBody>
      </p:sp>
      <p:sp>
        <p:nvSpPr>
          <p:cNvPr id="7" name="Slide Number Placeholder 6"/>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22" name="Text Placeholder 12"/>
          <p:cNvSpPr>
            <a:spLocks noGrp="1"/>
          </p:cNvSpPr>
          <p:nvPr>
            <p:ph type="body" sz="quarter" idx="13" hasCustomPrompt="1"/>
          </p:nvPr>
        </p:nvSpPr>
        <p:spPr>
          <a:xfrm>
            <a:off x="760631" y="2666999"/>
            <a:ext cx="5030511"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3" name="Title 2"/>
          <p:cNvSpPr>
            <a:spLocks noGrp="1"/>
          </p:cNvSpPr>
          <p:nvPr>
            <p:ph type="title" hasCustomPrompt="1"/>
          </p:nvPr>
        </p:nvSpPr>
        <p:spPr>
          <a:xfrm>
            <a:off x="760631" y="609600"/>
            <a:ext cx="5030511" cy="2044700"/>
          </a:xfrm>
        </p:spPr>
        <p:txBody>
          <a:bodyPr/>
          <a:lstStyle>
            <a:lvl1pPr>
              <a:defRPr sz="13800" b="1"/>
            </a:lvl1pPr>
          </a:lstStyle>
          <a:p>
            <a:r>
              <a:rPr lang="en-US" dirty="0" smtClean="0"/>
              <a:t>XX</a:t>
            </a:r>
            <a:endParaRPr lang="en-US" dirty="0"/>
          </a:p>
        </p:txBody>
      </p:sp>
      <p:pic>
        <p:nvPicPr>
          <p:cNvPr id="15" name="Picture 14"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972" y="6263640"/>
            <a:ext cx="1623284" cy="594360"/>
          </a:xfrm>
          <a:prstGeom prst="rect">
            <a:avLst/>
          </a:prstGeom>
        </p:spPr>
      </p:pic>
      <p:sp>
        <p:nvSpPr>
          <p:cNvPr id="19" name="TextBox 18"/>
          <p:cNvSpPr txBox="1"/>
          <p:nvPr userDrawn="1"/>
        </p:nvSpPr>
        <p:spPr>
          <a:xfrm>
            <a:off x="5378073" y="6556248"/>
            <a:ext cx="3201234" cy="182880"/>
          </a:xfrm>
          <a:prstGeom prst="rect">
            <a:avLst/>
          </a:prstGeom>
          <a:noFill/>
        </p:spPr>
        <p:txBody>
          <a:bodyPr vert="horz" wrap="none" lIns="0" tIns="0" rIns="0" bIns="0" rtlCol="0" anchor="ctr" anchorCtr="0">
            <a:noAutofit/>
          </a:bodyPr>
          <a:lstStyle/>
          <a:p>
            <a:pPr algn="r"/>
            <a:r>
              <a:rPr sz="850" dirty="0">
                <a:solidFill>
                  <a:srgbClr val="5F5F5F"/>
                </a:solidFill>
              </a:rPr>
              <a:t>Copyright © 2014</a:t>
            </a:r>
            <a:r>
              <a:rPr lang="en-US" sz="850" dirty="0">
                <a:solidFill>
                  <a:srgbClr val="5F5F5F"/>
                </a:solidFill>
              </a:rPr>
              <a:t>,</a:t>
            </a:r>
            <a:r>
              <a:rPr sz="850" dirty="0">
                <a:solidFill>
                  <a:srgbClr val="5F5F5F"/>
                </a:solidFill>
              </a:rPr>
              <a:t> Oracle and/or its affiliates. All rights reserved.  |</a:t>
            </a:r>
          </a:p>
        </p:txBody>
      </p:sp>
    </p:spTree>
    <p:extLst>
      <p:ext uri="{BB962C8B-B14F-4D97-AF65-F5344CB8AC3E}">
        <p14:creationId xmlns:p14="http://schemas.microsoft.com/office/powerpoint/2010/main" val="34422057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DB4623-B0DE-7542-B917-EC8795073568}" type="datetime1">
              <a:rPr lang="en-US" smtClean="0">
                <a:solidFill>
                  <a:srgbClr val="5F5F5F"/>
                </a:solidFill>
              </a:rPr>
              <a:pPr/>
              <a:t>7/30/2015</a:t>
            </a:fld>
            <a:endParaRPr dirty="0">
              <a:solidFill>
                <a:srgbClr val="5F5F5F"/>
              </a:solidFill>
            </a:endParaRPr>
          </a:p>
        </p:txBody>
      </p:sp>
      <p:sp>
        <p:nvSpPr>
          <p:cNvPr id="3" name="Footer Placeholder 2"/>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5" name="TextBox 4"/>
          <p:cNvSpPr txBox="1"/>
          <p:nvPr/>
        </p:nvSpPr>
        <p:spPr>
          <a:xfrm>
            <a:off x="531972" y="1371600"/>
            <a:ext cx="11128097"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972" y="2514600"/>
            <a:ext cx="11128097"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100912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EABA6A-A5C6-C542-B05B-24C83D2DD88A}" type="datetime1">
              <a:rPr lang="en-US" smtClean="0">
                <a:solidFill>
                  <a:srgbClr val="5F5F5F"/>
                </a:solidFill>
              </a:rPr>
              <a:pPr/>
              <a:t>7/30/2015</a:t>
            </a:fld>
            <a:endParaRPr dirty="0">
              <a:solidFill>
                <a:srgbClr val="5F5F5F"/>
              </a:solidFill>
            </a:endParaRPr>
          </a:p>
        </p:txBody>
      </p:sp>
      <p:sp>
        <p:nvSpPr>
          <p:cNvPr id="3" name="Footer Placeholder 2"/>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5" name="TextBox 4"/>
          <p:cNvSpPr txBox="1"/>
          <p:nvPr/>
        </p:nvSpPr>
        <p:spPr>
          <a:xfrm>
            <a:off x="531972" y="1371600"/>
            <a:ext cx="11128097"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972" y="2514600"/>
            <a:ext cx="11128097"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5731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A823A-D092-264F-A1B8-E187DBA6B425}" type="datetime1">
              <a:rPr lang="en-US" smtClean="0">
                <a:solidFill>
                  <a:srgbClr val="5F5F5F"/>
                </a:solidFill>
              </a:rPr>
              <a:pPr/>
              <a:t>7/30/2015</a:t>
            </a:fld>
            <a:endParaRPr dirty="0">
              <a:solidFill>
                <a:srgbClr val="5F5F5F"/>
              </a:solidFill>
            </a:endParaRPr>
          </a:p>
        </p:txBody>
      </p:sp>
      <p:sp>
        <p:nvSpPr>
          <p:cNvPr id="3" name="Footer Placeholder 2"/>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grpSp>
        <p:nvGrpSpPr>
          <p:cNvPr id="3093" name="Group 3092" descr="&quot;Hardware and Software Engineered to work together&quot; tagline in red and black"/>
          <p:cNvGrpSpPr/>
          <p:nvPr userDrawn="1"/>
        </p:nvGrpSpPr>
        <p:grpSpPr bwMode="gray">
          <a:xfrm>
            <a:off x="3264751" y="2743200"/>
            <a:ext cx="5670439" cy="1081088"/>
            <a:chOff x="3263901" y="1227138"/>
            <a:chExt cx="5668962" cy="1081088"/>
          </a:xfrm>
        </p:grpSpPr>
        <p:sp>
          <p:nvSpPr>
            <p:cNvPr id="8"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9" name="Freeform 6"/>
            <p:cNvSpPr>
              <a:spLocks noEditPoints="1"/>
            </p:cNvSpPr>
            <p:nvPr/>
          </p:nvSpPr>
          <p:spPr bwMode="gray">
            <a:xfrm>
              <a:off x="48355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0"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1" name="Freeform 8"/>
            <p:cNvSpPr>
              <a:spLocks noEditPoints="1"/>
            </p:cNvSpPr>
            <p:nvPr/>
          </p:nvSpPr>
          <p:spPr bwMode="gray">
            <a:xfrm>
              <a:off x="3602038" y="1362075"/>
              <a:ext cx="246063"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2" name="Freeform 9"/>
            <p:cNvSpPr>
              <a:spLocks/>
            </p:cNvSpPr>
            <p:nvPr/>
          </p:nvSpPr>
          <p:spPr bwMode="gray">
            <a:xfrm>
              <a:off x="3897313" y="1362075"/>
              <a:ext cx="165100" cy="309563"/>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3" name="Freeform 10"/>
            <p:cNvSpPr>
              <a:spLocks/>
            </p:cNvSpPr>
            <p:nvPr/>
          </p:nvSpPr>
          <p:spPr bwMode="gray">
            <a:xfrm>
              <a:off x="4367213" y="1362075"/>
              <a:ext cx="444500" cy="309563"/>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4" name="Freeform 11"/>
            <p:cNvSpPr>
              <a:spLocks/>
            </p:cNvSpPr>
            <p:nvPr/>
          </p:nvSpPr>
          <p:spPr bwMode="gray">
            <a:xfrm>
              <a:off x="5132388" y="1362075"/>
              <a:ext cx="155575"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5" name="Freeform 12"/>
            <p:cNvSpPr>
              <a:spLocks noEditPoints="1"/>
            </p:cNvSpPr>
            <p:nvPr/>
          </p:nvSpPr>
          <p:spPr bwMode="gray">
            <a:xfrm>
              <a:off x="5321301" y="1362075"/>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6" name="Freeform 13"/>
            <p:cNvSpPr>
              <a:spLocks noEditPoints="1"/>
            </p:cNvSpPr>
            <p:nvPr/>
          </p:nvSpPr>
          <p:spPr bwMode="gray">
            <a:xfrm>
              <a:off x="5748338" y="1362075"/>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7" name="Freeform 14"/>
            <p:cNvSpPr>
              <a:spLocks/>
            </p:cNvSpPr>
            <p:nvPr/>
          </p:nvSpPr>
          <p:spPr bwMode="gray">
            <a:xfrm>
              <a:off x="6045201" y="1362075"/>
              <a:ext cx="230188" cy="309563"/>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8" name="Freeform 15"/>
            <p:cNvSpPr>
              <a:spLocks noEditPoints="1"/>
            </p:cNvSpPr>
            <p:nvPr/>
          </p:nvSpPr>
          <p:spPr bwMode="gray">
            <a:xfrm>
              <a:off x="6332538" y="1236663"/>
              <a:ext cx="239713"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9" name="Freeform 16"/>
            <p:cNvSpPr>
              <a:spLocks noEditPoints="1"/>
            </p:cNvSpPr>
            <p:nvPr/>
          </p:nvSpPr>
          <p:spPr bwMode="gray">
            <a:xfrm>
              <a:off x="4087813"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0"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1" name="Freeform 18"/>
            <p:cNvSpPr>
              <a:spLocks noEditPoints="1"/>
            </p:cNvSpPr>
            <p:nvPr/>
          </p:nvSpPr>
          <p:spPr bwMode="gray">
            <a:xfrm>
              <a:off x="7081838" y="1362075"/>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2" name="Freeform 19"/>
            <p:cNvSpPr>
              <a:spLocks/>
            </p:cNvSpPr>
            <p:nvPr/>
          </p:nvSpPr>
          <p:spPr bwMode="gray">
            <a:xfrm>
              <a:off x="7345363" y="1227138"/>
              <a:ext cx="163513"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3" name="Freeform 20"/>
            <p:cNvSpPr>
              <a:spLocks/>
            </p:cNvSpPr>
            <p:nvPr/>
          </p:nvSpPr>
          <p:spPr bwMode="gray">
            <a:xfrm>
              <a:off x="7542213" y="1277938"/>
              <a:ext cx="157163"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4" name="Freeform 21"/>
            <p:cNvSpPr>
              <a:spLocks/>
            </p:cNvSpPr>
            <p:nvPr/>
          </p:nvSpPr>
          <p:spPr bwMode="gray">
            <a:xfrm>
              <a:off x="7731126" y="1362075"/>
              <a:ext cx="452438" cy="309563"/>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5" name="Freeform 22"/>
            <p:cNvSpPr>
              <a:spLocks noEditPoints="1"/>
            </p:cNvSpPr>
            <p:nvPr/>
          </p:nvSpPr>
          <p:spPr bwMode="gray">
            <a:xfrm>
              <a:off x="82010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6" name="Freeform 23"/>
            <p:cNvSpPr>
              <a:spLocks/>
            </p:cNvSpPr>
            <p:nvPr/>
          </p:nvSpPr>
          <p:spPr bwMode="gray">
            <a:xfrm>
              <a:off x="8496301" y="1362075"/>
              <a:ext cx="157163"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7" name="Freeform 24"/>
            <p:cNvSpPr>
              <a:spLocks noEditPoints="1"/>
            </p:cNvSpPr>
            <p:nvPr/>
          </p:nvSpPr>
          <p:spPr bwMode="gray">
            <a:xfrm>
              <a:off x="8685213" y="1362075"/>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8"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9" name="Freeform 26"/>
            <p:cNvSpPr>
              <a:spLocks noEditPoints="1"/>
            </p:cNvSpPr>
            <p:nvPr/>
          </p:nvSpPr>
          <p:spPr bwMode="gray">
            <a:xfrm>
              <a:off x="8553451"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1" name="Freeform 28"/>
            <p:cNvSpPr>
              <a:spLocks/>
            </p:cNvSpPr>
            <p:nvPr/>
          </p:nvSpPr>
          <p:spPr bwMode="gray">
            <a:xfrm>
              <a:off x="3503613" y="1957388"/>
              <a:ext cx="188913"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2" name="Freeform 29"/>
            <p:cNvSpPr>
              <a:spLocks noEditPoints="1"/>
            </p:cNvSpPr>
            <p:nvPr/>
          </p:nvSpPr>
          <p:spPr bwMode="gray">
            <a:xfrm>
              <a:off x="3741738"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3" name="Rectangle 30"/>
            <p:cNvSpPr>
              <a:spLocks noChangeArrowheads="1"/>
            </p:cNvSpPr>
            <p:nvPr/>
          </p:nvSpPr>
          <p:spPr bwMode="gray">
            <a:xfrm>
              <a:off x="3997326" y="1965325"/>
              <a:ext cx="73025" cy="2428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4"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5"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6"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8" name="Freeform 34"/>
            <p:cNvSpPr>
              <a:spLocks/>
            </p:cNvSpPr>
            <p:nvPr/>
          </p:nvSpPr>
          <p:spPr bwMode="gray">
            <a:xfrm>
              <a:off x="48434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9" name="Freeform 35"/>
            <p:cNvSpPr>
              <a:spLocks noEditPoints="1"/>
            </p:cNvSpPr>
            <p:nvPr/>
          </p:nvSpPr>
          <p:spPr bwMode="gray">
            <a:xfrm>
              <a:off x="4992688"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0" name="Freeform 36"/>
            <p:cNvSpPr>
              <a:spLocks noEditPoints="1"/>
            </p:cNvSpPr>
            <p:nvPr/>
          </p:nvSpPr>
          <p:spPr bwMode="gray">
            <a:xfrm>
              <a:off x="5230813"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1" name="Freeform 37"/>
            <p:cNvSpPr>
              <a:spLocks/>
            </p:cNvSpPr>
            <p:nvPr/>
          </p:nvSpPr>
          <p:spPr bwMode="gray">
            <a:xfrm>
              <a:off x="5584826" y="1889125"/>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2"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3" name="Freeform 39"/>
            <p:cNvSpPr>
              <a:spLocks/>
            </p:cNvSpPr>
            <p:nvPr/>
          </p:nvSpPr>
          <p:spPr bwMode="gray">
            <a:xfrm>
              <a:off x="6069013" y="1855788"/>
              <a:ext cx="436563"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4" name="Freeform 40"/>
            <p:cNvSpPr>
              <a:spLocks noEditPoints="1"/>
            </p:cNvSpPr>
            <p:nvPr/>
          </p:nvSpPr>
          <p:spPr bwMode="gray">
            <a:xfrm>
              <a:off x="6513513" y="1957388"/>
              <a:ext cx="198438"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5" name="Freeform 41"/>
            <p:cNvSpPr>
              <a:spLocks/>
            </p:cNvSpPr>
            <p:nvPr/>
          </p:nvSpPr>
          <p:spPr bwMode="gray">
            <a:xfrm>
              <a:off x="67611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6" name="Freeform 42"/>
            <p:cNvSpPr>
              <a:spLocks/>
            </p:cNvSpPr>
            <p:nvPr/>
          </p:nvSpPr>
          <p:spPr bwMode="gray">
            <a:xfrm>
              <a:off x="6924676"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7" name="Freeform 43"/>
            <p:cNvSpPr>
              <a:spLocks/>
            </p:cNvSpPr>
            <p:nvPr/>
          </p:nvSpPr>
          <p:spPr bwMode="gray">
            <a:xfrm>
              <a:off x="7229476"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8"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9" name="Freeform 45"/>
            <p:cNvSpPr>
              <a:spLocks noEditPoints="1"/>
            </p:cNvSpPr>
            <p:nvPr/>
          </p:nvSpPr>
          <p:spPr bwMode="gray">
            <a:xfrm>
              <a:off x="7681913" y="1957388"/>
              <a:ext cx="198438"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90" name="Freeform 46"/>
            <p:cNvSpPr>
              <a:spLocks/>
            </p:cNvSpPr>
            <p:nvPr/>
          </p:nvSpPr>
          <p:spPr bwMode="gray">
            <a:xfrm>
              <a:off x="8142288" y="1889125"/>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91"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92" name="Freeform 48"/>
            <p:cNvSpPr>
              <a:spLocks/>
            </p:cNvSpPr>
            <p:nvPr/>
          </p:nvSpPr>
          <p:spPr bwMode="gray">
            <a:xfrm>
              <a:off x="8801101"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grpSp>
    </p:spTree>
    <p:extLst>
      <p:ext uri="{BB962C8B-B14F-4D97-AF65-F5344CB8AC3E}">
        <p14:creationId xmlns:p14="http://schemas.microsoft.com/office/powerpoint/2010/main" val="252848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62" y="129398"/>
            <a:ext cx="11915881" cy="6547450"/>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3125" y="2843859"/>
            <a:ext cx="4545752" cy="569547"/>
          </a:xfrm>
          <a:prstGeom prst="rect">
            <a:avLst/>
          </a:prstGeom>
        </p:spPr>
      </p:pic>
      <p:sp>
        <p:nvSpPr>
          <p:cNvPr id="6" name="Rectangle 5"/>
          <p:cNvSpPr/>
          <p:nvPr/>
        </p:nvSpPr>
        <p:spPr bwMode="gray">
          <a:xfrm>
            <a:off x="-266" y="0"/>
            <a:ext cx="19401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7" name="Rectangle 6"/>
          <p:cNvSpPr/>
          <p:nvPr/>
        </p:nvSpPr>
        <p:spPr bwMode="gray">
          <a:xfrm>
            <a:off x="11998276" y="5854"/>
            <a:ext cx="194011"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8" name="Rectangle 7"/>
          <p:cNvSpPr/>
          <p:nvPr/>
        </p:nvSpPr>
        <p:spPr bwMode="gray">
          <a:xfrm>
            <a:off x="-286" y="6400800"/>
            <a:ext cx="12192571"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9" name="Rectangle 8"/>
          <p:cNvSpPr/>
          <p:nvPr/>
        </p:nvSpPr>
        <p:spPr bwMode="gray">
          <a:xfrm>
            <a:off x="-287" y="0"/>
            <a:ext cx="12192573"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Tree>
    <p:extLst>
      <p:ext uri="{BB962C8B-B14F-4D97-AF65-F5344CB8AC3E}">
        <p14:creationId xmlns:p14="http://schemas.microsoft.com/office/powerpoint/2010/main" val="203251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293" y="1524001"/>
            <a:ext cx="11129420"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0A62F9-3B06-674F-B715-D9132E8C9278}" type="datetime1">
              <a:rPr lang="en-US" smtClean="0">
                <a:solidFill>
                  <a:srgbClr val="5F5F5F"/>
                </a:solidFill>
              </a:rPr>
              <a:pPr/>
              <a:t>7/30/2015</a:t>
            </a:fld>
            <a:endParaRPr lang="en-US" dirty="0">
              <a:solidFill>
                <a:srgbClr val="5F5F5F"/>
              </a:solidFill>
            </a:endParaRPr>
          </a:p>
        </p:txBody>
      </p:sp>
      <p:sp>
        <p:nvSpPr>
          <p:cNvPr id="5" name="Footer Placeholder 4"/>
          <p:cNvSpPr>
            <a:spLocks noGrp="1"/>
          </p:cNvSpPr>
          <p:nvPr>
            <p:ph type="ftr" sz="quarter" idx="11"/>
          </p:nvPr>
        </p:nvSpPr>
        <p:spPr/>
        <p:txBody>
          <a:bodyPr/>
          <a:lstStyle/>
          <a:p>
            <a:r>
              <a:rPr lang="en-US" dirty="0" smtClean="0">
                <a:solidFill>
                  <a:srgbClr val="5F5F5F"/>
                </a:solidFill>
              </a:rPr>
              <a:t>Oracle Public</a:t>
            </a:r>
            <a:endParaRPr lang="en-US" dirty="0">
              <a:solidFill>
                <a:srgbClr val="5F5F5F"/>
              </a:solidFill>
            </a:endParaRPr>
          </a:p>
        </p:txBody>
      </p:sp>
      <p:sp>
        <p:nvSpPr>
          <p:cNvPr id="6" name="Slide Number Placeholder 5"/>
          <p:cNvSpPr>
            <a:spLocks noGrp="1"/>
          </p:cNvSpPr>
          <p:nvPr>
            <p:ph type="sldNum" sz="quarter" idx="12"/>
          </p:nvPr>
        </p:nvSpPr>
        <p:spPr/>
        <p:txBody>
          <a:bodyPr/>
          <a:lstStyle/>
          <a:p>
            <a:fld id="{D4EAF17A-378C-49D5-A479-C71FF9D7F1E7}"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33733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7E083B-E20B-4EB5-9D15-F93F4FC3BE54}" type="datetimeFigureOut">
              <a:rPr lang="en-US" smtClean="0"/>
              <a:t>7/30/2015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42CA3B-2706-471E-8F2E-4B706D8D7B2C}" type="slidenum">
              <a:rPr lang="en-US" smtClean="0"/>
              <a:t>‹#›</a:t>
            </a:fld>
            <a:endParaRPr lang="en-US"/>
          </a:p>
        </p:txBody>
      </p:sp>
    </p:spTree>
    <p:extLst>
      <p:ext uri="{BB962C8B-B14F-4D97-AF65-F5344CB8AC3E}">
        <p14:creationId xmlns:p14="http://schemas.microsoft.com/office/powerpoint/2010/main" val="9099978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8092" y="533400"/>
            <a:ext cx="1371957" cy="5410200"/>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531952" y="533400"/>
            <a:ext cx="952748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8F5BAE2-F6A3-F946-8678-D708F4EE4FF9}" type="datetime1">
              <a:rPr lang="en-US" smtClean="0">
                <a:solidFill>
                  <a:srgbClr val="5F5F5F"/>
                </a:solidFill>
              </a:rPr>
              <a:pPr/>
              <a:t>7/30/2015</a:t>
            </a:fld>
            <a:endParaRPr dirty="0">
              <a:solidFill>
                <a:srgbClr val="5F5F5F"/>
              </a:solidFill>
            </a:endParaRPr>
          </a:p>
        </p:txBody>
      </p:sp>
      <p:sp>
        <p:nvSpPr>
          <p:cNvPr id="5" name="Footer Placeholder 4"/>
          <p:cNvSpPr>
            <a:spLocks noGrp="1"/>
          </p:cNvSpPr>
          <p:nvPr>
            <p:ph type="ftr" sz="quarter" idx="11"/>
          </p:nvPr>
        </p:nvSpPr>
        <p:spPr/>
        <p:txBody>
          <a:bodyPr/>
          <a:lstStyle/>
          <a:p>
            <a:r>
              <a:rPr lang="en-US" dirty="0" smtClean="0">
                <a:solidFill>
                  <a:srgbClr val="5F5F5F"/>
                </a:solidFill>
              </a:rPr>
              <a:t>Oracle Public</a:t>
            </a:r>
            <a:endParaRPr dirty="0">
              <a:solidFill>
                <a:srgbClr val="5F5F5F"/>
              </a:solidFill>
            </a:endParaRP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Tree>
    <p:extLst>
      <p:ext uri="{BB962C8B-B14F-4D97-AF65-F5344CB8AC3E}">
        <p14:creationId xmlns:p14="http://schemas.microsoft.com/office/powerpoint/2010/main" val="673049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1" y="0"/>
            <a:ext cx="12192000" cy="6858000"/>
          </a:xfrm>
          <a:prstGeom prst="rect">
            <a:avLst/>
          </a:prstGeom>
          <a:gradFill flip="none" rotWithShape="1">
            <a:gsLst>
              <a:gs pos="20000">
                <a:srgbClr val="AA0000"/>
              </a:gs>
              <a:gs pos="90000">
                <a:srgbClr val="FF1414"/>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399">
              <a:solidFill>
                <a:srgbClr val="FFFFFF"/>
              </a:solidFill>
            </a:endParaRPr>
          </a:p>
        </p:txBody>
      </p:sp>
      <p:sp>
        <p:nvSpPr>
          <p:cNvPr id="7" name="Rectangle 6"/>
          <p:cNvSpPr/>
          <p:nvPr userDrawn="1"/>
        </p:nvSpPr>
        <p:spPr>
          <a:xfrm>
            <a:off x="7620001" y="0"/>
            <a:ext cx="4572000" cy="6858000"/>
          </a:xfrm>
          <a:prstGeom prst="rect">
            <a:avLst/>
          </a:prstGeom>
          <a:gradFill flip="none" rotWithShape="1">
            <a:gsLst>
              <a:gs pos="20000">
                <a:srgbClr val="AA0000"/>
              </a:gs>
              <a:gs pos="90000">
                <a:srgbClr val="FF1414"/>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399">
              <a:solidFill>
                <a:srgbClr val="FFFFFF"/>
              </a:solidFill>
            </a:endParaRPr>
          </a:p>
        </p:txBody>
      </p:sp>
      <p:pic>
        <p:nvPicPr>
          <p:cNvPr id="8" name="Picture 23" descr="O_signature_wht_rgb.png"/>
          <p:cNvPicPr>
            <a:picLocks noChangeAspect="1"/>
          </p:cNvPicPr>
          <p:nvPr userDrawn="1"/>
        </p:nvPicPr>
        <p:blipFill>
          <a:blip r:embed="rId2" cstate="print"/>
          <a:srcRect/>
          <a:stretch>
            <a:fillRect/>
          </a:stretch>
        </p:blipFill>
        <p:spPr bwMode="auto">
          <a:xfrm>
            <a:off x="349251" y="338668"/>
            <a:ext cx="2863850" cy="882651"/>
          </a:xfrm>
          <a:prstGeom prst="rect">
            <a:avLst/>
          </a:prstGeom>
          <a:noFill/>
          <a:ln w="9525">
            <a:noFill/>
            <a:miter lim="800000"/>
            <a:headEnd/>
            <a:tailEnd/>
          </a:ln>
        </p:spPr>
      </p:pic>
      <p:sp>
        <p:nvSpPr>
          <p:cNvPr id="17" name="Title 1"/>
          <p:cNvSpPr>
            <a:spLocks noGrp="1"/>
          </p:cNvSpPr>
          <p:nvPr>
            <p:ph type="title"/>
          </p:nvPr>
        </p:nvSpPr>
        <p:spPr bwMode="white">
          <a:xfrm>
            <a:off x="601979" y="2111023"/>
            <a:ext cx="6701932" cy="1640876"/>
          </a:xfrm>
        </p:spPr>
        <p:txBody>
          <a:bodyPr anchor="b"/>
          <a:lstStyle>
            <a:lvl1pPr>
              <a:defRPr sz="3732">
                <a:solidFill>
                  <a:schemeClr val="bg1"/>
                </a:solidFill>
              </a:defRPr>
            </a:lvl1pPr>
          </a:lstStyle>
          <a:p>
            <a:r>
              <a:rPr lang="en-US" smtClean="0"/>
              <a:t>Click to edit Master title style</a:t>
            </a:r>
            <a:endParaRPr lang="en-US" dirty="0"/>
          </a:p>
        </p:txBody>
      </p:sp>
      <p:sp>
        <p:nvSpPr>
          <p:cNvPr id="5" name="Text Placeholder 4"/>
          <p:cNvSpPr>
            <a:spLocks noGrp="1"/>
          </p:cNvSpPr>
          <p:nvPr>
            <p:ph type="body" sz="quarter" idx="13"/>
          </p:nvPr>
        </p:nvSpPr>
        <p:spPr bwMode="white">
          <a:xfrm>
            <a:off x="601132" y="3885702"/>
            <a:ext cx="6702778" cy="1397499"/>
          </a:xfrm>
        </p:spPr>
        <p:txBody>
          <a:bodyPr/>
          <a:lstStyle>
            <a:lvl1pPr marL="0" indent="0">
              <a:spcAft>
                <a:spcPts val="0"/>
              </a:spcAft>
              <a:buNone/>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p:nvPr>
        </p:nvSpPr>
        <p:spPr>
          <a:xfrm>
            <a:off x="7620001" y="0"/>
            <a:ext cx="4572000" cy="6858000"/>
          </a:xfrm>
          <a:effectLst>
            <a:innerShdw blurRad="63500" dist="50800" dir="10800000">
              <a:prstClr val="black">
                <a:alpha val="50000"/>
              </a:prstClr>
            </a:innerShdw>
          </a:effectLst>
        </p:spPr>
        <p:txBody>
          <a:bodyPr rtlCol="0" anchor="ctr" anchorCtr="1">
            <a:noAutofit/>
          </a:bodyPr>
          <a:lstStyle>
            <a:lvl1pPr marL="80413" indent="0">
              <a:buFontTx/>
              <a:buNone/>
              <a:defRPr baseline="0">
                <a:solidFill>
                  <a:schemeClr val="bg1"/>
                </a:solidFill>
              </a:defRPr>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2379928137"/>
      </p:ext>
    </p:extLst>
  </p:cSld>
  <p:clrMapOvr>
    <a:masterClrMapping/>
  </p:clrMapOvr>
  <p:transition spd="med">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11128097"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1AB1A54-131B-434B-AAD1-AD1F7D7DAA2B}"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13" name="Text Placeholder 12"/>
          <p:cNvSpPr>
            <a:spLocks noGrp="1"/>
          </p:cNvSpPr>
          <p:nvPr>
            <p:ph type="body" sz="quarter" idx="13" hasCustomPrompt="1"/>
          </p:nvPr>
        </p:nvSpPr>
        <p:spPr>
          <a:xfrm>
            <a:off x="531952" y="3429452"/>
            <a:ext cx="11128097"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4" name="Picture 13" descr="1.5X red tab for PPT.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85107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11128097"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CD2CDC6-9352-4ED5-B272-74DDB6DCFEAF}"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pic>
        <p:nvPicPr>
          <p:cNvPr id="13" name="Picture 12" descr="1.5X red tab for PPT.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365590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FFFFF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C7481E7-6827-45FD-8717-13B961EEBD99}" type="datetime1">
              <a:rPr lang="en-US">
                <a:solidFill>
                  <a:srgbClr val="FFFFFF">
                    <a:lumMod val="60000"/>
                    <a:lumOff val="40000"/>
                  </a:srgbClr>
                </a:solidFill>
              </a:rPr>
              <a:pPr/>
              <a:t>7/30/2015</a:t>
            </a:fld>
            <a:endParaRPr dirty="0">
              <a:solidFill>
                <a:srgbClr val="FFFFF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FFFFF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lvl1pPr>
              <a:defRPr>
                <a:solidFill>
                  <a:srgbClr val="BDC1C5"/>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5" name="Picture 14" descr="1.5X red tab for PPT.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7986579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bwMode="hidden">
          <a:xfrm>
            <a:off x="1" y="0"/>
            <a:ext cx="12192000"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FFFFF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85FCE51-BA3E-43B9-8C27-47617E4B4FE5}" type="datetime1">
              <a:rPr lang="en-US">
                <a:solidFill>
                  <a:srgbClr val="FFFFFF">
                    <a:lumMod val="60000"/>
                    <a:lumOff val="40000"/>
                  </a:srgbClr>
                </a:solidFill>
              </a:rPr>
              <a:pPr/>
              <a:t>7/30/2015</a:t>
            </a:fld>
            <a:endParaRPr dirty="0">
              <a:solidFill>
                <a:srgbClr val="FFFFF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FFFFF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lvl1pPr>
              <a:defRPr>
                <a:solidFill>
                  <a:srgbClr val="BCC0C4"/>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7" name="Picture 16" descr="1.5X red tab for PPT.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3934933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Picture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stretch>
            <a:fillRect/>
          </a:stretch>
        </p:blipFill>
        <p:spPr>
          <a:xfrm>
            <a:off x="-384274" y="0"/>
            <a:ext cx="12576275" cy="6858000"/>
          </a:xfrm>
          <a:prstGeom prst="rect">
            <a:avLst/>
          </a:prstGeom>
        </p:spPr>
      </p:pic>
      <p:sp>
        <p:nvSpPr>
          <p:cNvPr id="22" name="Rectangle 21"/>
          <p:cNvSpPr/>
          <p:nvPr/>
        </p:nvSpPr>
        <p:spPr bwMode="hidden">
          <a:xfrm>
            <a:off x="-384985" y="0"/>
            <a:ext cx="1257698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FFFFF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85FCE51-BA3E-43B9-8C27-47617E4B4FE5}" type="datetime1">
              <a:rPr lang="en-US">
                <a:solidFill>
                  <a:srgbClr val="FFFFFF">
                    <a:lumMod val="60000"/>
                    <a:lumOff val="40000"/>
                  </a:srgbClr>
                </a:solidFill>
              </a:rPr>
              <a:pPr/>
              <a:t>7/30/2015</a:t>
            </a:fld>
            <a:endParaRPr dirty="0">
              <a:solidFill>
                <a:srgbClr val="FFFFF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FFFFF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lvl1pPr>
              <a:defRPr>
                <a:solidFill>
                  <a:srgbClr val="BCC0C4"/>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7" name="Picture 16" descr="1.5X red tab for PPT.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14420022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289" y="1524001"/>
            <a:ext cx="1112942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ECCD66E-6DF0-4B16-8ACA-D0D93A7B1DC8}"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66481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289" y="1981200"/>
            <a:ext cx="1112942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248A2DF-98E5-4437-B842-E0DCD9A6A408}"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7" name="Text Placeholder 12"/>
          <p:cNvSpPr>
            <a:spLocks noGrp="1"/>
          </p:cNvSpPr>
          <p:nvPr>
            <p:ph type="body" sz="quarter" idx="13" hasCustomPrompt="1"/>
          </p:nvPr>
        </p:nvSpPr>
        <p:spPr>
          <a:xfrm>
            <a:off x="531952" y="1373742"/>
            <a:ext cx="11128097"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226146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4" name="Date Placeholder 3"/>
          <p:cNvSpPr>
            <a:spLocks noGrp="1"/>
          </p:cNvSpPr>
          <p:nvPr>
            <p:ph type="dt" sz="half" idx="10"/>
          </p:nvPr>
        </p:nvSpPr>
        <p:spPr/>
        <p:txBody>
          <a:bodyPr/>
          <a:lstStyle/>
          <a:p>
            <a:fld id="{CECCD66E-6DF0-4B16-8ACA-D0D93A7B1DC8}"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ext Placeholder 7"/>
          <p:cNvSpPr>
            <a:spLocks noGrp="1"/>
          </p:cNvSpPr>
          <p:nvPr>
            <p:ph type="body" sz="quarter" idx="13"/>
          </p:nvPr>
        </p:nvSpPr>
        <p:spPr>
          <a:xfrm>
            <a:off x="2796659" y="1981199"/>
            <a:ext cx="8863390"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85260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7E083B-E20B-4EB5-9D15-F93F4FC3BE54}" type="datetimeFigureOut">
              <a:rPr lang="en-US" smtClean="0"/>
              <a:t>7/30/2015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42CA3B-2706-471E-8F2E-4B706D8D7B2C}" type="slidenum">
              <a:rPr lang="en-US" smtClean="0"/>
              <a:t>‹#›</a:t>
            </a:fld>
            <a:endParaRPr lang="en-US"/>
          </a:p>
        </p:txBody>
      </p:sp>
    </p:spTree>
    <p:extLst>
      <p:ext uri="{BB962C8B-B14F-4D97-AF65-F5344CB8AC3E}">
        <p14:creationId xmlns:p14="http://schemas.microsoft.com/office/powerpoint/2010/main" val="18135014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952" y="2600324"/>
            <a:ext cx="11128098"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952" y="4038598"/>
            <a:ext cx="11128098"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C35900-9CAD-4F88-ADA2-63803E0474C8}"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113876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grpSp>
        <p:nvGrpSpPr>
          <p:cNvPr id="7" name="Group 6"/>
          <p:cNvGrpSpPr/>
          <p:nvPr/>
        </p:nvGrpSpPr>
        <p:grpSpPr bwMode="gray">
          <a:xfrm>
            <a:off x="-286" y="0"/>
            <a:ext cx="12192574"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grpSp>
      <p:sp>
        <p:nvSpPr>
          <p:cNvPr id="14" name="TextBox 13"/>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2" name="Title 1"/>
          <p:cNvSpPr>
            <a:spLocks noGrp="1"/>
          </p:cNvSpPr>
          <p:nvPr>
            <p:ph type="title"/>
          </p:nvPr>
        </p:nvSpPr>
        <p:spPr>
          <a:xfrm>
            <a:off x="531952" y="2600324"/>
            <a:ext cx="11128098" cy="1371600"/>
          </a:xfrm>
        </p:spPr>
        <p:txBody>
          <a:bodyPr anchor="b"/>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952" y="4038598"/>
            <a:ext cx="11128098"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lumMod val="60000"/>
                    <a:lumOff val="40000"/>
                  </a:schemeClr>
                </a:solidFill>
              </a:defRPr>
            </a:lvl1pPr>
          </a:lstStyle>
          <a:p>
            <a:fld id="{19816439-F3A6-4E53-9E59-0015DD1FA257}"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lvl1pPr>
              <a:defRPr>
                <a:solidFill>
                  <a:schemeClr val="bg1">
                    <a:lumMod val="60000"/>
                    <a:lumOff val="40000"/>
                  </a:schemeClr>
                </a:solidFill>
              </a:defRPr>
            </a:lvl1p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pic>
        <p:nvPicPr>
          <p:cNvPr id="19" name="Picture 18" descr="1.5X red tab for PPT.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6053258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951" y="1905000"/>
            <a:ext cx="4801850" cy="1645920"/>
          </a:xfrm>
        </p:spPr>
        <p:txBody>
          <a:bodyPr anchor="b"/>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9912" y="533400"/>
            <a:ext cx="6070139" cy="5410200"/>
          </a:xfrm>
          <a:no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951" y="3657600"/>
            <a:ext cx="480184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FF0A86-8A92-4FBC-80CD-36517BAA55B7}"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272706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646" y="1905000"/>
            <a:ext cx="8458816"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FFBC65A-03AE-423D-B3EC-68D1D32BF9D6}"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248564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646" y="1905000"/>
            <a:ext cx="8458816" cy="2209800"/>
          </a:xfrm>
        </p:spPr>
        <p:txBody>
          <a:bodyPr anchor="t"/>
          <a:lstStyle>
            <a:lvl1pPr marL="228600" indent="-228600" algn="l">
              <a:defRPr sz="4000" b="0"/>
            </a:lvl1pPr>
          </a:lstStyle>
          <a:p>
            <a:r>
              <a:rPr/>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FFBC65A-03AE-423D-B3EC-68D1D32BF9D6}"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Picture Placeholder 15"/>
          <p:cNvSpPr>
            <a:spLocks noGrp="1" noChangeAspect="1"/>
          </p:cNvSpPr>
          <p:nvPr>
            <p:ph type="pic" sz="quarter" idx="14" hasCustomPrompt="1"/>
          </p:nvPr>
        </p:nvSpPr>
        <p:spPr>
          <a:xfrm>
            <a:off x="531950" y="1905000"/>
            <a:ext cx="2195132"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Tree>
    <p:extLst>
      <p:ext uri="{BB962C8B-B14F-4D97-AF65-F5344CB8AC3E}">
        <p14:creationId xmlns:p14="http://schemas.microsoft.com/office/powerpoint/2010/main" val="370955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2" y="1524001"/>
            <a:ext cx="5411608"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8441" y="1524001"/>
            <a:ext cx="5411607"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F189F9BA-FB97-45D5-8F27-56629FBBC98C}"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793157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3"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8187"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A91E92C-9068-4C32-AE92-C97502324FE4}"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Content Placeholder 3"/>
          <p:cNvSpPr>
            <a:spLocks noGrp="1"/>
          </p:cNvSpPr>
          <p:nvPr>
            <p:ph sz="half" idx="13"/>
          </p:nvPr>
        </p:nvSpPr>
        <p:spPr>
          <a:xfrm>
            <a:off x="8184423"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74067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952" y="1524002"/>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8441" y="1524002"/>
            <a:ext cx="541160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5EDC5EE-48A0-4FB5-B27F-88FDBE6F1684}"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Content Placeholder 2"/>
          <p:cNvSpPr>
            <a:spLocks noGrp="1"/>
          </p:cNvSpPr>
          <p:nvPr>
            <p:ph sz="half" idx="13"/>
          </p:nvPr>
        </p:nvSpPr>
        <p:spPr>
          <a:xfrm>
            <a:off x="531952" y="3810002"/>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8441" y="3810002"/>
            <a:ext cx="541160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94704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8A3CED5-6656-4A7A-BB77-071ABD96C5A2}"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7446" y="1524001"/>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952" y="3733800"/>
            <a:ext cx="11128099"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3936" y="1524001"/>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7446" y="3931920"/>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3936" y="3931920"/>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489133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7582" y="1524000"/>
            <a:ext cx="503051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A3CED5-6656-4A7A-BB77-071ABD96C5A2}"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2" name="Title 1"/>
          <p:cNvSpPr>
            <a:spLocks noGrp="1"/>
          </p:cNvSpPr>
          <p:nvPr>
            <p:ph type="title" hasCustomPrompt="1"/>
          </p:nvPr>
        </p:nvSpPr>
        <p:spPr>
          <a:xfrm>
            <a:off x="760610" y="1524000"/>
            <a:ext cx="4077762" cy="2743200"/>
          </a:xfrm>
        </p:spPr>
        <p:txBody>
          <a:bodyPr anchor="ctr"/>
          <a:lstStyle>
            <a:lvl1pPr algn="r">
              <a:defRPr sz="16600" b="1">
                <a:solidFill>
                  <a:schemeClr val="accent5"/>
                </a:solidFill>
              </a:defRPr>
            </a:lvl1pPr>
          </a:lstStyle>
          <a:p>
            <a:r>
              <a:rPr lang="en-US" dirty="0" smtClean="0"/>
              <a:t>XX</a:t>
            </a:r>
            <a:endParaRPr lang="en-US" dirty="0"/>
          </a:p>
        </p:txBody>
      </p:sp>
    </p:spTree>
    <p:extLst>
      <p:ext uri="{BB962C8B-B14F-4D97-AF65-F5344CB8AC3E}">
        <p14:creationId xmlns:p14="http://schemas.microsoft.com/office/powerpoint/2010/main" val="118483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7E083B-E20B-4EB5-9D15-F93F4FC3BE54}" type="datetimeFigureOut">
              <a:rPr lang="en-US" smtClean="0"/>
              <a:t>7/30/2015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42CA3B-2706-471E-8F2E-4B706D8D7B2C}" type="slidenum">
              <a:rPr lang="en-US" smtClean="0"/>
              <a:t>‹#›</a:t>
            </a:fld>
            <a:endParaRPr lang="en-US"/>
          </a:p>
        </p:txBody>
      </p:sp>
    </p:spTree>
    <p:extLst>
      <p:ext uri="{BB962C8B-B14F-4D97-AF65-F5344CB8AC3E}">
        <p14:creationId xmlns:p14="http://schemas.microsoft.com/office/powerpoint/2010/main" val="23282211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951" y="1524000"/>
            <a:ext cx="541465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951" y="2362200"/>
            <a:ext cx="541465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5390" y="1524000"/>
            <a:ext cx="541465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5390" y="2362200"/>
            <a:ext cx="541465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35287FB7-DD26-4AD5-8D24-298016D86790}"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8" name="Footer Placeholder 7"/>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9" name="Slide Number Placeholder 8"/>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890253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52D99EC-ABE5-42A5-B15B-B8C044BE7365}"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4" name="Footer Placeholder 3"/>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33622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2D53DD-9B43-42E6-B664-927F3AEBDA21}"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4" name="Footer Placeholder 3"/>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6" name="Text Placeholder 12"/>
          <p:cNvSpPr>
            <a:spLocks noGrp="1"/>
          </p:cNvSpPr>
          <p:nvPr>
            <p:ph type="body" sz="quarter" idx="13" hasCustomPrompt="1"/>
          </p:nvPr>
        </p:nvSpPr>
        <p:spPr>
          <a:xfrm>
            <a:off x="531953" y="1373742"/>
            <a:ext cx="11128096"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38074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3D265-744D-4F8C-A86B-A5B53F14B0D6}"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35045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801" y="1524000"/>
            <a:ext cx="7393474"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153935" y="1524001"/>
            <a:ext cx="350611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2C216A-5BF3-4B4A-AA09-367DB23952FA}"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809281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952" y="1524000"/>
            <a:ext cx="6097587" cy="4416725"/>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7010638" y="1524000"/>
            <a:ext cx="4649412"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3E2FA5-E451-48BD-84C5-AAF06D19CB12}"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65012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2" y="1524000"/>
            <a:ext cx="541465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951"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64933-8490-48F1-856F-778E124FF883}"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6248439" y="1524000"/>
            <a:ext cx="541465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0" name="Text Placeholder 3"/>
          <p:cNvSpPr>
            <a:spLocks noGrp="1"/>
          </p:cNvSpPr>
          <p:nvPr>
            <p:ph type="body" sz="half" idx="14"/>
          </p:nvPr>
        </p:nvSpPr>
        <p:spPr>
          <a:xfrm>
            <a:off x="6248438"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74415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2"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951"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6F5346-BDDE-46E4-B222-C487F9E706DD}"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4358187"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0" name="Text Placeholder 3"/>
          <p:cNvSpPr>
            <a:spLocks noGrp="1"/>
          </p:cNvSpPr>
          <p:nvPr>
            <p:ph type="body" sz="half" idx="14"/>
          </p:nvPr>
        </p:nvSpPr>
        <p:spPr>
          <a:xfrm>
            <a:off x="4358187"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4423"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4" name="Text Placeholder 3"/>
          <p:cNvSpPr>
            <a:spLocks noGrp="1"/>
          </p:cNvSpPr>
          <p:nvPr>
            <p:ph type="body" sz="half" idx="16"/>
          </p:nvPr>
        </p:nvSpPr>
        <p:spPr>
          <a:xfrm>
            <a:off x="8184423"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62483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martphone and Tablet: Horizontal">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917737" y="1522827"/>
            <a:ext cx="6497058"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770955" y="1827862"/>
            <a:ext cx="1841355" cy="3887139"/>
          </a:xfrm>
          <a:prstGeom prst="rect">
            <a:avLst/>
          </a:prstGeom>
        </p:spPr>
      </p:pic>
      <p:sp>
        <p:nvSpPr>
          <p:cNvPr id="3" name="Picture Placeholder 2"/>
          <p:cNvSpPr>
            <a:spLocks noGrp="1"/>
          </p:cNvSpPr>
          <p:nvPr>
            <p:ph type="pic" idx="1"/>
          </p:nvPr>
        </p:nvSpPr>
        <p:spPr bwMode="gray">
          <a:xfrm>
            <a:off x="1889614" y="2364583"/>
            <a:ext cx="1618910"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5" name="Date Placeholder 4"/>
          <p:cNvSpPr>
            <a:spLocks noGrp="1"/>
          </p:cNvSpPr>
          <p:nvPr>
            <p:ph type="dt" sz="half" idx="10"/>
          </p:nvPr>
        </p:nvSpPr>
        <p:spPr/>
        <p:txBody>
          <a:bodyPr/>
          <a:lstStyle/>
          <a:p>
            <a:fld id="{6A15AD86-CD0E-461B-AA18-D070A5CB2CAA}"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4533492" y="1850231"/>
            <a:ext cx="5248055"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99926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a:ext>
            </a:extLst>
          </a:blip>
          <a:srcRect r="7518"/>
          <a:stretch/>
        </p:blipFill>
        <p:spPr>
          <a:xfrm rot="5400000">
            <a:off x="5750657" y="1112973"/>
            <a:ext cx="6007047" cy="4568613"/>
          </a:xfrm>
          <a:prstGeom prst="rect">
            <a:avLst/>
          </a:prstGeom>
        </p:spPr>
      </p:pic>
      <p:sp>
        <p:nvSpPr>
          <p:cNvPr id="2" name="Title 1"/>
          <p:cNvSpPr>
            <a:spLocks noGrp="1"/>
          </p:cNvSpPr>
          <p:nvPr>
            <p:ph type="title"/>
          </p:nvPr>
        </p:nvSpPr>
        <p:spPr>
          <a:xfrm>
            <a:off x="531951" y="406400"/>
            <a:ext cx="556405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6A15AD86-CD0E-461B-AA18-D070A5CB2CAA}"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6749431" y="1013144"/>
            <a:ext cx="3963169"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961844" y="1905001"/>
            <a:ext cx="1841355" cy="3887139"/>
          </a:xfrm>
          <a:prstGeom prst="rect">
            <a:avLst/>
          </a:prstGeom>
        </p:spPr>
      </p:pic>
      <p:sp>
        <p:nvSpPr>
          <p:cNvPr id="14" name="Picture Placeholder 2"/>
          <p:cNvSpPr>
            <a:spLocks noGrp="1"/>
          </p:cNvSpPr>
          <p:nvPr>
            <p:ph type="pic" idx="1"/>
          </p:nvPr>
        </p:nvSpPr>
        <p:spPr bwMode="gray">
          <a:xfrm>
            <a:off x="4080505" y="2448864"/>
            <a:ext cx="1618910"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Tree>
    <p:extLst>
      <p:ext uri="{BB962C8B-B14F-4D97-AF65-F5344CB8AC3E}">
        <p14:creationId xmlns:p14="http://schemas.microsoft.com/office/powerpoint/2010/main" val="193548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7E083B-E20B-4EB5-9D15-F93F4FC3BE54}" type="datetimeFigureOut">
              <a:rPr lang="en-US" smtClean="0"/>
              <a:t>7/30/2015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2CA3B-2706-471E-8F2E-4B706D8D7B2C}" type="slidenum">
              <a:rPr lang="en-US" smtClean="0"/>
              <a:t>‹#›</a:t>
            </a:fld>
            <a:endParaRPr lang="en-US"/>
          </a:p>
        </p:txBody>
      </p:sp>
    </p:spTree>
    <p:extLst>
      <p:ext uri="{BB962C8B-B14F-4D97-AF65-F5344CB8AC3E}">
        <p14:creationId xmlns:p14="http://schemas.microsoft.com/office/powerpoint/2010/main" val="73252461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grpSp>
        <p:nvGrpSpPr>
          <p:cNvPr id="2" name="Group 1"/>
          <p:cNvGrpSpPr/>
          <p:nvPr/>
        </p:nvGrpSpPr>
        <p:grpSpPr>
          <a:xfrm>
            <a:off x="-286" y="0"/>
            <a:ext cx="12192574"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grpSp>
      <p:sp>
        <p:nvSpPr>
          <p:cNvPr id="14" name="TextBox 13"/>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5" name="Date Placeholder 4"/>
          <p:cNvSpPr>
            <a:spLocks noGrp="1"/>
          </p:cNvSpPr>
          <p:nvPr>
            <p:ph type="dt" sz="half" idx="10"/>
          </p:nvPr>
        </p:nvSpPr>
        <p:spPr/>
        <p:txBody>
          <a:bodyPr/>
          <a:lstStyle>
            <a:lvl1pPr>
              <a:defRPr>
                <a:solidFill>
                  <a:schemeClr val="bg1">
                    <a:lumMod val="60000"/>
                    <a:lumOff val="40000"/>
                  </a:schemeClr>
                </a:solidFill>
              </a:defRPr>
            </a:lvl1pPr>
          </a:lstStyle>
          <a:p>
            <a:fld id="{43D5EDE7-61B4-4C98-ADE6-D86346041BA3}"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lvl1pPr>
              <a:defRPr>
                <a:solidFill>
                  <a:schemeClr val="bg1">
                    <a:lumMod val="60000"/>
                    <a:lumOff val="40000"/>
                  </a:schemeClr>
                </a:solidFill>
              </a:defRPr>
            </a:lvl1p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22" name="Text Placeholder 12"/>
          <p:cNvSpPr>
            <a:spLocks noGrp="1"/>
          </p:cNvSpPr>
          <p:nvPr>
            <p:ph type="body" sz="quarter" idx="13" hasCustomPrompt="1"/>
          </p:nvPr>
        </p:nvSpPr>
        <p:spPr>
          <a:xfrm>
            <a:off x="760610" y="2666999"/>
            <a:ext cx="4573191"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9" name="Picture 18" descr="1.5X red tab for PPT.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ltGray">
          <a:xfrm>
            <a:off x="531951" y="6268258"/>
            <a:ext cx="1610674" cy="589743"/>
          </a:xfrm>
          <a:prstGeom prst="rect">
            <a:avLst/>
          </a:prstGeom>
        </p:spPr>
      </p:pic>
      <p:sp>
        <p:nvSpPr>
          <p:cNvPr id="3" name="Title 2"/>
          <p:cNvSpPr>
            <a:spLocks noGrp="1"/>
          </p:cNvSpPr>
          <p:nvPr>
            <p:ph type="title" hasCustomPrompt="1"/>
          </p:nvPr>
        </p:nvSpPr>
        <p:spPr>
          <a:xfrm>
            <a:off x="760610" y="609600"/>
            <a:ext cx="4573191" cy="2044700"/>
          </a:xfrm>
        </p:spPr>
        <p:txBody>
          <a:bodyPr/>
          <a:lstStyle>
            <a:lvl1pPr>
              <a:defRPr sz="13800" b="1"/>
            </a:lvl1pPr>
          </a:lstStyle>
          <a:p>
            <a:r>
              <a:rPr lang="en-US" dirty="0" smtClean="0"/>
              <a:t>XX</a:t>
            </a:r>
            <a:endParaRPr lang="en-US" dirty="0"/>
          </a:p>
        </p:txBody>
      </p:sp>
    </p:spTree>
    <p:extLst>
      <p:ext uri="{BB962C8B-B14F-4D97-AF65-F5344CB8AC3E}">
        <p14:creationId xmlns:p14="http://schemas.microsoft.com/office/powerpoint/2010/main" val="32599965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56FF2-64EC-4614-951E-8B8E4681BF2B}"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374067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51CE8-BCD3-4683-83D4-D0AC55C5EB15}"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3310263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A9802F-4D43-4C32-8177-0644B387545A}"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grpSp>
        <p:nvGrpSpPr>
          <p:cNvPr id="3093" name="Group 3092"/>
          <p:cNvGrpSpPr/>
          <p:nvPr/>
        </p:nvGrpSpPr>
        <p:grpSpPr bwMode="gray">
          <a:xfrm>
            <a:off x="3264751" y="2743200"/>
            <a:ext cx="5670439" cy="1081088"/>
            <a:chOff x="3263901" y="1227138"/>
            <a:chExt cx="5668962" cy="1081088"/>
          </a:xfrm>
        </p:grpSpPr>
        <p:sp>
          <p:nvSpPr>
            <p:cNvPr id="8"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9" name="Freeform 6"/>
            <p:cNvSpPr>
              <a:spLocks noEditPoints="1"/>
            </p:cNvSpPr>
            <p:nvPr/>
          </p:nvSpPr>
          <p:spPr bwMode="gray">
            <a:xfrm>
              <a:off x="48355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0"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1" name="Freeform 8"/>
            <p:cNvSpPr>
              <a:spLocks noEditPoints="1"/>
            </p:cNvSpPr>
            <p:nvPr/>
          </p:nvSpPr>
          <p:spPr bwMode="gray">
            <a:xfrm>
              <a:off x="3602038" y="1362075"/>
              <a:ext cx="246063"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2" name="Freeform 9"/>
            <p:cNvSpPr>
              <a:spLocks/>
            </p:cNvSpPr>
            <p:nvPr/>
          </p:nvSpPr>
          <p:spPr bwMode="gray">
            <a:xfrm>
              <a:off x="3897313" y="1362075"/>
              <a:ext cx="165100" cy="309563"/>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3" name="Freeform 10"/>
            <p:cNvSpPr>
              <a:spLocks/>
            </p:cNvSpPr>
            <p:nvPr/>
          </p:nvSpPr>
          <p:spPr bwMode="gray">
            <a:xfrm>
              <a:off x="4367213" y="1362075"/>
              <a:ext cx="444500" cy="309563"/>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4" name="Freeform 11"/>
            <p:cNvSpPr>
              <a:spLocks/>
            </p:cNvSpPr>
            <p:nvPr/>
          </p:nvSpPr>
          <p:spPr bwMode="gray">
            <a:xfrm>
              <a:off x="5132388" y="1362075"/>
              <a:ext cx="155575"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5" name="Freeform 12"/>
            <p:cNvSpPr>
              <a:spLocks noEditPoints="1"/>
            </p:cNvSpPr>
            <p:nvPr/>
          </p:nvSpPr>
          <p:spPr bwMode="gray">
            <a:xfrm>
              <a:off x="5321301" y="1362075"/>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6" name="Freeform 13"/>
            <p:cNvSpPr>
              <a:spLocks noEditPoints="1"/>
            </p:cNvSpPr>
            <p:nvPr/>
          </p:nvSpPr>
          <p:spPr bwMode="gray">
            <a:xfrm>
              <a:off x="5748338" y="1362075"/>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7" name="Freeform 14"/>
            <p:cNvSpPr>
              <a:spLocks/>
            </p:cNvSpPr>
            <p:nvPr/>
          </p:nvSpPr>
          <p:spPr bwMode="gray">
            <a:xfrm>
              <a:off x="6045201" y="1362075"/>
              <a:ext cx="230188" cy="309563"/>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8" name="Freeform 15"/>
            <p:cNvSpPr>
              <a:spLocks noEditPoints="1"/>
            </p:cNvSpPr>
            <p:nvPr/>
          </p:nvSpPr>
          <p:spPr bwMode="gray">
            <a:xfrm>
              <a:off x="6332538" y="1236663"/>
              <a:ext cx="239713"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9" name="Freeform 16"/>
            <p:cNvSpPr>
              <a:spLocks noEditPoints="1"/>
            </p:cNvSpPr>
            <p:nvPr/>
          </p:nvSpPr>
          <p:spPr bwMode="gray">
            <a:xfrm>
              <a:off x="4087813"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0"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1" name="Freeform 18"/>
            <p:cNvSpPr>
              <a:spLocks noEditPoints="1"/>
            </p:cNvSpPr>
            <p:nvPr/>
          </p:nvSpPr>
          <p:spPr bwMode="gray">
            <a:xfrm>
              <a:off x="7081838" y="1362075"/>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2" name="Freeform 19"/>
            <p:cNvSpPr>
              <a:spLocks/>
            </p:cNvSpPr>
            <p:nvPr/>
          </p:nvSpPr>
          <p:spPr bwMode="gray">
            <a:xfrm>
              <a:off x="7345363" y="1227138"/>
              <a:ext cx="163513"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3" name="Freeform 20"/>
            <p:cNvSpPr>
              <a:spLocks/>
            </p:cNvSpPr>
            <p:nvPr/>
          </p:nvSpPr>
          <p:spPr bwMode="gray">
            <a:xfrm>
              <a:off x="7542213" y="1277938"/>
              <a:ext cx="157163"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4" name="Freeform 21"/>
            <p:cNvSpPr>
              <a:spLocks/>
            </p:cNvSpPr>
            <p:nvPr/>
          </p:nvSpPr>
          <p:spPr bwMode="gray">
            <a:xfrm>
              <a:off x="7731126" y="1362075"/>
              <a:ext cx="452438" cy="309563"/>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5" name="Freeform 22"/>
            <p:cNvSpPr>
              <a:spLocks noEditPoints="1"/>
            </p:cNvSpPr>
            <p:nvPr/>
          </p:nvSpPr>
          <p:spPr bwMode="gray">
            <a:xfrm>
              <a:off x="82010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6" name="Freeform 23"/>
            <p:cNvSpPr>
              <a:spLocks/>
            </p:cNvSpPr>
            <p:nvPr/>
          </p:nvSpPr>
          <p:spPr bwMode="gray">
            <a:xfrm>
              <a:off x="8496301" y="1362075"/>
              <a:ext cx="157163"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7" name="Freeform 24"/>
            <p:cNvSpPr>
              <a:spLocks noEditPoints="1"/>
            </p:cNvSpPr>
            <p:nvPr/>
          </p:nvSpPr>
          <p:spPr bwMode="gray">
            <a:xfrm>
              <a:off x="8685213" y="1362075"/>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8"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9" name="Freeform 26"/>
            <p:cNvSpPr>
              <a:spLocks noEditPoints="1"/>
            </p:cNvSpPr>
            <p:nvPr/>
          </p:nvSpPr>
          <p:spPr bwMode="gray">
            <a:xfrm>
              <a:off x="8553451"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1" name="Freeform 28"/>
            <p:cNvSpPr>
              <a:spLocks/>
            </p:cNvSpPr>
            <p:nvPr/>
          </p:nvSpPr>
          <p:spPr bwMode="gray">
            <a:xfrm>
              <a:off x="3503613" y="1957388"/>
              <a:ext cx="188913"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2" name="Freeform 29"/>
            <p:cNvSpPr>
              <a:spLocks noEditPoints="1"/>
            </p:cNvSpPr>
            <p:nvPr/>
          </p:nvSpPr>
          <p:spPr bwMode="gray">
            <a:xfrm>
              <a:off x="3741738"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3" name="Rectangle 30"/>
            <p:cNvSpPr>
              <a:spLocks noChangeArrowheads="1"/>
            </p:cNvSpPr>
            <p:nvPr/>
          </p:nvSpPr>
          <p:spPr bwMode="gray">
            <a:xfrm>
              <a:off x="3997326" y="1965325"/>
              <a:ext cx="73025" cy="2428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4"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5"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6"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8" name="Freeform 34"/>
            <p:cNvSpPr>
              <a:spLocks/>
            </p:cNvSpPr>
            <p:nvPr/>
          </p:nvSpPr>
          <p:spPr bwMode="gray">
            <a:xfrm>
              <a:off x="48434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9" name="Freeform 35"/>
            <p:cNvSpPr>
              <a:spLocks noEditPoints="1"/>
            </p:cNvSpPr>
            <p:nvPr/>
          </p:nvSpPr>
          <p:spPr bwMode="gray">
            <a:xfrm>
              <a:off x="4992688"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0" name="Freeform 36"/>
            <p:cNvSpPr>
              <a:spLocks noEditPoints="1"/>
            </p:cNvSpPr>
            <p:nvPr/>
          </p:nvSpPr>
          <p:spPr bwMode="gray">
            <a:xfrm>
              <a:off x="5230813"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1" name="Freeform 37"/>
            <p:cNvSpPr>
              <a:spLocks/>
            </p:cNvSpPr>
            <p:nvPr/>
          </p:nvSpPr>
          <p:spPr bwMode="gray">
            <a:xfrm>
              <a:off x="5584826" y="1889125"/>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2"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3" name="Freeform 39"/>
            <p:cNvSpPr>
              <a:spLocks/>
            </p:cNvSpPr>
            <p:nvPr/>
          </p:nvSpPr>
          <p:spPr bwMode="gray">
            <a:xfrm>
              <a:off x="6069013" y="1855788"/>
              <a:ext cx="436563"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4" name="Freeform 40"/>
            <p:cNvSpPr>
              <a:spLocks noEditPoints="1"/>
            </p:cNvSpPr>
            <p:nvPr/>
          </p:nvSpPr>
          <p:spPr bwMode="gray">
            <a:xfrm>
              <a:off x="6513513" y="1957388"/>
              <a:ext cx="198438"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5" name="Freeform 41"/>
            <p:cNvSpPr>
              <a:spLocks/>
            </p:cNvSpPr>
            <p:nvPr/>
          </p:nvSpPr>
          <p:spPr bwMode="gray">
            <a:xfrm>
              <a:off x="67611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6" name="Freeform 42"/>
            <p:cNvSpPr>
              <a:spLocks/>
            </p:cNvSpPr>
            <p:nvPr/>
          </p:nvSpPr>
          <p:spPr bwMode="gray">
            <a:xfrm>
              <a:off x="6924676"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7" name="Freeform 43"/>
            <p:cNvSpPr>
              <a:spLocks/>
            </p:cNvSpPr>
            <p:nvPr/>
          </p:nvSpPr>
          <p:spPr bwMode="gray">
            <a:xfrm>
              <a:off x="7229476"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8"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9" name="Freeform 45"/>
            <p:cNvSpPr>
              <a:spLocks noEditPoints="1"/>
            </p:cNvSpPr>
            <p:nvPr/>
          </p:nvSpPr>
          <p:spPr bwMode="gray">
            <a:xfrm>
              <a:off x="7681913" y="1957388"/>
              <a:ext cx="198438"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90" name="Freeform 46"/>
            <p:cNvSpPr>
              <a:spLocks/>
            </p:cNvSpPr>
            <p:nvPr/>
          </p:nvSpPr>
          <p:spPr bwMode="gray">
            <a:xfrm>
              <a:off x="8142288" y="1889125"/>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91"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92" name="Freeform 48"/>
            <p:cNvSpPr>
              <a:spLocks/>
            </p:cNvSpPr>
            <p:nvPr/>
          </p:nvSpPr>
          <p:spPr bwMode="gray">
            <a:xfrm>
              <a:off x="8801101"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grpSp>
    </p:spTree>
    <p:extLst>
      <p:ext uri="{BB962C8B-B14F-4D97-AF65-F5344CB8AC3E}">
        <p14:creationId xmlns:p14="http://schemas.microsoft.com/office/powerpoint/2010/main" val="303807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hidden">
          <a:xfrm>
            <a:off x="138059" y="129398"/>
            <a:ext cx="11915881" cy="6547450"/>
          </a:xfrm>
          <a:prstGeom prst="rect">
            <a:avLst/>
          </a:prstGeom>
          <a:noFill/>
          <a:ln>
            <a:noFill/>
          </a:ln>
        </p:spPr>
      </p:pic>
      <p:sp>
        <p:nvSpPr>
          <p:cNvPr id="6" name="Rectangle 5"/>
          <p:cNvSpPr/>
          <p:nvPr/>
        </p:nvSpPr>
        <p:spPr bwMode="gray">
          <a:xfrm>
            <a:off x="-287" y="0"/>
            <a:ext cx="194013"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7" name="Rectangle 6"/>
          <p:cNvSpPr/>
          <p:nvPr/>
        </p:nvSpPr>
        <p:spPr bwMode="gray">
          <a:xfrm>
            <a:off x="11998275" y="5854"/>
            <a:ext cx="194011"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8" name="Rectangle 7"/>
          <p:cNvSpPr/>
          <p:nvPr/>
        </p:nvSpPr>
        <p:spPr bwMode="gray">
          <a:xfrm>
            <a:off x="-286" y="6400800"/>
            <a:ext cx="12192571"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9" name="Rectangle 8"/>
          <p:cNvSpPr/>
          <p:nvPr/>
        </p:nvSpPr>
        <p:spPr bwMode="gray">
          <a:xfrm>
            <a:off x="-286" y="0"/>
            <a:ext cx="12192573"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black">
          <a:xfrm>
            <a:off x="3823123" y="2843827"/>
            <a:ext cx="4545752" cy="569547"/>
          </a:xfrm>
          <a:prstGeom prst="rect">
            <a:avLst/>
          </a:prstGeom>
        </p:spPr>
      </p:pic>
    </p:spTree>
    <p:extLst>
      <p:ext uri="{BB962C8B-B14F-4D97-AF65-F5344CB8AC3E}">
        <p14:creationId xmlns:p14="http://schemas.microsoft.com/office/powerpoint/2010/main" val="3473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289" y="1524001"/>
            <a:ext cx="11129420"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991926-9D37-40E7-80C4-EC5F27AFCB67}" type="datetimeFigureOut">
              <a:rPr lang="en-US" smtClean="0">
                <a:solidFill>
                  <a:srgbClr val="5F5F5F">
                    <a:lumMod val="60000"/>
                    <a:lumOff val="40000"/>
                  </a:srgbClr>
                </a:solidFill>
              </a:rPr>
              <a:pPr/>
              <a:t>7/30/2015</a:t>
            </a:fld>
            <a:endParaRPr lang="en-US">
              <a:solidFill>
                <a:srgbClr val="5F5F5F">
                  <a:lumMod val="60000"/>
                  <a:lumOff val="40000"/>
                </a:srgbClr>
              </a:solidFill>
            </a:endParaRPr>
          </a:p>
        </p:txBody>
      </p:sp>
      <p:sp>
        <p:nvSpPr>
          <p:cNvPr id="5" name="Footer Placeholder 4"/>
          <p:cNvSpPr>
            <a:spLocks noGrp="1"/>
          </p:cNvSpPr>
          <p:nvPr>
            <p:ph type="ftr" sz="quarter" idx="11"/>
          </p:nvPr>
        </p:nvSpPr>
        <p:spPr/>
        <p:txBody>
          <a:bodyPr/>
          <a:lstStyle/>
          <a:p>
            <a:endParaRPr lang="en-US">
              <a:solidFill>
                <a:srgbClr val="5F5F5F">
                  <a:lumMod val="60000"/>
                  <a:lumOff val="40000"/>
                </a:srgbClr>
              </a:solidFill>
            </a:endParaRPr>
          </a:p>
        </p:txBody>
      </p:sp>
      <p:sp>
        <p:nvSpPr>
          <p:cNvPr id="6" name="Slide Number Placeholder 5"/>
          <p:cNvSpPr>
            <a:spLocks noGrp="1"/>
          </p:cNvSpPr>
          <p:nvPr>
            <p:ph type="sldNum" sz="quarter" idx="12"/>
          </p:nvPr>
        </p:nvSpPr>
        <p:spPr/>
        <p:txBody>
          <a:bodyPr/>
          <a:lstStyle/>
          <a:p>
            <a:fld id="{D4EAF17A-378C-49D5-A479-C71FF9D7F1E7}" type="slidenum">
              <a:rPr lang="en-US" smtClean="0">
                <a:solidFill>
                  <a:srgbClr val="5F5F5F">
                    <a:lumMod val="60000"/>
                    <a:lumOff val="40000"/>
                  </a:srgbClr>
                </a:solidFill>
              </a:rPr>
              <a:pPr/>
              <a:t>‹#›</a:t>
            </a:fld>
            <a:endParaRPr lang="en-US">
              <a:solidFill>
                <a:srgbClr val="5F5F5F">
                  <a:lumMod val="60000"/>
                  <a:lumOff val="40000"/>
                </a:srgbClr>
              </a:solidFill>
            </a:endParaRPr>
          </a:p>
        </p:txBody>
      </p:sp>
    </p:spTree>
    <p:extLst>
      <p:ext uri="{BB962C8B-B14F-4D97-AF65-F5344CB8AC3E}">
        <p14:creationId xmlns:p14="http://schemas.microsoft.com/office/powerpoint/2010/main" val="157235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8092" y="533400"/>
            <a:ext cx="1371957" cy="5410200"/>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531952" y="533400"/>
            <a:ext cx="952748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D3D3DC0-E8DA-4DFB-93A6-6089D43271B1}"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160088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0057504"/>
      </p:ext>
    </p:extLst>
  </p:cSld>
  <p:clrMapOvr>
    <a:masterClrMapping/>
  </p:clrMapOvr>
  <p:transition spd="med">
    <p:wipe dir="r"/>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_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94069" y="947057"/>
            <a:ext cx="7760067" cy="5455316"/>
          </a:xfrm>
          <a:prstGeom prst="rect">
            <a:avLst/>
          </a:prstGeom>
        </p:spPr>
      </p:pic>
      <p:sp>
        <p:nvSpPr>
          <p:cNvPr id="5" name="Date Placeholder 4"/>
          <p:cNvSpPr>
            <a:spLocks noGrp="1"/>
          </p:cNvSpPr>
          <p:nvPr>
            <p:ph type="dt" sz="half" idx="10"/>
          </p:nvPr>
        </p:nvSpPr>
        <p:spPr/>
        <p:txBody>
          <a:bodyPr/>
          <a:lstStyle/>
          <a:p>
            <a:fld id="{1BA0AC74-C01C-456F-BD5D-BCFFCE23EE8E}" type="datetime1">
              <a:rPr lang="en-US" smtClean="0">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4" name="Title 3"/>
          <p:cNvSpPr>
            <a:spLocks noGrp="1"/>
          </p:cNvSpPr>
          <p:nvPr>
            <p:ph type="title"/>
          </p:nvPr>
        </p:nvSpPr>
        <p:spPr/>
        <p:txBody>
          <a:bodyPr/>
          <a:lstStyle/>
          <a:p>
            <a:r>
              <a:rPr lang="en-US" dirty="0" smtClean="0"/>
              <a:t>Click to edit Master title style</a:t>
            </a:r>
            <a:endParaRPr dirty="0"/>
          </a:p>
        </p:txBody>
      </p:sp>
    </p:spTree>
    <p:extLst>
      <p:ext uri="{BB962C8B-B14F-4D97-AF65-F5344CB8AC3E}">
        <p14:creationId xmlns:p14="http://schemas.microsoft.com/office/powerpoint/2010/main" val="75636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2463" y="327385"/>
            <a:ext cx="10972781" cy="541860"/>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1072463" y="2029469"/>
            <a:ext cx="10972801" cy="4083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1072463" y="864288"/>
            <a:ext cx="10972801" cy="406400"/>
          </a:xfrm>
        </p:spPr>
        <p:txBody>
          <a:bodyPr anchor="t" anchorCtr="0">
            <a:noAutofit/>
          </a:bodyPr>
          <a:lstStyle>
            <a:lvl1pPr marL="0" indent="0">
              <a:spcAft>
                <a:spcPts val="0"/>
              </a:spcAft>
              <a:buFontTx/>
              <a:buNone/>
              <a:defRPr sz="2700">
                <a:solidFill>
                  <a:schemeClr val="accent1"/>
                </a:solidFill>
              </a:defRPr>
            </a:lvl1pPr>
            <a:lvl2pPr marL="609229" indent="0">
              <a:buFontTx/>
              <a:buNone/>
              <a:defRPr/>
            </a:lvl2pPr>
            <a:lvl3pPr marL="1218459" indent="0">
              <a:buFontTx/>
              <a:buNone/>
              <a:defRPr/>
            </a:lvl3pPr>
            <a:lvl4pPr marL="1827688" indent="0">
              <a:buFontTx/>
              <a:buNone/>
              <a:defRPr/>
            </a:lvl4pPr>
            <a:lvl5pPr marL="2436917" indent="0">
              <a:buFontTx/>
              <a:buNone/>
              <a:defRPr/>
            </a:lvl5pPr>
          </a:lstStyle>
          <a:p>
            <a:pPr lvl="0"/>
            <a:r>
              <a:rPr lang="en-US" smtClean="0"/>
              <a:t>Click to edit Master text styles</a:t>
            </a:r>
          </a:p>
        </p:txBody>
      </p:sp>
    </p:spTree>
    <p:extLst>
      <p:ext uri="{BB962C8B-B14F-4D97-AF65-F5344CB8AC3E}">
        <p14:creationId xmlns:p14="http://schemas.microsoft.com/office/powerpoint/2010/main" val="31663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7E083B-E20B-4EB5-9D15-F93F4FC3BE54}" type="datetimeFigureOut">
              <a:rPr lang="en-US" smtClean="0"/>
              <a:t>7/30/2015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2CA3B-2706-471E-8F2E-4B706D8D7B2C}" type="slidenum">
              <a:rPr lang="en-US" smtClean="0"/>
              <a:t>‹#›</a:t>
            </a:fld>
            <a:endParaRPr lang="en-US"/>
          </a:p>
        </p:txBody>
      </p:sp>
    </p:spTree>
    <p:extLst>
      <p:ext uri="{BB962C8B-B14F-4D97-AF65-F5344CB8AC3E}">
        <p14:creationId xmlns:p14="http://schemas.microsoft.com/office/powerpoint/2010/main" val="267651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slideLayout" Target="../slideLayouts/slideLayout51.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41"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theme" Target="../theme/theme3.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image" Target="../media/image2.png"/><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7E083B-E20B-4EB5-9D15-F93F4FC3BE54}" type="datetimeFigureOut">
              <a:rPr lang="en-US" smtClean="0"/>
              <a:t>7/30/2015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2CA3B-2706-471E-8F2E-4B706D8D7B2C}" type="slidenum">
              <a:rPr lang="en-US" smtClean="0"/>
              <a:t>‹#›</a:t>
            </a:fld>
            <a:endParaRPr lang="en-US"/>
          </a:p>
        </p:txBody>
      </p:sp>
    </p:spTree>
    <p:extLst>
      <p:ext uri="{BB962C8B-B14F-4D97-AF65-F5344CB8AC3E}">
        <p14:creationId xmlns:p14="http://schemas.microsoft.com/office/powerpoint/2010/main" val="1624901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92573" cy="6858000"/>
            <a:chOff x="0" y="0"/>
            <a:chExt cx="12189398" cy="6858000"/>
          </a:xfrm>
        </p:grpSpPr>
        <p:sp>
          <p:nvSpPr>
            <p:cNvPr id="8" name="Rectangle 7"/>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9" name="Rectangle 8"/>
            <p:cNvSpPr/>
            <p:nvPr/>
          </p:nvSpPr>
          <p:spPr bwMode="gray">
            <a:xfrm>
              <a:off x="11995151"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0" name="Rectangle 9"/>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1" name="Rectangle 10"/>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grpSp>
      <p:sp>
        <p:nvSpPr>
          <p:cNvPr id="2" name="Title Placeholder 1"/>
          <p:cNvSpPr>
            <a:spLocks noGrp="1"/>
          </p:cNvSpPr>
          <p:nvPr>
            <p:ph type="title"/>
          </p:nvPr>
        </p:nvSpPr>
        <p:spPr>
          <a:xfrm>
            <a:off x="531972" y="406400"/>
            <a:ext cx="11128097"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293" y="1524001"/>
            <a:ext cx="11129420"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183221" y="6556248"/>
            <a:ext cx="1226717"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451CCA45-0708-5D44-A9DF-D3F80BDBFFE9}" type="datetime1">
              <a:rPr lang="en-US" smtClean="0">
                <a:solidFill>
                  <a:srgbClr val="5F5F5F"/>
                </a:solidFill>
              </a:rPr>
              <a:pPr/>
              <a:t>7/30/2015</a:t>
            </a:fld>
            <a:endParaRPr lang="en-US" dirty="0">
              <a:solidFill>
                <a:srgbClr val="5F5F5F"/>
              </a:solidFill>
            </a:endParaRPr>
          </a:p>
        </p:txBody>
      </p:sp>
      <p:sp>
        <p:nvSpPr>
          <p:cNvPr id="5" name="Footer Placeholder 4"/>
          <p:cNvSpPr>
            <a:spLocks noGrp="1"/>
          </p:cNvSpPr>
          <p:nvPr>
            <p:ph type="ftr" sz="quarter" idx="3"/>
          </p:nvPr>
        </p:nvSpPr>
        <p:spPr>
          <a:xfrm>
            <a:off x="8623670" y="6556248"/>
            <a:ext cx="2743915"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smtClean="0">
                <a:solidFill>
                  <a:srgbClr val="5F5F5F"/>
                </a:solidFill>
              </a:rPr>
              <a:t>Oracle Public</a:t>
            </a:r>
            <a:endParaRPr lang="en-US" dirty="0">
              <a:solidFill>
                <a:srgbClr val="5F5F5F"/>
              </a:solidFill>
            </a:endParaRPr>
          </a:p>
        </p:txBody>
      </p:sp>
      <p:sp>
        <p:nvSpPr>
          <p:cNvPr id="6" name="Slide Number Placeholder 5"/>
          <p:cNvSpPr>
            <a:spLocks noGrp="1"/>
          </p:cNvSpPr>
          <p:nvPr>
            <p:ph type="sldNum" sz="quarter" idx="4"/>
          </p:nvPr>
        </p:nvSpPr>
        <p:spPr>
          <a:xfrm>
            <a:off x="11278950" y="6556248"/>
            <a:ext cx="381760"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F5F5F"/>
                </a:solidFill>
              </a:rPr>
              <a:pPr/>
              <a:t>‹#›</a:t>
            </a:fld>
            <a:endParaRPr lang="en-US" dirty="0">
              <a:solidFill>
                <a:srgbClr val="5F5F5F"/>
              </a:solidFill>
            </a:endParaRPr>
          </a:p>
        </p:txBody>
      </p:sp>
      <p:sp>
        <p:nvSpPr>
          <p:cNvPr id="15" name="TextBox 14"/>
          <p:cNvSpPr txBox="1"/>
          <p:nvPr/>
        </p:nvSpPr>
        <p:spPr>
          <a:xfrm>
            <a:off x="5378073" y="6556248"/>
            <a:ext cx="3201234" cy="182880"/>
          </a:xfrm>
          <a:prstGeom prst="rect">
            <a:avLst/>
          </a:prstGeom>
          <a:noFill/>
        </p:spPr>
        <p:txBody>
          <a:bodyPr vert="horz" wrap="none" lIns="0" tIns="0" rIns="0" bIns="0" rtlCol="0" anchor="ctr" anchorCtr="0">
            <a:noAutofit/>
          </a:bodyPr>
          <a:lstStyle/>
          <a:p>
            <a:pPr algn="r"/>
            <a:r>
              <a:rPr sz="850" dirty="0">
                <a:solidFill>
                  <a:srgbClr val="5F5F5F"/>
                </a:solidFill>
              </a:rPr>
              <a:t>Copyright © 201</a:t>
            </a:r>
            <a:r>
              <a:rPr lang="en-US" sz="850" dirty="0">
                <a:solidFill>
                  <a:srgbClr val="5F5F5F"/>
                </a:solidFill>
              </a:rPr>
              <a:t>5,</a:t>
            </a:r>
            <a:r>
              <a:rPr sz="850" dirty="0">
                <a:solidFill>
                  <a:srgbClr val="5F5F5F"/>
                </a:solidFill>
              </a:rPr>
              <a:t> Oracle and/or its affiliates. All rights reserved.  </a:t>
            </a:r>
          </a:p>
        </p:txBody>
      </p:sp>
      <p:pic>
        <p:nvPicPr>
          <p:cNvPr id="19" name="Picture 18" descr="Oracle logo in white on red staging background"/>
          <p:cNvPicPr>
            <a:picLocks noChangeAspect="1"/>
          </p:cNvPicPr>
          <p:nvPr/>
        </p:nvPicPr>
        <p:blipFill>
          <a:blip r:embed="rId41" cstate="print">
            <a:extLst>
              <a:ext uri="{28A0092B-C50C-407E-A947-70E740481C1C}">
                <a14:useLocalDpi xmlns:a14="http://schemas.microsoft.com/office/drawing/2010/main" val="0"/>
              </a:ext>
            </a:extLst>
          </a:blip>
          <a:stretch>
            <a:fillRect/>
          </a:stretch>
        </p:blipFill>
        <p:spPr bwMode="ltGray">
          <a:xfrm>
            <a:off x="531972" y="6263640"/>
            <a:ext cx="1623284" cy="594360"/>
          </a:xfrm>
          <a:prstGeom prst="rect">
            <a:avLst/>
          </a:prstGeom>
        </p:spPr>
      </p:pic>
    </p:spTree>
    <p:extLst>
      <p:ext uri="{BB962C8B-B14F-4D97-AF65-F5344CB8AC3E}">
        <p14:creationId xmlns:p14="http://schemas.microsoft.com/office/powerpoint/2010/main" val="83653927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286" y="0"/>
            <a:ext cx="12192574"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grpSp>
      <p:sp>
        <p:nvSpPr>
          <p:cNvPr id="2" name="Title Placeholder 1"/>
          <p:cNvSpPr>
            <a:spLocks noGrp="1"/>
          </p:cNvSpPr>
          <p:nvPr>
            <p:ph type="title"/>
          </p:nvPr>
        </p:nvSpPr>
        <p:spPr>
          <a:xfrm>
            <a:off x="531950" y="406400"/>
            <a:ext cx="11128098"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289" y="1524001"/>
            <a:ext cx="11129420" cy="44196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64403" y="6556248"/>
            <a:ext cx="1226717"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1EE11BFD-AD4C-4A98-9D38-1958507EA4E5}"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5" name="Footer Placeholder 4"/>
          <p:cNvSpPr>
            <a:spLocks noGrp="1"/>
          </p:cNvSpPr>
          <p:nvPr>
            <p:ph type="ftr" sz="quarter" idx="3"/>
          </p:nvPr>
        </p:nvSpPr>
        <p:spPr>
          <a:xfrm>
            <a:off x="8779576" y="6556248"/>
            <a:ext cx="2499374" cy="182880"/>
          </a:xfrm>
          <a:prstGeom prst="rect">
            <a:avLst/>
          </a:prstGeom>
        </p:spPr>
        <p:txBody>
          <a:bodyPr vert="horz" wrap="none" lIns="0" tIns="0" rIns="0" bIns="0" rtlCol="0" anchor="ctr"/>
          <a:lstStyle>
            <a:lvl1pPr algn="l">
              <a:defRPr sz="800">
                <a:solidFill>
                  <a:schemeClr val="tx1">
                    <a:lumMod val="60000"/>
                    <a:lumOff val="40000"/>
                  </a:schemeClr>
                </a:solidFill>
              </a:defRPr>
            </a:lvl1p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4"/>
          </p:nvPr>
        </p:nvSpPr>
        <p:spPr>
          <a:xfrm>
            <a:off x="11278949" y="6556248"/>
            <a:ext cx="381760"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15" name="TextBox 14"/>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a:t>
            </a:r>
            <a:r>
              <a:rPr lang="en-US" sz="800" dirty="0">
                <a:solidFill>
                  <a:srgbClr val="5F5F5F">
                    <a:lumMod val="60000"/>
                    <a:lumOff val="40000"/>
                  </a:srgbClr>
                </a:solidFill>
              </a:rPr>
              <a:t>2015 O</a:t>
            </a:r>
            <a:r>
              <a:rPr sz="800" dirty="0">
                <a:solidFill>
                  <a:srgbClr val="5F5F5F">
                    <a:lumMod val="60000"/>
                    <a:lumOff val="40000"/>
                  </a:srgbClr>
                </a:solidFill>
              </a:rPr>
              <a:t>racle and/or its affiliates. All rights reserved.  |</a:t>
            </a:r>
          </a:p>
        </p:txBody>
      </p:sp>
      <p:pic>
        <p:nvPicPr>
          <p:cNvPr id="19" name="Picture 18" descr="1.5X red tab for PPT.png"/>
          <p:cNvPicPr>
            <a:picLocks noChangeAspect="1"/>
          </p:cNvPicPr>
          <p:nvPr/>
        </p:nvPicPr>
        <p:blipFill>
          <a:blip r:embed="rId40" cstate="print">
            <a:extLst>
              <a:ext uri="{28A0092B-C50C-407E-A947-70E740481C1C}">
                <a14:useLocalDpi xmlns:a14="http://schemas.microsoft.com/office/drawing/2010/main"/>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113045160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 id="2147483731" r:id="rId29"/>
    <p:sldLayoutId id="2147483732" r:id="rId30"/>
    <p:sldLayoutId id="2147483733" r:id="rId31"/>
    <p:sldLayoutId id="2147483734" r:id="rId32"/>
    <p:sldLayoutId id="2147483735" r:id="rId33"/>
    <p:sldLayoutId id="2147483736" r:id="rId34"/>
    <p:sldLayoutId id="2147483737" r:id="rId35"/>
    <p:sldLayoutId id="2147483738" r:id="rId36"/>
    <p:sldLayoutId id="2147483739" r:id="rId37"/>
    <p:sldLayoutId id="2147483740"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3.xml"/><Relationship Id="rId1" Type="http://schemas.openxmlformats.org/officeDocument/2006/relationships/themeOverride" Target="../theme/themeOverride1.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jpeg"/><Relationship Id="rId12"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87.xml"/><Relationship Id="rId6" Type="http://schemas.openxmlformats.org/officeDocument/2006/relationships/image" Target="../media/image23.jpe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icture1.png"/>
          <p:cNvPicPr>
            <a:picLocks noGrp="1" noChangeAspect="1"/>
          </p:cNvPicPr>
          <p:nvPr>
            <p:ph type="pic" sz="quarter" idx="14"/>
          </p:nvPr>
        </p:nvPicPr>
        <p:blipFill>
          <a:blip r:embed="rId3" cstate="print"/>
          <a:srcRect t="8459" b="8459"/>
          <a:stretch>
            <a:fillRect/>
          </a:stretch>
        </p:blipFill>
        <p:spPr/>
      </p:pic>
      <p:sp>
        <p:nvSpPr>
          <p:cNvPr id="80899" name="Title 6"/>
          <p:cNvSpPr>
            <a:spLocks noGrp="1"/>
          </p:cNvSpPr>
          <p:nvPr>
            <p:ph type="title"/>
          </p:nvPr>
        </p:nvSpPr>
        <p:spPr>
          <a:xfrm>
            <a:off x="335653" y="1948143"/>
            <a:ext cx="6780598" cy="1564939"/>
          </a:xfrm>
        </p:spPr>
        <p:txBody>
          <a:bodyPr/>
          <a:lstStyle/>
          <a:p>
            <a:r>
              <a:rPr lang="en-US" dirty="0" smtClean="0">
                <a:cs typeface="Arial" charset="0"/>
              </a:rPr>
              <a:t>MCS and HCM/FIN SaaS Integration</a:t>
            </a:r>
          </a:p>
        </p:txBody>
      </p:sp>
      <p:sp>
        <p:nvSpPr>
          <p:cNvPr id="80900" name="Text Placeholder 7"/>
          <p:cNvSpPr>
            <a:spLocks noGrp="1"/>
          </p:cNvSpPr>
          <p:nvPr>
            <p:ph type="body" sz="quarter" idx="13"/>
          </p:nvPr>
        </p:nvSpPr>
        <p:spPr>
          <a:xfrm>
            <a:off x="468076" y="4681804"/>
            <a:ext cx="5700155" cy="925948"/>
          </a:xfrm>
        </p:spPr>
        <p:txBody>
          <a:bodyPr/>
          <a:lstStyle/>
          <a:p>
            <a:pPr>
              <a:spcAft>
                <a:spcPct val="0"/>
              </a:spcAft>
            </a:pPr>
            <a:r>
              <a:rPr lang="en-US" dirty="0" smtClean="0"/>
              <a:t>Anirban Bagchi</a:t>
            </a:r>
          </a:p>
        </p:txBody>
      </p:sp>
    </p:spTree>
    <p:extLst>
      <p:ext uri="{BB962C8B-B14F-4D97-AF65-F5344CB8AC3E}">
        <p14:creationId xmlns:p14="http://schemas.microsoft.com/office/powerpoint/2010/main" val="26681947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gray">
          <a:xfrm>
            <a:off x="6377975" y="1656109"/>
            <a:ext cx="5535355" cy="4583505"/>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rgbClr val="FFFFFF"/>
              </a:solidFill>
            </a:endParaRPr>
          </a:p>
        </p:txBody>
      </p:sp>
      <p:sp>
        <p:nvSpPr>
          <p:cNvPr id="5" name="Slide Number Placeholder 4"/>
          <p:cNvSpPr>
            <a:spLocks noGrp="1"/>
          </p:cNvSpPr>
          <p:nvPr>
            <p:ph type="sldNum" sz="quarter" idx="12"/>
          </p:nvPr>
        </p:nvSpPr>
        <p:spPr bwMode="gray"/>
        <p:txBody>
          <a:bodyPr/>
          <a:lstStyle/>
          <a:p>
            <a:fld id="{C51EAA63-D034-42AE-91FA-B13B9518C7BE}" type="slidenum">
              <a:rPr lang="en-US" smtClean="0">
                <a:solidFill>
                  <a:srgbClr val="5F5F5F"/>
                </a:solidFill>
              </a:rPr>
              <a:pPr/>
              <a:t>2</a:t>
            </a:fld>
            <a:endParaRPr lang="en-US" dirty="0">
              <a:solidFill>
                <a:srgbClr val="5F5F5F"/>
              </a:solidFill>
            </a:endParaRPr>
          </a:p>
        </p:txBody>
      </p:sp>
      <p:sp>
        <p:nvSpPr>
          <p:cNvPr id="9" name="Title 8"/>
          <p:cNvSpPr>
            <a:spLocks noGrp="1"/>
          </p:cNvSpPr>
          <p:nvPr>
            <p:ph type="title"/>
          </p:nvPr>
        </p:nvSpPr>
        <p:spPr bwMode="gray">
          <a:xfrm>
            <a:off x="673227" y="373099"/>
            <a:ext cx="10786486" cy="580674"/>
          </a:xfrm>
        </p:spPr>
        <p:txBody>
          <a:bodyPr/>
          <a:lstStyle/>
          <a:p>
            <a:r>
              <a:rPr lang="en-US" dirty="0"/>
              <a:t>Idea and Use-Cases</a:t>
            </a:r>
          </a:p>
        </p:txBody>
      </p:sp>
      <p:sp>
        <p:nvSpPr>
          <p:cNvPr id="36" name="Freeform 2"/>
          <p:cNvSpPr>
            <a:spLocks noChangeArrowheads="1"/>
          </p:cNvSpPr>
          <p:nvPr/>
        </p:nvSpPr>
        <p:spPr bwMode="gray">
          <a:xfrm flipH="1">
            <a:off x="5577047" y="2328243"/>
            <a:ext cx="6383127" cy="3969354"/>
          </a:xfrm>
          <a:custGeom>
            <a:avLst/>
            <a:gdLst>
              <a:gd name="T0" fmla="*/ 15577 w 15578"/>
              <a:gd name="T1" fmla="*/ 9687 h 9688"/>
              <a:gd name="T2" fmla="*/ 0 w 15578"/>
              <a:gd name="T3" fmla="*/ 9687 h 9688"/>
              <a:gd name="T4" fmla="*/ 0 w 15578"/>
              <a:gd name="T5" fmla="*/ 0 h 9688"/>
              <a:gd name="T6" fmla="*/ 15577 w 15578"/>
              <a:gd name="T7" fmla="*/ 0 h 9688"/>
              <a:gd name="T8" fmla="*/ 15577 w 15578"/>
              <a:gd name="T9" fmla="*/ 9687 h 9688"/>
            </a:gdLst>
            <a:ahLst/>
            <a:cxnLst>
              <a:cxn ang="0">
                <a:pos x="T0" y="T1"/>
              </a:cxn>
              <a:cxn ang="0">
                <a:pos x="T2" y="T3"/>
              </a:cxn>
              <a:cxn ang="0">
                <a:pos x="T4" y="T5"/>
              </a:cxn>
              <a:cxn ang="0">
                <a:pos x="T6" y="T7"/>
              </a:cxn>
              <a:cxn ang="0">
                <a:pos x="T8" y="T9"/>
              </a:cxn>
            </a:cxnLst>
            <a:rect l="0" t="0" r="r" b="b"/>
            <a:pathLst>
              <a:path w="15578" h="9688">
                <a:moveTo>
                  <a:pt x="15577" y="9687"/>
                </a:moveTo>
                <a:lnTo>
                  <a:pt x="0" y="9687"/>
                </a:lnTo>
                <a:lnTo>
                  <a:pt x="0" y="0"/>
                </a:lnTo>
                <a:lnTo>
                  <a:pt x="15577" y="0"/>
                </a:lnTo>
                <a:lnTo>
                  <a:pt x="15577" y="9687"/>
                </a:lnTo>
              </a:path>
            </a:pathLst>
          </a:custGeom>
          <a:noFill/>
          <a:ln w="9525" cap="flat">
            <a:solidFill>
              <a:srgbClr val="FFFFFF"/>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5F5F5F"/>
              </a:solidFill>
            </a:endParaRPr>
          </a:p>
        </p:txBody>
      </p:sp>
      <p:sp>
        <p:nvSpPr>
          <p:cNvPr id="44" name="Freeform 10"/>
          <p:cNvSpPr>
            <a:spLocks noChangeArrowheads="1"/>
          </p:cNvSpPr>
          <p:nvPr/>
        </p:nvSpPr>
        <p:spPr bwMode="gray">
          <a:xfrm flipH="1">
            <a:off x="496560" y="2328243"/>
            <a:ext cx="11389538" cy="981046"/>
          </a:xfrm>
          <a:custGeom>
            <a:avLst/>
            <a:gdLst>
              <a:gd name="T0" fmla="*/ 27797 w 27798"/>
              <a:gd name="T1" fmla="*/ 2392 h 2393"/>
              <a:gd name="T2" fmla="*/ 0 w 27798"/>
              <a:gd name="T3" fmla="*/ 2392 h 2393"/>
              <a:gd name="T4" fmla="*/ 0 w 27798"/>
              <a:gd name="T5" fmla="*/ 0 h 2393"/>
              <a:gd name="T6" fmla="*/ 27797 w 27798"/>
              <a:gd name="T7" fmla="*/ 0 h 2393"/>
              <a:gd name="T8" fmla="*/ 27797 w 27798"/>
              <a:gd name="T9" fmla="*/ 2392 h 2393"/>
            </a:gdLst>
            <a:ahLst/>
            <a:cxnLst>
              <a:cxn ang="0">
                <a:pos x="T0" y="T1"/>
              </a:cxn>
              <a:cxn ang="0">
                <a:pos x="T2" y="T3"/>
              </a:cxn>
              <a:cxn ang="0">
                <a:pos x="T4" y="T5"/>
              </a:cxn>
              <a:cxn ang="0">
                <a:pos x="T6" y="T7"/>
              </a:cxn>
              <a:cxn ang="0">
                <a:pos x="T8" y="T9"/>
              </a:cxn>
            </a:cxnLst>
            <a:rect l="0" t="0" r="r" b="b"/>
            <a:pathLst>
              <a:path w="27798" h="2393">
                <a:moveTo>
                  <a:pt x="27797" y="2392"/>
                </a:moveTo>
                <a:lnTo>
                  <a:pt x="0" y="2392"/>
                </a:lnTo>
                <a:lnTo>
                  <a:pt x="0" y="0"/>
                </a:lnTo>
                <a:lnTo>
                  <a:pt x="27797" y="0"/>
                </a:lnTo>
                <a:lnTo>
                  <a:pt x="27797" y="2392"/>
                </a:lnTo>
              </a:path>
            </a:pathLst>
          </a:custGeom>
          <a:noFill/>
          <a:ln w="9525" cap="flat">
            <a:solidFill>
              <a:srgbClr val="FFFFFF"/>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5F5F5F"/>
              </a:solidFill>
            </a:endParaRPr>
          </a:p>
        </p:txBody>
      </p:sp>
      <p:sp>
        <p:nvSpPr>
          <p:cNvPr id="98" name="Content Placeholder 2"/>
          <p:cNvSpPr>
            <a:spLocks noGrp="1"/>
          </p:cNvSpPr>
          <p:nvPr/>
        </p:nvSpPr>
        <p:spPr bwMode="auto">
          <a:xfrm>
            <a:off x="774422" y="1109014"/>
            <a:ext cx="8061325" cy="44005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1775" indent="-231775" algn="l" rtl="0" eaLnBrk="1" fontAlgn="base" hangingPunct="1">
              <a:spcBef>
                <a:spcPct val="35000"/>
              </a:spcBef>
              <a:spcAft>
                <a:spcPct val="0"/>
              </a:spcAft>
              <a:buClr>
                <a:srgbClr val="EE2E24"/>
              </a:buClr>
              <a:buFont typeface="Wingdings" pitchFamily="-65" charset="2"/>
              <a:buChar char="§"/>
              <a:defRPr sz="2600">
                <a:solidFill>
                  <a:schemeClr val="tx1"/>
                </a:solidFill>
                <a:latin typeface="+mn-lt"/>
                <a:ea typeface="+mn-ea"/>
                <a:cs typeface="+mn-cs"/>
              </a:defRPr>
            </a:lvl1pPr>
            <a:lvl2pPr marL="579438" indent="-233363" algn="l" rtl="0" eaLnBrk="1" fontAlgn="base" hangingPunct="1">
              <a:spcBef>
                <a:spcPct val="35000"/>
              </a:spcBef>
              <a:spcAft>
                <a:spcPct val="0"/>
              </a:spcAft>
              <a:buClr>
                <a:srgbClr val="EE2E24"/>
              </a:buClr>
              <a:buFont typeface="Arial" charset="0"/>
              <a:buChar char="–"/>
              <a:defRPr sz="2200">
                <a:solidFill>
                  <a:schemeClr val="tx1"/>
                </a:solidFill>
                <a:latin typeface="+mn-lt"/>
                <a:cs typeface="+mn-cs"/>
              </a:defRPr>
            </a:lvl2pPr>
            <a:lvl3pPr marL="863600" indent="-169863" algn="l" rtl="0" eaLnBrk="1" fontAlgn="base" hangingPunct="1">
              <a:spcBef>
                <a:spcPct val="35000"/>
              </a:spcBef>
              <a:spcAft>
                <a:spcPct val="0"/>
              </a:spcAft>
              <a:buClr>
                <a:srgbClr val="EE2E24"/>
              </a:buClr>
              <a:buChar char="•"/>
              <a:defRPr sz="2000">
                <a:solidFill>
                  <a:schemeClr val="tx1"/>
                </a:solidFill>
                <a:latin typeface="+mn-lt"/>
                <a:cs typeface="+mn-cs"/>
              </a:defRPr>
            </a:lvl3pPr>
            <a:lvl4pPr marL="1146175" indent="-168275" algn="l" rtl="0" eaLnBrk="1" fontAlgn="base" hangingPunct="1">
              <a:spcBef>
                <a:spcPct val="35000"/>
              </a:spcBef>
              <a:spcAft>
                <a:spcPct val="0"/>
              </a:spcAft>
              <a:buChar char="–"/>
              <a:defRPr>
                <a:solidFill>
                  <a:schemeClr val="tx1"/>
                </a:solidFill>
                <a:latin typeface="+mn-lt"/>
                <a:cs typeface="+mn-cs"/>
              </a:defRPr>
            </a:lvl4pPr>
            <a:lvl5pPr marL="1441450" indent="-180975" algn="l" rtl="0" eaLnBrk="1" fontAlgn="base" hangingPunct="1">
              <a:spcBef>
                <a:spcPct val="35000"/>
              </a:spcBef>
              <a:spcAft>
                <a:spcPct val="0"/>
              </a:spcAft>
              <a:buChar char="»"/>
              <a:defRPr i="1">
                <a:solidFill>
                  <a:schemeClr val="tx1"/>
                </a:solidFill>
                <a:latin typeface="+mn-lt"/>
                <a:cs typeface="+mn-cs"/>
              </a:defRPr>
            </a:lvl5pPr>
            <a:lvl6pPr marL="1898650" indent="-180975" algn="l" rtl="0" eaLnBrk="1" fontAlgn="base" hangingPunct="1">
              <a:spcBef>
                <a:spcPct val="35000"/>
              </a:spcBef>
              <a:spcAft>
                <a:spcPct val="0"/>
              </a:spcAft>
              <a:buChar char="»"/>
              <a:defRPr i="1">
                <a:solidFill>
                  <a:schemeClr val="tx1"/>
                </a:solidFill>
                <a:latin typeface="+mn-lt"/>
                <a:cs typeface="+mn-cs"/>
              </a:defRPr>
            </a:lvl6pPr>
            <a:lvl7pPr marL="2355850" indent="-180975" algn="l" rtl="0" eaLnBrk="1" fontAlgn="base" hangingPunct="1">
              <a:spcBef>
                <a:spcPct val="35000"/>
              </a:spcBef>
              <a:spcAft>
                <a:spcPct val="0"/>
              </a:spcAft>
              <a:buChar char="»"/>
              <a:defRPr i="1">
                <a:solidFill>
                  <a:schemeClr val="tx1"/>
                </a:solidFill>
                <a:latin typeface="+mn-lt"/>
                <a:cs typeface="+mn-cs"/>
              </a:defRPr>
            </a:lvl7pPr>
            <a:lvl8pPr marL="2813050" indent="-180975" algn="l" rtl="0" eaLnBrk="1" fontAlgn="base" hangingPunct="1">
              <a:spcBef>
                <a:spcPct val="35000"/>
              </a:spcBef>
              <a:spcAft>
                <a:spcPct val="0"/>
              </a:spcAft>
              <a:buChar char="»"/>
              <a:defRPr i="1">
                <a:solidFill>
                  <a:schemeClr val="tx1"/>
                </a:solidFill>
                <a:latin typeface="+mn-lt"/>
                <a:cs typeface="+mn-cs"/>
              </a:defRPr>
            </a:lvl8pPr>
            <a:lvl9pPr marL="3270250" indent="-180975" algn="l" rtl="0" eaLnBrk="1" fontAlgn="base" hangingPunct="1">
              <a:spcBef>
                <a:spcPct val="35000"/>
              </a:spcBef>
              <a:spcAft>
                <a:spcPct val="0"/>
              </a:spcAft>
              <a:buChar char="»"/>
              <a:defRPr i="1">
                <a:solidFill>
                  <a:schemeClr val="tx1"/>
                </a:solidFill>
                <a:latin typeface="+mn-lt"/>
                <a:cs typeface="+mn-cs"/>
              </a:defRPr>
            </a:lvl9pPr>
          </a:lstStyle>
          <a:p>
            <a:r>
              <a:rPr lang="en-US" sz="2000" dirty="0"/>
              <a:t>Idea is to show ease of Extending SaaS to build Custom Mobile Applications using Mobile Cloud Service.</a:t>
            </a:r>
          </a:p>
          <a:p>
            <a:pPr lvl="0"/>
            <a:r>
              <a:rPr lang="en-US" sz="2000" dirty="0"/>
              <a:t>Current use-case developed is </a:t>
            </a:r>
          </a:p>
          <a:p>
            <a:pPr lvl="1"/>
            <a:r>
              <a:rPr lang="en-US" sz="1600" dirty="0"/>
              <a:t>Fetch Employees List from HCM</a:t>
            </a:r>
          </a:p>
          <a:p>
            <a:pPr lvl="1"/>
            <a:r>
              <a:rPr lang="en-US" sz="1600" dirty="0"/>
              <a:t>Get Details of particular employee from HCM</a:t>
            </a:r>
          </a:p>
          <a:p>
            <a:pPr lvl="1"/>
            <a:r>
              <a:rPr lang="en-US" sz="1600" dirty="0"/>
              <a:t>Get Details of particular expense from FIN</a:t>
            </a:r>
          </a:p>
          <a:p>
            <a:pPr lvl="0"/>
            <a:r>
              <a:rPr lang="en-US" sz="2000" dirty="0"/>
              <a:t>More use-case definitions in progress</a:t>
            </a:r>
          </a:p>
          <a:p>
            <a:pPr lvl="0"/>
            <a:r>
              <a:rPr lang="en-US" sz="2000" dirty="0"/>
              <a:t>Will be used as internal and customer workshops which will help position MCS for SaaS </a:t>
            </a:r>
            <a:r>
              <a:rPr lang="en-US" sz="2000" dirty="0" smtClean="0"/>
              <a:t>customers</a:t>
            </a:r>
          </a:p>
          <a:p>
            <a:pPr lvl="0"/>
            <a:r>
              <a:rPr lang="en-US" sz="2000" dirty="0" smtClean="0"/>
              <a:t>Will also be used as customer demo’s for MCS and HCM/FIN integration</a:t>
            </a:r>
            <a:endParaRPr lang="en-US" sz="2000" dirty="0"/>
          </a:p>
          <a:p>
            <a:endParaRPr lang="en-US" sz="2000" dirty="0">
              <a:solidFill>
                <a:srgbClr val="5F5F5F"/>
              </a:solidFill>
            </a:endParaRPr>
          </a:p>
        </p:txBody>
      </p:sp>
    </p:spTree>
    <p:extLst>
      <p:ext uri="{BB962C8B-B14F-4D97-AF65-F5344CB8AC3E}">
        <p14:creationId xmlns:p14="http://schemas.microsoft.com/office/powerpoint/2010/main" val="9797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bwMode="gray">
          <a:xfrm>
            <a:off x="6377975" y="1656109"/>
            <a:ext cx="5535355" cy="4583505"/>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5" name="Slide Number Placeholder 4"/>
          <p:cNvSpPr>
            <a:spLocks noGrp="1"/>
          </p:cNvSpPr>
          <p:nvPr>
            <p:ph type="sldNum" sz="quarter" idx="12"/>
          </p:nvPr>
        </p:nvSpPr>
        <p:spPr bwMode="gray"/>
        <p:txBody>
          <a:bodyPr/>
          <a:lstStyle/>
          <a:p>
            <a:fld id="{C51EAA63-D034-42AE-91FA-B13B9518C7BE}" type="slidenum">
              <a:rPr lang="en-US" smtClean="0"/>
              <a:pPr/>
              <a:t>3</a:t>
            </a:fld>
            <a:endParaRPr lang="en-US" dirty="0"/>
          </a:p>
        </p:txBody>
      </p:sp>
      <p:sp>
        <p:nvSpPr>
          <p:cNvPr id="9" name="Title 8"/>
          <p:cNvSpPr>
            <a:spLocks noGrp="1"/>
          </p:cNvSpPr>
          <p:nvPr>
            <p:ph type="title"/>
          </p:nvPr>
        </p:nvSpPr>
        <p:spPr bwMode="gray">
          <a:xfrm>
            <a:off x="673227" y="373099"/>
            <a:ext cx="10786486" cy="580674"/>
          </a:xfrm>
        </p:spPr>
        <p:txBody>
          <a:bodyPr>
            <a:normAutofit/>
          </a:bodyPr>
          <a:lstStyle/>
          <a:p>
            <a:r>
              <a:rPr lang="en-US" dirty="0" smtClean="0"/>
              <a:t>Screenshots of iPad App</a:t>
            </a:r>
            <a:endParaRPr lang="en-US" dirty="0"/>
          </a:p>
        </p:txBody>
      </p:sp>
      <p:sp>
        <p:nvSpPr>
          <p:cNvPr id="36" name="Freeform 2"/>
          <p:cNvSpPr>
            <a:spLocks noChangeArrowheads="1"/>
          </p:cNvSpPr>
          <p:nvPr/>
        </p:nvSpPr>
        <p:spPr bwMode="gray">
          <a:xfrm flipH="1">
            <a:off x="5577047" y="2328243"/>
            <a:ext cx="6383127" cy="3969354"/>
          </a:xfrm>
          <a:custGeom>
            <a:avLst/>
            <a:gdLst>
              <a:gd name="T0" fmla="*/ 15577 w 15578"/>
              <a:gd name="T1" fmla="*/ 9687 h 9688"/>
              <a:gd name="T2" fmla="*/ 0 w 15578"/>
              <a:gd name="T3" fmla="*/ 9687 h 9688"/>
              <a:gd name="T4" fmla="*/ 0 w 15578"/>
              <a:gd name="T5" fmla="*/ 0 h 9688"/>
              <a:gd name="T6" fmla="*/ 15577 w 15578"/>
              <a:gd name="T7" fmla="*/ 0 h 9688"/>
              <a:gd name="T8" fmla="*/ 15577 w 15578"/>
              <a:gd name="T9" fmla="*/ 9687 h 9688"/>
            </a:gdLst>
            <a:ahLst/>
            <a:cxnLst>
              <a:cxn ang="0">
                <a:pos x="T0" y="T1"/>
              </a:cxn>
              <a:cxn ang="0">
                <a:pos x="T2" y="T3"/>
              </a:cxn>
              <a:cxn ang="0">
                <a:pos x="T4" y="T5"/>
              </a:cxn>
              <a:cxn ang="0">
                <a:pos x="T6" y="T7"/>
              </a:cxn>
              <a:cxn ang="0">
                <a:pos x="T8" y="T9"/>
              </a:cxn>
            </a:cxnLst>
            <a:rect l="0" t="0" r="r" b="b"/>
            <a:pathLst>
              <a:path w="15578" h="9688">
                <a:moveTo>
                  <a:pt x="15577" y="9687"/>
                </a:moveTo>
                <a:lnTo>
                  <a:pt x="0" y="9687"/>
                </a:lnTo>
                <a:lnTo>
                  <a:pt x="0" y="0"/>
                </a:lnTo>
                <a:lnTo>
                  <a:pt x="15577" y="0"/>
                </a:lnTo>
                <a:lnTo>
                  <a:pt x="15577" y="9687"/>
                </a:lnTo>
              </a:path>
            </a:pathLst>
          </a:custGeom>
          <a:noFill/>
          <a:ln w="9525" cap="flat">
            <a:solidFill>
              <a:srgbClr val="FFFFFF"/>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4" name="Freeform 10"/>
          <p:cNvSpPr>
            <a:spLocks noChangeArrowheads="1"/>
          </p:cNvSpPr>
          <p:nvPr/>
        </p:nvSpPr>
        <p:spPr bwMode="gray">
          <a:xfrm flipH="1">
            <a:off x="496560" y="2328243"/>
            <a:ext cx="11389538" cy="981046"/>
          </a:xfrm>
          <a:custGeom>
            <a:avLst/>
            <a:gdLst>
              <a:gd name="T0" fmla="*/ 27797 w 27798"/>
              <a:gd name="T1" fmla="*/ 2392 h 2393"/>
              <a:gd name="T2" fmla="*/ 0 w 27798"/>
              <a:gd name="T3" fmla="*/ 2392 h 2393"/>
              <a:gd name="T4" fmla="*/ 0 w 27798"/>
              <a:gd name="T5" fmla="*/ 0 h 2393"/>
              <a:gd name="T6" fmla="*/ 27797 w 27798"/>
              <a:gd name="T7" fmla="*/ 0 h 2393"/>
              <a:gd name="T8" fmla="*/ 27797 w 27798"/>
              <a:gd name="T9" fmla="*/ 2392 h 2393"/>
            </a:gdLst>
            <a:ahLst/>
            <a:cxnLst>
              <a:cxn ang="0">
                <a:pos x="T0" y="T1"/>
              </a:cxn>
              <a:cxn ang="0">
                <a:pos x="T2" y="T3"/>
              </a:cxn>
              <a:cxn ang="0">
                <a:pos x="T4" y="T5"/>
              </a:cxn>
              <a:cxn ang="0">
                <a:pos x="T6" y="T7"/>
              </a:cxn>
              <a:cxn ang="0">
                <a:pos x="T8" y="T9"/>
              </a:cxn>
            </a:cxnLst>
            <a:rect l="0" t="0" r="r" b="b"/>
            <a:pathLst>
              <a:path w="27798" h="2393">
                <a:moveTo>
                  <a:pt x="27797" y="2392"/>
                </a:moveTo>
                <a:lnTo>
                  <a:pt x="0" y="2392"/>
                </a:lnTo>
                <a:lnTo>
                  <a:pt x="0" y="0"/>
                </a:lnTo>
                <a:lnTo>
                  <a:pt x="27797" y="0"/>
                </a:lnTo>
                <a:lnTo>
                  <a:pt x="27797" y="2392"/>
                </a:lnTo>
              </a:path>
            </a:pathLst>
          </a:custGeom>
          <a:noFill/>
          <a:ln w="9525" cap="flat">
            <a:solidFill>
              <a:srgbClr val="FFFFFF"/>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pic>
        <p:nvPicPr>
          <p:cNvPr id="12" name="Picture 11"/>
          <p:cNvPicPr/>
          <p:nvPr/>
        </p:nvPicPr>
        <p:blipFill>
          <a:blip r:embed="rId4" cstate="print">
            <a:extLst>
              <a:ext uri="{28A0092B-C50C-407E-A947-70E740481C1C}">
                <a14:useLocalDpi xmlns:a14="http://schemas.microsoft.com/office/drawing/2010/main" val="0"/>
              </a:ext>
            </a:extLst>
          </a:blip>
          <a:stretch>
            <a:fillRect/>
          </a:stretch>
        </p:blipFill>
        <p:spPr>
          <a:xfrm>
            <a:off x="825627" y="1159536"/>
            <a:ext cx="5943600" cy="4457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p:nvPr/>
        </p:nvPicPr>
        <p:blipFill>
          <a:blip r:embed="rId5" cstate="print">
            <a:extLst>
              <a:ext uri="{28A0092B-C50C-407E-A947-70E740481C1C}">
                <a14:useLocalDpi xmlns:a14="http://schemas.microsoft.com/office/drawing/2010/main" val="0"/>
              </a:ext>
            </a:extLst>
          </a:blip>
          <a:stretch>
            <a:fillRect/>
          </a:stretch>
        </p:blipFill>
        <p:spPr>
          <a:xfrm>
            <a:off x="6302302" y="294666"/>
            <a:ext cx="5607218" cy="6187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5"/>
          <p:cNvSpPr>
            <a:spLocks noChangeArrowheads="1"/>
          </p:cNvSpPr>
          <p:nvPr/>
        </p:nvSpPr>
        <p:spPr bwMode="auto">
          <a:xfrm>
            <a:off x="0" y="50895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50833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2" name="AutoShape 8" descr="data:image/jpeg;base64,/9j/4AAQSkZJRgABAQAAAQABAAD/2wCEAAkGBhQQERQUDxASFRUUEBQUFBQUFRQUFBUUFBQWFBQYFRQXHCYeFxkjGhUUHy8gIycpLCwsFR4xNTAqNSYrLCkBCQoKDgwOGg8PGiwkHyQsLSosLS42KSwwLCwuLTUpLCwsNS4pNDUtLCwsNSwsLCwsKSwsLCwsLCkpKSwsLCksLP/AABEIAK4BIgMBIgACEQEDEQH/xAAcAAEAAgIDAQAAAAAAAAAAAAAABgcEBQEDCAL/xABREAABAwIBBgYMCwYEBQUAAAABAAIDBBESBQYHIVGRExYxUlOSFyJBYXGBk6GiwdHSFCMyM1RiY6OxssIYQlV0lNMINXJzNDaCs+EVZITD4v/EABsBAQACAwEBAAAAAAAAAAAAAAAFBgIDBAEH/8QAMxEAAQMCAAwFBAMBAQAAAAAAAAECAwQRBRIVITFRUmFxobHRFDKBkfAiQcHhI0JiE0P/2gAMAwEAAhEDEQA/ALxREQBERAR7KGkHJ9PI6KethjkYbOY4kOaeXWLd9bmLKEb4hM14MboxKHjkMZbiDh3sOteU9Ln+c1v+63/tsVo5I0zZOiyZDTPfNwjMnxwOAiJHCNgEZ17LjlQFgUWkXJ00jI4a6F73uDWNaSS5xNgBqX3lLP8AoKaV0VRWwxyMIDmOJDhcBwvq2EHxrzHoz/zah/mo/wAVYmkbRBX12Uqipp2xGOQsLS6QNPaxMYbi2rW0oCz+yjkv+I0/WPsWTkzP6gqZWxU9bDJI++FjTdxsC421dwAnxLyH8DdwvBasXCcHy6sWLDy+FXNo30QV9BlOnqahsQjjMmLDIHHt4ZGCwtr1uCAtOt0i5OhkdHNXQsexxa5riQWkcoIst3Q18c8bZYXtfG9ocx7Tdrge6CvJekz/ADat/mXepSDMHS7JkyhqacjG7Dio78jJHutIHfVF8YHdLSL9tqAvqu0h5PgkdFNXQMex2F7S7W1w5Qe+sqfPCkZTsqX1MYgkdhZKScDndtqB/wCh25eOJ5nPc5zyXOc4ucTrJcTcknuklW/nR/yhQfzDfzVCAunIud1JWuc2kqY5iwAuDCThBNgStuqC/wANXz9Z/sxfncr9QBERAEREAXy94aCXEAAEknUAByklfSxMr/MTf7Mn5CgNdx7yd/E6H+qg95OPeTv4nQ/1UHvLyTkDIMtdOynpmh0j8WEFwaO1aXHWe8Cph2Ccq9BH5aP2oD0dR50UkweYa2mkEbcchjmieGMH7z8LjhHfKxuPeTv4nQ/1MHvKqsxtH1Zkumym+sja1smT3taWva+5AcTqB1Kq80szZ8pyPjpeDxMZjdjeGC1w3UTy6ygPVXHvJ38Tof6qD3lkUudNHK17oq2le2JuKRzJonNjbr7Z5DrNGo6zsXnYaBMpf+28sPYpNkDR7VZKydld1XwVpaAhvBvx62h976tXKEBbXHvJ38Tof6mD3lzx7yd/E6H+qg95eWM0cx6nKjpG0gjJiDS7G8M1OJAtfl5CpMNAmU+bT+Wb7EB6OyZl6mqsXwWpgmwWxcDKyTDivhxYCbXseXYVnqr9C2YFVko1fwsR/HCDBgeH/N8Livs+WFaCAIiIAiIgCIiAIiIAiIgPJelz/Oa3/db/ANtikNDoHqJaOOqFXAGyUragNLX4g10YkDSbWvY2U1zv0Dur62epFc2Phnh2DgS7DZob8rGL8mxWRk7IhioI6TGCY6NlPjtYEtiEeLDfVe17XQHljRn/AJtQ/wA1H+K9dv5D4CqezY0AvoqyCp+HtfwMzZMHAluLCeTFwhtuVxOF0B4yP/Hf/M/+1ezlSZ/w6v4fhv8A1Bvz3CYeAPPxWvwnnV2IDyHpM/zat/mXepbTPjRnLS1sEVKxz460NNP3bOdbHGTsaXA3P7pGwqxc59AL62rnqBXtZw0rn4OBLsN+5i4QX3K24aJobGHBrjEBhcQLhwZgJbsJBI8BKA8o6S81WZMq2U0ZuW0kLpHa+3lcDjcATqBI1BTbOj/lCg/mG/mqFMNIehl2Vqw1IrGxDgmMwGIv+TfXixjbsWblTRS6fI9Pk34UGmCQP4bgyQ6xkNsGLV85t7iAp/RHpAgyRLUPqY5niWNjW8EGEgtcSb4nN2q2siaeKKrqIqeKnqw+WQMaXNiDQT3SRITbxKJfszv/AIk3+nP9xbPNnQA+jq4Kj4e1/Aytfg4AtxW7l+ENtyAuNERAEREAWJlf/h5v9mT8hWWuiugMkT2C13RuaL8l3NIF96A8uaFZmsyxTukc1rQ2a7nENAvE8cp8K9ODLlP9Jh8oz2rz/wDs45R+kUPlJ/7Kfs45R+kUPlJ/7KAvjKxjrKaeGKeK74HsxBzXBmJpbicAeTWqUj/w/PbrblanHgaR+tSLMPQ/V0EVeyeWlcaqkMMeB0jgHHF8vFGLN1jkuoh+zjlH6RQ+Un/soDGzw0WS5OpH1P8A6oyXAWDg2Yg443hnLjPJe/iWZoZoX1sGVYHTWMtJHGHvJcG4jILnXyL4/Zxyj9IofKT/ANlSrNDQ5WUdLlGGWWlLqulEUZY+UtDhi1vJjBA7YcgKA0cX+H+VnyMrQNvy4Q4fg5afPTRpPkylNQcptls9jMDC8O7Y8t8Syv2cco9PQ+Un/sp+zjlHp6Hyk/8AZQEg/wANtW+Q1/CSPdYU1sTi61zPe1/AFdyrbQ/o3qcjmqNVJA7hhDh4Fz3W4PhMWLGxtvljkv3VZKAIiIAiIgCIiAIiIDqqqlsbHPebNa0ucbE2AFzqC0nHyj6f7uX3Vtspx4oZG7Ynje0qjm8g8C4aqofCqI22cmMG0MdU1yvVc1tFuxbfHyj6f7uX3U4+UfT/AHcvuqpUXH4+XUnPuSmRafW73TsW1x8o+n+7l91OPlH0/wB3L7qqVE8fLqTn3GRafW73TsW1x8o+n+7l91OPlH0/3cvuqpUTx8upOfcZFp9bvdOxbXHyj6f7uX3U4+UfT/dy+6qmwnYUwnYdyePk3fPUZFp9bvdOxbPHyj6f7uX3U4+UfT/dy+6qmwnYdyYTsO5PHybvnqMi0+t3unYtnj5R9P8Ady+6nHyj6f7uX3VU2E7DuTCdhTx8m756jItPrd7p2LZ4+UfT/dy+6t1SVTZWNew3a5oc02IuDyaiqKcdSu/I8eGCIbIWD0QuylqHyqqOtmIvCVDFStarFXPrt2MxRifSPRMe5j5XBzHFrhwcmotNj3NoUnVBZ5RYa6pH27j1u29am6OBk7la4rNbUPgajm20lp9k2h6Z3kpPdTsm0PTO8lJ7qpNFJ5Nh1r89CKypNqTn3Ls7JtD0zvJSe6nZNoemd5KT3VSaJk2HWvz0GVJtSc+5dnZNoemd5KT3U7JtD0zvJSe6qTRMmw61+egypNqTn3Ls7JtD0zvJSe6nZNoemd5KT3VS7adxFw1xG0Arn4K/mO6pTJsOteXYZVm1Jz7lz9k2h6Z3kpPdTsm0PTO8lJ7qpj4K/mO6pT4K/mO6pTJsOteXYZVm1Jz7lz9k2h6Z3kpPdTsm0PTO8lJ7qpj4K/mO6pT4K/mO3FMmw615dhlWbUnPuXP2TaHpneSk91bzI+WYquPhYHFzMRbctLdY5dR1rzvZXXowitk6I858p+8cPUuOso44Y8Zt9J20VbJPJiuRNBK0RFFksEREAREQHy4X5VQ/B4e1PK3tT4RqV8lUlliLDUTDZPJ53kqMwgmZq8Sw4Ddne3h+TDRFnZLyNLUlwhaCWAF13Bvyr25eX5JUWiK5bIWN72sTGctkMFFvuJFV0bOu1OJFV0bOu1bf+Emypz+Mp9tvuhoUK33Eiq6NnXauOJFV0bPKNXn/AAk2VHjKfbb7oYSLfcSKro29dqcSKro29dq1eHl2V9jDxkG2nuhoUW+4kVXRt67U4kVXRt67V54eXZX2HjINtPdDQr4mPanwLY5UyLLTFomaBjvhs4O+Ta/JyfKC1tQe1PiWtWq11lTOdDHteiOat0MMsxahynUPCdSviNtgAO4AFSGS48U8I2zRj0wrxUzg9PMvAgMOOzsbx/AVHaRocOUZ/rcG4eONo/EFXiqb0rx2rgedTsPpPHqVlwatprbilYTS8N95DURb7ImaL6qPhGSsaMRbZwde4tsHfU7JI2NMZy2Qr8cT5VxWJdTQopd2OZeni3O9idjmXp49zlo8ZBtdTo8DPs9CIopd2OZenj3O9idjmXpo9zvYnjINrqPA1Gz0MTJXzLPAfzFZa3+TdHk3BNtNFyHuO2nvLJ7Hs3Sxel7FrWrh2jUtDUX8i8iLIpT2PZuli9L2J2PZuli9L2J4qHaPPA1GwvLuRZLqTT5hTMa5xlis1pcflcgFz3FFZn9o4/VJ8y2xysk8q3NMkEkSoj0tci11fOY8OHJ9MPsQ7rEu9aoUr0TkKHBTQN2Qxj0QuPCa/Q1N5MYKT63LuM5ERQZPhERAEREAVN52R4a2oH2t+s1rvWrkVTZ+w4a6Q85sbvRDf0qPr0/jRd/4JvArrTuTd+UI8pZo7faaUbYmnc7/APSiakeYUlqu3OifvBafao6mW0reJPYQbjUz03dM5YqItRnBnEKPBijc/Hi5CBbDbb4fMp972sTGdoKVHE6VyMYl1U26KIdkZn0d/XanZGZ9Hf1mrn8XDtdTsyZVbHNO5YNksod2R2fR39Zqdkdn0d/WavPGwbXXseZNqdjmncmNlxZQ/sjs+jv6zU7I7Po7+s1PGwbXXsMm1OxzTuYWkR/xsQ2RuO9w9ihtUdXjW6ziyz8LlDw0tAYG2JB5CSTq8PmWkqzyKDnej5lcmgtVFGsULWO0oZea8eKspx9s09W7v0q5lUmYkOKui+qHu9Aj9SttS9An0Ku8gsNuvM1N35UKqNMMNp4HbYXDqvv+pWuq20xwdrTP2OkbvDT+lTtAtp2+vQquEEvA759yslPtHMt4ZW7JQes0D9KgKzcm5ZlpsXASYcVsWppva9uUHaVOVUKzRq1NJAUkyQyI92gt5FWHHar6b0GexOO1X0w6jPYojJsutOfYmcqQ6l5dyz0Vc0Wc1dM7DC4vOxsbNXhNrDxqVZMoqw66mpDfqRsjJ8bi225aJaRYvM5OfY6IqtJfI1eXcnmS/mm+P8SsuyxMl/NN8f4lZa5DsFksi6amrZG3FI9rWjlLiAE0niqiJdTEzgkw0s52Qv8Ay2VP17rRP/0236lOs5c8Y5YnwwhzsYsXntWgX12B1lQHK5+Kd3yPxCnqCJzGLjJa6lYwlMyWVMRboiEfYzEQBykgb9S9IwMwtA2NA3BeecjRYqiBu2eIb3heiQtOFFztTid2CUzOXgcoiKHJoIiIAiIgCrHSVFaraedA3zOeFZyrvSjH8bA7bHINzmkfmK461P4l9CVwQ61Sia0XpchK3GaEmGth75eD443289lp1sM3pMNVCftQN+r1qHiWz2rvTqWuoS8L03L0LYUT0iR/ExHZKRvYfYpYsLK2SWVLAyXFYODu1NjcAjl8anpmK+NWoUmklSGZr3aEKkQqxeINN9r1/wDwnEGm+16//hRXgZd3z0LLlin3+37IUisXiBTbZeuPYnECm2y9cexasnTbvnoY5Xp9/t+yukVi8QKbbL1x7E4gU22Xrj2Jk6bd89Blen3+37K6WNVnWPAtnlSBsc0jGXwskc0X1ntTbWVq6o6/EuNEs6xKsdjIip9yRaOGXrT3qeQ+nG31lWkq50YRXmndsiY3rOJP5QrGU/RJ/FfiVPC7r1KpqRO4UD0wRXpYXbKkDfG/2BTxRHSlFiye482WN3pYf1KWpVtM3iQFWl4HcCl0RbnM9jTWRB7WuBx6nAEXwOI1HvhWaR2I1XakuVWNmO9G61sdWS82p6jXHGQ3nvu1niPd8V1LsmZgRMsZ3GQ80Xazzazv8SlKKvzV8smZMybixw4PijzrnXf2PiCBsbQ1jQ1o5A0ADcF9oi4FW5IJmJBks/FN8f5ivjKWW4acfHSNae43lcfA0ayucnMxQtBvrB5CQeU90cixX5p0riS6AEnlJLiT4STrWxmJf67+hpl/62/jtfff8EbynpAe64pmYRz363eJnIPHfwKLVVW+V2KV7nu2uN7eAcg8SszijS/R2ef2pxRpPo7PP7VIx1UEflavz1Ieahq5l+t6L729rFXLX5bd8WO+4fgVYGemRoKeJhhiaxzpbXF+TCSfUq7y87tWD6xPmUnBKkqI5CJmgdBJiO07hmbFjr6YfbNPVu71K/AqR0bQ4sow/VEjvQI/UrvUVhNf5ETcT+C0/iVd4REUYSoREQBERAFBtKMfxcDvtHN3tv6lOVD9JsV6WM82paT4DHI38SFzVSXicd+DltUs4/grVd1FJhljdzZWO3OBXSigC7Kl0sXQiqc50VH0qTrBccaKj6VJ1gpfKLNS8u5WMhzbSc+xbKKqeMdT9Jl3rjjJU/SZd6ZQZsry7nmRJdpOfYui6XVT8Y6n6TJvTjHU/SZN6wymzZXl3PMiy7Scy2Lrla/IL3OpoXPJLnQscSeUlwB171myus0nYCfMpJrrtRxDObiuVu+xT9c/FLIdssh3vJWsqD2yzC6+vbr3rCmPbHwqqtzrc+gMSyWJ7ovj7Sd312N3NJ9anSh2jGG1NI7nVB3BjB+N1MVY6VLQtKXhJb1T/n2Cj+f0WLJ9R3o8XVcD6lIFq86IMdHUt208oHhwGy7Yls9q70IyVLscm5Tz6tnmzLhq4T9oB1gW+taxFbHtxmq3WU9jsRyO1KXUXDaN4ThBtG8KlEsojJf++X7JjK3+Of6Lq4Uc5u8Jwg5zd4VK2Sy9yX/vl+xlb/HP9HojJc7RE3tm93ujaVl/CG85u8KjslsHBN1DkP5isrgxsG5YZNTa5fs1rhh2xz/RdLZQeQg+A3X0oVo4iAE5A/eYNwJ9amqjZo/+b1Ze9iYpplmiSRUtchmkeTVA360jtwaP1KscvHWwd4n8FYukZ/xsI2RvO9zfYq2y474wDYwfiVPUKWib69StVy3qn+nRCRaJor1xPNp5DvcwetXGqq0Ow3nnfzYWt6zr/oVqqLwgt5l4ITuDUtAnFQiIuAkAiIgCIiAKOZ/xYqGTvOY7c8KRrT53svQ1Hehc7q9t6lqmS8bk3KdFKuLOxd6dSnUKIq4X4tvI7w+nhdYdtCw9zutC7q2AOje2w7aNw3tIWDmq+9HB3o7dUkepbQi6sjPqYnAoEv0TOTUq9Sl2nUPAuSpXW6PpRcwyMcO4HAsPrC0VZkKeH5yB4G0AOG9twoB8MjPMhdY6yCXyOQ+lw7kWfR5Cnm+bheRtIDRvdYLfUWj6V1jLIxg2Nu879QWllPLJ5WqYS1cMXnchNqCPDFG3ZG0bmgLqyzNgp5nc2GQ7mFZbW23LV51PtST9+MjravWrJJ9Ma2+yFMi+uVu9U6lVgLBedZ8JWcteVWGF+QtbR7HahZ33yH0yPUpItLmZHhoYO/Hi6xLvWt0rPAlo2puQolW7Gnev+l6hdNZHije3nMcN4IXcuCtpyqearWS6yMoxYZpW82V7dziFjq4ot0uUtUsti5oo2loOFutoPyR3R4Fr85qZppJ+1bqjJ5B+7Y+pZeSZscETudEw+iF2V1NwsUkd7Y43Mvy2xAi9lU2riSJf7L+S4OTHjW33QppFKKjR7O35D43+MtO46vOtVUZs1Mfyqd//AEgO/KSrM2oifochVX0szNLVNhkv5pngP5ispdub+QaiWJnBwPPLrIwAdseUut5lKaLR4865pWt+qwYj1jq8y1SVEbPM41spZpF+lq9Opm6Om/Eyn7a25jfapcsDI+RmUsZZHiILi4lxuSSAPUFnlV+d6SSK5C1UsSxQtY7ShXef8l6oDmwt87newKussOvKe8APMp3nnJesk7zWN9G/rUAyk68r/wDVbdqVhpUtG3gVepW8713qWNoch7Sodtexu5pPrVjqCaIYbUkjudUncGMHtU7UFWLedxZqJLQNCIi5TrCIiAIiIAsLLUGOnmZzoZG72ELNXxKy7SNoI3heKl0sZMdiuRSh2nUuVyW21bCRu1LhVg+iFjZj1bXUrW424mueC24uBiJGrwFSJUuNo391bOjzlqYrYJ3EDuP7celc7ipKGtRrUa5NBXqrA7pHuex2lb2X5+C1UUHo9IjhYTQg7XMdY9U+1b2jzyppNXCYDskBb6XJ513MqYn6F98xES4PqItLV9M/QlllytHW5500erhMZ2Rgu9Lk860NZpEcbiGED6z3XPVFvxWL6uFml3tnPIqCok0N98xOlHM+KxopXsxNxOcwBtxcjECdXgChdZnLUS/LmcBsZ2g9HX51rDtUfPhBHtVrU05iWpsEuje173aFvZDh51HwLXlZ0p7U+BYEnIfAVGt0KWJpd2QocFNC3mwxjc0LOXXAzC0DYANwXYrW1LIiHzx7sZyqFwVyi9MTz9nXBgralv27z1ji9a1SkWkGLDlGo77mO3xsKjqtsK3jau5CnTpaRyb1LMzTyvE6miYZWB7W4SwuAdqJA1HvWW/VKLNo8tTQ/NTPb3r3HVOpRs2DcZyua7TrJSHCmK1Gvbo1FvIq8o9IM7fnGMk9A7xq8y3lHpBgd842SM+DGN41+ZcD6GZn2vwJCOvgf/a3EsfJfzTfH+JWWopTZ8UzIm4XOebHUxp2numwWurNIbzqhha3vvcXHqiw86wZSSu/r75hJX08el1+GcnixKvKkUQ+NlYz/U4A7uVVnWZyVMvy5322M7Qejr861p5bnl293euxmDl/u72I+TDCf+bff5+TOy5VCWplew3a5/anaA0AfgoTVm73n67vxUoUTe65J75UxG3FSyfYhMZXOVy/fOXTovitk+M86SR3pkepSxR/MOLDk+mG2PF1nE+tSBVidbyuXepcqdLRNTcgREWk3BERAEREAREQFG5SjwzSt5s8rdz3BY6sfLOjpsz3yRTua57i4tc0Obc8trWI8/KoxXZiVcXJG2QbY3XPVdY7rqAkppGroLtBhCnkaiYyIu/N1I+i+54HRnDIxzDscC07ivhcxIIt86BCiFAbBF0uqh3BddTqknvLViqYWMtdbpwO7uWI51+Ur6ggdIcMbXPOxoLjuCyRh7a2dT7lqLiwC5oYsUsbedKxu94C3NDmJVy6zG2MbZXW9FoJ3hSfI+jhsT2SSzuc5jg4NY0NaSNYve5I8Fl1xUsjlzJmOGevp40VMZFXdn6EyC5XAXKsBSQiIgKY0qRWygTzoYzuu31KIK984syqeuIdMHh4bhD2OsQL35DcHlPcULynogkGumnY/wCrICw9ZtwdwU9TVsSMaxy2VCvVVDKsjntS6KV4i3OUszqunvwlO+w/eYMbd7b28dlprKSa9rku1bkY5jmLZyWCIiyMCR5L+aZ4D+YrKWkp8r4I2tDbkX1k6uUldUuV5Hd3D/pHrWvFUwxVN+5wGskDw6liS5Wjb+8T4B6+RR9zydZJPh1rIosmSzm0ET5Df9xpdvI1BLImdTJrL5kMubLpOpjQO+dZWrUwybotrJbGTg4R3cbsTvE1t/xClWTtEdOzXPLJKe6BaNnm7bzrmfWQR/e/A7oqCZ/9bcSV5uwYKSnbzaeMbmBbFfMcYaAByAADwDUF9KtuW6qpaGpZEQIiLwyCIiAIiIAiIgC4suUQHXPTNeLPY1w2OAI3FR+uzApZLlsZjJ7sbiB1DdvmUkRYPjY/zJc2xzyReRypwK6rtGMguYJmv2CQFh6wuPMFHa/Nmpg+cp325zRjbvbe3jsrnXFlyPoY18uYk4sMTs81ncunYpmgzYqZ/m6d9uc4YG73Wv4lIqHRjI7XPM1n1WAvPWNh5irEsuUZQxp5s4lwxO/yWbz69iN0WYFJHYujMhHdkcSOoLN8y39PTNjFmMa0bGgAeZdqLrZG1nlSxGSTyS+dyrxFkRFmagiIgCIiAIiIBZa3KeblPU/P08b+/azvE4WI3rZIvUcrVuimLmo5LKhA8paI6d9zTySRHYfjG+fX51FMp6LquK5jDJmjmGzuq63mJVzouyOumZ978TjkwfC/7W4FD5OzFrZzZtM9lu7KDGPS1nxBSrJuh46jU1IG1sTb+m72KzbLlZvwhK7RmNceDYW+bORvJ2j6ig1iAPdzpSX+ie1G5SGOINFmtAA5AAANwX2i4nyOfnctzvZGxmZqWFkRFgZhERAEREAREQH/2Q=="/>
          <p:cNvSpPr>
            <a:spLocks noChangeAspect="1" noChangeArrowheads="1"/>
          </p:cNvSpPr>
          <p:nvPr/>
        </p:nvSpPr>
        <p:spPr bwMode="auto">
          <a:xfrm>
            <a:off x="208967" y="-192617"/>
            <a:ext cx="406294" cy="406401"/>
          </a:xfrm>
          <a:prstGeom prst="rect">
            <a:avLst/>
          </a:prstGeom>
          <a:noFill/>
        </p:spPr>
        <p:txBody>
          <a:bodyPr vert="horz" wrap="square" lIns="121899" tIns="60949" rIns="121899" bIns="60949" numCol="1" anchor="t" anchorCtr="0" compatLnSpc="1">
            <a:prstTxWarp prst="textNoShape">
              <a:avLst/>
            </a:prstTxWarp>
          </a:bodyPr>
          <a:lstStyle/>
          <a:p>
            <a:endParaRPr lang="en-US">
              <a:solidFill>
                <a:srgbClr val="5F5F5F"/>
              </a:solidFill>
            </a:endParaRPr>
          </a:p>
        </p:txBody>
      </p:sp>
      <p:sp>
        <p:nvSpPr>
          <p:cNvPr id="36876" name="AutoShape 12" descr="data:image/jpeg;base64,/9j/4AAQSkZJRgABAQAAAQABAAD/2wCEAAkGBhEQEBIUEhIWFBUVFhcYFxcVFxYXFhYXGhUYFxQaGBgYHCYeFxklGRcXHzEgIycpLC0sGR4xNTAqNScrLCkBCQoKDgwOGg8PGiwkHyQqKSkpLCwsLCkpKSkpKSksKSksKSwpKSwtLCwpLCksLSwpLC0pKSkpLCosLCwpLCwsLP/AABEIAHUBrQMBIgACEQEDEQH/xAAcAAEAAgMBAQEAAAAAAAAAAAAABgcEBQgDAgH/xABREAABAwICBAkHBwcKBQUAAAABAAIDBBEFEgYhMUEHEyJRYXGBkaEIFDJUk6KxGEJScoKS0hcjU2LB0dMVFiQzY6OywuLjNENkg8NEc+Hw8f/EABkBAQEBAQEBAAAAAAAAAAAAAAACAQMEBf/EAC8RAAICAQMDAgMIAwEAAAAAAAABAhEDEiExBEFRE6FhcfAUIjJCgZHB0STh8SP/2gAMAwEAAhEDEQA/ALxREQBERAERec8wY0ucbAf/AIAOknUgPRF+BfqAIiIAiIgCIiAIiIAiIgCxq/EoYGZ5pWRN+lI5rR3uKrXhF4ZG0rnU9FlfMLh8p1xxneGj57xv3DpNwKRxTFp6qQyTyvlefnPJJHQNzR0CwVKNkuR0ZW8MWERavOc5/s45HDvy28ViN4ccJJ9OUdPEv/Yuc0V6EZqOp8J4SMMqiGxVceY7GvvG49AEgFz0BSW64zUy0J4T6vDXNaXGan3xPN8o543H0D0eiebeJcPAUjppFg4JjUNZBHPA7NG8XB3jcQRucDcEc4WcoLCIiAIiIAiIgCIiAIiIAiIgCIiAIiIAiIgCIiAIiIAiLR6YaWw4ZTGea51hrGNtmkedgF+i5J3AFAbxFT/yh4vUn+1b+BfrfKFjJAFDISdQAlaSTusMmsqtLMtFvosbDah8kMb5IzE9zQXRkhxYSLlpI1EhZKk0L8JX494aCSbAC5J3AbVp8DxA1UksuxjTkjHi5x6TyeodqiU0mo92Y3To3S1+LYjxfFxtP5yVwa3oHzndg8bLYKGVNbmxZl9jCGD7h/zOXPPk0JfFpEzlSJk1thYKP6T12SWkaTyTKHO+y5oHi6/YpCovp3RF0TJB8wkHoDra+8DvWdTaxtozJ+HYlCLTaM44KiIAn84wWcOfdmHQfityusJqcVJFppq0ERFZoREQBEXnUThjHPcbNaC4nmAFz4ICtNJuHCOjq5qdtK6XinZS/jQ0FwAzADIdhuNu5av5RLfUHe3H8NU/iNaZ5pZXbZXveetzi79q8YoS9zWt9JxDR1k2HiV10o56mdbaN4z55SQVHFmPjWB+Qm5AOzXYX1a+1Qjhk0+NFCKaB1p5m3c4bYothI5nONwOYBx5lPKeOOkpWtJyxwRAE7gyNlie5q5V0mx59dVzVD9sjiQPosGpjexoAUxVspujVr3o6KSaRscTHSPcbNa0EuJ6AF4Lo7gl0EbQUrZpG/0mdoc4ka42HW2Mc2qxdznqCtuiUrK/wfgDrpWh080VPf5uuV468pDR2OKzazyeqgNvFWRvdzPjcwH7Qc63crxRc9TL0o5Fx/R6ooZjDUxmN4Fxva5u5zXDU4f/AHUtaui+G7BGT4W+UgZ6dzXtO/K5zWPHUQ4H7IXOi6J2Q1RafARpO6KqfRuP5ucF7BzStFzbmzMB+4FfK5O0IqTHiVC4bqiIdjnhrvBxXWKiXJUSAadcLUWF1Ig83dM7IHuIeGBuYkNGsG5sL9oUd+URH6i/2zfwKuuErEvOMWrH3uBKYx1RgR/FpUZ6lSijG2dbaK495/Rw1IjMfGgnISCRZxbtG0G1+1bZa7R3DfNqOnh/RRRsPW1gB8brYrkWRfT3TqPCYY5HRmV0j8jWtcG7GlziSQdQ6t4UG+URH6i/2zfwLVeUFiearpoAdUcTnnrkdb4RjvVUrooqiGzqPQDTkYtDLIIHQiOTJrcHBxyh2ogDZcbt4UpUH4GcN4nCIDvmc+U/acQ33GtWs4WeE00I81pT/SHtu5+3iWnZYfpCNl9g17worfYq9iV6S6eUOHaqiYB9riNvLkP2RsHSbBV/iHlDRgkQUb3DcZZGs91od8VS00znuc57i5zjdznElxJ2kk6yV8LooonUW0fKGqPU4vaP/Ctjh/lDMJAno3NG8xSB9vsua2/eqURNKMtnWejWl9JiMZfTSh9vSaeS9l/pNOsdew863K5F0dx+ahqY6iE2cw6xue35zHc7SNXcdoC6yw6ubPDHKz0ZGNe3qc0OHgVElRadms0x0qjwykdUSNLwHNaGtsC5zjYC51DeeoFV78oeD1KX2jP3L88oXErQ0kAPpvfIR0MaGt8ZD3KkVUYqiWy7/lDwepS+0Z+5PlDwepS+0Z+5Ugi3SjNTLv8AlDwepS+0Z+5bTCOHjD5nBsrJae/znhrmDrLCSOu1lz4iaUNTOyopQ5oc0hzSAQQbgg6wQRtFl9KueAvGTNhpic65p5HMF9oY4B7OzW4Dq6FYy5vY6I+Jpmsa5ziGtaCXEmwAAuSTuAC5i4R9NnYpVl7SRBHdsLT9G+t5H0nEA9Ayjcp5w4ad2H8nwO1mxqCOba2Lt1Od0ZRvKpdXFdyJMK4OBTg+zltfUN5LT/R2kbSNRlPQNjem53BRHgy0DdilTywRTxEGV2zNvbG08538wvvIXS8MLWNa1oDWtADQBYAAWAA3ABJPsIo+0RFzLI/ptXGOnyjbI7L9ka3fADtXzoN/wp/9x1+4fsWBwgHXBzcv/KvTQCq5MsfMQ8dosfgO9fO1/wCVT8V7Wee//UlqrbHy6KukcNoeHjuDgrJUO07ws8mdo1Wyv6NfJPiR3Lp1sHLHa7blZlcbJVQ1bZo2SN2OF+rnHWDqXpLEHtLXC4IsQd4O1QLRbSLzd2SQ/m3Hb9A8/Ud/ep8x4IBBBB1gjWCF1wZlljffuVCamiB4ro1PSv4yDM5oNwW+mzoIG0dPevei09kaLSxh/S05T2jZ8FN14yUcbjdzGk85aD8QuX2aUHeKVfDlE+m0/uuiPwaZmU5Yad73HpAA6yL2C3tDC8C8hBe7bb0W8zW9A5969o4mtFmgAcwFh4I+YAtBOtxsBz6rnwXohGS3nK/YtJrln2iIupYWo0qxmmpKSWSqvxNsjgAXF2fkZQBtvdbdVN5QeJ5aalgB/rJHSHqjbYeMngtStmM038vaJ+pSfck/iLdaHz6OVVZFHS0bhMLyML2Pygs5V9byLi19YVFq1fJ+wzPV1M5GqKIMH1pHX/wxnvXRqkSmTvhpxnzfCpGg2dO5sQ+qbuk9xpHaub1cflD13KooeYSyHrJYxvwf3qnEjwZLkkPB/ggrMSpYXC7TJmeNxYwF7geg5bdq6rVBcAFEHV88hH9XAQOgve0fBrlfqmXJUQiIoKIRwy1ojweoB2yGNg6zI1x91rlzUrl8oTGddJSg/SmeP7uP/wAippdY8HOXJIeD6hM2KUTAL/n2PPVGeMd4MXUeIVghhkldsjY556mtLj8FRvAFgvGVs1QRyYI8o+vIf2Ma77ysnhcxLiMIqtdjIGxD7bg13u5lMt2UuDmeaYvc5ztriXHrJufErbaGYb5ziNHFa4dNHf6rXZ3+60rTKwuAzDuNxUP3QwyP7XWjHg93crfBC5OikReFdVthikkd6MbHPPU1pcfALidTmPhQxLzjFqxw2Nk4sdUbQw+81yi7Wkmw1k6h17l91FQZHue70nuLj1uNz4lbzQDDPOcTo47XBma5w/VZ+cd4MK7cI5HSJljwzDQX+hS04vuvkYBbrJFusrljE8RkqZpJpTmfI4uceknd0DYOgBXtw84vxWHxwg2M8oB6WRjO73uLXP6mPkqRsdH8DlramKnhHLkdYE7Gi13Od0AAnsXQ+jvBJhtIxodA2oktypJ2h9zvsw3a0dFu0rnXBscqKOXjaeQxSZS3MA0nKbXHKBG4dy3v5VMX9ek+7D/DWtNmJov/ABLg8wyoYWvo4Rf50bGxvHU5gBXNmluBeY1tRT5swifZrjtLSA5l7b8rhfputp+VTF/XpPuw/wANR3EMQlqJXyzPMkjzdznWuTa27VsAGrmRJoNpmOF1JwYvJwihv+hb3AkDwsuWiV1rojQeb0FJERYsgiBHTkGbxusmbEo3hyxLjcVLBsgiYz7TryO8Ht7lXi2+l2J+c19XNufNIR9UOys90Ba+hozNLHE3bI9rB1ucGj4qlwSy8tCuCDDpaCmlqYXPlljbI48bK22cZmgBjgBZpC3f5F8H9Wd7ef8AGppTQNjY1jRZrWhoHMALDwC9FytnSiqtK9DNHcMbG6pp5QJCQ3JJUv1tAJvZ+rao553oj+hqO+q/Gp7w0YN5xhUjgLugc2UdQOWT3HOPYublcd0S9jofg0xjBBLLBhokY+Roe4ScacwZq1GQnZn2Dn6FvOETTRuF0bpNRmfdsLDvfbW4j6LRrPYN65+4PsdbRYlTTPdljDi2Q6zZj2lrjYaza4OrmTTvS9+J1b5nXEY5MTD8yMHVf9Y7T0m2wBNO4vY0NRUOke573Fz3kuc46y5xNyT0krP0d0fmr6mOnhF3PO0+ixo9J7v1QP2DaVro4y5wa0FznEAAC5JJsABvJK6U4L9AhhlNmkANTKAZDtyDa2MHmG/nPQAqboxKyQ6M6OQ4fTR08I5LBrJ9J7j6T3dJPdqGwLaoi4nQIiICL6e014o3/RcQepw/e0KL4Difm87Hn0djvqnb3aj2KxsUoRPC+M/OGo8x2tPfZVXLEWOLXCxaSCOYjUV8jrIuGVZF9NHkzJxlqRbrXAgEawdhXxPA17S1wu1wsQd4UQ0R0kDbQSmw/wCW47v1T+zu5lM19HFljlja/U9EZKSsrfH9HH0ziRd0ZOp3N0O5j07/AAXnhGkU1NqaczPoO2dn0VZb2Aggi4O0HYVHcR0IhkJMZMR5hrb3buwrxZOklCWrCzjLE07gftHpxTv9MOjPSMw72/uWb/Oik/TN8fhZRt2gU26SM9eYfsK9INAHn05Wgfqgn42VRydVw4/X7mqWTwbCt03iGqFrpHHUNRAvu6T1WWwwWjl1zTm8rxa26Nu3KB4ns5l+4Vo5BTa2tu76btbuzcOxbRenHCberI/0XB0ipcyCIi9B0C534dMU43FOLGyCJjftOvI7wc3uXRC5K0vxPzmvq5tofNIR9UOys90BXDkmRqF0DwC4ZxeHPlI1zTOIP6rAGD3g/vXP111doHhnm2G0cRFi2FhcP1nDO/3nFbPgyJUflBA+fU3N5v8A+V9/2KrVdvlCYQXRUtSBqY58Tz0PAcy/axw+0qSWx4MfJaXk/wBc1tdURkgGSEFvSWP1gdjyexX0uP8ACMVlpJ454XZZI3ZmnwII3ggkEbwSrrwbh/pHMHnUEscm8xgSMPSLkOHUQesqZI1MtVFXX5d8L/t/Zf6l41nDxhwjfxYmc/KcgMdgXW5NyXaheymmVaKp4UcY86xWqcDdrHcU3qjGU2+3nPaoovp7y4kk3JNyecnWT3rIwtkTp4hO4tiL28Y4AkhmYZ7AaybX2LsczovgfwDzTC4i4WfOTM7ns4Dix9wN7yo75QlcW0tJFufK55+wyw8ZPBSzA+EzDKmWOnp5iXu1MbxUrRqaTa5aANQKgvlEsN6A7vz47fzX7FzXJb4KaV0+TxQDLWzW1l0cYPQA57v8Te5UsrI4IuEODDTNDU5hFK5rw9oLsjgMpzNGuxFtYB2dOq5cErk6EUP4WsT4jCKog2MjREP+44Nd7pcvocLGEeus+7IP8irvhm09pK2nggpZhKOMMkmUOAGVpawXcBfW5xt0dS5pbltlSqy+AXDOMxGSUjVDCbdDpHBo90P8VWivfyfcNyUdTMdsswYPqxt/E93crlwQuSO+UFXF1ZTRbmQl/a95HwjHeqqVj8PMZGKNJ2Gnjt2PkB8VXC2PAfJKtGeDOvxGHjoGx8XmLQXvykkbbCx1blt/yG4r9GD2v+lbDgo4UIMPidTVQcIy8vZI0F2Uutma5o12uLggHaVZ8fCthB/9bGOsSN8C0KW2akioPyG4r9GD2v8ApT8huK/Rg9r/AKVcP5UsI9ei979yflSwj16L3v3LNTNpFUYVwGYjx8XHCERZ2mQiQk5A4F1hl1m1wrs0qxLzWhqpr2McMjh9YNOX3rL9wPSekrg80s7Jslg7Lfk3va9xvse5RLhxxLisKcwHXNLHH2AmR3hH4rLbZvCOdFL+CfDePxelFtUbnSn/ALbSW+/lUQVs+T3huapqp/0cTYx1yOzHwj8V0fBC5LzREXE6HhX0bZopIn62yMcx3U5pafArkKvonQSyRP8ASje5jutri0+IXYi5r4ZsLEGLzFtrTNZLYbi4ZXd7mE9quBMiDoim3BZoL/KdUTIP6PDldL+uTfJGOuxJ6B0hdHsQTHgU4PbZa+obt/4dp5thlI6dje07wrlXzGwNAAAAAsANQAGwAbgvpcW7OiVBERYaEREAUT0x0eL7zxi5A5YG8D5w6QNvR1KWIuWXEskdLJlFSVMp9STAtMXRAMmu9g2O+e38Q8Vssf0ODyZILBx1lmxp+r9E9GzqUNnp3RuLXtLXDaCLFfGccvTSv/jPG1LGy06LEIpm5o3hw6No6xtHaslVDHK5pu0lpG8Eg94W1g0sq2f83N9YA+Nr+K9kOvX51+x2Wdd0WSir/wDnxVf2f3T+JY0mkdZMQ0SOudjYwAT1ZRddH12Psmb68Sc4pjkNOOW7lbmDW49m7rK+sLEjmmSUWc/Yz6Dfmt695PP1LSaO6KFjhLPrftDTrsedx3u+HwlK743Of3p7eF/Z0jb3YREXcs1WlOJ+bUNVNexjhkcPrBpy+9ZckLobhzxxsOG8Tfl1D2tA35GEPeeq4aPtBc8rpDgiRn4BhvnNXTw/pZY2Hqc8B3hcrrxosFzfwK4Xx2LROtcQsklPXbI3xeD2LpFZM2Jr8fwSKtppaeUXZI2xttB2tcOkEAjqXL2lmiNRhs5inbquckgHIkbztPPzt2jxPWKxcSwuGpjMc8bJWHa14Dh169h6RrWJ0a1Zx6i6AxXgFoJSTDJNBfcCJGDseM3vLTO8nbmr++D/AHVepEaWUwiub5O3/X/3H+6nydv+v/uP91NSGllMoro+TsPXz7AfxU+TsPXz7AfxU1IaWaTgEwjjcQlmI1QRG3Q+Q5R7okVjcL+ij6/DyYm5pYHcY1o2ubYiRo5zlNwN5aAs/g/0CZhMMjGymV0jw5zy0M1AWaALnUNZ27ypUob3stLY40X4umNJ+CXD695kcx0MrtbnwkNzHnc0gtJ6bXPOoo/yeIr6q2S3TE0nvDh8FepEaWUkiuz5O8frz/Yt/Gnyd4/Xn+xb+NNSGllJrqLgvwzzfCaNpFi6PjD1yEyfBwHYoSPJ3i31r7b7RNBtv159Stymp2xsaxos1rQ0DmAFh4BTJ2UlRWnDfoa+qgjqYWl0lOHB7QLudEdZIG8tIvbmLuZUEuzFCdJeCHDq1zn5HQSO1l8JDQ487mEFpPSACedIyoNHNKK46nyd3X/N1wt+vDr72v19yxfk81PrkXs3/iVakTTKnRWy3yeajfWxdkT/AMS+/k8Teux+yd+NbqQpkh4AsNyYfLKds0xt9WNoaPezrQeULiV5aOAfNa+V32iGM/wvVq6I6PDD6KGmDs/FtN3WtmcXFzjbdrcVFdNuCNuJ1ZqHVT4+Q1mQRtcAG32HMNtyVzT3sqtjnVdBcAuG8Xhr5SNc0zz9lgDB4h/etT8neP15/sW/jVmaM4CygpIaZji5sTbZjYFxJLnEgbLkkrZSTRiRtERFBYXLfCZi3nOK1b9zX8U3qjGT/EHHtXUZCqGTye2OJJrnkkkkmJtySbn56qLSJaspJdF8B+EcThbZCNc8j5OnKDxbPBl+1aD5O8frz/Yt/GrVwjDGUtPFBH6MTGsbfaQ0AXPSbXWydhIy0RFBQREQBERAEREAWPWYfFMLSMa4dI1jqO0diyEWNJ7MEaqNBIHHkPezouHDxF/FY35Px+nP3B+JS5F530uJ/lOfpQ8EZp9A4R6b3u6NTR4C/it3Q4VDALRsDeneesnWVloukMMIfhRShFcIIiLqUFUWIeUCyOaVjKIvax7mtfx4GfKSA7LxZsDa+0qx9LMV81oaqa9jHE8t+tlIZ7xC5JVxVkydG70t0snxOoM01hqysY2+WNvML7desneewDSIt9ofodUYnUCKIENBHGSW5Mbd5J3u5m7T1XI6cEFrcAGAFlPPVOGuZwYz6kd8xHQXkj7CthYmE4XHSwRwxNysjaGtHQN55ydpO8krLXFu2dEERFhoREQBERAERYmJ4pHTsDpCQCbahc3sT+xY2oq2Y3RlotF/PSk5XLdq2ck8rq/+bLOosbhmjdI11mt9LNqy79d1EcsJOk0YpxfDM9Fo26Z0pdlzn6xabfvA7Fi6TYvxVRTDO5rAc78pOttxYEDaNR71Es8FHUnZjnGrJMi01LpXTyNkcHEZG5iCLHLsuOfWR3rQzSGRlVPHVS2BFhZzQLuu1o5XULj9qyXURSuO/wCvgx5F2Juij2F4wynpIn1Eji59yL3c469Vui1lnYVpFBUuLYycwF7OFiRzjcVcc0XSvd9ilNM2aLExPE2U8ed97XsLaySdg8FD8FxJ0spllqJAWZnujAJbkaLkbbAXNrW+KnJnjCSj3ZkppOidotLT6XUz3sY1zruIAu0gAk2AK/a7SumheWOcSRqOUXAPNfnVetjq9SN1x5s3KLVN0lpzC6UOORrg08k3zG2q2/ascaaUmvlu1C98rtfQOlHmxrmSGuPk3qLX4fjsM7Hva6wZ6WYWsNtz0aisL+elLmtmdb6WU2/fbsR5saSba3GuPk3qLB/lmLjxDc57X2arWzbdmxeNFpJBMXhjjyGlxJBAyjabqvUhdWNSNoi1f85KfiRKXENJIFwcxI22btK/MN0mp6h+Rjjm3Bwte2225Z6sLStbjUvJtUWkqNL6ZjnNLnXa4tIDTtBsbbrLGxTFHPqaNsTyGvs85SRmaSCLjms1ymWeCWzsxzRJEWFHi0bp3Qi+doudWoDVv+0FmrqpJ8FJ2ERFpoREQBERAEREAREQBERAEREAREQGFjODQ1kD4J25o32zC5bexDhraQRrAUU/IxhHq7vbS/iU4RbYohcHA7hDTfzXN0OklI7s1j2qWUGHRU7BHDGyNg2NY0NaOwLIRLAREWAIiIAiIgCIiAKMaV/naikh535j1XA+AcpOvJ1KwuDyxpcNjiBmHUdo2lcssNcdJMlqVEXpoWOxGpdlbliYdVha+Vo2feWkyubh+bWBLPrt9FrdQ+9fuVhtpIwXEMaC/wBLUOV9bn2navwUceTJkbk+jlGXbfZs2rzy6Vvv59/9HN4r9/ch+N1VPPHDBSgOcXC1mkZRYjWSO/qN19SVUTMRPHOAZFGGC4LrnINwB+k4qWU2HxRm7I2tJ3taAfBfM+GQvN3xMcectaT32R9PJ/etXa+Ww9N8kWwp4dNWVLG2jaxwbqsCbDd9m5+ssJ0ZZhrANs03eBcDxaO9TsUrAzIGNyWtlsMtua2xfJoYyGji22braMos09A3I+mdc9n+7e49P6+ZCMZ5FYxpeIxFGxrHOaXtFm/Rsd5Ou25bPRqkD6l8/HtlIbZ2VhZrda20AbGlSSpoIpbcZG19tmZoNu9fUFMyMWY1rRzNAHwWx6Zqepva77/3QWOnZrNLagMpJP1rNHadfhdarEmCDDGNtZzwwHnJdy3eAK2mkmFyVIiY22QPBfc2Ntmrn1EraS0rHgBzGuA1gEA2O611U8cpyl8qX8muLbfyo07NH42xQuLTxkLLi2q7wM2vn5QUdwXE6eOlmzkGZ2a12kk3bybG1ttyp+sQYVBcniY9e3kN18+5ZPp904Ug8fghMkB80pIhtmlLj1XyN8CFthStfilg1obFHrFhY8nVfp5Y7lJPMY7tPFtuz0eSOT9Xm7F9NpmBxcGNDnai6wuR0nesj01Vv49l/Zix/wAexXzSRR1MjRYSTNbq2Bou63VcgL7ZEJmRw+dR2uMrOKcCHHVtDdZ186nrKOMNLAxoadrQ0ZT2bF5w4XCw3bExp5w0A99lz+yPbftT58/Mz0mQnHHmGskDRcmJsbetzGs+F1jSRGGWaBmtz2xxDrOQv7zfsKsJ9DEXZzGwuFuUWgu1bNe1PMIs+fi2Z73zZRmvz3tdJdI2277+zDxb8kPrI4oKyCOX+qijFrgkEkOJcR0v+C9mVEc9dx0Q/NwRkucBYEhrv3+BUqqaKOW3GMa+2zMAbdV1+x0cbWlgY0NO1oAAN9txvXT7O75VXfx+C+RvpuyMaM4M2emkMo/rX3uNRs0jYd3KusSSjlfVyCmdl82jDWk6zqbbLr3k5tamsUTWANaA0DYALAdgX5FTMaXFrWguN3EAAk8551v2ZaYrxy+/1Zvp7JER0axCCGKSeV7jI5+VxIJP0ha3RrPUpfFKHNDhscAR1EXC8HYZCRYxMtfNbK22bntbaskBdcMJQWllQi4qj9REXYsIiIAiIgCIiAIiIAiIgCIiAIiIAiIgCIiAIiIAiIgCIiAIiIAiIgCIiAIiIAiIgCIiAIiIAiIgCIiAIiIAiIgCIiAIiIAiIgCIiAIiIAiIgP/Z"/>
          <p:cNvSpPr>
            <a:spLocks noChangeAspect="1" noChangeArrowheads="1"/>
          </p:cNvSpPr>
          <p:nvPr/>
        </p:nvSpPr>
        <p:spPr bwMode="auto">
          <a:xfrm>
            <a:off x="208967" y="-192617"/>
            <a:ext cx="406294" cy="406401"/>
          </a:xfrm>
          <a:prstGeom prst="rect">
            <a:avLst/>
          </a:prstGeom>
          <a:noFill/>
        </p:spPr>
        <p:txBody>
          <a:bodyPr vert="horz" wrap="square" lIns="121899" tIns="60949" rIns="121899" bIns="60949" numCol="1" anchor="t" anchorCtr="0" compatLnSpc="1">
            <a:prstTxWarp prst="textNoShape">
              <a:avLst/>
            </a:prstTxWarp>
          </a:bodyPr>
          <a:lstStyle/>
          <a:p>
            <a:endParaRPr lang="en-US">
              <a:solidFill>
                <a:srgbClr val="5F5F5F"/>
              </a:solidFill>
            </a:endParaRPr>
          </a:p>
        </p:txBody>
      </p:sp>
      <p:grpSp>
        <p:nvGrpSpPr>
          <p:cNvPr id="2" name="Group 89"/>
          <p:cNvGrpSpPr/>
          <p:nvPr/>
        </p:nvGrpSpPr>
        <p:grpSpPr>
          <a:xfrm>
            <a:off x="287503" y="1403612"/>
            <a:ext cx="2207788" cy="1809189"/>
            <a:chOff x="146649" y="463282"/>
            <a:chExt cx="1656272" cy="1356892"/>
          </a:xfrm>
        </p:grpSpPr>
        <p:sp>
          <p:nvSpPr>
            <p:cNvPr id="77" name="Rectangle 76"/>
            <p:cNvSpPr/>
            <p:nvPr/>
          </p:nvSpPr>
          <p:spPr>
            <a:xfrm>
              <a:off x="146649" y="655608"/>
              <a:ext cx="1656272" cy="116456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3" name="TextBox 62"/>
            <p:cNvSpPr txBox="1"/>
            <p:nvPr/>
          </p:nvSpPr>
          <p:spPr>
            <a:xfrm>
              <a:off x="268333" y="463282"/>
              <a:ext cx="1350819" cy="311614"/>
            </a:xfrm>
            <a:prstGeom prst="rect">
              <a:avLst/>
            </a:prstGeom>
            <a:solidFill>
              <a:schemeClr val="bg1"/>
            </a:solidFill>
          </p:spPr>
          <p:txBody>
            <a:bodyPr wrap="square" lIns="34281" tIns="17140" rIns="34281" bIns="17140" rtlCol="0">
              <a:spAutoFit/>
            </a:bodyPr>
            <a:lstStyle/>
            <a:p>
              <a:pPr algn="ctr"/>
              <a:r>
                <a:rPr lang="en-US" sz="1200" b="1" dirty="0">
                  <a:solidFill>
                    <a:srgbClr val="5F5F5F"/>
                  </a:solidFill>
                </a:rPr>
                <a:t>MOBILE APPLICATION FRAMEWORK</a:t>
              </a:r>
            </a:p>
          </p:txBody>
        </p:sp>
      </p:grpSp>
      <p:grpSp>
        <p:nvGrpSpPr>
          <p:cNvPr id="7" name="Group 87"/>
          <p:cNvGrpSpPr/>
          <p:nvPr/>
        </p:nvGrpSpPr>
        <p:grpSpPr>
          <a:xfrm>
            <a:off x="283254" y="3682494"/>
            <a:ext cx="2207788" cy="1453072"/>
            <a:chOff x="149525" y="3094007"/>
            <a:chExt cx="1656272" cy="1089804"/>
          </a:xfrm>
        </p:grpSpPr>
        <p:sp>
          <p:nvSpPr>
            <p:cNvPr id="86" name="Rectangle 85"/>
            <p:cNvSpPr/>
            <p:nvPr/>
          </p:nvSpPr>
          <p:spPr>
            <a:xfrm>
              <a:off x="149525" y="3151517"/>
              <a:ext cx="1656272" cy="103229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7" name="TextBox 86"/>
            <p:cNvSpPr txBox="1"/>
            <p:nvPr/>
          </p:nvSpPr>
          <p:spPr>
            <a:xfrm>
              <a:off x="652733" y="3094007"/>
              <a:ext cx="672860" cy="176003"/>
            </a:xfrm>
            <a:prstGeom prst="rect">
              <a:avLst/>
            </a:prstGeom>
            <a:solidFill>
              <a:schemeClr val="bg1"/>
            </a:solidFill>
          </p:spPr>
          <p:txBody>
            <a:bodyPr wrap="square" lIns="34281" tIns="17140" rIns="34281" bIns="17140" rtlCol="0">
              <a:spAutoFit/>
            </a:bodyPr>
            <a:lstStyle/>
            <a:p>
              <a:pPr algn="ctr"/>
              <a:r>
                <a:rPr lang="en-US" sz="1300" b="1" dirty="0">
                  <a:solidFill>
                    <a:srgbClr val="5F5F5F"/>
                  </a:solidFill>
                </a:rPr>
                <a:t>Others</a:t>
              </a:r>
            </a:p>
          </p:txBody>
        </p:sp>
        <p:pic>
          <p:nvPicPr>
            <p:cNvPr id="21506" name="Picture 2" descr="http://alightdigital.com/adagency/wp-content/uploads/2013/05/css3-html5-javascript-logo.png"/>
            <p:cNvPicPr>
              <a:picLocks noChangeAspect="1" noChangeArrowheads="1"/>
            </p:cNvPicPr>
            <p:nvPr/>
          </p:nvPicPr>
          <p:blipFill>
            <a:blip r:embed="rId3" cstate="print"/>
            <a:srcRect/>
            <a:stretch>
              <a:fillRect/>
            </a:stretch>
          </p:blipFill>
          <p:spPr bwMode="auto">
            <a:xfrm>
              <a:off x="479406" y="3233100"/>
              <a:ext cx="922707" cy="541322"/>
            </a:xfrm>
            <a:prstGeom prst="rect">
              <a:avLst/>
            </a:prstGeom>
            <a:noFill/>
          </p:spPr>
        </p:pic>
      </p:grpSp>
      <p:sp>
        <p:nvSpPr>
          <p:cNvPr id="70" name="Left-Right Arrow 69"/>
          <p:cNvSpPr/>
          <p:nvPr/>
        </p:nvSpPr>
        <p:spPr bwMode="auto">
          <a:xfrm>
            <a:off x="2544543" y="3222246"/>
            <a:ext cx="2047527" cy="449966"/>
          </a:xfrm>
          <a:prstGeom prst="lef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46017" tIns="23009" rIns="46017" bIns="23009" numCol="1" rtlCol="0" anchor="t" anchorCtr="0" compatLnSpc="1">
            <a:prstTxWarp prst="textNoShape">
              <a:avLst/>
            </a:prstTxWarp>
            <a:spAutoFit/>
          </a:bodyPr>
          <a:lstStyle/>
          <a:p>
            <a:pPr marL="59506" indent="-59506" algn="ctr" defTabSz="456999" fontAlgn="base">
              <a:lnSpc>
                <a:spcPct val="90000"/>
              </a:lnSpc>
              <a:spcBef>
                <a:spcPct val="50000"/>
              </a:spcBef>
              <a:spcAft>
                <a:spcPct val="0"/>
              </a:spcAft>
              <a:buClr>
                <a:srgbClr val="FF0000"/>
              </a:buClr>
            </a:pPr>
            <a:r>
              <a:rPr lang="en-US" sz="1300" b="1" dirty="0">
                <a:solidFill>
                  <a:srgbClr val="FFFFFF"/>
                </a:solidFill>
                <a:latin typeface="Arial" pitchFamily="-106" charset="0"/>
              </a:rPr>
              <a:t>Mobile APIs </a:t>
            </a:r>
          </a:p>
        </p:txBody>
      </p:sp>
      <p:sp>
        <p:nvSpPr>
          <p:cNvPr id="21518" name="Rounded Rectangle 21517"/>
          <p:cNvSpPr/>
          <p:nvPr/>
        </p:nvSpPr>
        <p:spPr>
          <a:xfrm>
            <a:off x="4592075" y="1445313"/>
            <a:ext cx="3840653" cy="4067362"/>
          </a:xfrm>
          <a:prstGeom prst="roundRect">
            <a:avLst>
              <a:gd name="adj" fmla="val 663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solidFill>
                <a:srgbClr val="FFFFFF"/>
              </a:solidFill>
            </a:endParaRPr>
          </a:p>
        </p:txBody>
      </p:sp>
      <p:sp>
        <p:nvSpPr>
          <p:cNvPr id="119" name="Rounded Rectangle 118"/>
          <p:cNvSpPr/>
          <p:nvPr/>
        </p:nvSpPr>
        <p:spPr>
          <a:xfrm>
            <a:off x="5919095" y="4323960"/>
            <a:ext cx="1049191" cy="39798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r>
              <a:rPr lang="en-US" sz="1400" b="1" dirty="0">
                <a:solidFill>
                  <a:srgbClr val="5F5F5F"/>
                </a:solidFill>
              </a:rPr>
              <a:t>SECURE</a:t>
            </a:r>
          </a:p>
        </p:txBody>
      </p:sp>
      <p:grpSp>
        <p:nvGrpSpPr>
          <p:cNvPr id="10" name="Group 112"/>
          <p:cNvGrpSpPr/>
          <p:nvPr/>
        </p:nvGrpSpPr>
        <p:grpSpPr>
          <a:xfrm>
            <a:off x="513854" y="10433751"/>
            <a:ext cx="1435293" cy="1184397"/>
            <a:chOff x="5445022" y="1348883"/>
            <a:chExt cx="1802376" cy="1486927"/>
          </a:xfrm>
          <a:effectLst/>
        </p:grpSpPr>
        <p:grpSp>
          <p:nvGrpSpPr>
            <p:cNvPr id="11" name="Group 78"/>
            <p:cNvGrpSpPr/>
            <p:nvPr/>
          </p:nvGrpSpPr>
          <p:grpSpPr>
            <a:xfrm>
              <a:off x="5445020" y="1348883"/>
              <a:ext cx="1802375" cy="1076893"/>
              <a:chOff x="2722259" y="192502"/>
              <a:chExt cx="1605435" cy="959224"/>
            </a:xfrm>
            <a:effectLst/>
          </p:grpSpPr>
          <p:sp>
            <p:nvSpPr>
              <p:cNvPr id="152" name="Arc 151"/>
              <p:cNvSpPr/>
              <p:nvPr/>
            </p:nvSpPr>
            <p:spPr>
              <a:xfrm>
                <a:off x="3713440" y="537472"/>
                <a:ext cx="614254" cy="614254"/>
              </a:xfrm>
              <a:prstGeom prst="arc">
                <a:avLst>
                  <a:gd name="adj1" fmla="val 15614296"/>
                  <a:gd name="adj2" fmla="val 5318166"/>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53" name="Arc 152"/>
              <p:cNvSpPr/>
              <p:nvPr/>
            </p:nvSpPr>
            <p:spPr>
              <a:xfrm flipH="1">
                <a:off x="2722259" y="565394"/>
                <a:ext cx="586331" cy="586331"/>
              </a:xfrm>
              <a:prstGeom prst="arc">
                <a:avLst>
                  <a:gd name="adj1" fmla="val 16112914"/>
                  <a:gd name="adj2" fmla="val 5813318"/>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54" name="Arc 153"/>
              <p:cNvSpPr/>
              <p:nvPr/>
            </p:nvSpPr>
            <p:spPr>
              <a:xfrm flipH="1">
                <a:off x="3021328" y="192502"/>
                <a:ext cx="601981" cy="601981"/>
              </a:xfrm>
              <a:prstGeom prst="arc">
                <a:avLst>
                  <a:gd name="adj1" fmla="val 12410787"/>
                  <a:gd name="adj2" fmla="val 568492"/>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55" name="Arc 154"/>
              <p:cNvSpPr/>
              <p:nvPr/>
            </p:nvSpPr>
            <p:spPr>
              <a:xfrm flipH="1">
                <a:off x="3371844" y="342900"/>
                <a:ext cx="619227" cy="619227"/>
              </a:xfrm>
              <a:prstGeom prst="arc">
                <a:avLst>
                  <a:gd name="adj1" fmla="val 12234367"/>
                  <a:gd name="adj2" fmla="val 17202984"/>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grpSp>
        <p:grpSp>
          <p:nvGrpSpPr>
            <p:cNvPr id="12" name="Group 84"/>
            <p:cNvGrpSpPr/>
            <p:nvPr/>
          </p:nvGrpSpPr>
          <p:grpSpPr>
            <a:xfrm>
              <a:off x="5940205" y="1945465"/>
              <a:ext cx="885074" cy="890342"/>
              <a:chOff x="3163335" y="723900"/>
              <a:chExt cx="788364" cy="793057"/>
            </a:xfrm>
            <a:solidFill>
              <a:srgbClr val="0070C0"/>
            </a:solidFill>
            <a:effectLst/>
          </p:grpSpPr>
          <p:sp>
            <p:nvSpPr>
              <p:cNvPr id="148" name="Freeform 147"/>
              <p:cNvSpPr/>
              <p:nvPr/>
            </p:nvSpPr>
            <p:spPr>
              <a:xfrm>
                <a:off x="3204210" y="723900"/>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49" name="Freeform 148"/>
              <p:cNvSpPr/>
              <p:nvPr/>
            </p:nvSpPr>
            <p:spPr>
              <a:xfrm rot="5400000">
                <a:off x="3570699" y="801764"/>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50" name="Freeform 149"/>
              <p:cNvSpPr/>
              <p:nvPr/>
            </p:nvSpPr>
            <p:spPr>
              <a:xfrm rot="10800000">
                <a:off x="3491985" y="1174057"/>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51" name="Freeform 150"/>
              <p:cNvSpPr/>
              <p:nvPr/>
            </p:nvSpPr>
            <p:spPr>
              <a:xfrm rot="16200000">
                <a:off x="3125235" y="1094652"/>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grpSp>
      </p:grpSp>
      <p:grpSp>
        <p:nvGrpSpPr>
          <p:cNvPr id="13" name="Group 155"/>
          <p:cNvGrpSpPr/>
          <p:nvPr/>
        </p:nvGrpSpPr>
        <p:grpSpPr>
          <a:xfrm>
            <a:off x="717001" y="10636951"/>
            <a:ext cx="1435293" cy="1184397"/>
            <a:chOff x="5445022" y="1348883"/>
            <a:chExt cx="1802376" cy="1486927"/>
          </a:xfrm>
          <a:effectLst/>
        </p:grpSpPr>
        <p:grpSp>
          <p:nvGrpSpPr>
            <p:cNvPr id="14" name="Group 78"/>
            <p:cNvGrpSpPr/>
            <p:nvPr/>
          </p:nvGrpSpPr>
          <p:grpSpPr>
            <a:xfrm>
              <a:off x="5445020" y="1348883"/>
              <a:ext cx="1802375" cy="1076893"/>
              <a:chOff x="2722259" y="192502"/>
              <a:chExt cx="1605435" cy="959224"/>
            </a:xfrm>
            <a:effectLst/>
          </p:grpSpPr>
          <p:sp>
            <p:nvSpPr>
              <p:cNvPr id="163" name="Arc 162"/>
              <p:cNvSpPr/>
              <p:nvPr/>
            </p:nvSpPr>
            <p:spPr>
              <a:xfrm>
                <a:off x="3713440" y="537472"/>
                <a:ext cx="614254" cy="614254"/>
              </a:xfrm>
              <a:prstGeom prst="arc">
                <a:avLst>
                  <a:gd name="adj1" fmla="val 15614296"/>
                  <a:gd name="adj2" fmla="val 5318166"/>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64" name="Arc 163"/>
              <p:cNvSpPr/>
              <p:nvPr/>
            </p:nvSpPr>
            <p:spPr>
              <a:xfrm flipH="1">
                <a:off x="2722259" y="565394"/>
                <a:ext cx="586331" cy="586331"/>
              </a:xfrm>
              <a:prstGeom prst="arc">
                <a:avLst>
                  <a:gd name="adj1" fmla="val 16112914"/>
                  <a:gd name="adj2" fmla="val 5813318"/>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65" name="Arc 164"/>
              <p:cNvSpPr/>
              <p:nvPr/>
            </p:nvSpPr>
            <p:spPr>
              <a:xfrm flipH="1">
                <a:off x="3021328" y="192502"/>
                <a:ext cx="601981" cy="601981"/>
              </a:xfrm>
              <a:prstGeom prst="arc">
                <a:avLst>
                  <a:gd name="adj1" fmla="val 12410787"/>
                  <a:gd name="adj2" fmla="val 568492"/>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66" name="Arc 165"/>
              <p:cNvSpPr/>
              <p:nvPr/>
            </p:nvSpPr>
            <p:spPr>
              <a:xfrm flipH="1">
                <a:off x="3371844" y="342900"/>
                <a:ext cx="619227" cy="619227"/>
              </a:xfrm>
              <a:prstGeom prst="arc">
                <a:avLst>
                  <a:gd name="adj1" fmla="val 12234367"/>
                  <a:gd name="adj2" fmla="val 17202984"/>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grpSp>
        <p:grpSp>
          <p:nvGrpSpPr>
            <p:cNvPr id="15" name="Group 84"/>
            <p:cNvGrpSpPr/>
            <p:nvPr/>
          </p:nvGrpSpPr>
          <p:grpSpPr>
            <a:xfrm>
              <a:off x="5940205" y="1945465"/>
              <a:ext cx="885074" cy="890342"/>
              <a:chOff x="3163335" y="723900"/>
              <a:chExt cx="788364" cy="793057"/>
            </a:xfrm>
            <a:solidFill>
              <a:srgbClr val="0070C0"/>
            </a:solidFill>
            <a:effectLst/>
          </p:grpSpPr>
          <p:sp>
            <p:nvSpPr>
              <p:cNvPr id="159" name="Freeform 158"/>
              <p:cNvSpPr/>
              <p:nvPr/>
            </p:nvSpPr>
            <p:spPr>
              <a:xfrm>
                <a:off x="3204210" y="723900"/>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60" name="Freeform 159"/>
              <p:cNvSpPr/>
              <p:nvPr/>
            </p:nvSpPr>
            <p:spPr>
              <a:xfrm rot="5400000">
                <a:off x="3570699" y="801764"/>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61" name="Freeform 160"/>
              <p:cNvSpPr/>
              <p:nvPr/>
            </p:nvSpPr>
            <p:spPr>
              <a:xfrm rot="10800000">
                <a:off x="3491985" y="1174057"/>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62" name="Freeform 161"/>
              <p:cNvSpPr/>
              <p:nvPr/>
            </p:nvSpPr>
            <p:spPr>
              <a:xfrm rot="16200000">
                <a:off x="3125235" y="1094652"/>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grpSp>
      </p:grpSp>
      <p:grpSp>
        <p:nvGrpSpPr>
          <p:cNvPr id="16" name="Group 166"/>
          <p:cNvGrpSpPr/>
          <p:nvPr/>
        </p:nvGrpSpPr>
        <p:grpSpPr>
          <a:xfrm>
            <a:off x="4737936" y="2907571"/>
            <a:ext cx="3247275" cy="2309092"/>
            <a:chOff x="5445020" y="1348883"/>
            <a:chExt cx="1802375" cy="1486923"/>
          </a:xfrm>
          <a:effectLst/>
        </p:grpSpPr>
        <p:grpSp>
          <p:nvGrpSpPr>
            <p:cNvPr id="17" name="Group 167"/>
            <p:cNvGrpSpPr/>
            <p:nvPr/>
          </p:nvGrpSpPr>
          <p:grpSpPr>
            <a:xfrm>
              <a:off x="5445020" y="1348883"/>
              <a:ext cx="1802375" cy="1076893"/>
              <a:chOff x="2722259" y="192502"/>
              <a:chExt cx="1605435" cy="959224"/>
            </a:xfrm>
            <a:effectLst/>
          </p:grpSpPr>
          <p:sp>
            <p:nvSpPr>
              <p:cNvPr id="174" name="Arc 173"/>
              <p:cNvSpPr/>
              <p:nvPr/>
            </p:nvSpPr>
            <p:spPr>
              <a:xfrm>
                <a:off x="3713440" y="537472"/>
                <a:ext cx="614254" cy="614254"/>
              </a:xfrm>
              <a:prstGeom prst="arc">
                <a:avLst>
                  <a:gd name="adj1" fmla="val 15614296"/>
                  <a:gd name="adj2" fmla="val 5318166"/>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75" name="Arc 174"/>
              <p:cNvSpPr/>
              <p:nvPr/>
            </p:nvSpPr>
            <p:spPr>
              <a:xfrm flipH="1">
                <a:off x="2722259" y="565394"/>
                <a:ext cx="586331" cy="586331"/>
              </a:xfrm>
              <a:prstGeom prst="arc">
                <a:avLst>
                  <a:gd name="adj1" fmla="val 16112914"/>
                  <a:gd name="adj2" fmla="val 5813318"/>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76" name="Arc 175"/>
              <p:cNvSpPr/>
              <p:nvPr/>
            </p:nvSpPr>
            <p:spPr>
              <a:xfrm flipH="1">
                <a:off x="3021328" y="192502"/>
                <a:ext cx="601981" cy="601981"/>
              </a:xfrm>
              <a:prstGeom prst="arc">
                <a:avLst>
                  <a:gd name="adj1" fmla="val 12410787"/>
                  <a:gd name="adj2" fmla="val 568492"/>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77" name="Arc 176"/>
              <p:cNvSpPr/>
              <p:nvPr/>
            </p:nvSpPr>
            <p:spPr>
              <a:xfrm flipH="1">
                <a:off x="3371844" y="342900"/>
                <a:ext cx="619227" cy="619227"/>
              </a:xfrm>
              <a:prstGeom prst="arc">
                <a:avLst>
                  <a:gd name="adj1" fmla="val 12234367"/>
                  <a:gd name="adj2" fmla="val 17202984"/>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grpSp>
        <p:grpSp>
          <p:nvGrpSpPr>
            <p:cNvPr id="18" name="Group 168"/>
            <p:cNvGrpSpPr/>
            <p:nvPr/>
          </p:nvGrpSpPr>
          <p:grpSpPr>
            <a:xfrm>
              <a:off x="5940205" y="1945464"/>
              <a:ext cx="885074" cy="890342"/>
              <a:chOff x="3163335" y="723900"/>
              <a:chExt cx="788364" cy="793057"/>
            </a:xfrm>
            <a:solidFill>
              <a:srgbClr val="0070C0"/>
            </a:solidFill>
            <a:effectLst/>
          </p:grpSpPr>
          <p:sp>
            <p:nvSpPr>
              <p:cNvPr id="170" name="Freeform 169"/>
              <p:cNvSpPr/>
              <p:nvPr/>
            </p:nvSpPr>
            <p:spPr>
              <a:xfrm>
                <a:off x="3204210" y="723900"/>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71" name="Freeform 170"/>
              <p:cNvSpPr/>
              <p:nvPr/>
            </p:nvSpPr>
            <p:spPr>
              <a:xfrm rot="5400000">
                <a:off x="3570699" y="801764"/>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72" name="Freeform 171"/>
              <p:cNvSpPr/>
              <p:nvPr/>
            </p:nvSpPr>
            <p:spPr>
              <a:xfrm rot="10800000">
                <a:off x="3491985" y="1174057"/>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73" name="Freeform 172"/>
              <p:cNvSpPr/>
              <p:nvPr/>
            </p:nvSpPr>
            <p:spPr>
              <a:xfrm rot="16200000">
                <a:off x="3125235" y="1094652"/>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grpSp>
      </p:grpSp>
      <p:sp>
        <p:nvSpPr>
          <p:cNvPr id="178" name="TextBox 177"/>
          <p:cNvSpPr txBox="1"/>
          <p:nvPr/>
        </p:nvSpPr>
        <p:spPr>
          <a:xfrm>
            <a:off x="5215019" y="3238223"/>
            <a:ext cx="2354659" cy="661697"/>
          </a:xfrm>
          <a:prstGeom prst="rect">
            <a:avLst/>
          </a:prstGeom>
          <a:noFill/>
          <a:ln>
            <a:noFill/>
          </a:ln>
        </p:spPr>
        <p:txBody>
          <a:bodyPr wrap="square" lIns="45700" tIns="22849" rIns="45700" bIns="22849" rtlCol="0">
            <a:spAutoFit/>
          </a:bodyPr>
          <a:lstStyle/>
          <a:p>
            <a:pPr algn="ctr"/>
            <a:r>
              <a:rPr lang="en-US" sz="2000" b="1" cap="all" dirty="0">
                <a:solidFill>
                  <a:srgbClr val="5F5F5F"/>
                </a:solidFill>
              </a:rPr>
              <a:t>Mobile </a:t>
            </a:r>
          </a:p>
          <a:p>
            <a:pPr algn="ctr"/>
            <a:r>
              <a:rPr lang="en-US" sz="2000" b="1" cap="all" dirty="0">
                <a:solidFill>
                  <a:srgbClr val="5F5F5F"/>
                </a:solidFill>
              </a:rPr>
              <a:t>Cloud Service</a:t>
            </a:r>
          </a:p>
        </p:txBody>
      </p:sp>
      <p:sp>
        <p:nvSpPr>
          <p:cNvPr id="181" name="Title 180"/>
          <p:cNvSpPr>
            <a:spLocks noGrp="1"/>
          </p:cNvSpPr>
          <p:nvPr>
            <p:ph type="title"/>
          </p:nvPr>
        </p:nvSpPr>
        <p:spPr>
          <a:xfrm>
            <a:off x="259762" y="204539"/>
            <a:ext cx="9702469" cy="576345"/>
          </a:xfrm>
        </p:spPr>
        <p:txBody>
          <a:bodyPr/>
          <a:lstStyle/>
          <a:p>
            <a:r>
              <a:rPr lang="en-US" smtClean="0"/>
              <a:t>Architecture Diagram </a:t>
            </a:r>
            <a:endParaRPr lang="en-US" dirty="0"/>
          </a:p>
        </p:txBody>
      </p:sp>
      <p:pic>
        <p:nvPicPr>
          <p:cNvPr id="167" name="Picture 166" descr="Screen Shot 2014-06-25 at 3.20.27 PM.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05985" y="1821300"/>
            <a:ext cx="1772960" cy="1244758"/>
          </a:xfrm>
          <a:prstGeom prst="rect">
            <a:avLst/>
          </a:prstGeom>
        </p:spPr>
      </p:pic>
      <p:pic>
        <p:nvPicPr>
          <p:cNvPr id="168" name="Picture 167" descr="Screen Shot 2014-06-25 at 3.02.18 PM.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834944" y="2025835"/>
            <a:ext cx="604586" cy="1166991"/>
          </a:xfrm>
          <a:prstGeom prst="rect">
            <a:avLst/>
          </a:prstGeom>
        </p:spPr>
      </p:pic>
      <p:pic>
        <p:nvPicPr>
          <p:cNvPr id="169" name="Picture 168" descr="images.jpe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04022" y="2819920"/>
            <a:ext cx="345770" cy="345860"/>
          </a:xfrm>
          <a:prstGeom prst="rect">
            <a:avLst/>
          </a:prstGeom>
        </p:spPr>
      </p:pic>
      <p:pic>
        <p:nvPicPr>
          <p:cNvPr id="179" name="Picture 178" descr="Eclipse_Logo2014_New.jpg"/>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449994" y="2903297"/>
            <a:ext cx="997603" cy="233482"/>
          </a:xfrm>
          <a:prstGeom prst="rect">
            <a:avLst/>
          </a:prstGeom>
        </p:spPr>
      </p:pic>
      <p:grpSp>
        <p:nvGrpSpPr>
          <p:cNvPr id="22" name="Group 201"/>
          <p:cNvGrpSpPr/>
          <p:nvPr/>
        </p:nvGrpSpPr>
        <p:grpSpPr>
          <a:xfrm>
            <a:off x="8501799" y="3523882"/>
            <a:ext cx="1314505" cy="699458"/>
            <a:chOff x="8500211" y="3381007"/>
            <a:chExt cx="1314505" cy="699458"/>
          </a:xfrm>
        </p:grpSpPr>
        <p:sp>
          <p:nvSpPr>
            <p:cNvPr id="3" name="TextBox 2"/>
            <p:cNvSpPr txBox="1"/>
            <p:nvPr/>
          </p:nvSpPr>
          <p:spPr>
            <a:xfrm>
              <a:off x="8830848" y="3799629"/>
              <a:ext cx="69296" cy="280836"/>
            </a:xfrm>
            <a:prstGeom prst="rect">
              <a:avLst/>
            </a:prstGeom>
            <a:noFill/>
          </p:spPr>
          <p:txBody>
            <a:bodyPr wrap="none" lIns="34281" tIns="17140" rIns="34281" bIns="17140" rtlCol="0">
              <a:spAutoFit/>
            </a:bodyPr>
            <a:lstStyle/>
            <a:p>
              <a:endParaRPr lang="en-US" sz="1600" b="1" dirty="0">
                <a:solidFill>
                  <a:srgbClr val="5F5F5F"/>
                </a:solidFill>
              </a:endParaRPr>
            </a:p>
          </p:txBody>
        </p:sp>
        <p:sp>
          <p:nvSpPr>
            <p:cNvPr id="158" name="Left-Right Arrow 157"/>
            <p:cNvSpPr/>
            <p:nvPr/>
          </p:nvSpPr>
          <p:spPr bwMode="auto">
            <a:xfrm>
              <a:off x="8500211" y="3381007"/>
              <a:ext cx="1314505" cy="426903"/>
            </a:xfrm>
            <a:prstGeom prst="lef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34519" tIns="17260" rIns="34519" bIns="17260" numCol="1" rtlCol="0" anchor="t" anchorCtr="0" compatLnSpc="1">
              <a:prstTxWarp prst="textNoShape">
                <a:avLst/>
              </a:prstTxWarp>
              <a:spAutoFit/>
            </a:bodyPr>
            <a:lstStyle/>
            <a:p>
              <a:pPr marL="59506" indent="-59506" algn="ctr" defTabSz="456999" fontAlgn="base">
                <a:lnSpc>
                  <a:spcPct val="90000"/>
                </a:lnSpc>
                <a:spcBef>
                  <a:spcPct val="50000"/>
                </a:spcBef>
                <a:spcAft>
                  <a:spcPct val="0"/>
                </a:spcAft>
                <a:buClr>
                  <a:srgbClr val="FF0000"/>
                </a:buClr>
              </a:pPr>
              <a:r>
                <a:rPr lang="en-US" sz="1300" b="1" dirty="0">
                  <a:solidFill>
                    <a:srgbClr val="FFFFFF"/>
                  </a:solidFill>
                  <a:latin typeface="Arial" pitchFamily="-106" charset="0"/>
                </a:rPr>
                <a:t>Connectors</a:t>
              </a:r>
            </a:p>
          </p:txBody>
        </p:sp>
      </p:grpSp>
      <p:grpSp>
        <p:nvGrpSpPr>
          <p:cNvPr id="30" name="Group 69"/>
          <p:cNvGrpSpPr/>
          <p:nvPr/>
        </p:nvGrpSpPr>
        <p:grpSpPr>
          <a:xfrm>
            <a:off x="9813488" y="2779853"/>
            <a:ext cx="2043481" cy="2003627"/>
            <a:chOff x="3532165" y="3589677"/>
            <a:chExt cx="972541" cy="941587"/>
          </a:xfrm>
        </p:grpSpPr>
        <p:grpSp>
          <p:nvGrpSpPr>
            <p:cNvPr id="31" name="Group 66"/>
            <p:cNvGrpSpPr/>
            <p:nvPr/>
          </p:nvGrpSpPr>
          <p:grpSpPr>
            <a:xfrm>
              <a:off x="3532165" y="3589677"/>
              <a:ext cx="972541" cy="941587"/>
              <a:chOff x="2204068" y="3502417"/>
              <a:chExt cx="972541" cy="941587"/>
            </a:xfrm>
          </p:grpSpPr>
          <p:sp>
            <p:nvSpPr>
              <p:cNvPr id="121" name="Rounded Rectangle 120"/>
              <p:cNvSpPr/>
              <p:nvPr/>
            </p:nvSpPr>
            <p:spPr>
              <a:xfrm>
                <a:off x="2204068" y="3502417"/>
                <a:ext cx="972541" cy="941587"/>
              </a:xfrm>
              <a:prstGeom prst="roundRect">
                <a:avLst/>
              </a:prstGeom>
              <a:solidFill>
                <a:schemeClr val="bg1"/>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3A3A3"/>
                  </a:solidFill>
                </a:endParaRPr>
              </a:p>
            </p:txBody>
          </p:sp>
          <p:grpSp>
            <p:nvGrpSpPr>
              <p:cNvPr id="32" name="Group 91"/>
              <p:cNvGrpSpPr/>
              <p:nvPr/>
            </p:nvGrpSpPr>
            <p:grpSpPr>
              <a:xfrm>
                <a:off x="2280728" y="3667752"/>
                <a:ext cx="817454" cy="461421"/>
                <a:chOff x="2941429" y="2119131"/>
                <a:chExt cx="1378775" cy="778263"/>
              </a:xfrm>
              <a:effectLst/>
            </p:grpSpPr>
            <p:pic>
              <p:nvPicPr>
                <p:cNvPr id="123" name="Picture 122" descr="Cloud_Grey.png"/>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3400183" y="2317564"/>
                  <a:ext cx="426690" cy="280396"/>
                </a:xfrm>
                <a:prstGeom prst="rect">
                  <a:avLst/>
                </a:prstGeom>
              </p:spPr>
            </p:pic>
            <p:grpSp>
              <p:nvGrpSpPr>
                <p:cNvPr id="33" name="Group 93"/>
                <p:cNvGrpSpPr/>
                <p:nvPr/>
              </p:nvGrpSpPr>
              <p:grpSpPr>
                <a:xfrm>
                  <a:off x="2941429" y="2119131"/>
                  <a:ext cx="1378775" cy="778263"/>
                  <a:chOff x="2941429" y="2119131"/>
                  <a:chExt cx="1378775" cy="778263"/>
                </a:xfrm>
              </p:grpSpPr>
              <p:pic>
                <p:nvPicPr>
                  <p:cNvPr id="125" name="Picture 124" descr="CycleArrow_Red.png"/>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3246823" y="2119131"/>
                    <a:ext cx="707089" cy="353544"/>
                  </a:xfrm>
                  <a:prstGeom prst="rect">
                    <a:avLst/>
                  </a:prstGeom>
                </p:spPr>
              </p:pic>
              <p:pic>
                <p:nvPicPr>
                  <p:cNvPr id="126" name="Picture 125" descr="Database_Grey.png"/>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2941429" y="2367656"/>
                    <a:ext cx="280398" cy="329162"/>
                  </a:xfrm>
                  <a:prstGeom prst="rect">
                    <a:avLst/>
                  </a:prstGeom>
                  <a:effectLst/>
                </p:spPr>
              </p:pic>
              <p:pic>
                <p:nvPicPr>
                  <p:cNvPr id="127" name="Picture 126" descr="Database_Red.png"/>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4039806" y="2367656"/>
                    <a:ext cx="280398" cy="329162"/>
                  </a:xfrm>
                  <a:prstGeom prst="rect">
                    <a:avLst/>
                  </a:prstGeom>
                  <a:effectLst/>
                </p:spPr>
              </p:pic>
              <p:pic>
                <p:nvPicPr>
                  <p:cNvPr id="128" name="Picture 127" descr="CycleArrow_Grey.png"/>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3277272" y="2543851"/>
                    <a:ext cx="707089" cy="353543"/>
                  </a:xfrm>
                  <a:prstGeom prst="rect">
                    <a:avLst/>
                  </a:prstGeom>
                  <a:effectLst/>
                </p:spPr>
              </p:pic>
            </p:grpSp>
          </p:grpSp>
        </p:grpSp>
        <p:sp>
          <p:nvSpPr>
            <p:cNvPr id="120" name="Rectangle 119"/>
            <p:cNvSpPr/>
            <p:nvPr/>
          </p:nvSpPr>
          <p:spPr>
            <a:xfrm>
              <a:off x="3552076" y="4295104"/>
              <a:ext cx="951459" cy="145390"/>
            </a:xfrm>
            <a:prstGeom prst="rect">
              <a:avLst/>
            </a:prstGeom>
            <a:ln>
              <a:noFill/>
            </a:ln>
          </p:spPr>
          <p:txBody>
            <a:bodyPr wrap="square" lIns="34259" tIns="17128" rIns="34259" bIns="17128">
              <a:spAutoFit/>
            </a:bodyPr>
            <a:lstStyle/>
            <a:p>
              <a:pPr marL="59492" indent="-59492" algn="ctr" defTabSz="456999" fontAlgn="base">
                <a:lnSpc>
                  <a:spcPct val="90000"/>
                </a:lnSpc>
                <a:spcBef>
                  <a:spcPct val="50000"/>
                </a:spcBef>
                <a:spcAft>
                  <a:spcPct val="0"/>
                </a:spcAft>
                <a:buClr>
                  <a:srgbClr val="667263"/>
                </a:buClr>
                <a:defRPr/>
              </a:pPr>
              <a:r>
                <a:rPr lang="en-US" sz="1100" b="1" cap="all" dirty="0" smtClean="0">
                  <a:solidFill>
                    <a:srgbClr val="000000"/>
                  </a:solidFill>
                  <a:ea typeface="ＭＳ Ｐゴシック" pitchFamily="1" charset="-128"/>
                  <a:cs typeface="Arial" pitchFamily="34" charset="0"/>
                </a:rPr>
                <a:t>HCM/ FIN CLOUD</a:t>
              </a:r>
              <a:endParaRPr lang="en-US" sz="1100" b="1" cap="all" dirty="0">
                <a:solidFill>
                  <a:srgbClr val="000000"/>
                </a:solidFill>
                <a:ea typeface="ＭＳ Ｐゴシック" pitchFamily="1" charset="-128"/>
                <a:cs typeface="Arial" pitchFamily="34" charset="0"/>
              </a:endParaRPr>
            </a:p>
          </p:txBody>
        </p:sp>
      </p:grpSp>
      <p:pic>
        <p:nvPicPr>
          <p:cNvPr id="233" name="Picture 232"/>
          <p:cNvPicPr>
            <a:picLocks noChangeAspect="1"/>
          </p:cNvPicPr>
          <p:nvPr/>
        </p:nvPicPr>
        <p:blipFill>
          <a:blip r:embed="rId13"/>
          <a:stretch>
            <a:fillRect/>
          </a:stretch>
        </p:blipFill>
        <p:spPr>
          <a:xfrm>
            <a:off x="10149217" y="4081729"/>
            <a:ext cx="1455240" cy="716251"/>
          </a:xfrm>
          <a:prstGeom prst="rect">
            <a:avLst/>
          </a:prstGeom>
        </p:spPr>
      </p:pic>
      <p:pic>
        <p:nvPicPr>
          <p:cNvPr id="235" name="Picture 234"/>
          <p:cNvPicPr>
            <a:picLocks noChangeAspect="1"/>
          </p:cNvPicPr>
          <p:nvPr/>
        </p:nvPicPr>
        <p:blipFill>
          <a:blip r:embed="rId14"/>
          <a:stretch>
            <a:fillRect/>
          </a:stretch>
        </p:blipFill>
        <p:spPr>
          <a:xfrm>
            <a:off x="5252107" y="1533827"/>
            <a:ext cx="2143125" cy="1209675"/>
          </a:xfrm>
          <a:prstGeom prst="rect">
            <a:avLst/>
          </a:prstGeom>
        </p:spPr>
      </p:pic>
      <p:sp>
        <p:nvSpPr>
          <p:cNvPr id="4" name="TextBox 3"/>
          <p:cNvSpPr txBox="1"/>
          <p:nvPr/>
        </p:nvSpPr>
        <p:spPr>
          <a:xfrm>
            <a:off x="2708378" y="2104845"/>
            <a:ext cx="1816261" cy="1133378"/>
          </a:xfrm>
          <a:prstGeom prst="rect">
            <a:avLst/>
          </a:prstGeom>
          <a:ln/>
        </p:spPr>
        <p:style>
          <a:lnRef idx="1">
            <a:schemeClr val="accent5"/>
          </a:lnRef>
          <a:fillRef idx="2">
            <a:schemeClr val="accent5"/>
          </a:fillRef>
          <a:effectRef idx="1">
            <a:schemeClr val="accent5"/>
          </a:effectRef>
          <a:fontRef idx="minor">
            <a:schemeClr val="dk1"/>
          </a:fontRef>
        </p:style>
        <p:txBody>
          <a:bodyPr wrap="square" lIns="0" tIns="0" rIns="0" bIns="0" rtlCol="0">
            <a:noAutofit/>
          </a:bodyPr>
          <a:lstStyle/>
          <a:p>
            <a:pPr>
              <a:lnSpc>
                <a:spcPct val="90000"/>
              </a:lnSpc>
            </a:pPr>
            <a:r>
              <a:rPr lang="en-US" sz="1200" b="1" dirty="0" smtClean="0"/>
              <a:t>GET /employees</a:t>
            </a:r>
          </a:p>
          <a:p>
            <a:pPr>
              <a:lnSpc>
                <a:spcPct val="90000"/>
              </a:lnSpc>
            </a:pPr>
            <a:endParaRPr lang="en-US" sz="1200" b="1" dirty="0" smtClean="0"/>
          </a:p>
          <a:p>
            <a:pPr>
              <a:lnSpc>
                <a:spcPct val="90000"/>
              </a:lnSpc>
            </a:pPr>
            <a:r>
              <a:rPr lang="en-US" sz="1200" b="1" dirty="0" smtClean="0"/>
              <a:t>GET /employees/{</a:t>
            </a:r>
            <a:r>
              <a:rPr lang="en-US" sz="1200" b="1" dirty="0" err="1" smtClean="0"/>
              <a:t>personID</a:t>
            </a:r>
            <a:r>
              <a:rPr lang="en-US" sz="1200" b="1" dirty="0"/>
              <a:t>}</a:t>
            </a:r>
            <a:endParaRPr lang="en-US" sz="1200" b="1" dirty="0" smtClean="0"/>
          </a:p>
          <a:p>
            <a:pPr>
              <a:lnSpc>
                <a:spcPct val="90000"/>
              </a:lnSpc>
            </a:pPr>
            <a:endParaRPr lang="en-US" sz="1200" b="1" dirty="0" smtClean="0"/>
          </a:p>
          <a:p>
            <a:pPr>
              <a:lnSpc>
                <a:spcPct val="90000"/>
              </a:lnSpc>
            </a:pPr>
            <a:r>
              <a:rPr lang="en-US" sz="1200" b="1" dirty="0" smtClean="0"/>
              <a:t>GET</a:t>
            </a:r>
          </a:p>
          <a:p>
            <a:pPr>
              <a:lnSpc>
                <a:spcPct val="90000"/>
              </a:lnSpc>
            </a:pPr>
            <a:r>
              <a:rPr lang="en-US" sz="1200" b="1" dirty="0" smtClean="0"/>
              <a:t>/expense/{</a:t>
            </a:r>
            <a:r>
              <a:rPr lang="en-US" sz="1200" b="1" dirty="0" err="1" smtClean="0"/>
              <a:t>expenseID</a:t>
            </a:r>
            <a:r>
              <a:rPr lang="en-US" sz="1200" b="1" dirty="0" smtClean="0"/>
              <a:t>}</a:t>
            </a:r>
            <a:endParaRPr lang="en-US" sz="1200" b="1" dirty="0"/>
          </a:p>
        </p:txBody>
      </p:sp>
      <p:pic>
        <p:nvPicPr>
          <p:cNvPr id="1026" name="Picture 2" descr="https://spinspire.com/sites/spinspire.com/files/field/image/rest_api_256x256.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43715" y="1462711"/>
            <a:ext cx="871146" cy="871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01353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Oracle_16x9-2014-0714" id="{032D2387-665B-4DFB-BDAE-D66619AD7C3A}" vid="{BB0AD61B-F388-487D-A806-2F7277FE970B}"/>
    </a:ext>
  </a:extLst>
</a:theme>
</file>

<file path=ppt/theme/theme3.xml><?xml version="1.0" encoding="utf-8"?>
<a:theme xmlns:a="http://schemas.openxmlformats.org/drawingml/2006/main" name="NEW">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solidFill>
            <a:schemeClr val="accent5"/>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64</TotalTime>
  <Words>391</Words>
  <Application>Microsoft Office PowerPoint</Application>
  <PresentationFormat>Widescreen</PresentationFormat>
  <Paragraphs>72</Paragraphs>
  <Slides>4</Slides>
  <Notes>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vt:i4>
      </vt:variant>
    </vt:vector>
  </HeadingPairs>
  <TitlesOfParts>
    <vt:vector size="12" baseType="lpstr">
      <vt:lpstr>ＭＳ Ｐゴシック</vt:lpstr>
      <vt:lpstr>Arial</vt:lpstr>
      <vt:lpstr>Calibri</vt:lpstr>
      <vt:lpstr>Calibri Light</vt:lpstr>
      <vt:lpstr>Wingdings</vt:lpstr>
      <vt:lpstr>Office Theme</vt:lpstr>
      <vt:lpstr>blank</vt:lpstr>
      <vt:lpstr>NEW</vt:lpstr>
      <vt:lpstr>MCS and HCM/FIN SaaS Integration</vt:lpstr>
      <vt:lpstr>Idea and Use-Cases</vt:lpstr>
      <vt:lpstr>Screenshots of iPad App</vt:lpstr>
      <vt:lpstr>Architecture Diagram </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MCS and HCM SaaS Integration</dc:title>
  <dc:creator>Anirban Bagchi</dc:creator>
  <cp:lastModifiedBy>Anirban Bagchi</cp:lastModifiedBy>
  <cp:revision>23</cp:revision>
  <dcterms:created xsi:type="dcterms:W3CDTF">2015-07-30T14:48:42Z</dcterms:created>
  <dcterms:modified xsi:type="dcterms:W3CDTF">2015-07-30T15:54:34Z</dcterms:modified>
</cp:coreProperties>
</file>