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533" r:id="rId2"/>
    <p:sldId id="522" r:id="rId3"/>
    <p:sldId id="498" r:id="rId4"/>
    <p:sldId id="510" r:id="rId5"/>
    <p:sldId id="524" r:id="rId6"/>
    <p:sldId id="512" r:id="rId7"/>
    <p:sldId id="506" r:id="rId8"/>
    <p:sldId id="527" r:id="rId9"/>
    <p:sldId id="500" r:id="rId10"/>
    <p:sldId id="528" r:id="rId11"/>
    <p:sldId id="529" r:id="rId12"/>
    <p:sldId id="530" r:id="rId13"/>
    <p:sldId id="531" r:id="rId14"/>
    <p:sldId id="532" r:id="rId15"/>
    <p:sldId id="501" r:id="rId16"/>
    <p:sldId id="523" r:id="rId17"/>
  </p:sldIdLst>
  <p:sldSz cx="12188825"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86" autoAdjust="0"/>
    <p:restoredTop sz="97793" autoAdjust="0"/>
  </p:normalViewPr>
  <p:slideViewPr>
    <p:cSldViewPr snapToGrid="0">
      <p:cViewPr>
        <p:scale>
          <a:sx n="90" d="100"/>
          <a:sy n="90" d="100"/>
        </p:scale>
        <p:origin x="-444" y="762"/>
      </p:cViewPr>
      <p:guideLst>
        <p:guide orient="horz" pos="2160"/>
        <p:guide orient="horz" pos="3744"/>
        <p:guide orient="horz" pos="968"/>
        <p:guide orient="horz" pos="1248"/>
        <p:guide pos="3839"/>
        <p:guide pos="7343"/>
        <p:guide pos="335"/>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83" d="100"/>
          <a:sy n="83" d="100"/>
        </p:scale>
        <p:origin x="-3156"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D2FFFF-506B-4A8F-8421-439A06B814DC}" type="doc">
      <dgm:prSet loTypeId="urn:microsoft.com/office/officeart/2005/8/layout/process4" loCatId="list" qsTypeId="urn:microsoft.com/office/officeart/2005/8/quickstyle/simple3" qsCatId="simple" csTypeId="urn:microsoft.com/office/officeart/2005/8/colors/accent1_2" csCatId="accent1" phldr="1"/>
      <dgm:spPr/>
      <dgm:t>
        <a:bodyPr/>
        <a:lstStyle/>
        <a:p>
          <a:endParaRPr lang="en-US"/>
        </a:p>
      </dgm:t>
    </dgm:pt>
    <dgm:pt modelId="{891140F4-9F8E-45D4-9D2D-2FCEC9B5C3DB}">
      <dgm:prSet phldrT="[Text]"/>
      <dgm:spPr/>
      <dgm:t>
        <a:bodyPr/>
        <a:lstStyle/>
        <a:p>
          <a:r>
            <a:rPr lang="en-US" b="1" dirty="0" smtClean="0"/>
            <a:t>Mobile App User creates Mobile App using MCS as Mobile Backend</a:t>
          </a:r>
          <a:endParaRPr lang="en-US" b="1" dirty="0"/>
        </a:p>
      </dgm:t>
    </dgm:pt>
    <dgm:pt modelId="{93D45F6C-06ED-4509-A0AB-2949D0A140F5}" type="parTrans" cxnId="{FCFDE7C0-92DF-4637-996C-28C450A3D7E6}">
      <dgm:prSet/>
      <dgm:spPr/>
      <dgm:t>
        <a:bodyPr/>
        <a:lstStyle/>
        <a:p>
          <a:endParaRPr lang="en-US"/>
        </a:p>
      </dgm:t>
    </dgm:pt>
    <dgm:pt modelId="{CE8C60B8-99CB-4AC6-AACA-43079D8A7842}" type="sibTrans" cxnId="{FCFDE7C0-92DF-4637-996C-28C450A3D7E6}">
      <dgm:prSet/>
      <dgm:spPr/>
      <dgm:t>
        <a:bodyPr/>
        <a:lstStyle/>
        <a:p>
          <a:endParaRPr lang="en-US"/>
        </a:p>
      </dgm:t>
    </dgm:pt>
    <dgm:pt modelId="{BB744986-5004-463A-896F-D53B3AF8B639}">
      <dgm:prSet phldrT="[Text]"/>
      <dgm:spPr/>
      <dgm:t>
        <a:bodyPr/>
        <a:lstStyle/>
        <a:p>
          <a:r>
            <a:rPr lang="en-US" i="1" dirty="0" smtClean="0"/>
            <a:t>(As API calls start flowing into MCS, in Real-Time, view insight about your MCS Server)</a:t>
          </a:r>
          <a:endParaRPr lang="en-US" dirty="0"/>
        </a:p>
      </dgm:t>
    </dgm:pt>
    <dgm:pt modelId="{F85170F0-6A8B-458F-9AA5-F8FFB8F4BFA2}" type="parTrans" cxnId="{773824F6-775F-49A2-9A13-E00C3EE859EC}">
      <dgm:prSet/>
      <dgm:spPr/>
      <dgm:t>
        <a:bodyPr/>
        <a:lstStyle/>
        <a:p>
          <a:endParaRPr lang="en-US"/>
        </a:p>
      </dgm:t>
    </dgm:pt>
    <dgm:pt modelId="{16A30875-8C9B-4AB6-89D7-3E744E320360}" type="sibTrans" cxnId="{773824F6-775F-49A2-9A13-E00C3EE859EC}">
      <dgm:prSet/>
      <dgm:spPr/>
      <dgm:t>
        <a:bodyPr/>
        <a:lstStyle/>
        <a:p>
          <a:endParaRPr lang="en-US"/>
        </a:p>
      </dgm:t>
    </dgm:pt>
    <dgm:pt modelId="{B6E72D8B-52D3-4CDC-9FA2-C380D55B1EDD}">
      <dgm:prSet phldrT="[Text]"/>
      <dgm:spPr/>
      <dgm:t>
        <a:bodyPr/>
        <a:lstStyle/>
        <a:p>
          <a:r>
            <a:rPr lang="en-US" b="1" dirty="0" smtClean="0"/>
            <a:t>User uses Analytics SDK or REST API in Mobile App to track Business events and properties in Client</a:t>
          </a:r>
          <a:endParaRPr lang="en-US" b="1" dirty="0"/>
        </a:p>
      </dgm:t>
    </dgm:pt>
    <dgm:pt modelId="{60023554-24D9-428F-8AE3-C32C1F7BF679}" type="parTrans" cxnId="{ADAFFA8D-B1D0-4969-8AD7-9F28114AC890}">
      <dgm:prSet/>
      <dgm:spPr/>
      <dgm:t>
        <a:bodyPr/>
        <a:lstStyle/>
        <a:p>
          <a:endParaRPr lang="en-US"/>
        </a:p>
      </dgm:t>
    </dgm:pt>
    <dgm:pt modelId="{61CA4257-65EA-4520-81BF-5A65C8285DD5}" type="sibTrans" cxnId="{ADAFFA8D-B1D0-4969-8AD7-9F28114AC890}">
      <dgm:prSet/>
      <dgm:spPr/>
      <dgm:t>
        <a:bodyPr/>
        <a:lstStyle/>
        <a:p>
          <a:endParaRPr lang="en-US"/>
        </a:p>
      </dgm:t>
    </dgm:pt>
    <dgm:pt modelId="{574F109C-9A2F-422F-BF67-160A9404D834}">
      <dgm:prSet phldrT="[Text]"/>
      <dgm:spPr/>
      <dgm:t>
        <a:bodyPr/>
        <a:lstStyle/>
        <a:p>
          <a:r>
            <a:rPr lang="en-US" i="1" dirty="0" smtClean="0"/>
            <a:t>(As Events start flowing into MCS, on Mobile App usage, in Real-Time, view insights about your Mobile Apps)</a:t>
          </a:r>
          <a:endParaRPr lang="en-US" i="1" dirty="0"/>
        </a:p>
      </dgm:t>
    </dgm:pt>
    <dgm:pt modelId="{09062094-7185-4A91-AB2A-1BBE222C758A}" type="parTrans" cxnId="{ED849DC0-93AB-4742-892F-BFA58A5AC6D2}">
      <dgm:prSet/>
      <dgm:spPr/>
      <dgm:t>
        <a:bodyPr/>
        <a:lstStyle/>
        <a:p>
          <a:endParaRPr lang="en-US"/>
        </a:p>
      </dgm:t>
    </dgm:pt>
    <dgm:pt modelId="{AC4D66E5-D1F7-47A2-9551-55DCE148DD9A}" type="sibTrans" cxnId="{ED849DC0-93AB-4742-892F-BFA58A5AC6D2}">
      <dgm:prSet/>
      <dgm:spPr/>
      <dgm:t>
        <a:bodyPr/>
        <a:lstStyle/>
        <a:p>
          <a:endParaRPr lang="en-US"/>
        </a:p>
      </dgm:t>
    </dgm:pt>
    <dgm:pt modelId="{21B34FFC-0513-40D7-BBD5-F7361009D36F}">
      <dgm:prSet phldrT="[Text]"/>
      <dgm:spPr/>
      <dgm:t>
        <a:bodyPr/>
        <a:lstStyle/>
        <a:p>
          <a:r>
            <a:rPr lang="en-US" b="1" dirty="0" smtClean="0"/>
            <a:t>Use JS SDK or REST API in Custom Code to track Business event and properties in Server</a:t>
          </a:r>
          <a:endParaRPr lang="en-US" b="1" dirty="0"/>
        </a:p>
      </dgm:t>
    </dgm:pt>
    <dgm:pt modelId="{728B3027-9DFE-4AC2-86CF-986011B2D9A0}" type="parTrans" cxnId="{B3346770-E683-4354-9488-2E8298E051BD}">
      <dgm:prSet/>
      <dgm:spPr/>
      <dgm:t>
        <a:bodyPr/>
        <a:lstStyle/>
        <a:p>
          <a:endParaRPr lang="en-US"/>
        </a:p>
      </dgm:t>
    </dgm:pt>
    <dgm:pt modelId="{9976278F-25FF-484D-88C1-2B72860164F1}" type="sibTrans" cxnId="{B3346770-E683-4354-9488-2E8298E051BD}">
      <dgm:prSet/>
      <dgm:spPr/>
      <dgm:t>
        <a:bodyPr/>
        <a:lstStyle/>
        <a:p>
          <a:endParaRPr lang="en-US"/>
        </a:p>
      </dgm:t>
    </dgm:pt>
    <dgm:pt modelId="{130EAC81-FDBF-406C-815B-9DC1846209E9}">
      <dgm:prSet phldrT="[Text]"/>
      <dgm:spPr/>
      <dgm:t>
        <a:bodyPr/>
        <a:lstStyle/>
        <a:p>
          <a:r>
            <a:rPr lang="en-US" i="1" dirty="0" smtClean="0"/>
            <a:t>(As API calls flowing into Custom Code, in Real-Time, view insights about your end to end Business Flow)</a:t>
          </a:r>
          <a:endParaRPr lang="en-US" dirty="0"/>
        </a:p>
      </dgm:t>
    </dgm:pt>
    <dgm:pt modelId="{B530EC42-BDF8-49B3-8988-11BF6BADE568}" type="parTrans" cxnId="{330B0BE3-1896-416D-85D3-B58FDAF7F572}">
      <dgm:prSet/>
      <dgm:spPr/>
      <dgm:t>
        <a:bodyPr/>
        <a:lstStyle/>
        <a:p>
          <a:endParaRPr lang="en-US"/>
        </a:p>
      </dgm:t>
    </dgm:pt>
    <dgm:pt modelId="{011B3919-BCB8-4AAE-811D-BED300E0BF03}" type="sibTrans" cxnId="{330B0BE3-1896-416D-85D3-B58FDAF7F572}">
      <dgm:prSet/>
      <dgm:spPr/>
      <dgm:t>
        <a:bodyPr/>
        <a:lstStyle/>
        <a:p>
          <a:endParaRPr lang="en-US"/>
        </a:p>
      </dgm:t>
    </dgm:pt>
    <dgm:pt modelId="{2DC548EC-4471-40A3-856E-26574BC34F48}" type="pres">
      <dgm:prSet presAssocID="{B7D2FFFF-506B-4A8F-8421-439A06B814DC}" presName="Name0" presStyleCnt="0">
        <dgm:presLayoutVars>
          <dgm:dir/>
          <dgm:animLvl val="lvl"/>
          <dgm:resizeHandles val="exact"/>
        </dgm:presLayoutVars>
      </dgm:prSet>
      <dgm:spPr/>
      <dgm:t>
        <a:bodyPr/>
        <a:lstStyle/>
        <a:p>
          <a:endParaRPr lang="en-US"/>
        </a:p>
      </dgm:t>
    </dgm:pt>
    <dgm:pt modelId="{9CABE896-5BBB-4E48-B555-6AAA03702357}" type="pres">
      <dgm:prSet presAssocID="{21B34FFC-0513-40D7-BBD5-F7361009D36F}" presName="boxAndChildren" presStyleCnt="0"/>
      <dgm:spPr/>
    </dgm:pt>
    <dgm:pt modelId="{AC19241B-90C0-4C44-94BE-579EF84705DD}" type="pres">
      <dgm:prSet presAssocID="{21B34FFC-0513-40D7-BBD5-F7361009D36F}" presName="parentTextBox" presStyleLbl="node1" presStyleIdx="0" presStyleCnt="3"/>
      <dgm:spPr/>
      <dgm:t>
        <a:bodyPr/>
        <a:lstStyle/>
        <a:p>
          <a:endParaRPr lang="en-US"/>
        </a:p>
      </dgm:t>
    </dgm:pt>
    <dgm:pt modelId="{0A70FC16-2C1E-411A-B794-C874EFFB73FD}" type="pres">
      <dgm:prSet presAssocID="{21B34FFC-0513-40D7-BBD5-F7361009D36F}" presName="entireBox" presStyleLbl="node1" presStyleIdx="0" presStyleCnt="3"/>
      <dgm:spPr/>
      <dgm:t>
        <a:bodyPr/>
        <a:lstStyle/>
        <a:p>
          <a:endParaRPr lang="en-US"/>
        </a:p>
      </dgm:t>
    </dgm:pt>
    <dgm:pt modelId="{F9C5BFCC-C768-48E5-B8E7-9BC5D72FE915}" type="pres">
      <dgm:prSet presAssocID="{21B34FFC-0513-40D7-BBD5-F7361009D36F}" presName="descendantBox" presStyleCnt="0"/>
      <dgm:spPr/>
    </dgm:pt>
    <dgm:pt modelId="{39740553-4390-47C5-82E0-EC3633E6AAB0}" type="pres">
      <dgm:prSet presAssocID="{130EAC81-FDBF-406C-815B-9DC1846209E9}" presName="childTextBox" presStyleLbl="fgAccFollowNode1" presStyleIdx="0" presStyleCnt="3">
        <dgm:presLayoutVars>
          <dgm:bulletEnabled val="1"/>
        </dgm:presLayoutVars>
      </dgm:prSet>
      <dgm:spPr/>
      <dgm:t>
        <a:bodyPr/>
        <a:lstStyle/>
        <a:p>
          <a:endParaRPr lang="en-US"/>
        </a:p>
      </dgm:t>
    </dgm:pt>
    <dgm:pt modelId="{CE4D1D05-812E-499A-AFC6-E0B18E71FD9B}" type="pres">
      <dgm:prSet presAssocID="{61CA4257-65EA-4520-81BF-5A65C8285DD5}" presName="sp" presStyleCnt="0"/>
      <dgm:spPr/>
    </dgm:pt>
    <dgm:pt modelId="{6701AA6B-7A7A-4AF7-B894-B84E42E1A8DA}" type="pres">
      <dgm:prSet presAssocID="{B6E72D8B-52D3-4CDC-9FA2-C380D55B1EDD}" presName="arrowAndChildren" presStyleCnt="0"/>
      <dgm:spPr/>
    </dgm:pt>
    <dgm:pt modelId="{CE46F537-9AD3-4EC2-90E4-04B2CD4D54F7}" type="pres">
      <dgm:prSet presAssocID="{B6E72D8B-52D3-4CDC-9FA2-C380D55B1EDD}" presName="parentTextArrow" presStyleLbl="node1" presStyleIdx="0" presStyleCnt="3"/>
      <dgm:spPr/>
      <dgm:t>
        <a:bodyPr/>
        <a:lstStyle/>
        <a:p>
          <a:endParaRPr lang="en-US"/>
        </a:p>
      </dgm:t>
    </dgm:pt>
    <dgm:pt modelId="{7924B405-B5E2-465D-BC8C-7BAFEB3B2841}" type="pres">
      <dgm:prSet presAssocID="{B6E72D8B-52D3-4CDC-9FA2-C380D55B1EDD}" presName="arrow" presStyleLbl="node1" presStyleIdx="1" presStyleCnt="3"/>
      <dgm:spPr/>
      <dgm:t>
        <a:bodyPr/>
        <a:lstStyle/>
        <a:p>
          <a:endParaRPr lang="en-US"/>
        </a:p>
      </dgm:t>
    </dgm:pt>
    <dgm:pt modelId="{7303D66F-F159-4A55-9761-C2BA3582FA0E}" type="pres">
      <dgm:prSet presAssocID="{B6E72D8B-52D3-4CDC-9FA2-C380D55B1EDD}" presName="descendantArrow" presStyleCnt="0"/>
      <dgm:spPr/>
    </dgm:pt>
    <dgm:pt modelId="{FB87CDE3-7950-4F74-9FF9-41B7D9882990}" type="pres">
      <dgm:prSet presAssocID="{574F109C-9A2F-422F-BF67-160A9404D834}" presName="childTextArrow" presStyleLbl="fgAccFollowNode1" presStyleIdx="1" presStyleCnt="3">
        <dgm:presLayoutVars>
          <dgm:bulletEnabled val="1"/>
        </dgm:presLayoutVars>
      </dgm:prSet>
      <dgm:spPr/>
      <dgm:t>
        <a:bodyPr/>
        <a:lstStyle/>
        <a:p>
          <a:endParaRPr lang="en-US"/>
        </a:p>
      </dgm:t>
    </dgm:pt>
    <dgm:pt modelId="{AB8E7D31-442D-44A4-9938-99EEF09F1058}" type="pres">
      <dgm:prSet presAssocID="{CE8C60B8-99CB-4AC6-AACA-43079D8A7842}" presName="sp" presStyleCnt="0"/>
      <dgm:spPr/>
    </dgm:pt>
    <dgm:pt modelId="{B5CCBE5C-769F-49CC-B811-6B3F5B0301E5}" type="pres">
      <dgm:prSet presAssocID="{891140F4-9F8E-45D4-9D2D-2FCEC9B5C3DB}" presName="arrowAndChildren" presStyleCnt="0"/>
      <dgm:spPr/>
    </dgm:pt>
    <dgm:pt modelId="{4AD35F70-3D9A-419E-A5F8-ECC48E8066FF}" type="pres">
      <dgm:prSet presAssocID="{891140F4-9F8E-45D4-9D2D-2FCEC9B5C3DB}" presName="parentTextArrow" presStyleLbl="node1" presStyleIdx="1" presStyleCnt="3"/>
      <dgm:spPr/>
      <dgm:t>
        <a:bodyPr/>
        <a:lstStyle/>
        <a:p>
          <a:endParaRPr lang="en-US"/>
        </a:p>
      </dgm:t>
    </dgm:pt>
    <dgm:pt modelId="{5FBFFD0E-EAF2-4B2A-B51F-EB29236C0213}" type="pres">
      <dgm:prSet presAssocID="{891140F4-9F8E-45D4-9D2D-2FCEC9B5C3DB}" presName="arrow" presStyleLbl="node1" presStyleIdx="2" presStyleCnt="3"/>
      <dgm:spPr/>
      <dgm:t>
        <a:bodyPr/>
        <a:lstStyle/>
        <a:p>
          <a:endParaRPr lang="en-US"/>
        </a:p>
      </dgm:t>
    </dgm:pt>
    <dgm:pt modelId="{CFF8C17B-3A08-49A8-8F49-C43C50D69B51}" type="pres">
      <dgm:prSet presAssocID="{891140F4-9F8E-45D4-9D2D-2FCEC9B5C3DB}" presName="descendantArrow" presStyleCnt="0"/>
      <dgm:spPr/>
    </dgm:pt>
    <dgm:pt modelId="{C5D857CB-64C1-4C42-AA18-9D85A1DD771E}" type="pres">
      <dgm:prSet presAssocID="{BB744986-5004-463A-896F-D53B3AF8B639}" presName="childTextArrow" presStyleLbl="fgAccFollowNode1" presStyleIdx="2" presStyleCnt="3">
        <dgm:presLayoutVars>
          <dgm:bulletEnabled val="1"/>
        </dgm:presLayoutVars>
      </dgm:prSet>
      <dgm:spPr/>
      <dgm:t>
        <a:bodyPr/>
        <a:lstStyle/>
        <a:p>
          <a:endParaRPr lang="en-US"/>
        </a:p>
      </dgm:t>
    </dgm:pt>
  </dgm:ptLst>
  <dgm:cxnLst>
    <dgm:cxn modelId="{D2A58C67-8F9D-4A29-8B1A-CED552EB7784}" type="presOf" srcId="{BB744986-5004-463A-896F-D53B3AF8B639}" destId="{C5D857CB-64C1-4C42-AA18-9D85A1DD771E}" srcOrd="0" destOrd="0" presId="urn:microsoft.com/office/officeart/2005/8/layout/process4"/>
    <dgm:cxn modelId="{FF87747C-A87C-4E4D-9402-4F9BA7141FD6}" type="presOf" srcId="{891140F4-9F8E-45D4-9D2D-2FCEC9B5C3DB}" destId="{4AD35F70-3D9A-419E-A5F8-ECC48E8066FF}" srcOrd="0" destOrd="0" presId="urn:microsoft.com/office/officeart/2005/8/layout/process4"/>
    <dgm:cxn modelId="{DCA2A739-5876-4571-B96A-EA9F8EE761A6}" type="presOf" srcId="{B7D2FFFF-506B-4A8F-8421-439A06B814DC}" destId="{2DC548EC-4471-40A3-856E-26574BC34F48}" srcOrd="0" destOrd="0" presId="urn:microsoft.com/office/officeart/2005/8/layout/process4"/>
    <dgm:cxn modelId="{7B8C0DBB-C949-4D55-83BF-B10936292588}" type="presOf" srcId="{B6E72D8B-52D3-4CDC-9FA2-C380D55B1EDD}" destId="{7924B405-B5E2-465D-BC8C-7BAFEB3B2841}" srcOrd="1" destOrd="0" presId="urn:microsoft.com/office/officeart/2005/8/layout/process4"/>
    <dgm:cxn modelId="{BC48EC9B-9036-44B6-9013-CF7A066B5045}" type="presOf" srcId="{130EAC81-FDBF-406C-815B-9DC1846209E9}" destId="{39740553-4390-47C5-82E0-EC3633E6AAB0}" srcOrd="0" destOrd="0" presId="urn:microsoft.com/office/officeart/2005/8/layout/process4"/>
    <dgm:cxn modelId="{C87E9BD5-A8A6-4533-995C-B24FF08D2905}" type="presOf" srcId="{574F109C-9A2F-422F-BF67-160A9404D834}" destId="{FB87CDE3-7950-4F74-9FF9-41B7D9882990}" srcOrd="0" destOrd="0" presId="urn:microsoft.com/office/officeart/2005/8/layout/process4"/>
    <dgm:cxn modelId="{ED849DC0-93AB-4742-892F-BFA58A5AC6D2}" srcId="{B6E72D8B-52D3-4CDC-9FA2-C380D55B1EDD}" destId="{574F109C-9A2F-422F-BF67-160A9404D834}" srcOrd="0" destOrd="0" parTransId="{09062094-7185-4A91-AB2A-1BBE222C758A}" sibTransId="{AC4D66E5-D1F7-47A2-9551-55DCE148DD9A}"/>
    <dgm:cxn modelId="{FCFDE7C0-92DF-4637-996C-28C450A3D7E6}" srcId="{B7D2FFFF-506B-4A8F-8421-439A06B814DC}" destId="{891140F4-9F8E-45D4-9D2D-2FCEC9B5C3DB}" srcOrd="0" destOrd="0" parTransId="{93D45F6C-06ED-4509-A0AB-2949D0A140F5}" sibTransId="{CE8C60B8-99CB-4AC6-AACA-43079D8A7842}"/>
    <dgm:cxn modelId="{B3346770-E683-4354-9488-2E8298E051BD}" srcId="{B7D2FFFF-506B-4A8F-8421-439A06B814DC}" destId="{21B34FFC-0513-40D7-BBD5-F7361009D36F}" srcOrd="2" destOrd="0" parTransId="{728B3027-9DFE-4AC2-86CF-986011B2D9A0}" sibTransId="{9976278F-25FF-484D-88C1-2B72860164F1}"/>
    <dgm:cxn modelId="{ADAFFA8D-B1D0-4969-8AD7-9F28114AC890}" srcId="{B7D2FFFF-506B-4A8F-8421-439A06B814DC}" destId="{B6E72D8B-52D3-4CDC-9FA2-C380D55B1EDD}" srcOrd="1" destOrd="0" parTransId="{60023554-24D9-428F-8AE3-C32C1F7BF679}" sibTransId="{61CA4257-65EA-4520-81BF-5A65C8285DD5}"/>
    <dgm:cxn modelId="{EDD14BFF-CF1F-4BB2-8E0D-8102A6FB5FB3}" type="presOf" srcId="{891140F4-9F8E-45D4-9D2D-2FCEC9B5C3DB}" destId="{5FBFFD0E-EAF2-4B2A-B51F-EB29236C0213}" srcOrd="1" destOrd="0" presId="urn:microsoft.com/office/officeart/2005/8/layout/process4"/>
    <dgm:cxn modelId="{1B21BB2F-055D-4D4C-85C0-AC41FD9B56DF}" type="presOf" srcId="{21B34FFC-0513-40D7-BBD5-F7361009D36F}" destId="{0A70FC16-2C1E-411A-B794-C874EFFB73FD}" srcOrd="1" destOrd="0" presId="urn:microsoft.com/office/officeart/2005/8/layout/process4"/>
    <dgm:cxn modelId="{773824F6-775F-49A2-9A13-E00C3EE859EC}" srcId="{891140F4-9F8E-45D4-9D2D-2FCEC9B5C3DB}" destId="{BB744986-5004-463A-896F-D53B3AF8B639}" srcOrd="0" destOrd="0" parTransId="{F85170F0-6A8B-458F-9AA5-F8FFB8F4BFA2}" sibTransId="{16A30875-8C9B-4AB6-89D7-3E744E320360}"/>
    <dgm:cxn modelId="{C0307FA0-83E4-4200-AB9A-782579072BEC}" type="presOf" srcId="{21B34FFC-0513-40D7-BBD5-F7361009D36F}" destId="{AC19241B-90C0-4C44-94BE-579EF84705DD}" srcOrd="0" destOrd="0" presId="urn:microsoft.com/office/officeart/2005/8/layout/process4"/>
    <dgm:cxn modelId="{404C6409-A79D-421B-A7D1-C33C6010BB87}" type="presOf" srcId="{B6E72D8B-52D3-4CDC-9FA2-C380D55B1EDD}" destId="{CE46F537-9AD3-4EC2-90E4-04B2CD4D54F7}" srcOrd="0" destOrd="0" presId="urn:microsoft.com/office/officeart/2005/8/layout/process4"/>
    <dgm:cxn modelId="{330B0BE3-1896-416D-85D3-B58FDAF7F572}" srcId="{21B34FFC-0513-40D7-BBD5-F7361009D36F}" destId="{130EAC81-FDBF-406C-815B-9DC1846209E9}" srcOrd="0" destOrd="0" parTransId="{B530EC42-BDF8-49B3-8988-11BF6BADE568}" sibTransId="{011B3919-BCB8-4AAE-811D-BED300E0BF03}"/>
    <dgm:cxn modelId="{F50F6114-EE36-4F81-9124-1F7C429B94B2}" type="presParOf" srcId="{2DC548EC-4471-40A3-856E-26574BC34F48}" destId="{9CABE896-5BBB-4E48-B555-6AAA03702357}" srcOrd="0" destOrd="0" presId="urn:microsoft.com/office/officeart/2005/8/layout/process4"/>
    <dgm:cxn modelId="{3DFBF995-29A8-4190-97A6-830627F39B5E}" type="presParOf" srcId="{9CABE896-5BBB-4E48-B555-6AAA03702357}" destId="{AC19241B-90C0-4C44-94BE-579EF84705DD}" srcOrd="0" destOrd="0" presId="urn:microsoft.com/office/officeart/2005/8/layout/process4"/>
    <dgm:cxn modelId="{3D9DF59C-300C-4EA3-A3AC-51ABA8B28353}" type="presParOf" srcId="{9CABE896-5BBB-4E48-B555-6AAA03702357}" destId="{0A70FC16-2C1E-411A-B794-C874EFFB73FD}" srcOrd="1" destOrd="0" presId="urn:microsoft.com/office/officeart/2005/8/layout/process4"/>
    <dgm:cxn modelId="{109B4E84-B85A-479B-8395-FC3DD26AB875}" type="presParOf" srcId="{9CABE896-5BBB-4E48-B555-6AAA03702357}" destId="{F9C5BFCC-C768-48E5-B8E7-9BC5D72FE915}" srcOrd="2" destOrd="0" presId="urn:microsoft.com/office/officeart/2005/8/layout/process4"/>
    <dgm:cxn modelId="{7FCCE42A-C31B-4E61-8410-D15D258B692C}" type="presParOf" srcId="{F9C5BFCC-C768-48E5-B8E7-9BC5D72FE915}" destId="{39740553-4390-47C5-82E0-EC3633E6AAB0}" srcOrd="0" destOrd="0" presId="urn:microsoft.com/office/officeart/2005/8/layout/process4"/>
    <dgm:cxn modelId="{B2F22297-1675-498E-BFB0-EF0B0C5C55F4}" type="presParOf" srcId="{2DC548EC-4471-40A3-856E-26574BC34F48}" destId="{CE4D1D05-812E-499A-AFC6-E0B18E71FD9B}" srcOrd="1" destOrd="0" presId="urn:microsoft.com/office/officeart/2005/8/layout/process4"/>
    <dgm:cxn modelId="{9C345A41-918F-48D2-8287-7D7186FFAEEE}" type="presParOf" srcId="{2DC548EC-4471-40A3-856E-26574BC34F48}" destId="{6701AA6B-7A7A-4AF7-B894-B84E42E1A8DA}" srcOrd="2" destOrd="0" presId="urn:microsoft.com/office/officeart/2005/8/layout/process4"/>
    <dgm:cxn modelId="{6D5CD8B0-8989-4370-8AFB-C47F24D9239E}" type="presParOf" srcId="{6701AA6B-7A7A-4AF7-B894-B84E42E1A8DA}" destId="{CE46F537-9AD3-4EC2-90E4-04B2CD4D54F7}" srcOrd="0" destOrd="0" presId="urn:microsoft.com/office/officeart/2005/8/layout/process4"/>
    <dgm:cxn modelId="{56CF6B2B-86DB-4B91-AE54-588A2D19D611}" type="presParOf" srcId="{6701AA6B-7A7A-4AF7-B894-B84E42E1A8DA}" destId="{7924B405-B5E2-465D-BC8C-7BAFEB3B2841}" srcOrd="1" destOrd="0" presId="urn:microsoft.com/office/officeart/2005/8/layout/process4"/>
    <dgm:cxn modelId="{B7804044-B371-481E-83A6-134B6BA891CD}" type="presParOf" srcId="{6701AA6B-7A7A-4AF7-B894-B84E42E1A8DA}" destId="{7303D66F-F159-4A55-9761-C2BA3582FA0E}" srcOrd="2" destOrd="0" presId="urn:microsoft.com/office/officeart/2005/8/layout/process4"/>
    <dgm:cxn modelId="{00666CF6-B92D-434D-B2AD-16EF16C753B4}" type="presParOf" srcId="{7303D66F-F159-4A55-9761-C2BA3582FA0E}" destId="{FB87CDE3-7950-4F74-9FF9-41B7D9882990}" srcOrd="0" destOrd="0" presId="urn:microsoft.com/office/officeart/2005/8/layout/process4"/>
    <dgm:cxn modelId="{2F29E96C-8494-4525-957D-62286FD12D2A}" type="presParOf" srcId="{2DC548EC-4471-40A3-856E-26574BC34F48}" destId="{AB8E7D31-442D-44A4-9938-99EEF09F1058}" srcOrd="3" destOrd="0" presId="urn:microsoft.com/office/officeart/2005/8/layout/process4"/>
    <dgm:cxn modelId="{4C570F1E-B845-462A-AC40-44097BE0DE02}" type="presParOf" srcId="{2DC548EC-4471-40A3-856E-26574BC34F48}" destId="{B5CCBE5C-769F-49CC-B811-6B3F5B0301E5}" srcOrd="4" destOrd="0" presId="urn:microsoft.com/office/officeart/2005/8/layout/process4"/>
    <dgm:cxn modelId="{B1ADDC85-0A14-4D13-B4ED-776204EC21AF}" type="presParOf" srcId="{B5CCBE5C-769F-49CC-B811-6B3F5B0301E5}" destId="{4AD35F70-3D9A-419E-A5F8-ECC48E8066FF}" srcOrd="0" destOrd="0" presId="urn:microsoft.com/office/officeart/2005/8/layout/process4"/>
    <dgm:cxn modelId="{61CC23D3-0F2B-44FC-A947-6DA98AE5937E}" type="presParOf" srcId="{B5CCBE5C-769F-49CC-B811-6B3F5B0301E5}" destId="{5FBFFD0E-EAF2-4B2A-B51F-EB29236C0213}" srcOrd="1" destOrd="0" presId="urn:microsoft.com/office/officeart/2005/8/layout/process4"/>
    <dgm:cxn modelId="{1213211F-79D7-4728-8075-0D027A030C68}" type="presParOf" srcId="{B5CCBE5C-769F-49CC-B811-6B3F5B0301E5}" destId="{CFF8C17B-3A08-49A8-8F49-C43C50D69B51}" srcOrd="2" destOrd="0" presId="urn:microsoft.com/office/officeart/2005/8/layout/process4"/>
    <dgm:cxn modelId="{C5262106-009E-474B-9B92-BB618E285B68}" type="presParOf" srcId="{CFF8C17B-3A08-49A8-8F49-C43C50D69B51}" destId="{C5D857CB-64C1-4C42-AA18-9D85A1DD771E}"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A70FC16-2C1E-411A-B794-C874EFFB73FD}">
      <dsp:nvSpPr>
        <dsp:cNvPr id="0" name=""/>
        <dsp:cNvSpPr/>
      </dsp:nvSpPr>
      <dsp:spPr>
        <a:xfrm>
          <a:off x="0" y="3334870"/>
          <a:ext cx="9728606" cy="1094579"/>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smtClean="0"/>
            <a:t>Use JS SDK or REST API in Custom Code to track Business event and properties in Server</a:t>
          </a:r>
          <a:endParaRPr lang="en-US" sz="1800" b="1" kern="1200" dirty="0"/>
        </a:p>
      </dsp:txBody>
      <dsp:txXfrm>
        <a:off x="0" y="3334870"/>
        <a:ext cx="9728606" cy="591072"/>
      </dsp:txXfrm>
    </dsp:sp>
    <dsp:sp modelId="{39740553-4390-47C5-82E0-EC3633E6AAB0}">
      <dsp:nvSpPr>
        <dsp:cNvPr id="0" name=""/>
        <dsp:cNvSpPr/>
      </dsp:nvSpPr>
      <dsp:spPr>
        <a:xfrm>
          <a:off x="0" y="3904051"/>
          <a:ext cx="9728606" cy="503506"/>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en-US" sz="1700" i="1" kern="1200" dirty="0" smtClean="0"/>
            <a:t>(As API calls flowing into Custom Code, in Real-Time, view insights about your end to end Business Flow)</a:t>
          </a:r>
          <a:endParaRPr lang="en-US" sz="1700" kern="1200" dirty="0"/>
        </a:p>
      </dsp:txBody>
      <dsp:txXfrm>
        <a:off x="0" y="3904051"/>
        <a:ext cx="9728606" cy="503506"/>
      </dsp:txXfrm>
    </dsp:sp>
    <dsp:sp modelId="{7924B405-B5E2-465D-BC8C-7BAFEB3B2841}">
      <dsp:nvSpPr>
        <dsp:cNvPr id="0" name=""/>
        <dsp:cNvSpPr/>
      </dsp:nvSpPr>
      <dsp:spPr>
        <a:xfrm rot="10800000">
          <a:off x="0" y="1667826"/>
          <a:ext cx="9728606" cy="1683462"/>
        </a:xfrm>
        <a:prstGeom prst="upArrowCallou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smtClean="0"/>
            <a:t>User uses Analytics SDK or REST API in Mobile App to track Business events and properties in Client</a:t>
          </a:r>
          <a:endParaRPr lang="en-US" sz="1800" b="1" kern="1200" dirty="0"/>
        </a:p>
      </dsp:txBody>
      <dsp:txXfrm>
        <a:off x="0" y="1667826"/>
        <a:ext cx="9728606" cy="590895"/>
      </dsp:txXfrm>
    </dsp:sp>
    <dsp:sp modelId="{FB87CDE3-7950-4F74-9FF9-41B7D9882990}">
      <dsp:nvSpPr>
        <dsp:cNvPr id="0" name=""/>
        <dsp:cNvSpPr/>
      </dsp:nvSpPr>
      <dsp:spPr>
        <a:xfrm>
          <a:off x="0" y="2258722"/>
          <a:ext cx="9728606" cy="50335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en-US" sz="1700" i="1" kern="1200" dirty="0" smtClean="0"/>
            <a:t>(As Events start flowing into MCS, on Mobile App usage, in Real-Time, view insights about your Mobile Apps)</a:t>
          </a:r>
          <a:endParaRPr lang="en-US" sz="1700" i="1" kern="1200" dirty="0"/>
        </a:p>
      </dsp:txBody>
      <dsp:txXfrm>
        <a:off x="0" y="2258722"/>
        <a:ext cx="9728606" cy="503355"/>
      </dsp:txXfrm>
    </dsp:sp>
    <dsp:sp modelId="{5FBFFD0E-EAF2-4B2A-B51F-EB29236C0213}">
      <dsp:nvSpPr>
        <dsp:cNvPr id="0" name=""/>
        <dsp:cNvSpPr/>
      </dsp:nvSpPr>
      <dsp:spPr>
        <a:xfrm rot="10800000">
          <a:off x="0" y="783"/>
          <a:ext cx="9728606" cy="1683462"/>
        </a:xfrm>
        <a:prstGeom prst="upArrowCallou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smtClean="0"/>
            <a:t>Mobile App User creates Mobile App using MCS as Mobile Backend</a:t>
          </a:r>
          <a:endParaRPr lang="en-US" sz="1800" b="1" kern="1200" dirty="0"/>
        </a:p>
      </dsp:txBody>
      <dsp:txXfrm>
        <a:off x="0" y="783"/>
        <a:ext cx="9728606" cy="590895"/>
      </dsp:txXfrm>
    </dsp:sp>
    <dsp:sp modelId="{C5D857CB-64C1-4C42-AA18-9D85A1DD771E}">
      <dsp:nvSpPr>
        <dsp:cNvPr id="0" name=""/>
        <dsp:cNvSpPr/>
      </dsp:nvSpPr>
      <dsp:spPr>
        <a:xfrm>
          <a:off x="0" y="591678"/>
          <a:ext cx="9728606" cy="50335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en-US" sz="1700" i="1" kern="1200" dirty="0" smtClean="0"/>
            <a:t>(As API calls start flowing into MCS, in Real-Time, view insight about your MCS Server)</a:t>
          </a:r>
          <a:endParaRPr lang="en-US" sz="1700" kern="1200" dirty="0"/>
        </a:p>
      </dsp:txBody>
      <dsp:txXfrm>
        <a:off x="0" y="591678"/>
        <a:ext cx="9728606" cy="50335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2/11/2015</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xmlns=""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xmlns=""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Revrec-americasiebc_us@oracle.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xfrm>
            <a:off x="382588" y="381000"/>
            <a:ext cx="4572000" cy="2573338"/>
          </a:xfrm>
          <a:prstGeom prst="rect">
            <a:avLst/>
          </a:prstGeom>
        </p:spPr>
        <p:txBody>
          <a:bodyPr/>
          <a:lstStyle/>
          <a:p>
            <a:pPr lvl="0"/>
            <a:endParaRPr/>
          </a:p>
        </p:txBody>
      </p:sp>
      <p:sp>
        <p:nvSpPr>
          <p:cNvPr id="218" name="Shape 218"/>
          <p:cNvSpPr>
            <a:spLocks noGrp="1"/>
          </p:cNvSpPr>
          <p:nvPr>
            <p:ph type="body" sz="quarter" idx="1"/>
          </p:nvPr>
        </p:nvSpPr>
        <p:spPr>
          <a:prstGeom prst="rect">
            <a:avLst/>
          </a:prstGeom>
        </p:spPr>
        <p:txBody>
          <a:bodyPr/>
          <a:lstStyle/>
          <a:p>
            <a:pPr lvl="0" defTabSz="914400">
              <a:lnSpc>
                <a:spcPct val="100000"/>
              </a:lnSpc>
              <a:spcBef>
                <a:spcPts val="600"/>
              </a:spcBef>
              <a:defRPr sz="1800"/>
            </a:pPr>
            <a:r>
              <a:rPr sz="1100">
                <a:solidFill>
                  <a:srgbClr val="5F5F5F"/>
                </a:solidFill>
                <a:latin typeface="Calibri"/>
                <a:ea typeface="Calibri"/>
                <a:cs typeface="Calibri"/>
                <a:sym typeface="Calibri"/>
              </a:rPr>
              <a:t>This is a </a:t>
            </a:r>
            <a:r>
              <a:rPr sz="1100" b="1">
                <a:solidFill>
                  <a:srgbClr val="5F5F5F"/>
                </a:solidFill>
                <a:latin typeface="Calibri"/>
                <a:ea typeface="Calibri"/>
                <a:cs typeface="Calibri"/>
                <a:sym typeface="Calibri"/>
              </a:rPr>
              <a:t>Title Slide with Picture </a:t>
            </a:r>
            <a:r>
              <a:rPr sz="1100">
                <a:solidFill>
                  <a:srgbClr val="5F5F5F"/>
                </a:solidFill>
                <a:latin typeface="Calibri"/>
                <a:ea typeface="Calibri"/>
                <a:cs typeface="Calibri"/>
                <a:sym typeface="Calibri"/>
              </a:rPr>
              <a:t>slide</a:t>
            </a:r>
            <a:r>
              <a:rPr sz="1100" b="1">
                <a:solidFill>
                  <a:srgbClr val="5F5F5F"/>
                </a:solidFill>
                <a:latin typeface="Calibri"/>
                <a:ea typeface="Calibri"/>
                <a:cs typeface="Calibri"/>
                <a:sym typeface="Calibri"/>
              </a:rPr>
              <a:t> </a:t>
            </a:r>
            <a:r>
              <a:rPr sz="1100">
                <a:solidFill>
                  <a:srgbClr val="5F5F5F"/>
                </a:solidFill>
                <a:latin typeface="Calibri"/>
                <a:ea typeface="Calibri"/>
                <a:cs typeface="Calibri"/>
                <a:sym typeface="Calibri"/>
              </a:rPr>
              <a:t>ideal for including a picture with a brief title, subtitle and presenter information.</a:t>
            </a:r>
          </a:p>
          <a:p>
            <a:pPr lvl="0" defTabSz="914400">
              <a:lnSpc>
                <a:spcPct val="100000"/>
              </a:lnSpc>
              <a:spcBef>
                <a:spcPts val="600"/>
              </a:spcBef>
              <a:defRPr sz="1800"/>
            </a:pPr>
            <a:endParaRPr sz="1100">
              <a:solidFill>
                <a:srgbClr val="5F5F5F"/>
              </a:solidFill>
              <a:latin typeface="Calibri"/>
              <a:ea typeface="Calibri"/>
              <a:cs typeface="Calibri"/>
              <a:sym typeface="Calibri"/>
            </a:endParaRPr>
          </a:p>
          <a:p>
            <a:pPr lvl="0" defTabSz="914400">
              <a:lnSpc>
                <a:spcPct val="100000"/>
              </a:lnSpc>
              <a:spcBef>
                <a:spcPts val="600"/>
              </a:spcBef>
              <a:defRPr sz="1800"/>
            </a:pPr>
            <a:r>
              <a:rPr sz="1100">
                <a:solidFill>
                  <a:srgbClr val="5F5F5F"/>
                </a:solidFill>
                <a:latin typeface="Calibri"/>
                <a:ea typeface="Calibri"/>
                <a:cs typeface="Calibri"/>
                <a:sym typeface="Calibri"/>
              </a:rPr>
              <a:t>To customize this slide with your own picture:</a:t>
            </a:r>
          </a:p>
          <a:p>
            <a:pPr lvl="0" defTabSz="914400">
              <a:lnSpc>
                <a:spcPct val="100000"/>
              </a:lnSpc>
              <a:spcBef>
                <a:spcPts val="600"/>
              </a:spcBef>
              <a:defRPr sz="1800"/>
            </a:pPr>
            <a:endParaRPr sz="1100">
              <a:solidFill>
                <a:srgbClr val="5F5F5F"/>
              </a:solidFill>
              <a:latin typeface="Calibri"/>
              <a:ea typeface="Calibri"/>
              <a:cs typeface="Calibri"/>
              <a:sym typeface="Calibri"/>
            </a:endParaRPr>
          </a:p>
          <a:p>
            <a:pPr lvl="0" defTabSz="914400">
              <a:lnSpc>
                <a:spcPct val="100000"/>
              </a:lnSpc>
              <a:spcBef>
                <a:spcPts val="600"/>
              </a:spcBef>
              <a:defRPr sz="1800"/>
            </a:pPr>
            <a:r>
              <a:rPr sz="1100" b="1">
                <a:solidFill>
                  <a:srgbClr val="5F5F5F"/>
                </a:solidFill>
                <a:latin typeface="Calibri"/>
                <a:ea typeface="Calibri"/>
                <a:cs typeface="Calibri"/>
                <a:sym typeface="Calibri"/>
              </a:rPr>
              <a:t>Right-click</a:t>
            </a:r>
            <a:r>
              <a:rPr sz="1100">
                <a:solidFill>
                  <a:srgbClr val="5F5F5F"/>
                </a:solidFill>
                <a:latin typeface="Calibri"/>
                <a:ea typeface="Calibri"/>
                <a:cs typeface="Calibri"/>
                <a:sym typeface="Calibri"/>
              </a:rPr>
              <a:t> the slide area and choose </a:t>
            </a:r>
            <a:r>
              <a:rPr sz="1100" b="1">
                <a:solidFill>
                  <a:srgbClr val="5F5F5F"/>
                </a:solidFill>
                <a:latin typeface="Calibri"/>
                <a:ea typeface="Calibri"/>
                <a:cs typeface="Calibri"/>
                <a:sym typeface="Calibri"/>
              </a:rPr>
              <a:t>Format Background </a:t>
            </a:r>
            <a:r>
              <a:rPr sz="1100">
                <a:solidFill>
                  <a:srgbClr val="5F5F5F"/>
                </a:solidFill>
                <a:latin typeface="Calibri"/>
                <a:ea typeface="Calibri"/>
                <a:cs typeface="Calibri"/>
                <a:sym typeface="Calibri"/>
              </a:rPr>
              <a:t>from the pop-up menu. From the </a:t>
            </a:r>
            <a:r>
              <a:rPr sz="1100" b="1">
                <a:solidFill>
                  <a:srgbClr val="5F5F5F"/>
                </a:solidFill>
                <a:latin typeface="Calibri"/>
                <a:ea typeface="Calibri"/>
                <a:cs typeface="Calibri"/>
                <a:sym typeface="Calibri"/>
              </a:rPr>
              <a:t>Fill</a:t>
            </a:r>
            <a:r>
              <a:rPr sz="1100">
                <a:solidFill>
                  <a:srgbClr val="5F5F5F"/>
                </a:solidFill>
                <a:latin typeface="Calibri"/>
                <a:ea typeface="Calibri"/>
                <a:cs typeface="Calibri"/>
                <a:sym typeface="Calibri"/>
              </a:rPr>
              <a:t> menu, click </a:t>
            </a:r>
            <a:r>
              <a:rPr sz="1100" b="1">
                <a:solidFill>
                  <a:srgbClr val="5F5F5F"/>
                </a:solidFill>
                <a:latin typeface="Calibri"/>
                <a:ea typeface="Calibri"/>
                <a:cs typeface="Calibri"/>
                <a:sym typeface="Calibri"/>
              </a:rPr>
              <a:t>Picture</a:t>
            </a:r>
            <a:r>
              <a:rPr sz="1100">
                <a:solidFill>
                  <a:srgbClr val="5F5F5F"/>
                </a:solidFill>
                <a:latin typeface="Calibri"/>
                <a:ea typeface="Calibri"/>
                <a:cs typeface="Calibri"/>
                <a:sym typeface="Calibri"/>
              </a:rPr>
              <a:t> </a:t>
            </a:r>
            <a:r>
              <a:rPr sz="1100" b="1">
                <a:solidFill>
                  <a:srgbClr val="5F5F5F"/>
                </a:solidFill>
                <a:latin typeface="Calibri"/>
                <a:ea typeface="Calibri"/>
                <a:cs typeface="Calibri"/>
                <a:sym typeface="Calibri"/>
              </a:rPr>
              <a:t>and texture fill</a:t>
            </a:r>
            <a:r>
              <a:rPr sz="1100">
                <a:solidFill>
                  <a:srgbClr val="5F5F5F"/>
                </a:solidFill>
                <a:latin typeface="Calibri"/>
                <a:ea typeface="Calibri"/>
                <a:cs typeface="Calibri"/>
                <a:sym typeface="Calibri"/>
              </a:rPr>
              <a:t>. Under </a:t>
            </a:r>
            <a:r>
              <a:rPr sz="1100" b="1">
                <a:solidFill>
                  <a:srgbClr val="5F5F5F"/>
                </a:solidFill>
                <a:latin typeface="Calibri"/>
                <a:ea typeface="Calibri"/>
                <a:cs typeface="Calibri"/>
                <a:sym typeface="Calibri"/>
              </a:rPr>
              <a:t>Insert from: </a:t>
            </a:r>
            <a:r>
              <a:rPr sz="1100">
                <a:solidFill>
                  <a:srgbClr val="5F5F5F"/>
                </a:solidFill>
                <a:latin typeface="Calibri"/>
                <a:ea typeface="Calibri"/>
                <a:cs typeface="Calibri"/>
                <a:sym typeface="Calibri"/>
              </a:rPr>
              <a:t>click </a:t>
            </a:r>
            <a:r>
              <a:rPr sz="1100" b="1">
                <a:solidFill>
                  <a:srgbClr val="5F5F5F"/>
                </a:solidFill>
                <a:latin typeface="Calibri"/>
                <a:ea typeface="Calibri"/>
                <a:cs typeface="Calibri"/>
                <a:sym typeface="Calibri"/>
              </a:rPr>
              <a:t>File</a:t>
            </a:r>
            <a:r>
              <a:rPr sz="1100">
                <a:solidFill>
                  <a:srgbClr val="5F5F5F"/>
                </a:solidFill>
                <a:latin typeface="Calibri"/>
                <a:ea typeface="Calibri"/>
                <a:cs typeface="Calibri"/>
                <a:sym typeface="Calibri"/>
              </a:rPr>
              <a:t>. Locate your new picture and click </a:t>
            </a:r>
            <a:r>
              <a:rPr sz="1100" b="1">
                <a:solidFill>
                  <a:srgbClr val="5F5F5F"/>
                </a:solidFill>
                <a:latin typeface="Calibri"/>
                <a:ea typeface="Calibri"/>
                <a:cs typeface="Calibri"/>
                <a:sym typeface="Calibri"/>
              </a:rPr>
              <a:t>Insert</a:t>
            </a:r>
            <a:r>
              <a:rPr sz="1100">
                <a:solidFill>
                  <a:srgbClr val="5F5F5F"/>
                </a:solidFill>
                <a:latin typeface="Calibri"/>
                <a:ea typeface="Calibri"/>
                <a:cs typeface="Calibri"/>
                <a:sym typeface="Calibri"/>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This</a:t>
            </a:r>
            <a:r>
              <a:rPr lang="en-US" baseline="0" dirty="0" smtClean="0"/>
              <a:t> is a </a:t>
            </a:r>
            <a:r>
              <a:rPr lang="en-US" b="1" baseline="0" dirty="0" smtClean="0"/>
              <a:t>Safe Harbor Front </a:t>
            </a:r>
            <a:r>
              <a:rPr lang="en-US" baseline="0" dirty="0" smtClean="0"/>
              <a:t>slide, one of two Safe Harbor Statement slides included in this template. </a:t>
            </a:r>
          </a:p>
          <a:p>
            <a:endParaRPr lang="en-US" baseline="0" dirty="0" smtClean="0"/>
          </a:p>
          <a:p>
            <a:r>
              <a:rPr lang="en-US" dirty="0" smtClean="0"/>
              <a:t>One of the Safe Harbor slides must be used if your presentation covers material affected by Oracle’s Revenue Recognition Policy </a:t>
            </a:r>
          </a:p>
          <a:p>
            <a:endParaRPr lang="en-US" dirty="0" smtClean="0"/>
          </a:p>
          <a:p>
            <a:r>
              <a:rPr lang="en-US" dirty="0" smtClean="0"/>
              <a:t>To learn more about this policy, e-mail: </a:t>
            </a:r>
            <a:r>
              <a:rPr lang="en-US" dirty="0" smtClean="0">
                <a:hlinkClick r:id="rId3"/>
              </a:rPr>
              <a:t>Revrec-americasiebc_us@oracle.com </a:t>
            </a:r>
            <a:endParaRPr lang="en-US" dirty="0" smtClean="0"/>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2</a:t>
            </a:fld>
            <a:endParaRPr lang="en-US" dirty="0"/>
          </a:p>
        </p:txBody>
      </p:sp>
    </p:spTree>
    <p:extLst>
      <p:ext uri="{BB962C8B-B14F-4D97-AF65-F5344CB8AC3E}">
        <p14:creationId xmlns="" xmlns:p14="http://schemas.microsoft.com/office/powerpoint/2010/main" val="1131267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E82501-53DA-4152-84B0-51135B15EEA8}" type="slidenum">
              <a:rPr lang="en-US" smtClean="0"/>
              <a:pPr/>
              <a:t>16</a:t>
            </a:fld>
            <a:endParaRPr lang="en-US"/>
          </a:p>
        </p:txBody>
      </p:sp>
    </p:spTree>
    <p:extLst>
      <p:ext uri="{BB962C8B-B14F-4D97-AF65-F5344CB8AC3E}">
        <p14:creationId xmlns="" xmlns:p14="http://schemas.microsoft.com/office/powerpoint/2010/main" val="1120107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out Picture">
    <p:spTree>
      <p:nvGrpSpPr>
        <p:cNvPr id="1" name=""/>
        <p:cNvGrpSpPr/>
        <p:nvPr/>
      </p:nvGrpSpPr>
      <p:grpSpPr>
        <a:xfrm>
          <a:off x="0" y="0"/>
          <a:ext cx="0" cy="0"/>
          <a:chOff x="0" y="0"/>
          <a:chExt cx="0" cy="0"/>
        </a:xfrm>
      </p:grpSpPr>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1AB1A54-131B-434B-AAD1-AD1F7D7DAA2B}" type="datetime1">
              <a:rPr lang="en-US"/>
              <a:pPr/>
              <a:t>2/11/2015</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4" name="Picture 13" descr="1.5X red tab for PP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xmlns="" val="39932002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with Picture">
    <p:spTree>
      <p:nvGrpSpPr>
        <p:cNvPr id="1" name=""/>
        <p:cNvGrpSpPr/>
        <p:nvPr/>
      </p:nvGrpSpPr>
      <p:grpSpPr>
        <a:xfrm>
          <a:off x="0" y="0"/>
          <a:ext cx="0" cy="0"/>
          <a:chOff x="0" y="0"/>
          <a:chExt cx="0" cy="0"/>
        </a:xfrm>
      </p:grpSpPr>
      <p:sp>
        <p:nvSpPr>
          <p:cNvPr id="18" name="Rectangle 17"/>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bg1">
                    <a:lumMod val="60000"/>
                    <a:lumOff val="40000"/>
                  </a:schemeClr>
                </a:solidFill>
              </a:rPr>
              <a:t>Copyright © 2014 Oracle and/or its affiliates. All rights reserved.  |</a:t>
            </a:r>
          </a:p>
        </p:txBody>
      </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lumMod val="60000"/>
                    <a:lumOff val="40000"/>
                  </a:schemeClr>
                </a:solidFill>
              </a:defRPr>
            </a:lvl1pPr>
          </a:lstStyle>
          <a:p>
            <a:fld id="{19816439-F3A6-4E53-9E59-0015DD1FA257}" type="datetime1">
              <a:rPr lang="en-US"/>
              <a:pPr/>
              <a:t>2/11/2015</a:t>
            </a:fld>
            <a:endParaRPr dirty="0"/>
          </a:p>
        </p:txBody>
      </p:sp>
      <p:sp>
        <p:nvSpPr>
          <p:cNvPr id="5" name="Footer Placeholder 4"/>
          <p:cNvSpPr>
            <a:spLocks noGrp="1"/>
          </p:cNvSpPr>
          <p:nvPr>
            <p:ph type="ftr" sz="quarter" idx="11"/>
          </p:nvPr>
        </p:nvSpPr>
        <p:spPr/>
        <p:txBody>
          <a:bodyPr/>
          <a:lstStyle>
            <a:lvl1pPr>
              <a:defRPr>
                <a:solidFill>
                  <a:schemeClr val="bg1">
                    <a:lumMod val="60000"/>
                    <a:lumOff val="40000"/>
                  </a:schemeClr>
                </a:solidFill>
              </a:defRPr>
            </a:lvl1p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pPr/>
              <a:t>‹#›</a:t>
            </a:fld>
            <a:endParaRPr dirty="0"/>
          </a:p>
        </p:txBody>
      </p:sp>
      <p:pic>
        <p:nvPicPr>
          <p:cNvPr id="19" name="Picture 18" descr="1.5X red tab for PP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xmlns=""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FF0A86-8A92-4FBC-80CD-36517BAA55B7}" type="datetime1">
              <a:rPr lang="en-US"/>
              <a:pPr/>
              <a:t>2/11/2015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26703705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a:pPr/>
              <a:t>2/11/2015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9450984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a:pPr/>
              <a:t>2/11/2015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Picture Placeholder 15"/>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xmlns="" val="10277668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189F9BA-FB97-45D5-8F27-56629FBBC98C}" type="datetime1">
              <a:rPr lang="en-US"/>
              <a:pPr/>
              <a:t>2/11/2015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 val="5201661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7052"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A91E92C-9068-4C32-AE92-C97502324FE4}" type="datetime1">
              <a:rPr lang="en-US"/>
              <a:pPr/>
              <a:t>2/11/2015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3"/>
          <p:cNvSpPr>
            <a:spLocks noGrp="1"/>
          </p:cNvSpPr>
          <p:nvPr>
            <p:ph sz="half" idx="13"/>
          </p:nvPr>
        </p:nvSpPr>
        <p:spPr>
          <a:xfrm>
            <a:off x="8182292"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 val="533714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5EDC5EE-48A0-4FB5-B27F-88FDBE6F1684}" type="datetime1">
              <a:rPr lang="en-US"/>
              <a:pPr/>
              <a:t>2/11/2015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 val="12263345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8A3CED5-6656-4A7A-BB77-071ABD96C5A2}" type="datetime1">
              <a:rPr lang="en-US"/>
              <a:pPr/>
              <a:t>2/11/2015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 val="24281250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A3CED5-6656-4A7A-BB77-071ABD96C5A2}" type="datetime1">
              <a:rPr lang="en-US"/>
              <a:pPr/>
              <a:t>2/11/2015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smtClean="0"/>
              <a:t>XX</a:t>
            </a:r>
            <a:endParaRPr lang="en-US" dirty="0"/>
          </a:p>
        </p:txBody>
      </p:sp>
    </p:spTree>
    <p:extLst>
      <p:ext uri="{BB962C8B-B14F-4D97-AF65-F5344CB8AC3E}">
        <p14:creationId xmlns:p14="http://schemas.microsoft.com/office/powerpoint/2010/main" xmlns="" val="37393865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35287FB7-DD26-4AD5-8D24-298016D86790}" type="datetime1">
              <a:rPr lang="en-US"/>
              <a:pPr/>
              <a:t>2/11/2015</a:t>
            </a:fld>
            <a:endParaRPr dirty="0"/>
          </a:p>
        </p:txBody>
      </p:sp>
      <p:sp>
        <p:nvSpPr>
          <p:cNvPr id="8" name="Footer Placeholder 7"/>
          <p:cNvSpPr>
            <a:spLocks noGrp="1"/>
          </p:cNvSpPr>
          <p:nvPr>
            <p:ph type="ftr" sz="quarter" idx="11"/>
          </p:nvPr>
        </p:nvSpPr>
        <p:spPr/>
        <p:txBody>
          <a:bodyPr/>
          <a:lstStyle/>
          <a:p>
            <a:r>
              <a:rPr dirty="0"/>
              <a:t>Oracle Confidential – Internal/Restricted/Highly Restricted</a:t>
            </a:r>
          </a:p>
        </p:txBody>
      </p:sp>
      <p:sp>
        <p:nvSpPr>
          <p:cNvPr id="9" name="Slide Number Placeholder 8"/>
          <p:cNvSpPr>
            <a:spLocks noGrp="1"/>
          </p:cNvSpPr>
          <p:nvPr>
            <p:ph type="sldNum" sz="quarter" idx="12"/>
          </p:nvPr>
        </p:nvSpPr>
        <p:spPr/>
        <p:txBody>
          <a:bodyPr/>
          <a:lstStyle/>
          <a:p>
            <a:fld id="{C51EAA63-D034-42AE-91FA-B13B9518C7BE}" type="slidenum">
              <a:rPr/>
              <a:pPr/>
              <a:t>‹#›</a:t>
            </a:fld>
            <a:endParaRPr dirty="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 val="37870018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CD2CDC6-9352-4ED5-B272-74DDB6DCFEAF}" type="datetime1">
              <a:rPr lang="en-US"/>
              <a:pPr/>
              <a:t>2/11/2015</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a:pPr/>
              <a:t>‹#›</a:t>
            </a:fld>
            <a:endParaRPr dirty="0"/>
          </a:p>
        </p:txBody>
      </p:sp>
      <p:pic>
        <p:nvPicPr>
          <p:cNvPr id="13" name="Picture 12" descr="1.5X red tab for PP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xmlns="" val="24041574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52D99EC-ABE5-42A5-B15B-B8C044BE7365}" type="datetime1">
              <a:rPr lang="en-US"/>
              <a:pPr/>
              <a:t>2/11/2015</a:t>
            </a:fld>
            <a:endParaRPr dirty="0"/>
          </a:p>
        </p:txBody>
      </p:sp>
      <p:sp>
        <p:nvSpPr>
          <p:cNvPr id="4" name="Footer Placeholder 3"/>
          <p:cNvSpPr>
            <a:spLocks noGrp="1"/>
          </p:cNvSpPr>
          <p:nvPr>
            <p:ph type="ftr" sz="quarter" idx="11"/>
          </p:nvPr>
        </p:nvSpPr>
        <p:spPr/>
        <p:txBody>
          <a:bodyPr/>
          <a:lstStyle/>
          <a:p>
            <a:r>
              <a:rPr dirty="0"/>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33376993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2D53DD-9B43-42E6-B664-927F3AEBDA21}" type="datetime1">
              <a:rPr lang="en-US"/>
              <a:pPr/>
              <a:t>2/11/2015</a:t>
            </a:fld>
            <a:endParaRPr dirty="0"/>
          </a:p>
        </p:txBody>
      </p:sp>
      <p:sp>
        <p:nvSpPr>
          <p:cNvPr id="4" name="Footer Placeholder 3"/>
          <p:cNvSpPr>
            <a:spLocks noGrp="1"/>
          </p:cNvSpPr>
          <p:nvPr>
            <p:ph type="ftr" sz="quarter" idx="11"/>
          </p:nvPr>
        </p:nvSpPr>
        <p:spPr/>
        <p:txBody>
          <a:bodyPr/>
          <a:lstStyle/>
          <a:p>
            <a:r>
              <a:rPr dirty="0"/>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 val="41636203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3D265-744D-4F8C-A86B-A5B53F14B0D6}" type="datetime1">
              <a:rPr lang="en-US"/>
              <a:pPr/>
              <a:t>2/11/2015</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36082293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391549"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151812" y="1524001"/>
            <a:ext cx="3505202"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2C216A-5BF3-4B4A-AA09-367DB23952FA}" type="datetime1">
              <a:rPr lang="en-US"/>
              <a:pPr/>
              <a:t>2/11/2015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 val="34578507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3E2FA5-E451-48BD-84C5-AAF06D19CB12}" type="datetime1">
              <a:rPr lang="en-US"/>
              <a:pPr/>
              <a:t>2/11/2015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 val="3058274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64933-8490-48F1-856F-778E124FF883}" type="datetime1">
              <a:rPr lang="en-US"/>
              <a:pPr/>
              <a:t>2/11/2015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 val="9089822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6F5346-BDDE-46E4-B222-C487F9E706DD}" type="datetime1">
              <a:rPr lang="en-US"/>
              <a:pPr/>
              <a:t>2/11/2015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 val="27908547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martphone and Tablet: Horizontal">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5" name="Date Placeholder 4"/>
          <p:cNvSpPr>
            <a:spLocks noGrp="1"/>
          </p:cNvSpPr>
          <p:nvPr>
            <p:ph type="dt" sz="half" idx="10"/>
          </p:nvPr>
        </p:nvSpPr>
        <p:spPr/>
        <p:txBody>
          <a:bodyPr/>
          <a:lstStyle/>
          <a:p>
            <a:fld id="{6A15AD86-CD0E-461B-AA18-D070A5CB2CAA}" type="datetime1">
              <a:rPr lang="en-US"/>
              <a:pPr/>
              <a:t>2/11/2015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xmlns="" val="7454445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xmlns=""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2" y="406400"/>
            <a:ext cx="5562601"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6A15AD86-CD0E-461B-AA18-D070A5CB2CAA}" type="datetime1">
              <a:rPr lang="en-US"/>
              <a:pPr/>
              <a:t>2/11/2015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Tree>
    <p:extLst>
      <p:ext uri="{BB962C8B-B14F-4D97-AF65-F5344CB8AC3E}">
        <p14:creationId xmlns:p14="http://schemas.microsoft.com/office/powerpoint/2010/main" xmlns="" val="27206340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Metric with Picture">
    <p:spTree>
      <p:nvGrpSpPr>
        <p:cNvPr id="1" name=""/>
        <p:cNvGrpSpPr/>
        <p:nvPr/>
      </p:nvGrpSpPr>
      <p:grpSpPr>
        <a:xfrm>
          <a:off x="0" y="0"/>
          <a:ext cx="0" cy="0"/>
          <a:chOff x="0" y="0"/>
          <a:chExt cx="0" cy="0"/>
        </a:xfrm>
      </p:grpSpPr>
      <p:sp>
        <p:nvSpPr>
          <p:cNvPr id="8" name="Rectangle 7"/>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2" name="Group 1"/>
          <p:cNvGrpSpPr/>
          <p:nvPr/>
        </p:nvGrpSpPr>
        <p:grpSpPr>
          <a:xfrm>
            <a:off x="-287"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bg1">
                    <a:lumMod val="60000"/>
                    <a:lumOff val="40000"/>
                  </a:schemeClr>
                </a:solidFill>
              </a:rPr>
              <a:t>Copyright © 2014 Oracle and/or its affiliates. All rights reserved.  |</a:t>
            </a:r>
          </a:p>
        </p:txBody>
      </p:sp>
      <p:sp>
        <p:nvSpPr>
          <p:cNvPr id="5" name="Date Placeholder 4"/>
          <p:cNvSpPr>
            <a:spLocks noGrp="1"/>
          </p:cNvSpPr>
          <p:nvPr>
            <p:ph type="dt" sz="half" idx="10"/>
          </p:nvPr>
        </p:nvSpPr>
        <p:spPr/>
        <p:txBody>
          <a:bodyPr/>
          <a:lstStyle>
            <a:lvl1pPr>
              <a:defRPr>
                <a:solidFill>
                  <a:schemeClr val="bg1">
                    <a:lumMod val="60000"/>
                    <a:lumOff val="40000"/>
                  </a:schemeClr>
                </a:solidFill>
              </a:defRPr>
            </a:lvl1pPr>
          </a:lstStyle>
          <a:p>
            <a:fld id="{43D5EDE7-61B4-4C98-ADE6-D86346041BA3}" type="datetime1">
              <a:rPr lang="en-US"/>
              <a:pPr/>
              <a:t>2/11/2015</a:t>
            </a:fld>
            <a:endParaRPr dirty="0"/>
          </a:p>
        </p:txBody>
      </p:sp>
      <p:sp>
        <p:nvSpPr>
          <p:cNvPr id="6" name="Footer Placeholder 5"/>
          <p:cNvSpPr>
            <a:spLocks noGrp="1"/>
          </p:cNvSpPr>
          <p:nvPr>
            <p:ph type="ftr" sz="quarter" idx="11"/>
          </p:nvPr>
        </p:nvSpPr>
        <p:spPr/>
        <p:txBody>
          <a:bodyPr/>
          <a:lstStyle>
            <a:lvl1pPr>
              <a:defRPr>
                <a:solidFill>
                  <a:schemeClr val="bg1">
                    <a:lumMod val="60000"/>
                    <a:lumOff val="40000"/>
                  </a:schemeClr>
                </a:solidFill>
              </a:defRPr>
            </a:lvl1p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pPr/>
              <a:t>‹#›</a:t>
            </a:fld>
            <a:endParaRPr dirty="0"/>
          </a:p>
        </p:txBody>
      </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9" name="Picture 18" descr="1.5X red tab for PP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bwMode="ltGray">
          <a:xfrm>
            <a:off x="531812" y="6268257"/>
            <a:ext cx="1610255" cy="589743"/>
          </a:xfrm>
          <a:prstGeom prst="rect">
            <a:avLst/>
          </a:prstGeom>
        </p:spPr>
      </p:pic>
      <p:sp>
        <p:nvSpPr>
          <p:cNvPr id="3" name="Title 2"/>
          <p:cNvSpPr>
            <a:spLocks noGrp="1"/>
          </p:cNvSpPr>
          <p:nvPr>
            <p:ph type="title" hasCustomPrompt="1"/>
          </p:nvPr>
        </p:nvSpPr>
        <p:spPr>
          <a:xfrm>
            <a:off x="760412" y="609600"/>
            <a:ext cx="4572000" cy="2044700"/>
          </a:xfrm>
        </p:spPr>
        <p:txBody>
          <a:bodyPr/>
          <a:lstStyle>
            <a:lvl1pPr>
              <a:defRPr sz="13800" b="1"/>
            </a:lvl1pPr>
          </a:lstStyle>
          <a:p>
            <a:r>
              <a:rPr lang="en-US" dirty="0" smtClean="0"/>
              <a:t>XX</a:t>
            </a:r>
            <a:endParaRPr lang="en-US" dirty="0"/>
          </a:p>
        </p:txBody>
      </p:sp>
    </p:spTree>
    <p:extLst>
      <p:ext uri="{BB962C8B-B14F-4D97-AF65-F5344CB8AC3E}">
        <p14:creationId xmlns:p14="http://schemas.microsoft.com/office/powerpoint/2010/main" xmlns=""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0" name="Rectangle 9"/>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C7481E7-6827-45FD-8717-13B961EEBD99}" type="datetime1">
              <a:rPr lang="en-US"/>
              <a:pPr/>
              <a:t>2/11/2015</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DC1C5"/>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5" name="Picture 14" descr="1.5X red tab for PP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xmlns=""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56FF2-64EC-4614-951E-8B8E4681BF2B}" type="datetime1">
              <a:rPr lang="en-US"/>
              <a:pPr/>
              <a:t>2/11/2015</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xmlns="" val="25978894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51CE8-BCD3-4683-83D4-D0AC55C5EB15}" type="datetime1">
              <a:rPr lang="en-US"/>
              <a:pPr/>
              <a:t>2/11/2015</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xmlns="" val="23588719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A9802F-4D43-4C32-8177-0644B387545A}" type="datetime1">
              <a:rPr lang="en-US"/>
              <a:pPr/>
              <a:t>2/11/2015</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grpSp>
        <p:nvGrpSpPr>
          <p:cNvPr id="3093" name="Group 3092"/>
          <p:cNvGrpSpPr/>
          <p:nvPr/>
        </p:nvGrpSpPr>
        <p:grpSpPr bwMode="gray">
          <a:xfrm>
            <a:off x="3263901" y="2743200"/>
            <a:ext cx="5668962" cy="1081088"/>
            <a:chOff x="3263901" y="1227138"/>
            <a:chExt cx="5668962" cy="1081088"/>
          </a:xfrm>
        </p:grpSpPr>
        <p:sp>
          <p:nvSpPr>
            <p:cNvPr id="8"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p>
          </p:txBody>
        </p:sp>
        <p:sp>
          <p:nvSpPr>
            <p:cNvPr id="9" name="Freeform 6"/>
            <p:cNvSpPr>
              <a:spLocks noEditPoints="1"/>
            </p:cNvSpPr>
            <p:nvPr/>
          </p:nvSpPr>
          <p:spPr bwMode="gray">
            <a:xfrm>
              <a:off x="48355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0"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1" name="Freeform 8"/>
            <p:cNvSpPr>
              <a:spLocks noEditPoints="1"/>
            </p:cNvSpPr>
            <p:nvPr/>
          </p:nvSpPr>
          <p:spPr bwMode="gray">
            <a:xfrm>
              <a:off x="3602038" y="1362075"/>
              <a:ext cx="246063"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2" name="Freeform 9"/>
            <p:cNvSpPr>
              <a:spLocks/>
            </p:cNvSpPr>
            <p:nvPr/>
          </p:nvSpPr>
          <p:spPr bwMode="gray">
            <a:xfrm>
              <a:off x="3897313" y="1362075"/>
              <a:ext cx="165100" cy="309563"/>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3" name="Freeform 10"/>
            <p:cNvSpPr>
              <a:spLocks/>
            </p:cNvSpPr>
            <p:nvPr/>
          </p:nvSpPr>
          <p:spPr bwMode="gray">
            <a:xfrm>
              <a:off x="4367213" y="1362075"/>
              <a:ext cx="444500" cy="309563"/>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4" name="Freeform 11"/>
            <p:cNvSpPr>
              <a:spLocks/>
            </p:cNvSpPr>
            <p:nvPr/>
          </p:nvSpPr>
          <p:spPr bwMode="gray">
            <a:xfrm>
              <a:off x="5132388" y="1362075"/>
              <a:ext cx="155575"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5" name="Freeform 12"/>
            <p:cNvSpPr>
              <a:spLocks noEditPoints="1"/>
            </p:cNvSpPr>
            <p:nvPr/>
          </p:nvSpPr>
          <p:spPr bwMode="gray">
            <a:xfrm>
              <a:off x="5321301" y="1362075"/>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6" name="Freeform 13"/>
            <p:cNvSpPr>
              <a:spLocks noEditPoints="1"/>
            </p:cNvSpPr>
            <p:nvPr/>
          </p:nvSpPr>
          <p:spPr bwMode="gray">
            <a:xfrm>
              <a:off x="5748338" y="1362075"/>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7" name="Freeform 14"/>
            <p:cNvSpPr>
              <a:spLocks/>
            </p:cNvSpPr>
            <p:nvPr/>
          </p:nvSpPr>
          <p:spPr bwMode="gray">
            <a:xfrm>
              <a:off x="6045201" y="1362075"/>
              <a:ext cx="230188" cy="309563"/>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8" name="Freeform 15"/>
            <p:cNvSpPr>
              <a:spLocks noEditPoints="1"/>
            </p:cNvSpPr>
            <p:nvPr/>
          </p:nvSpPr>
          <p:spPr bwMode="gray">
            <a:xfrm>
              <a:off x="6332538" y="1236663"/>
              <a:ext cx="239713"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9" name="Freeform 16"/>
            <p:cNvSpPr>
              <a:spLocks noEditPoints="1"/>
            </p:cNvSpPr>
            <p:nvPr/>
          </p:nvSpPr>
          <p:spPr bwMode="gray">
            <a:xfrm>
              <a:off x="4087813"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0"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1" name="Freeform 18"/>
            <p:cNvSpPr>
              <a:spLocks noEditPoints="1"/>
            </p:cNvSpPr>
            <p:nvPr/>
          </p:nvSpPr>
          <p:spPr bwMode="gray">
            <a:xfrm>
              <a:off x="7081838" y="1362075"/>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2" name="Freeform 19"/>
            <p:cNvSpPr>
              <a:spLocks/>
            </p:cNvSpPr>
            <p:nvPr/>
          </p:nvSpPr>
          <p:spPr bwMode="gray">
            <a:xfrm>
              <a:off x="7345363" y="1227138"/>
              <a:ext cx="163513"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3" name="Freeform 20"/>
            <p:cNvSpPr>
              <a:spLocks/>
            </p:cNvSpPr>
            <p:nvPr/>
          </p:nvSpPr>
          <p:spPr bwMode="gray">
            <a:xfrm>
              <a:off x="7542213" y="1277938"/>
              <a:ext cx="157163"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4" name="Freeform 21"/>
            <p:cNvSpPr>
              <a:spLocks/>
            </p:cNvSpPr>
            <p:nvPr/>
          </p:nvSpPr>
          <p:spPr bwMode="gray">
            <a:xfrm>
              <a:off x="7731126" y="1362075"/>
              <a:ext cx="452438" cy="309563"/>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5" name="Freeform 22"/>
            <p:cNvSpPr>
              <a:spLocks noEditPoints="1"/>
            </p:cNvSpPr>
            <p:nvPr/>
          </p:nvSpPr>
          <p:spPr bwMode="gray">
            <a:xfrm>
              <a:off x="82010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6" name="Freeform 23"/>
            <p:cNvSpPr>
              <a:spLocks/>
            </p:cNvSpPr>
            <p:nvPr/>
          </p:nvSpPr>
          <p:spPr bwMode="gray">
            <a:xfrm>
              <a:off x="8496301" y="1362075"/>
              <a:ext cx="157163"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7" name="Freeform 24"/>
            <p:cNvSpPr>
              <a:spLocks noEditPoints="1"/>
            </p:cNvSpPr>
            <p:nvPr/>
          </p:nvSpPr>
          <p:spPr bwMode="gray">
            <a:xfrm>
              <a:off x="8685213" y="1362075"/>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8"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29" name="Freeform 26"/>
            <p:cNvSpPr>
              <a:spLocks noEditPoints="1"/>
            </p:cNvSpPr>
            <p:nvPr/>
          </p:nvSpPr>
          <p:spPr bwMode="gray">
            <a:xfrm>
              <a:off x="8553451"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1" name="Freeform 28"/>
            <p:cNvSpPr>
              <a:spLocks/>
            </p:cNvSpPr>
            <p:nvPr/>
          </p:nvSpPr>
          <p:spPr bwMode="gray">
            <a:xfrm>
              <a:off x="3503613" y="1957388"/>
              <a:ext cx="188913"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2" name="Freeform 29"/>
            <p:cNvSpPr>
              <a:spLocks noEditPoints="1"/>
            </p:cNvSpPr>
            <p:nvPr/>
          </p:nvSpPr>
          <p:spPr bwMode="gray">
            <a:xfrm>
              <a:off x="3741738"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3" name="Rectangle 30"/>
            <p:cNvSpPr>
              <a:spLocks noChangeArrowheads="1"/>
            </p:cNvSpPr>
            <p:nvPr/>
          </p:nvSpPr>
          <p:spPr bwMode="gray">
            <a:xfrm>
              <a:off x="3997326" y="1965325"/>
              <a:ext cx="73025" cy="2428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p>
          </p:txBody>
        </p:sp>
        <p:sp>
          <p:nvSpPr>
            <p:cNvPr id="3074"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5"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6"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8" name="Freeform 34"/>
            <p:cNvSpPr>
              <a:spLocks/>
            </p:cNvSpPr>
            <p:nvPr/>
          </p:nvSpPr>
          <p:spPr bwMode="gray">
            <a:xfrm>
              <a:off x="48434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9" name="Freeform 35"/>
            <p:cNvSpPr>
              <a:spLocks noEditPoints="1"/>
            </p:cNvSpPr>
            <p:nvPr/>
          </p:nvSpPr>
          <p:spPr bwMode="gray">
            <a:xfrm>
              <a:off x="4992688"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0" name="Freeform 36"/>
            <p:cNvSpPr>
              <a:spLocks noEditPoints="1"/>
            </p:cNvSpPr>
            <p:nvPr/>
          </p:nvSpPr>
          <p:spPr bwMode="gray">
            <a:xfrm>
              <a:off x="5230813"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1" name="Freeform 37"/>
            <p:cNvSpPr>
              <a:spLocks/>
            </p:cNvSpPr>
            <p:nvPr/>
          </p:nvSpPr>
          <p:spPr bwMode="gray">
            <a:xfrm>
              <a:off x="5584826" y="1889125"/>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2"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3" name="Freeform 39"/>
            <p:cNvSpPr>
              <a:spLocks/>
            </p:cNvSpPr>
            <p:nvPr/>
          </p:nvSpPr>
          <p:spPr bwMode="gray">
            <a:xfrm>
              <a:off x="6069013" y="1855788"/>
              <a:ext cx="436563"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4" name="Freeform 40"/>
            <p:cNvSpPr>
              <a:spLocks noEditPoints="1"/>
            </p:cNvSpPr>
            <p:nvPr/>
          </p:nvSpPr>
          <p:spPr bwMode="gray">
            <a:xfrm>
              <a:off x="6513513" y="1957388"/>
              <a:ext cx="198438"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5" name="Freeform 41"/>
            <p:cNvSpPr>
              <a:spLocks/>
            </p:cNvSpPr>
            <p:nvPr/>
          </p:nvSpPr>
          <p:spPr bwMode="gray">
            <a:xfrm>
              <a:off x="67611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6" name="Freeform 42"/>
            <p:cNvSpPr>
              <a:spLocks/>
            </p:cNvSpPr>
            <p:nvPr/>
          </p:nvSpPr>
          <p:spPr bwMode="gray">
            <a:xfrm>
              <a:off x="6924676"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7" name="Freeform 43"/>
            <p:cNvSpPr>
              <a:spLocks/>
            </p:cNvSpPr>
            <p:nvPr/>
          </p:nvSpPr>
          <p:spPr bwMode="gray">
            <a:xfrm>
              <a:off x="7229476"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8"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9" name="Freeform 45"/>
            <p:cNvSpPr>
              <a:spLocks noEditPoints="1"/>
            </p:cNvSpPr>
            <p:nvPr/>
          </p:nvSpPr>
          <p:spPr bwMode="gray">
            <a:xfrm>
              <a:off x="7681913" y="1957388"/>
              <a:ext cx="198438"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90" name="Freeform 46"/>
            <p:cNvSpPr>
              <a:spLocks/>
            </p:cNvSpPr>
            <p:nvPr/>
          </p:nvSpPr>
          <p:spPr bwMode="gray">
            <a:xfrm>
              <a:off x="8142288" y="1889125"/>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91"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92" name="Freeform 48"/>
            <p:cNvSpPr>
              <a:spLocks/>
            </p:cNvSpPr>
            <p:nvPr/>
          </p:nvSpPr>
          <p:spPr bwMode="gray">
            <a:xfrm>
              <a:off x="8801101"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grpSp>
    </p:spTree>
    <p:extLst>
      <p:ext uri="{BB962C8B-B14F-4D97-AF65-F5344CB8AC3E}">
        <p14:creationId xmlns:p14="http://schemas.microsoft.com/office/powerpoint/2010/main" xmlns="" val="37091374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Oracle logo">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bwMode="hidden">
          <a:xfrm>
            <a:off x="138023" y="129398"/>
            <a:ext cx="11912778" cy="6547450"/>
          </a:xfrm>
          <a:prstGeom prst="rect">
            <a:avLst/>
          </a:prstGeom>
          <a:noFill/>
          <a:ln>
            <a:noFill/>
          </a:ln>
        </p:spPr>
      </p:pic>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xmlns="" val="10657555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991926-9D37-40E7-80C4-EC5F27AFCB67}" type="datetimeFigureOut">
              <a:rPr lang="en-US" smtClean="0"/>
              <a:pPr/>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EAF17A-378C-49D5-A479-C71FF9D7F1E7}" type="slidenum">
              <a:rPr lang="en-US" smtClean="0"/>
              <a:pPr/>
              <a:t>‹#›</a:t>
            </a:fld>
            <a:endParaRPr lang="en-US"/>
          </a:p>
        </p:txBody>
      </p:sp>
    </p:spTree>
    <p:extLst>
      <p:ext uri="{BB962C8B-B14F-4D97-AF65-F5344CB8AC3E}">
        <p14:creationId xmlns:p14="http://schemas.microsoft.com/office/powerpoint/2010/main" xmlns="" val="38621871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D3D3DC0-E8DA-4DFB-93A6-6089D43271B1}" type="datetime1">
              <a:rPr lang="en-US"/>
              <a:pPr/>
              <a:t>2/11/2015</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21734545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12188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descr="O_signature_clr_rgb.jp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39880" y="1772129"/>
            <a:ext cx="9751060" cy="2999232"/>
          </a:xfrm>
          <a:prstGeom prst="rect">
            <a:avLst/>
          </a:prstGeom>
        </p:spPr>
      </p:pic>
    </p:spTree>
    <p:extLst>
      <p:ext uri="{BB962C8B-B14F-4D97-AF65-F5344CB8AC3E}">
        <p14:creationId xmlns="" xmlns:p14="http://schemas.microsoft.com/office/powerpoint/2010/main" val="3908300679"/>
      </p:ext>
    </p:extLst>
  </p:cSld>
  <p:clrMapOvr>
    <a:masterClrMapping/>
  </p:clrMapOvr>
  <p:transition spd="med">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1_Title Slide with Picture">
    <p:bg>
      <p:bgPr>
        <a:blipFill rotWithShape="1">
          <a:blip r:embed="rId2" cstate="print"/>
          <a:srcRect/>
          <a:stretch>
            <a:fillRect/>
          </a:stretch>
        </a:blipFill>
        <a:effectLst/>
      </p:bgPr>
    </p:bg>
    <p:spTree>
      <p:nvGrpSpPr>
        <p:cNvPr id="1" name=""/>
        <p:cNvGrpSpPr/>
        <p:nvPr/>
      </p:nvGrpSpPr>
      <p:grpSpPr>
        <a:xfrm>
          <a:off x="0" y="0"/>
          <a:ext cx="0" cy="0"/>
          <a:chOff x="0" y="0"/>
          <a:chExt cx="0" cy="0"/>
        </a:xfrm>
      </p:grpSpPr>
      <p:sp>
        <p:nvSpPr>
          <p:cNvPr id="25" name="Shape 25" descr="Full slide 4-color photo can be inserted here"/>
          <p:cNvSpPr/>
          <p:nvPr/>
        </p:nvSpPr>
        <p:spPr>
          <a:xfrm>
            <a:off x="1" y="0"/>
            <a:ext cx="12198357" cy="6858000"/>
          </a:xfrm>
          <a:prstGeom prst="rect">
            <a:avLst/>
          </a:prstGeom>
          <a:solidFill>
            <a:srgbClr val="46575E">
              <a:alpha val="40000"/>
            </a:srgbClr>
          </a:solidFill>
          <a:ln w="12700">
            <a:miter lim="400000"/>
          </a:ln>
        </p:spPr>
        <p:txBody>
          <a:bodyPr lIns="0" tIns="0" rIns="0" bIns="0" anchor="ctr"/>
          <a:lstStyle/>
          <a:p>
            <a:pPr lvl="0" algn="ctr">
              <a:defRPr>
                <a:solidFill>
                  <a:srgbClr val="FFFFFF"/>
                </a:solidFill>
              </a:defRPr>
            </a:pPr>
            <a:endParaRPr/>
          </a:p>
        </p:txBody>
      </p:sp>
      <p:sp>
        <p:nvSpPr>
          <p:cNvPr id="26" name="Shape 26"/>
          <p:cNvSpPr>
            <a:spLocks noGrp="1"/>
          </p:cNvSpPr>
          <p:nvPr>
            <p:ph type="title"/>
          </p:nvPr>
        </p:nvSpPr>
        <p:spPr>
          <a:xfrm>
            <a:off x="532231" y="0"/>
            <a:ext cx="8769854" cy="2209800"/>
          </a:xfrm>
          <a:prstGeom prst="rect">
            <a:avLst/>
          </a:prstGeom>
        </p:spPr>
        <p:txBody>
          <a:bodyPr/>
          <a:lstStyle>
            <a:lvl1pPr>
              <a:defRPr sz="4800">
                <a:solidFill>
                  <a:srgbClr val="FFFFFF"/>
                </a:solidFill>
              </a:defRPr>
            </a:lvl1pPr>
          </a:lstStyle>
          <a:p>
            <a:pPr lvl="0">
              <a:defRPr sz="1800">
                <a:solidFill>
                  <a:srgbClr val="000000"/>
                </a:solidFill>
              </a:defRPr>
            </a:pPr>
            <a:r>
              <a:rPr sz="4800">
                <a:solidFill>
                  <a:srgbClr val="FFFFFF"/>
                </a:solidFill>
              </a:rPr>
              <a:t>Title Text</a:t>
            </a:r>
          </a:p>
        </p:txBody>
      </p:sp>
      <p:sp>
        <p:nvSpPr>
          <p:cNvPr id="27" name="Shape 27"/>
          <p:cNvSpPr>
            <a:spLocks noGrp="1"/>
          </p:cNvSpPr>
          <p:nvPr>
            <p:ph type="body" idx="1"/>
          </p:nvPr>
        </p:nvSpPr>
        <p:spPr>
          <a:xfrm>
            <a:off x="532178" y="2286000"/>
            <a:ext cx="8770997" cy="2628900"/>
          </a:xfrm>
          <a:prstGeom prst="rect">
            <a:avLst/>
          </a:prstGeom>
        </p:spPr>
        <p:txBody>
          <a:bodyPr/>
          <a:lstStyle>
            <a:lvl1pPr marL="0" indent="0">
              <a:spcBef>
                <a:spcPts val="0"/>
              </a:spcBef>
              <a:buClrTx/>
              <a:buSzTx/>
              <a:buFontTx/>
              <a:buNone/>
              <a:defRPr sz="2400" b="1">
                <a:solidFill>
                  <a:srgbClr val="FFFFFF"/>
                </a:solidFill>
              </a:defRPr>
            </a:lvl1pPr>
            <a:lvl2pPr marL="0" indent="457200">
              <a:spcBef>
                <a:spcPts val="0"/>
              </a:spcBef>
              <a:buClrTx/>
              <a:buSzTx/>
              <a:buFontTx/>
              <a:buNone/>
              <a:defRPr sz="2400" b="1">
                <a:solidFill>
                  <a:srgbClr val="FFFFFF"/>
                </a:solidFill>
              </a:defRPr>
            </a:lvl2pPr>
            <a:lvl3pPr marL="0" indent="914400">
              <a:spcBef>
                <a:spcPts val="0"/>
              </a:spcBef>
              <a:buClrTx/>
              <a:buSzTx/>
              <a:buFontTx/>
              <a:buNone/>
              <a:defRPr sz="2400" b="1">
                <a:solidFill>
                  <a:srgbClr val="FFFFFF"/>
                </a:solidFill>
              </a:defRPr>
            </a:lvl3pPr>
            <a:lvl4pPr marL="0" indent="1371600">
              <a:spcBef>
                <a:spcPts val="0"/>
              </a:spcBef>
              <a:buClrTx/>
              <a:buSzTx/>
              <a:buFontTx/>
              <a:buNone/>
              <a:defRPr sz="2400" b="1">
                <a:solidFill>
                  <a:srgbClr val="FFFFFF"/>
                </a:solidFill>
              </a:defRPr>
            </a:lvl4pPr>
            <a:lvl5pPr marL="0" indent="1828800">
              <a:spcBef>
                <a:spcPts val="0"/>
              </a:spcBef>
              <a:buClrTx/>
              <a:buSzTx/>
              <a:buFontTx/>
              <a:buNone/>
              <a:defRPr sz="2400" b="1">
                <a:solidFill>
                  <a:srgbClr val="FFFFFF"/>
                </a:solidFill>
              </a:defRPr>
            </a:lvl5pPr>
          </a:lstStyle>
          <a:p>
            <a:pPr lvl="0">
              <a:defRPr sz="1800" b="0">
                <a:solidFill>
                  <a:srgbClr val="000000"/>
                </a:solidFill>
              </a:defRPr>
            </a:pPr>
            <a:r>
              <a:rPr sz="2400" b="1">
                <a:solidFill>
                  <a:srgbClr val="FFFFFF"/>
                </a:solidFill>
              </a:rPr>
              <a:t>Body Level One</a:t>
            </a:r>
          </a:p>
          <a:p>
            <a:pPr lvl="1">
              <a:defRPr sz="1800" b="0">
                <a:solidFill>
                  <a:srgbClr val="000000"/>
                </a:solidFill>
              </a:defRPr>
            </a:pPr>
            <a:r>
              <a:rPr sz="2400" b="1">
                <a:solidFill>
                  <a:srgbClr val="FFFFFF"/>
                </a:solidFill>
              </a:rPr>
              <a:t>Body Level Two</a:t>
            </a:r>
          </a:p>
          <a:p>
            <a:pPr lvl="2">
              <a:defRPr sz="1800" b="0">
                <a:solidFill>
                  <a:srgbClr val="000000"/>
                </a:solidFill>
              </a:defRPr>
            </a:pPr>
            <a:r>
              <a:rPr sz="2400" b="1">
                <a:solidFill>
                  <a:srgbClr val="FFFFFF"/>
                </a:solidFill>
              </a:rPr>
              <a:t>Body Level Three</a:t>
            </a:r>
          </a:p>
          <a:p>
            <a:pPr lvl="3">
              <a:defRPr sz="1800" b="0">
                <a:solidFill>
                  <a:srgbClr val="000000"/>
                </a:solidFill>
              </a:defRPr>
            </a:pPr>
            <a:r>
              <a:rPr sz="2400" b="1">
                <a:solidFill>
                  <a:srgbClr val="FFFFFF"/>
                </a:solidFill>
              </a:rPr>
              <a:t>Body Level Four</a:t>
            </a:r>
          </a:p>
          <a:p>
            <a:pPr lvl="4">
              <a:defRPr sz="1800" b="0">
                <a:solidFill>
                  <a:srgbClr val="000000"/>
                </a:solidFill>
              </a:defRPr>
            </a:pPr>
            <a:r>
              <a:rPr sz="2400" b="1">
                <a:solidFill>
                  <a:srgbClr val="FFFFFF"/>
                </a:solidFill>
              </a:rPr>
              <a:t>Body Level Five</a:t>
            </a:r>
          </a:p>
        </p:txBody>
      </p:sp>
      <p:sp>
        <p:nvSpPr>
          <p:cNvPr id="28" name="Shape 28"/>
          <p:cNvSpPr/>
          <p:nvPr/>
        </p:nvSpPr>
        <p:spPr>
          <a:xfrm>
            <a:off x="5994322" y="6586134"/>
            <a:ext cx="2766783" cy="12311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a:defRPr sz="800">
                <a:solidFill>
                  <a:srgbClr val="FFFFFF"/>
                </a:solidFill>
              </a:defRPr>
            </a:lvl1pPr>
          </a:lstStyle>
          <a:p>
            <a:pPr lvl="0">
              <a:defRPr sz="1800">
                <a:solidFill>
                  <a:srgbClr val="000000"/>
                </a:solidFill>
              </a:defRPr>
            </a:pPr>
            <a:r>
              <a:rPr sz="800">
                <a:solidFill>
                  <a:srgbClr val="FFFFFF"/>
                </a:solidFill>
              </a:rPr>
              <a:t>Copyright © 2014 Oracle and/or its affiliates. All rights reserved.  |</a:t>
            </a:r>
          </a:p>
        </p:txBody>
      </p:sp>
      <p:sp>
        <p:nvSpPr>
          <p:cNvPr id="29" name="Shape 29"/>
          <p:cNvSpPr>
            <a:spLocks noGrp="1"/>
          </p:cNvSpPr>
          <p:nvPr>
            <p:ph type="sldNum" sz="quarter" idx="2"/>
          </p:nvPr>
        </p:nvSpPr>
        <p:spPr>
          <a:xfrm>
            <a:off x="11539690" y="6962141"/>
            <a:ext cx="127100" cy="127001"/>
          </a:xfrm>
          <a:prstGeom prst="rect">
            <a:avLst/>
          </a:prstGeom>
        </p:spPr>
        <p:txBody>
          <a:bodyPr/>
          <a:lstStyle>
            <a:lvl1pPr>
              <a:defRPr>
                <a:solidFill>
                  <a:srgbClr val="BDC1C5"/>
                </a:solidFill>
              </a:defRPr>
            </a:lvl1pPr>
          </a:lstStyle>
          <a:p>
            <a:pPr lvl="0"/>
            <a:fld id="{86CB4B4D-7CA3-9044-876B-883B54F8677D}" type="slidenum">
              <a:rPr/>
              <a:pPr lvl="0"/>
              <a:t>‹#›</a:t>
            </a:fld>
            <a:endParaRPr/>
          </a:p>
        </p:txBody>
      </p:sp>
      <p:pic>
        <p:nvPicPr>
          <p:cNvPr id="30" name="image1.png" descr="Oracle logo in white on red staging background"/>
          <p:cNvPicPr/>
          <p:nvPr/>
        </p:nvPicPr>
        <p:blipFill>
          <a:blip r:embed="rId3" cstate="print">
            <a:extLst/>
          </a:blip>
          <a:stretch>
            <a:fillRect/>
          </a:stretch>
        </p:blipFill>
        <p:spPr>
          <a:xfrm>
            <a:off x="532228" y="6263641"/>
            <a:ext cx="1624131" cy="594361"/>
          </a:xfrm>
          <a:prstGeom prst="rect">
            <a:avLst/>
          </a:prstGeom>
          <a:ln w="12700">
            <a:miter lim="400000"/>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Picture and Logo">
    <p:spTree>
      <p:nvGrpSpPr>
        <p:cNvPr id="1" name=""/>
        <p:cNvGrpSpPr/>
        <p:nvPr/>
      </p:nvGrpSpPr>
      <p:grpSpPr>
        <a:xfrm>
          <a:off x="0" y="0"/>
          <a:ext cx="0" cy="0"/>
          <a:chOff x="0" y="0"/>
          <a:chExt cx="0" cy="0"/>
        </a:xfrm>
      </p:grpSpPr>
      <p:sp>
        <p:nvSpPr>
          <p:cNvPr id="22" name="Rectangle 21"/>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5FCE51-BA3E-43B9-8C27-47617E4B4FE5}" type="datetime1">
              <a:rPr lang="en-US"/>
              <a:pPr/>
              <a:t>2/11/2015</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7" name="Picture 16" descr="1.5X red tab for PP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xmlns="" val="25589805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Picture and Logo">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stretch>
            <a:fillRect/>
          </a:stretch>
        </p:blipFill>
        <p:spPr>
          <a:xfrm>
            <a:off x="-384174" y="0"/>
            <a:ext cx="12573000" cy="6858000"/>
          </a:xfrm>
          <a:prstGeom prst="rect">
            <a:avLst/>
          </a:prstGeom>
        </p:spPr>
      </p:pic>
      <p:sp>
        <p:nvSpPr>
          <p:cNvPr id="22" name="Rectangle 21"/>
          <p:cNvSpPr/>
          <p:nvPr/>
        </p:nvSpPr>
        <p:spPr bwMode="hidden">
          <a:xfrm>
            <a:off x="-384885" y="0"/>
            <a:ext cx="12573710"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5FCE51-BA3E-43B9-8C27-47617E4B4FE5}" type="datetime1">
              <a:rPr lang="en-US"/>
              <a:pPr/>
              <a:t>2/11/2015</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7" name="Picture 16" descr="1.5X red tab for PP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xmlns="" val="3401731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ECCD66E-6DF0-4B16-8ACA-D0D93A7B1DC8}" type="datetime1">
              <a:rPr lang="en-US"/>
              <a:pPr/>
              <a:t>2/11/2015</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2075238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248A2DF-98E5-4437-B842-E0DCD9A6A408}" type="datetime1">
              <a:rPr lang="en-US"/>
              <a:pPr/>
              <a:t>2/11/2015</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xmlns="" val="33717683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4" name="Date Placeholder 3"/>
          <p:cNvSpPr>
            <a:spLocks noGrp="1"/>
          </p:cNvSpPr>
          <p:nvPr>
            <p:ph type="dt" sz="half" idx="10"/>
          </p:nvPr>
        </p:nvSpPr>
        <p:spPr/>
        <p:txBody>
          <a:bodyPr/>
          <a:lstStyle/>
          <a:p>
            <a:fld id="{CECCD66E-6DF0-4B16-8ACA-D0D93A7B1DC8}" type="datetime1">
              <a:rPr lang="en-US"/>
              <a:pPr/>
              <a:t>2/11/2015</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xmlns="" val="6812296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C35900-9CAD-4F88-ADA2-63803E0474C8}" type="datetime1">
              <a:rPr lang="en-US"/>
              <a:pPr/>
              <a:t>2/11/2015</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xmlns="" val="15138533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287" y="0"/>
            <a:ext cx="12189399"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63214" y="6556248"/>
            <a:ext cx="1226398"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1EE11BFD-AD4C-4A98-9D38-1958507EA4E5}" type="datetime1">
              <a:rPr lang="en-US"/>
              <a:pPr/>
              <a:t>2/11/2015</a:t>
            </a:fld>
            <a:endParaRPr dirty="0"/>
          </a:p>
        </p:txBody>
      </p:sp>
      <p:sp>
        <p:nvSpPr>
          <p:cNvPr id="5" name="Footer Placeholder 4"/>
          <p:cNvSpPr>
            <a:spLocks noGrp="1"/>
          </p:cNvSpPr>
          <p:nvPr>
            <p:ph type="ftr" sz="quarter" idx="3"/>
          </p:nvPr>
        </p:nvSpPr>
        <p:spPr>
          <a:xfrm>
            <a:off x="8777289" y="6556248"/>
            <a:ext cx="2498723" cy="182880"/>
          </a:xfrm>
          <a:prstGeom prst="rect">
            <a:avLst/>
          </a:prstGeom>
        </p:spPr>
        <p:txBody>
          <a:bodyPr vert="horz" wrap="none" lIns="0" tIns="0" rIns="0" bIns="0" rtlCol="0" anchor="ctr"/>
          <a:lstStyle>
            <a:lvl1pPr algn="l">
              <a:defRPr sz="800">
                <a:solidFill>
                  <a:schemeClr val="tx1">
                    <a:lumMod val="60000"/>
                    <a:lumOff val="40000"/>
                  </a:schemeClr>
                </a:solidFill>
              </a:defRPr>
            </a:lvl1pPr>
          </a:lstStyle>
          <a:p>
            <a:r>
              <a:rPr dirty="0"/>
              <a:t>Oracle Confidential – Internal/Restricted/Highly Restricted</a:t>
            </a:r>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C51EAA63-D034-42AE-91FA-B13B9518C7BE}" type="slidenum">
              <a:rPr/>
              <a:pPr/>
              <a:t>‹#›</a:t>
            </a:fld>
            <a:endParaRPr dirty="0"/>
          </a:p>
        </p:txBody>
      </p:sp>
      <p:sp>
        <p:nvSpPr>
          <p:cNvPr id="15" name="TextBox 14"/>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pic>
        <p:nvPicPr>
          <p:cNvPr id="19" name="Picture 18" descr="1.5X red tab for PPT.png"/>
          <p:cNvPicPr>
            <a:picLocks noChangeAspect="1"/>
          </p:cNvPicPr>
          <p:nvPr/>
        </p:nvPicPr>
        <p:blipFill>
          <a:blip r:embed="rId40" cstate="print">
            <a:extLst>
              <a:ext uri="{28A0092B-C50C-407E-A947-70E740481C1C}">
                <a14:useLocalDpi xmlns:a14="http://schemas.microsoft.com/office/drawing/2010/main" xmlns=""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xmlns=""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64" r:id="rId4"/>
    <p:sldLayoutId id="2147483701" r:id="rId5"/>
    <p:sldLayoutId id="2147483650" r:id="rId6"/>
    <p:sldLayoutId id="2147483663" r:id="rId7"/>
    <p:sldLayoutId id="2147483686" r:id="rId8"/>
    <p:sldLayoutId id="2147483651" r:id="rId9"/>
    <p:sldLayoutId id="2147483665" r:id="rId10"/>
    <p:sldLayoutId id="2147483669" r:id="rId11"/>
    <p:sldLayoutId id="2147483683" r:id="rId12"/>
    <p:sldLayoutId id="2147483670" r:id="rId13"/>
    <p:sldLayoutId id="2147483652" r:id="rId14"/>
    <p:sldLayoutId id="2147483671" r:id="rId15"/>
    <p:sldLayoutId id="2147483672" r:id="rId16"/>
    <p:sldLayoutId id="2147483679" r:id="rId17"/>
    <p:sldLayoutId id="2147483685" r:id="rId18"/>
    <p:sldLayoutId id="2147483688" r:id="rId19"/>
    <p:sldLayoutId id="2147483654" r:id="rId20"/>
    <p:sldLayoutId id="2147483666" r:id="rId21"/>
    <p:sldLayoutId id="2147483655" r:id="rId22"/>
    <p:sldLayoutId id="2147483656" r:id="rId23"/>
    <p:sldLayoutId id="2147483657" r:id="rId24"/>
    <p:sldLayoutId id="2147483673" r:id="rId25"/>
    <p:sldLayoutId id="2147483674" r:id="rId26"/>
    <p:sldLayoutId id="2147483682" r:id="rId27"/>
    <p:sldLayoutId id="2147483684" r:id="rId28"/>
    <p:sldLayoutId id="2147483668" r:id="rId29"/>
    <p:sldLayoutId id="2147483675" r:id="rId30"/>
    <p:sldLayoutId id="2147483676" r:id="rId31"/>
    <p:sldLayoutId id="2147483667" r:id="rId32"/>
    <p:sldLayoutId id="2147483661" r:id="rId33"/>
    <p:sldLayoutId id="2147483687" r:id="rId34"/>
    <p:sldLayoutId id="2147483659" r:id="rId35"/>
    <p:sldLayoutId id="2147483702" r:id="rId36"/>
    <p:sldLayoutId id="2147483703" r:id="rId37"/>
    <p:sldLayoutId id="2147483704" r:id="rId38"/>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8784153" y="6586134"/>
            <a:ext cx="1229504" cy="12311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a:defRPr sz="800">
                <a:solidFill>
                  <a:srgbClr val="FFFFFF"/>
                </a:solidFill>
              </a:defRPr>
            </a:lvl1pPr>
          </a:lstStyle>
          <a:p>
            <a:pPr lvl="0">
              <a:defRPr sz="1800">
                <a:solidFill>
                  <a:srgbClr val="000000"/>
                </a:solidFill>
              </a:defRPr>
            </a:pPr>
            <a:r>
              <a:rPr sz="800">
                <a:solidFill>
                  <a:srgbClr val="FFFFFF"/>
                </a:solidFill>
              </a:rPr>
              <a:t>Oracle Confidential – Internal</a:t>
            </a:r>
          </a:p>
        </p:txBody>
      </p:sp>
      <p:sp>
        <p:nvSpPr>
          <p:cNvPr id="214" name="Shape 214" descr="Full slide 4-color photo can be inserted here"/>
          <p:cNvSpPr>
            <a:spLocks noGrp="1"/>
          </p:cNvSpPr>
          <p:nvPr>
            <p:ph type="title"/>
          </p:nvPr>
        </p:nvSpPr>
        <p:spPr>
          <a:xfrm>
            <a:off x="532231" y="739776"/>
            <a:ext cx="8769854" cy="1470025"/>
          </a:xfrm>
          <a:prstGeom prst="rect">
            <a:avLst/>
          </a:prstGeom>
        </p:spPr>
        <p:txBody>
          <a:bodyPr>
            <a:normAutofit/>
          </a:bodyPr>
          <a:lstStyle/>
          <a:p>
            <a:pPr lvl="0">
              <a:defRPr sz="1800">
                <a:solidFill>
                  <a:srgbClr val="000000"/>
                </a:solidFill>
              </a:defRPr>
            </a:pPr>
            <a:r>
              <a:rPr sz="4800">
                <a:solidFill>
                  <a:srgbClr val="FFFFFF"/>
                </a:solidFill>
              </a:rPr>
              <a:t>Mobile Cloud Service</a:t>
            </a:r>
          </a:p>
        </p:txBody>
      </p:sp>
      <p:sp>
        <p:nvSpPr>
          <p:cNvPr id="215" name="Shape 215"/>
          <p:cNvSpPr>
            <a:spLocks noGrp="1"/>
          </p:cNvSpPr>
          <p:nvPr>
            <p:ph type="body" idx="1"/>
          </p:nvPr>
        </p:nvSpPr>
        <p:spPr>
          <a:xfrm>
            <a:off x="532178" y="2286000"/>
            <a:ext cx="8770997" cy="914400"/>
          </a:xfrm>
          <a:prstGeom prst="rect">
            <a:avLst/>
          </a:prstGeom>
        </p:spPr>
        <p:txBody>
          <a:bodyPr>
            <a:normAutofit/>
          </a:bodyPr>
          <a:lstStyle/>
          <a:p>
            <a:pPr lvl="0">
              <a:defRPr sz="1800" b="0">
                <a:solidFill>
                  <a:srgbClr val="000000"/>
                </a:solidFill>
              </a:defRPr>
            </a:pPr>
            <a:r>
              <a:rPr lang="en-US" sz="3200" dirty="0" smtClean="0">
                <a:solidFill>
                  <a:schemeClr val="bg1"/>
                </a:solidFill>
              </a:rPr>
              <a:t>Analytics</a:t>
            </a:r>
            <a:endParaRPr sz="3200" b="1" dirty="0">
              <a:solidFill>
                <a:schemeClr val="bg1"/>
              </a:solidFill>
            </a:endParaRPr>
          </a:p>
        </p:txBody>
      </p:sp>
      <p:sp>
        <p:nvSpPr>
          <p:cNvPr id="216" name="Shape 216"/>
          <p:cNvSpPr/>
          <p:nvPr/>
        </p:nvSpPr>
        <p:spPr>
          <a:xfrm>
            <a:off x="532230" y="3429452"/>
            <a:ext cx="9379928" cy="72019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indent="1587">
              <a:lnSpc>
                <a:spcPct val="90000"/>
              </a:lnSpc>
              <a:defRPr>
                <a:solidFill>
                  <a:srgbClr val="000000"/>
                </a:solidFill>
              </a:defRPr>
            </a:pPr>
            <a:r>
              <a:rPr lang="en-US" sz="2800" dirty="0" smtClean="0">
                <a:solidFill>
                  <a:srgbClr val="FFFFFF"/>
                </a:solidFill>
              </a:rPr>
              <a:t>Abhishek Verma</a:t>
            </a:r>
            <a:r>
              <a:rPr lang="en-US" sz="2400" dirty="0" smtClean="0">
                <a:solidFill>
                  <a:srgbClr val="FFFFFF"/>
                </a:solidFill>
              </a:rPr>
              <a:t>			</a:t>
            </a:r>
            <a:endParaRPr lang="en-US" sz="2400" b="1" dirty="0" smtClean="0">
              <a:solidFill>
                <a:schemeClr val="bg1"/>
              </a:solidFill>
            </a:endParaRPr>
          </a:p>
          <a:p>
            <a:pPr lvl="0" indent="1587">
              <a:lnSpc>
                <a:spcPct val="90000"/>
              </a:lnSpc>
              <a:defRPr>
                <a:solidFill>
                  <a:srgbClr val="000000"/>
                </a:solidFill>
              </a:defRPr>
            </a:pPr>
            <a:endParaRPr sz="2400" dirty="0">
              <a:solidFill>
                <a:srgbClr val="FFFFFF"/>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MCS Analytics: Engagement</a:t>
            </a:r>
            <a:endParaRPr lang="en-US" dirty="0"/>
          </a:p>
        </p:txBody>
      </p:sp>
      <p:pic>
        <p:nvPicPr>
          <p:cNvPr id="6" name="Content Placeholder 5" descr="Session1.jpg"/>
          <p:cNvPicPr>
            <a:picLocks noGrp="1" noChangeAspect="1"/>
          </p:cNvPicPr>
          <p:nvPr>
            <p:ph idx="1"/>
          </p:nvPr>
        </p:nvPicPr>
        <p:blipFill>
          <a:blip r:embed="rId2" cstate="print"/>
          <a:stretch>
            <a:fillRect/>
          </a:stretch>
        </p:blipFill>
        <p:spPr>
          <a:xfrm>
            <a:off x="584543" y="1523999"/>
            <a:ext cx="9399429" cy="4633102"/>
          </a:xfrm>
        </p:spPr>
      </p:pic>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10</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MCS Analytics: Events</a:t>
            </a:r>
            <a:endParaRPr lang="en-US"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11</a:t>
            </a:fld>
            <a:endParaRPr lang="en-US" dirty="0"/>
          </a:p>
        </p:txBody>
      </p:sp>
      <p:pic>
        <p:nvPicPr>
          <p:cNvPr id="8" name="Content Placeholder 7" descr="Events.jpg"/>
          <p:cNvPicPr>
            <a:picLocks noGrp="1" noChangeAspect="1"/>
          </p:cNvPicPr>
          <p:nvPr>
            <p:ph idx="1"/>
          </p:nvPr>
        </p:nvPicPr>
        <p:blipFill>
          <a:blip r:embed="rId2" cstate="print"/>
          <a:stretch>
            <a:fillRect/>
          </a:stretch>
        </p:blipFill>
        <p:spPr>
          <a:xfrm>
            <a:off x="575398" y="1449571"/>
            <a:ext cx="9206555" cy="4782439"/>
          </a:xfr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MCS Analytics: Funnels</a:t>
            </a:r>
            <a:endParaRPr lang="en-US"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12</a:t>
            </a:fld>
            <a:endParaRPr lang="en-US" dirty="0"/>
          </a:p>
        </p:txBody>
      </p:sp>
      <p:sp>
        <p:nvSpPr>
          <p:cNvPr id="7" name="Content Placeholder 6"/>
          <p:cNvSpPr>
            <a:spLocks noGrp="1"/>
          </p:cNvSpPr>
          <p:nvPr>
            <p:ph idx="1"/>
          </p:nvPr>
        </p:nvSpPr>
        <p:spPr/>
        <p:txBody>
          <a:bodyPr/>
          <a:lstStyle/>
          <a:p>
            <a:endParaRPr lang="en-US" dirty="0" smtClean="0"/>
          </a:p>
          <a:p>
            <a:endParaRPr lang="en-US" dirty="0"/>
          </a:p>
        </p:txBody>
      </p:sp>
      <p:pic>
        <p:nvPicPr>
          <p:cNvPr id="6" name="Picture 5" descr="Funnels.jpg"/>
          <p:cNvPicPr>
            <a:picLocks noChangeAspect="1"/>
          </p:cNvPicPr>
          <p:nvPr/>
        </p:nvPicPr>
        <p:blipFill>
          <a:blip r:embed="rId2" cstate="print"/>
          <a:stretch>
            <a:fillRect/>
          </a:stretch>
        </p:blipFill>
        <p:spPr>
          <a:xfrm>
            <a:off x="593543" y="1520457"/>
            <a:ext cx="9709406" cy="4571094"/>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MCS Analytics: Location</a:t>
            </a:r>
            <a:endParaRPr lang="en-US"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13</a:t>
            </a:fld>
            <a:endParaRPr lang="en-US" dirty="0"/>
          </a:p>
        </p:txBody>
      </p:sp>
      <p:sp>
        <p:nvSpPr>
          <p:cNvPr id="7" name="Content Placeholder 6"/>
          <p:cNvSpPr>
            <a:spLocks noGrp="1"/>
          </p:cNvSpPr>
          <p:nvPr>
            <p:ph idx="1"/>
          </p:nvPr>
        </p:nvSpPr>
        <p:spPr/>
        <p:txBody>
          <a:bodyPr/>
          <a:lstStyle/>
          <a:p>
            <a:endParaRPr lang="en-US" dirty="0" smtClean="0"/>
          </a:p>
          <a:p>
            <a:endParaRPr lang="en-US" dirty="0"/>
          </a:p>
        </p:txBody>
      </p:sp>
      <p:pic>
        <p:nvPicPr>
          <p:cNvPr id="6" name="Picture 5" descr="Location.jpg"/>
          <p:cNvPicPr>
            <a:picLocks noChangeAspect="1"/>
          </p:cNvPicPr>
          <p:nvPr/>
        </p:nvPicPr>
        <p:blipFill>
          <a:blip r:embed="rId2" cstate="print"/>
          <a:stretch>
            <a:fillRect/>
          </a:stretch>
        </p:blipFill>
        <p:spPr>
          <a:xfrm>
            <a:off x="563527" y="1584251"/>
            <a:ext cx="9952073" cy="44788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MCS Analytics: API Calls</a:t>
            </a:r>
            <a:endParaRPr lang="en-US"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14</a:t>
            </a:fld>
            <a:endParaRPr lang="en-US" dirty="0"/>
          </a:p>
        </p:txBody>
      </p:sp>
      <p:sp>
        <p:nvSpPr>
          <p:cNvPr id="7" name="Content Placeholder 6"/>
          <p:cNvSpPr>
            <a:spLocks noGrp="1"/>
          </p:cNvSpPr>
          <p:nvPr>
            <p:ph idx="1"/>
          </p:nvPr>
        </p:nvSpPr>
        <p:spPr/>
        <p:txBody>
          <a:bodyPr/>
          <a:lstStyle/>
          <a:p>
            <a:endParaRPr lang="en-US" dirty="0" smtClean="0"/>
          </a:p>
          <a:p>
            <a:endParaRPr lang="en-US" dirty="0"/>
          </a:p>
        </p:txBody>
      </p:sp>
      <p:pic>
        <p:nvPicPr>
          <p:cNvPr id="6" name="Picture 5" descr="API Calls.jpg"/>
          <p:cNvPicPr>
            <a:picLocks noChangeAspect="1"/>
          </p:cNvPicPr>
          <p:nvPr/>
        </p:nvPicPr>
        <p:blipFill>
          <a:blip r:embed="rId2" cstate="print"/>
          <a:stretch>
            <a:fillRect/>
          </a:stretch>
        </p:blipFill>
        <p:spPr>
          <a:xfrm>
            <a:off x="574159" y="1350335"/>
            <a:ext cx="9718157" cy="457719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MCS Analytics : Roadmap</a:t>
            </a:r>
            <a:r>
              <a:rPr lang="en-CA" sz="3200" dirty="0" smtClean="0"/>
              <a:t>	</a:t>
            </a:r>
            <a:endParaRPr lang="en-US" sz="3200" dirty="0"/>
          </a:p>
        </p:txBody>
      </p:sp>
      <p:sp>
        <p:nvSpPr>
          <p:cNvPr id="3" name="Content Placeholder 2"/>
          <p:cNvSpPr>
            <a:spLocks noGrp="1"/>
          </p:cNvSpPr>
          <p:nvPr>
            <p:ph idx="1"/>
          </p:nvPr>
        </p:nvSpPr>
        <p:spPr/>
        <p:txBody>
          <a:bodyPr>
            <a:normAutofit/>
          </a:bodyPr>
          <a:lstStyle/>
          <a:p>
            <a:endParaRPr lang="en-US" dirty="0" smtClean="0"/>
          </a:p>
          <a:p>
            <a:r>
              <a:rPr lang="en-US" dirty="0" smtClean="0"/>
              <a:t>User Engagement &amp; In App Messaging</a:t>
            </a:r>
          </a:p>
          <a:p>
            <a:r>
              <a:rPr lang="en-US" dirty="0" smtClean="0"/>
              <a:t>Segmentation</a:t>
            </a:r>
          </a:p>
          <a:p>
            <a:r>
              <a:rPr lang="en-US" dirty="0" smtClean="0"/>
              <a:t>Retention</a:t>
            </a:r>
          </a:p>
          <a:p>
            <a:r>
              <a:rPr lang="en-US" dirty="0" smtClean="0"/>
              <a:t>User Value Tracking</a:t>
            </a:r>
          </a:p>
          <a:p>
            <a:r>
              <a:rPr lang="en-US" dirty="0" smtClean="0"/>
              <a:t>A/B Testing</a:t>
            </a:r>
          </a:p>
          <a:p>
            <a:r>
              <a:rPr lang="en-US" dirty="0" smtClean="0"/>
              <a:t>Data Export</a:t>
            </a:r>
          </a:p>
          <a:p>
            <a:pPr>
              <a:buNone/>
            </a:pPr>
            <a:endParaRPr lang="en-US" dirty="0" smtClean="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15</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2024481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Oracle Confidential – Internal/Restricted/Highly Restricted</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2</a:t>
            </a:fld>
            <a:endParaRPr lang="en-US" dirty="0"/>
          </a:p>
        </p:txBody>
      </p:sp>
    </p:spTree>
    <p:extLst>
      <p:ext uri="{BB962C8B-B14F-4D97-AF65-F5344CB8AC3E}">
        <p14:creationId xmlns="" xmlns:p14="http://schemas.microsoft.com/office/powerpoint/2010/main" val="308531979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Why</a:t>
            </a:r>
            <a:r>
              <a:rPr lang="en-CA" sz="3200" dirty="0" smtClean="0"/>
              <a:t> is Mobile Analytics important for you ?</a:t>
            </a:r>
            <a:endParaRPr lang="en-US" sz="3200" dirty="0"/>
          </a:p>
        </p:txBody>
      </p:sp>
      <p:sp>
        <p:nvSpPr>
          <p:cNvPr id="5" name="Content Placeholder 4"/>
          <p:cNvSpPr>
            <a:spLocks noGrp="1"/>
          </p:cNvSpPr>
          <p:nvPr>
            <p:ph idx="1"/>
          </p:nvPr>
        </p:nvSpPr>
        <p:spPr/>
        <p:txBody>
          <a:bodyPr>
            <a:normAutofit/>
          </a:bodyPr>
          <a:lstStyle/>
          <a:p>
            <a:endParaRPr lang="en-US" dirty="0" smtClean="0"/>
          </a:p>
          <a:p>
            <a:r>
              <a:rPr lang="en-US" dirty="0" smtClean="0"/>
              <a:t>Measures key business indicators in app from installs to engagement and usage</a:t>
            </a:r>
          </a:p>
          <a:p>
            <a:r>
              <a:rPr lang="en-US" dirty="0" smtClean="0"/>
              <a:t>Helps create better app experiences, leading to passionate users that ultimately drive engagement, loyalty and revenue</a:t>
            </a:r>
          </a:p>
          <a:p>
            <a:r>
              <a:rPr lang="en-US" dirty="0" smtClean="0"/>
              <a:t>Tracks key stages from first discovery &amp; download to in-app purchases</a:t>
            </a:r>
          </a:p>
          <a:p>
            <a:r>
              <a:rPr lang="en-US" dirty="0" smtClean="0"/>
              <a:t>Finds out what works in your mobile app and what doesn’t</a:t>
            </a:r>
          </a:p>
          <a:p>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Oracle Confidential – Internal/Restricted/Highly Restricted</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3</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MCS Analytics</a:t>
            </a:r>
            <a:endParaRPr lang="en-US" dirty="0"/>
          </a:p>
        </p:txBody>
      </p:sp>
      <p:sp>
        <p:nvSpPr>
          <p:cNvPr id="3" name="Content Placeholder 2"/>
          <p:cNvSpPr>
            <a:spLocks noGrp="1"/>
          </p:cNvSpPr>
          <p:nvPr>
            <p:ph idx="1"/>
          </p:nvPr>
        </p:nvSpPr>
        <p:spPr/>
        <p:txBody>
          <a:bodyPr/>
          <a:lstStyle/>
          <a:p>
            <a:endParaRPr lang="en-US" dirty="0" smtClean="0"/>
          </a:p>
          <a:p>
            <a:r>
              <a:rPr lang="en-US" dirty="0" smtClean="0"/>
              <a:t>Real-time Engagement Analytics</a:t>
            </a:r>
          </a:p>
          <a:p>
            <a:pPr lvl="1"/>
            <a:r>
              <a:rPr lang="en-US" dirty="0" smtClean="0"/>
              <a:t>Usage</a:t>
            </a:r>
          </a:p>
          <a:p>
            <a:pPr lvl="1"/>
            <a:r>
              <a:rPr lang="en-US" dirty="0" smtClean="0"/>
              <a:t>Engagement</a:t>
            </a:r>
          </a:p>
          <a:p>
            <a:pPr lvl="1"/>
            <a:r>
              <a:rPr lang="en-US" dirty="0" smtClean="0"/>
              <a:t>Events</a:t>
            </a:r>
          </a:p>
          <a:p>
            <a:pPr lvl="1"/>
            <a:r>
              <a:rPr lang="en-US" dirty="0" smtClean="0"/>
              <a:t>Funnels </a:t>
            </a:r>
          </a:p>
          <a:p>
            <a:pPr lvl="1"/>
            <a:r>
              <a:rPr lang="en-US" dirty="0" smtClean="0"/>
              <a:t>Location</a:t>
            </a:r>
          </a:p>
          <a:p>
            <a:pPr lvl="1"/>
            <a:r>
              <a:rPr lang="en-US" dirty="0" smtClean="0"/>
              <a:t>API Calls</a:t>
            </a:r>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4</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How MCS Analytics work ?</a:t>
            </a:r>
            <a:endParaRPr lang="en-US" dirty="0"/>
          </a:p>
        </p:txBody>
      </p:sp>
      <p:graphicFrame>
        <p:nvGraphicFramePr>
          <p:cNvPr id="8" name="Content Placeholder 7"/>
          <p:cNvGraphicFramePr>
            <a:graphicFrameLocks noGrp="1"/>
          </p:cNvGraphicFramePr>
          <p:nvPr>
            <p:ph idx="1"/>
          </p:nvPr>
        </p:nvGraphicFramePr>
        <p:xfrm>
          <a:off x="1191031" y="1492101"/>
          <a:ext cx="9728606" cy="4430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p:txBody>
          <a:bodyPr/>
          <a:lstStyle/>
          <a:p>
            <a:r>
              <a:rPr lang="en-US" smtClean="0"/>
              <a:t>Oracle Confidential – Internal/Restricted/Highly Restricted</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5</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MCS Analytics: Default Dimensions</a:t>
            </a:r>
            <a:endParaRPr lang="en-US" sz="4000" dirty="0"/>
          </a:p>
        </p:txBody>
      </p:sp>
      <p:sp>
        <p:nvSpPr>
          <p:cNvPr id="5" name="Content Placeholder 4"/>
          <p:cNvSpPr>
            <a:spLocks noGrp="1"/>
          </p:cNvSpPr>
          <p:nvPr>
            <p:ph idx="1"/>
          </p:nvPr>
        </p:nvSpPr>
        <p:spPr>
          <a:xfrm>
            <a:off x="531151" y="1524001"/>
            <a:ext cx="4434254" cy="4674780"/>
          </a:xfrm>
        </p:spPr>
        <p:txBody>
          <a:bodyPr>
            <a:noAutofit/>
          </a:bodyPr>
          <a:lstStyle/>
          <a:p>
            <a:endParaRPr lang="en-US" dirty="0" smtClean="0"/>
          </a:p>
          <a:p>
            <a:r>
              <a:rPr lang="en-US" dirty="0" smtClean="0"/>
              <a:t>Device Details</a:t>
            </a:r>
          </a:p>
          <a:p>
            <a:pPr lvl="1"/>
            <a:r>
              <a:rPr lang="en-US" sz="2000" dirty="0" smtClean="0"/>
              <a:t>Manufacturer</a:t>
            </a:r>
          </a:p>
          <a:p>
            <a:pPr lvl="1"/>
            <a:r>
              <a:rPr lang="en-US" sz="2000" dirty="0" smtClean="0"/>
              <a:t>Model</a:t>
            </a:r>
          </a:p>
          <a:p>
            <a:pPr lvl="1"/>
            <a:r>
              <a:rPr lang="en-US" sz="2000" dirty="0" smtClean="0"/>
              <a:t>OS Name</a:t>
            </a:r>
          </a:p>
          <a:p>
            <a:pPr lvl="1"/>
            <a:r>
              <a:rPr lang="en-US" sz="2000" dirty="0" smtClean="0"/>
              <a:t>OS Version</a:t>
            </a:r>
          </a:p>
          <a:p>
            <a:pPr lvl="1"/>
            <a:r>
              <a:rPr lang="en-US" sz="2000" dirty="0" smtClean="0"/>
              <a:t>OS Build</a:t>
            </a:r>
          </a:p>
          <a:p>
            <a:pPr lvl="1"/>
            <a:r>
              <a:rPr lang="en-US" sz="2000" dirty="0" smtClean="0"/>
              <a:t>Carrier</a:t>
            </a:r>
          </a:p>
          <a:p>
            <a:endParaRPr lang="en-CA" dirty="0" smtClean="0"/>
          </a:p>
        </p:txBody>
      </p:sp>
      <p:sp>
        <p:nvSpPr>
          <p:cNvPr id="2" name="Footer Placeholder 1"/>
          <p:cNvSpPr>
            <a:spLocks noGrp="1"/>
          </p:cNvSpPr>
          <p:nvPr>
            <p:ph type="ftr" sz="quarter" idx="11"/>
          </p:nvPr>
        </p:nvSpPr>
        <p:spPr/>
        <p:txBody>
          <a:bodyPr/>
          <a:lstStyle/>
          <a:p>
            <a:r>
              <a:rPr lang="en-US" smtClean="0"/>
              <a:t>Oracle Confidential – Internal/Restricted/Highly Restricted</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6</a:t>
            </a:fld>
            <a:endParaRPr lang="en-US" dirty="0"/>
          </a:p>
        </p:txBody>
      </p:sp>
      <p:sp>
        <p:nvSpPr>
          <p:cNvPr id="6" name="Content Placeholder 4"/>
          <p:cNvSpPr txBox="1">
            <a:spLocks/>
          </p:cNvSpPr>
          <p:nvPr/>
        </p:nvSpPr>
        <p:spPr>
          <a:xfrm>
            <a:off x="5734016" y="1559439"/>
            <a:ext cx="4434254" cy="4674780"/>
          </a:xfrm>
          <a:prstGeom prst="rect">
            <a:avLst/>
          </a:prstGeom>
        </p:spPr>
        <p:txBody>
          <a:bodyPr vert="horz" lIns="0" tIns="0" rIns="0" bIns="0" rtlCol="0">
            <a:noAutofit/>
          </a:bodyPr>
          <a:lstStyle/>
          <a:p>
            <a:pPr marL="228600" marR="0" lvl="0" indent="-228600" algn="l" defTabSz="914400"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Geo Location</a:t>
            </a:r>
          </a:p>
          <a:p>
            <a:pPr marL="502920" marR="0" lvl="1" indent="-228600" algn="l" defTabSz="914400" rtl="0" eaLnBrk="1" fontAlgn="auto" latinLnBrk="0" hangingPunct="1">
              <a:lnSpc>
                <a:spcPct val="90000"/>
              </a:lnSpc>
              <a:spcBef>
                <a:spcPts val="800"/>
              </a:spcBef>
              <a:spcAft>
                <a:spcPts val="0"/>
              </a:spcAft>
              <a:buClr>
                <a:schemeClr val="tx1">
                  <a:lumMod val="60000"/>
                  <a:lumOff val="40000"/>
                </a:schemeClr>
              </a:buClr>
              <a:buSzTx/>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Latitude</a:t>
            </a:r>
          </a:p>
          <a:p>
            <a:pPr marL="502920" marR="0" lvl="1" indent="-228600" algn="l" defTabSz="914400" rtl="0" eaLnBrk="1" fontAlgn="auto" latinLnBrk="0" hangingPunct="1">
              <a:lnSpc>
                <a:spcPct val="90000"/>
              </a:lnSpc>
              <a:spcBef>
                <a:spcPts val="800"/>
              </a:spcBef>
              <a:spcAft>
                <a:spcPts val="0"/>
              </a:spcAft>
              <a:buClr>
                <a:schemeClr val="tx1">
                  <a:lumMod val="60000"/>
                  <a:lumOff val="40000"/>
                </a:schemeClr>
              </a:buClr>
              <a:buSzTx/>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Longitude</a:t>
            </a:r>
          </a:p>
          <a:p>
            <a:pPr marL="228600" marR="0" lvl="0" indent="-228600" algn="l" defTabSz="914400"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Timestamp</a:t>
            </a:r>
          </a:p>
          <a:p>
            <a:pPr marL="228600" marR="0" lvl="0" indent="-228600" algn="l" defTabSz="914400" rtl="0" eaLnBrk="1" fontAlgn="auto" latinLnBrk="0" hangingPunct="1">
              <a:lnSpc>
                <a:spcPct val="90000"/>
              </a:lnSpc>
              <a:spcBef>
                <a:spcPts val="1200"/>
              </a:spcBef>
              <a:spcAft>
                <a:spcPts val="0"/>
              </a:spcAft>
              <a:buClr>
                <a:schemeClr val="tx1">
                  <a:lumMod val="60000"/>
                  <a:lumOff val="40000"/>
                </a:schemeClr>
              </a:buClr>
              <a:buSzTx/>
              <a:buFont typeface="Arial" panose="020B0604020202020204" pitchFamily="34" charset="0"/>
              <a:buChar char="•"/>
              <a:tabLst/>
              <a:defRPr/>
            </a:pPr>
            <a:endParaRPr kumimoji="0" lang="en-CA"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MCS Analytics: Custom Event and Properties</a:t>
            </a:r>
            <a:endParaRPr lang="en-US" sz="4000" dirty="0"/>
          </a:p>
        </p:txBody>
      </p:sp>
      <p:sp>
        <p:nvSpPr>
          <p:cNvPr id="5" name="Content Placeholder 4"/>
          <p:cNvSpPr>
            <a:spLocks noGrp="1"/>
          </p:cNvSpPr>
          <p:nvPr>
            <p:ph idx="1"/>
          </p:nvPr>
        </p:nvSpPr>
        <p:spPr>
          <a:xfrm>
            <a:off x="531151" y="1524001"/>
            <a:ext cx="11126522" cy="4674780"/>
          </a:xfrm>
        </p:spPr>
        <p:txBody>
          <a:bodyPr>
            <a:noAutofit/>
          </a:bodyPr>
          <a:lstStyle/>
          <a:p>
            <a:endParaRPr lang="en-CA" sz="2400" dirty="0" smtClean="0"/>
          </a:p>
          <a:p>
            <a:r>
              <a:rPr lang="en-CA" dirty="0" smtClean="0"/>
              <a:t>Custom Event </a:t>
            </a:r>
          </a:p>
          <a:p>
            <a:pPr lvl="1"/>
            <a:r>
              <a:rPr lang="en-CA" sz="2000" dirty="0" smtClean="0"/>
              <a:t>Important actions specific to each Mobile Apps</a:t>
            </a:r>
          </a:p>
          <a:p>
            <a:pPr lvl="1"/>
            <a:r>
              <a:rPr lang="en-CA" sz="2000" dirty="0" smtClean="0"/>
              <a:t>Source of deeper insights into Mobile Apps functioning</a:t>
            </a:r>
          </a:p>
          <a:p>
            <a:pPr lvl="1"/>
            <a:r>
              <a:rPr lang="en-CA" sz="2000" dirty="0" smtClean="0"/>
              <a:t>E.g. Incident Report Created, Work Order Updated, Flight Ticket Booked etc</a:t>
            </a:r>
          </a:p>
          <a:p>
            <a:r>
              <a:rPr lang="en-CA" dirty="0" smtClean="0"/>
              <a:t>Custom Event Properties</a:t>
            </a:r>
          </a:p>
          <a:p>
            <a:pPr lvl="1"/>
            <a:r>
              <a:rPr lang="en-CA" sz="2000" dirty="0" smtClean="0"/>
              <a:t>Specific to each event</a:t>
            </a:r>
          </a:p>
          <a:p>
            <a:pPr lvl="1"/>
            <a:r>
              <a:rPr lang="en-CA" sz="2000" dirty="0" smtClean="0"/>
              <a:t>Provide context and details about events</a:t>
            </a:r>
          </a:p>
          <a:p>
            <a:pPr lvl="1"/>
            <a:r>
              <a:rPr lang="en-CA" sz="2000" dirty="0" smtClean="0"/>
              <a:t>E.g. Appliance Manufacturer, Parts Status, Flight Destination etc</a:t>
            </a:r>
          </a:p>
          <a:p>
            <a:pPr lvl="1"/>
            <a:endParaRPr lang="en-CA" sz="1400" dirty="0" smtClean="0"/>
          </a:p>
          <a:p>
            <a:endParaRPr lang="en-CA" sz="1800" dirty="0" smtClean="0"/>
          </a:p>
        </p:txBody>
      </p:sp>
      <p:sp>
        <p:nvSpPr>
          <p:cNvPr id="2" name="Footer Placeholder 1"/>
          <p:cNvSpPr>
            <a:spLocks noGrp="1"/>
          </p:cNvSpPr>
          <p:nvPr>
            <p:ph type="ftr" sz="quarter" idx="11"/>
          </p:nvPr>
        </p:nvSpPr>
        <p:spPr/>
        <p:txBody>
          <a:bodyPr/>
          <a:lstStyle/>
          <a:p>
            <a:r>
              <a:rPr lang="en-US" dirty="0" smtClean="0"/>
              <a:t>Oracle Confidential – Internal/Restricted/Highly Restricted</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US" smtClean="0"/>
              <a:pPr/>
              <a:t>7</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MCS Analytics: Usage</a:t>
            </a:r>
            <a:endParaRPr lang="en-US" dirty="0"/>
          </a:p>
        </p:txBody>
      </p:sp>
      <p:pic>
        <p:nvPicPr>
          <p:cNvPr id="6" name="Content Placeholder 5" descr="NewUser.jpg"/>
          <p:cNvPicPr>
            <a:picLocks noGrp="1" noChangeAspect="1"/>
          </p:cNvPicPr>
          <p:nvPr>
            <p:ph idx="1"/>
          </p:nvPr>
        </p:nvPicPr>
        <p:blipFill>
          <a:blip r:embed="rId2" cstate="print"/>
          <a:stretch>
            <a:fillRect/>
          </a:stretch>
        </p:blipFill>
        <p:spPr>
          <a:xfrm>
            <a:off x="339719" y="1545265"/>
            <a:ext cx="5625146" cy="4419600"/>
          </a:xfrm>
        </p:spPr>
      </p:pic>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8</a:t>
            </a:fld>
            <a:endParaRPr lang="en-US" dirty="0"/>
          </a:p>
        </p:txBody>
      </p:sp>
      <p:pic>
        <p:nvPicPr>
          <p:cNvPr id="7" name="Picture 6" descr="ActiveUser.jpg"/>
          <p:cNvPicPr>
            <a:picLocks noChangeAspect="1"/>
          </p:cNvPicPr>
          <p:nvPr/>
        </p:nvPicPr>
        <p:blipFill>
          <a:blip r:embed="rId3" cstate="print"/>
          <a:stretch>
            <a:fillRect/>
          </a:stretch>
        </p:blipFill>
        <p:spPr>
          <a:xfrm>
            <a:off x="6007395" y="1467296"/>
            <a:ext cx="5973263" cy="4274285"/>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MCS Analytics: Few lines of code</a:t>
            </a:r>
            <a:endParaRPr lang="en-US" dirty="0"/>
          </a:p>
        </p:txBody>
      </p:sp>
      <p:sp>
        <p:nvSpPr>
          <p:cNvPr id="3" name="Content Placeholder 2"/>
          <p:cNvSpPr>
            <a:spLocks noGrp="1"/>
          </p:cNvSpPr>
          <p:nvPr>
            <p:ph idx="1"/>
          </p:nvPr>
        </p:nvSpPr>
        <p:spPr>
          <a:xfrm>
            <a:off x="531150" y="1531088"/>
            <a:ext cx="11132765" cy="4412512"/>
          </a:xfrm>
        </p:spPr>
        <p:txBody>
          <a:bodyPr>
            <a:normAutofit/>
          </a:bodyPr>
          <a:lstStyle/>
          <a:p>
            <a:pPr>
              <a:buNone/>
            </a:pPr>
            <a:endParaRPr lang="en-US" sz="1800" dirty="0" smtClean="0"/>
          </a:p>
          <a:p>
            <a:pPr>
              <a:buNone/>
            </a:pPr>
            <a:endParaRPr lang="en-US" sz="1800" dirty="0" smtClean="0"/>
          </a:p>
          <a:p>
            <a:pPr lvl="1">
              <a:buNone/>
            </a:pPr>
            <a:r>
              <a:rPr lang="en-US" sz="1600" dirty="0" smtClean="0"/>
              <a:t>analyticsClient = (Analytics) MobileBackendManager.getManager().</a:t>
            </a:r>
          </a:p>
          <a:p>
            <a:pPr lvl="1">
              <a:buNone/>
            </a:pPr>
            <a:r>
              <a:rPr lang="en-US" sz="1600" dirty="0" smtClean="0"/>
              <a:t>					getDefaultMobileBackend(this).getServiceProxy( Analytics.class );</a:t>
            </a:r>
          </a:p>
          <a:p>
            <a:pPr lvl="1">
              <a:buNone/>
            </a:pPr>
            <a:r>
              <a:rPr lang="en-US" sz="1600" dirty="0" smtClean="0"/>
              <a:t>Event incidentCreatedEvent = new Event(“</a:t>
            </a:r>
            <a:r>
              <a:rPr lang="en-US" sz="1600" b="1" dirty="0" smtClean="0"/>
              <a:t>IncidentCreated</a:t>
            </a:r>
            <a:r>
              <a:rPr lang="en-US" sz="1600" dirty="0" smtClean="0"/>
              <a:t>", new Date(), properties);</a:t>
            </a:r>
          </a:p>
          <a:p>
            <a:pPr lvl="1">
              <a:buNone/>
            </a:pPr>
            <a:r>
              <a:rPr lang="en-US" sz="1600" dirty="0" smtClean="0"/>
              <a:t>HashMap properties = new HashMap&lt;String, String&gt;();</a:t>
            </a:r>
          </a:p>
          <a:p>
            <a:pPr lvl="1">
              <a:buNone/>
            </a:pPr>
            <a:r>
              <a:rPr lang="en-US" sz="1600" dirty="0" smtClean="0"/>
              <a:t>properties.put("</a:t>
            </a:r>
            <a:r>
              <a:rPr lang="en-US" sz="1600" b="1" dirty="0" smtClean="0"/>
              <a:t>Manufacturer</a:t>
            </a:r>
            <a:r>
              <a:rPr lang="en-US" sz="1600" dirty="0" smtClean="0"/>
              <a:t>","Xyz");</a:t>
            </a:r>
          </a:p>
          <a:p>
            <a:pPr lvl="1">
              <a:buNone/>
            </a:pPr>
            <a:r>
              <a:rPr lang="en-US" sz="1600" dirty="0" smtClean="0"/>
              <a:t>properties.put("</a:t>
            </a:r>
            <a:r>
              <a:rPr lang="en-US" sz="1600" b="1" dirty="0" smtClean="0"/>
              <a:t>Model</a:t>
            </a:r>
            <a:r>
              <a:rPr lang="en-US" sz="1600" dirty="0" smtClean="0"/>
              <a:t>","Abc");</a:t>
            </a:r>
          </a:p>
          <a:p>
            <a:pPr lvl="1">
              <a:buNone/>
            </a:pPr>
            <a:r>
              <a:rPr lang="en-US" sz="1600" dirty="0" smtClean="0"/>
              <a:t>mAnalyticsClient.logEvent(incidentCreatedEvent);</a:t>
            </a:r>
          </a:p>
          <a:p>
            <a:pPr lvl="1">
              <a:buNone/>
            </a:pPr>
            <a:r>
              <a:rPr lang="en-US" sz="1600" dirty="0" smtClean="0"/>
              <a:t>mAnalyticsClient.flush();</a:t>
            </a:r>
            <a:endParaRPr lang="en-US" sz="1600"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9</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down)">
                                      <p:cBhvr>
                                        <p:cTn id="15" dur="500"/>
                                        <p:tgtEl>
                                          <p:spTgt spid="3">
                                            <p:txEl>
                                              <p:pRg st="4" end="4"/>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down)">
                                      <p:cBhvr>
                                        <p:cTn id="21" dur="500"/>
                                        <p:tgtEl>
                                          <p:spTgt spid="3">
                                            <p:txEl>
                                              <p:pRg st="6" end="6"/>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wipe(down)">
                                      <p:cBhvr>
                                        <p:cTn id="24" dur="500"/>
                                        <p:tgtEl>
                                          <p:spTgt spid="3">
                                            <p:txEl>
                                              <p:pRg st="7" end="7"/>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wipe(down)">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NEW">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solidFill>
            <a:schemeClr val="accent5"/>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NEW.potx</Template>
  <TotalTime>4448</TotalTime>
  <Words>545</Words>
  <Application>Microsoft Office PowerPoint</Application>
  <PresentationFormat>Custom</PresentationFormat>
  <Paragraphs>116</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NEW</vt:lpstr>
      <vt:lpstr>Mobile Cloud Service</vt:lpstr>
      <vt:lpstr>Slide 2</vt:lpstr>
      <vt:lpstr>Why is Mobile Analytics important for you ?</vt:lpstr>
      <vt:lpstr>MCS Analytics</vt:lpstr>
      <vt:lpstr>How MCS Analytics work ?</vt:lpstr>
      <vt:lpstr>MCS Analytics: Default Dimensions</vt:lpstr>
      <vt:lpstr>MCS Analytics: Custom Event and Properties</vt:lpstr>
      <vt:lpstr>MCS Analytics: Usage</vt:lpstr>
      <vt:lpstr>MCS Analytics: Few lines of code</vt:lpstr>
      <vt:lpstr>MCS Analytics: Engagement</vt:lpstr>
      <vt:lpstr>MCS Analytics: Events</vt:lpstr>
      <vt:lpstr>MCS Analytics: Funnels</vt:lpstr>
      <vt:lpstr>MCS Analytics: Location</vt:lpstr>
      <vt:lpstr>MCS Analytics: API Calls</vt:lpstr>
      <vt:lpstr>MCS Analytics : Roadmap </vt:lpstr>
      <vt:lpstr>Slide 16</vt:lpstr>
    </vt:vector>
  </TitlesOfParts>
  <Company>Oracle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MCS</dc:title>
  <dc:creator>Abhishek Verma</dc:creator>
  <cp:lastModifiedBy>abhishek verma</cp:lastModifiedBy>
  <cp:revision>307</cp:revision>
  <dcterms:created xsi:type="dcterms:W3CDTF">2014-09-25T07:39:28Z</dcterms:created>
  <dcterms:modified xsi:type="dcterms:W3CDTF">2015-02-11T21:40:05Z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