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Coursera Applied Data Science Capstone Project Report: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Battle of Neighborhoods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Anirban Neog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D72A-D0A9-4C17-AD48-9689FB4B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F15-9704-4E5D-A679-F778E596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Most professionals today care about their health and wellbeing </a:t>
            </a:r>
          </a:p>
          <a:p>
            <a:r>
              <a:rPr lang="en-US" sz="1800" dirty="0"/>
              <a:t>New gym and fitness studio memberships have seen an increasing trend in the recent years</a:t>
            </a:r>
          </a:p>
          <a:p>
            <a:r>
              <a:rPr lang="en-US" sz="1800" dirty="0"/>
              <a:t>Many people seek access to a gym near their workplace</a:t>
            </a:r>
          </a:p>
          <a:p>
            <a:r>
              <a:rPr lang="en-US" sz="1800" dirty="0"/>
              <a:t>This project attempts to leverage Foursquare location data along with other publicly available data to find the most attractive locations in the Bay Area to open a new gym</a:t>
            </a:r>
          </a:p>
          <a:p>
            <a:r>
              <a:rPr lang="en-US" sz="1800" dirty="0"/>
              <a:t>This analysis will be useful for prospective entrepreneurs in the fitness space who wish to understand the competitive landscape in the Bay Area fitness industry</a:t>
            </a:r>
          </a:p>
        </p:txBody>
      </p:sp>
    </p:spTree>
    <p:extLst>
      <p:ext uri="{BB962C8B-B14F-4D97-AF65-F5344CB8AC3E}">
        <p14:creationId xmlns:p14="http://schemas.microsoft.com/office/powerpoint/2010/main" val="41358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D72A-D0A9-4C17-AD48-9689FB4B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F15-9704-4E5D-A679-F778E596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list of tech companies in the Bay Area; this list is publicly available on </a:t>
            </a:r>
            <a:r>
              <a:rPr lang="en-US" sz="1800" dirty="0" err="1"/>
              <a:t>Github</a:t>
            </a:r>
            <a:r>
              <a:rPr lang="en-US" sz="1800" dirty="0"/>
              <a:t> and is maintained by connor11528 (connor11528/tech-companies-and-startups)</a:t>
            </a:r>
          </a:p>
          <a:p>
            <a:r>
              <a:rPr lang="en-US" sz="1800" dirty="0"/>
              <a:t>Foursquare location around the company office locations and populate a list of current gym/fitness studios</a:t>
            </a:r>
          </a:p>
        </p:txBody>
      </p:sp>
    </p:spTree>
    <p:extLst>
      <p:ext uri="{BB962C8B-B14F-4D97-AF65-F5344CB8AC3E}">
        <p14:creationId xmlns:p14="http://schemas.microsoft.com/office/powerpoint/2010/main" val="215036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CF16-6DE2-49A5-AABD-1E31EA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3080-E6C5-4167-B304-B683CEDF08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Extract company office location data from the </a:t>
            </a:r>
            <a:r>
              <a:rPr lang="en-US" dirty="0" err="1"/>
              <a:t>Github</a:t>
            </a:r>
            <a:r>
              <a:rPr lang="en-US" dirty="0"/>
              <a:t> (connor11528/tech-companies-and-startups)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7E005-CD95-45BE-9F0F-C4D6EEFF9F3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417559"/>
            <a:ext cx="4664075" cy="31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0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CF16-6DE2-49A5-AABD-1E31EA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3080-E6C5-4167-B304-B683CEDF08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 startAt="2"/>
            </a:pPr>
            <a:r>
              <a:rPr lang="en-US" dirty="0"/>
              <a:t>Perform feature selection to extract necessary columns from the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C45046-B4AC-45F7-B1D9-10CB33854CD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1512" y="3205956"/>
            <a:ext cx="3543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CF16-6DE2-49A5-AABD-1E31EA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3080-E6C5-4167-B304-B683CEDF08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 startAt="3"/>
            </a:pPr>
            <a:r>
              <a:rPr lang="en-US" dirty="0"/>
              <a:t>Use folium to plot company office locations on the map of Bay Area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11F25E-3734-4DDA-80A0-79C6DF7BAB1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586043"/>
            <a:ext cx="4664075" cy="27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0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CF16-6DE2-49A5-AABD-1E31EA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3080-E6C5-4167-B304-B683CEDF08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en-US" dirty="0"/>
              <a:t>Use Foursquare API venue explore to explore areas around office locations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en-US" dirty="0"/>
              <a:t>Filter data for gyms and retrieve location and type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en-US" dirty="0"/>
              <a:t>Use </a:t>
            </a:r>
            <a:r>
              <a:rPr lang="en-US" dirty="0" err="1"/>
              <a:t>OneHotEncoding</a:t>
            </a:r>
            <a:r>
              <a:rPr lang="en-US" dirty="0"/>
              <a:t> to create dummy variables for </a:t>
            </a:r>
            <a:r>
              <a:rPr lang="en-US" dirty="0" err="1"/>
              <a:t>VenueCategory</a:t>
            </a:r>
            <a:r>
              <a:rPr lang="en-US" dirty="0"/>
              <a:t> and use it as a categorical variable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en-US" dirty="0"/>
              <a:t>Use K Means machine learning algorithm to classify the different types of gyms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6B1778-443F-4F1E-B56E-350DDEF03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9215" y="1944717"/>
            <a:ext cx="3926164" cy="1835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9A6613-B3F0-4281-8C9E-0C60F144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20" y="4109929"/>
            <a:ext cx="3066554" cy="932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F892A4-8EF0-47D0-9F4D-DB3012704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0" y="5359286"/>
            <a:ext cx="594411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CF16-6DE2-49A5-AABD-1E31EA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3080-E6C5-4167-B304-B683CEDF08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total, in the vicinity of office locations of tech companies in the Bay Area, there are:</a:t>
            </a:r>
          </a:p>
          <a:p>
            <a:pPr marL="674370" lvl="1" indent="-400050">
              <a:buFont typeface="+mj-lt"/>
              <a:buAutoNum type="romanUcPeriod"/>
            </a:pPr>
            <a:r>
              <a:rPr lang="en-US" dirty="0"/>
              <a:t>214 traditional gyms (red circles) , </a:t>
            </a:r>
          </a:p>
          <a:p>
            <a:pPr marL="674370" lvl="1" indent="-400050">
              <a:buFont typeface="+mj-lt"/>
              <a:buAutoNum type="romanUcPeriod"/>
            </a:pPr>
            <a:r>
              <a:rPr lang="en-US" dirty="0"/>
              <a:t>173 fitness centers (blue circles), </a:t>
            </a:r>
          </a:p>
          <a:p>
            <a:pPr marL="674370" lvl="1" indent="-400050">
              <a:buFont typeface="+mj-lt"/>
              <a:buAutoNum type="romanUcPeriod"/>
            </a:pPr>
            <a:r>
              <a:rPr lang="en-US" dirty="0"/>
              <a:t>22 boxing gyms (purple circles), </a:t>
            </a:r>
          </a:p>
          <a:p>
            <a:pPr marL="674370" lvl="1" indent="-400050">
              <a:buFont typeface="+mj-lt"/>
              <a:buAutoNum type="romanUcPeriod"/>
            </a:pPr>
            <a:r>
              <a:rPr lang="en-US" dirty="0"/>
              <a:t>2 climbing gyms (orange circles), and </a:t>
            </a:r>
          </a:p>
          <a:p>
            <a:pPr marL="674370" lvl="1" indent="-400050">
              <a:buFont typeface="+mj-lt"/>
              <a:buAutoNum type="romanUcPeriod"/>
            </a:pPr>
            <a:r>
              <a:rPr lang="en-US" dirty="0"/>
              <a:t>3 gymnastics gyms (lime circles)</a:t>
            </a:r>
          </a:p>
          <a:p>
            <a:r>
              <a:rPr lang="en-US" dirty="0"/>
              <a:t>The area inside the circle has several tech companies in the area, but does not have any boxing gyms yet</a:t>
            </a:r>
          </a:p>
          <a:p>
            <a:r>
              <a:rPr lang="en-US" dirty="0"/>
              <a:t>It might be worthwhile to evaluate the profitability potential of setting up a boxing gym in the area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68A1345-D367-499D-89F1-675FB02F37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4146" y="2103438"/>
            <a:ext cx="4238033" cy="3748087"/>
          </a:xfrm>
        </p:spPr>
      </p:pic>
    </p:spTree>
    <p:extLst>
      <p:ext uri="{BB962C8B-B14F-4D97-AF65-F5344CB8AC3E}">
        <p14:creationId xmlns:p14="http://schemas.microsoft.com/office/powerpoint/2010/main" val="167052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D72A-D0A9-4C17-AD48-9689FB4B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F15-9704-4E5D-A679-F778E596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Foursquare location data can be strongly leveraged to understand viability of starting new physical businesses</a:t>
            </a:r>
          </a:p>
          <a:p>
            <a:r>
              <a:rPr lang="en-US" sz="1800" dirty="0"/>
              <a:t>In this project, we looked at potential locations in the Bay Area to start a new gym location and we found an area in San Francisco where a new boxing gym might be an interesting opportunity to evaluate</a:t>
            </a:r>
          </a:p>
        </p:txBody>
      </p:sp>
    </p:spTree>
    <p:extLst>
      <p:ext uri="{BB962C8B-B14F-4D97-AF65-F5344CB8AC3E}">
        <p14:creationId xmlns:p14="http://schemas.microsoft.com/office/powerpoint/2010/main" val="320625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{D22E7CEB-7276-4F5B-AB58-BFC220ADA86C}tf78438558</Template>
  <TotalTime>19</TotalTime>
  <Words>394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Garamond</vt:lpstr>
      <vt:lpstr>SavonVTI</vt:lpstr>
      <vt:lpstr>Coursera Applied Data Science Capstone Project Report:  The Battle of Neighborhoods</vt:lpstr>
      <vt:lpstr>Introduction</vt:lpstr>
      <vt:lpstr>Description of Data </vt:lpstr>
      <vt:lpstr>Methodology</vt:lpstr>
      <vt:lpstr>Methodology</vt:lpstr>
      <vt:lpstr>Methodology</vt:lpstr>
      <vt:lpstr>Methodology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Applied Data Science Capstone Project Report:  The Battle of Neighborhoods</dc:title>
  <dc:creator>Anirban Neog</dc:creator>
  <cp:lastModifiedBy>Anirban Neog</cp:lastModifiedBy>
  <cp:revision>16</cp:revision>
  <dcterms:created xsi:type="dcterms:W3CDTF">2020-07-23T20:39:46Z</dcterms:created>
  <dcterms:modified xsi:type="dcterms:W3CDTF">2020-07-23T20:59:06Z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