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geocoder/" TargetMode="External"/><Relationship Id="rId2" Type="http://schemas.openxmlformats.org/officeDocument/2006/relationships/hyperlink" Target="https://en.wikipedia.org/wiki/Category:Neighbourhoods_in_Delhi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oursqua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7179" y="1213226"/>
            <a:ext cx="8577330" cy="2382591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Data Science Capstone (IBM) 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600" b="1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Opening </a:t>
            </a:r>
            <a:r>
              <a:rPr lang="en-IN" sz="36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New Restaurant in Delhi, India</a:t>
            </a:r>
            <a:endParaRPr lang="en-IN" sz="3200" b="1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2419" y="4545497"/>
            <a:ext cx="2146851" cy="861390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 smtClean="0"/>
              <a:t>By: Anirban Pal</a:t>
            </a:r>
          </a:p>
          <a:p>
            <a:pPr algn="ctr"/>
            <a:r>
              <a:rPr lang="en-IN" sz="2000" b="1" dirty="0" smtClean="0"/>
              <a:t>July, 2020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943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1081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Business Problem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32244" y="2173355"/>
            <a:ext cx="7301948" cy="2191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High Competition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Market Demand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Preferred Location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17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1081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Required Data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81740" y="2027581"/>
            <a:ext cx="889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List of neighbourhood in Delhi, India (</a:t>
            </a:r>
            <a:r>
              <a:rPr lang="en-IN" sz="2400" dirty="0" smtClean="0">
                <a:hlinkClick r:id="rId2"/>
              </a:rPr>
              <a:t>Wikipedia</a:t>
            </a:r>
            <a:r>
              <a:rPr lang="en-IN" sz="2400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Latitude and longitude coordinates of the neighbourhoods (using </a:t>
            </a:r>
            <a:r>
              <a:rPr lang="en-IN" sz="2400" dirty="0" smtClean="0">
                <a:hlinkClick r:id="rId3"/>
              </a:rPr>
              <a:t>Geocoder </a:t>
            </a:r>
            <a:r>
              <a:rPr lang="en-IN" sz="2400" dirty="0" smtClean="0"/>
              <a:t>package)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Venue data by </a:t>
            </a:r>
            <a:r>
              <a:rPr lang="en-IN" sz="2400" dirty="0" smtClean="0">
                <a:hlinkClick r:id="rId4"/>
              </a:rPr>
              <a:t>Foursquare API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84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1081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Methodology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8488" y="1219198"/>
            <a:ext cx="76730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Libraries and package importing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Web scrapping of the Wikipedia page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Getting latitude and longitude using Geocoder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Get venue data using Foursquare API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Group data and filter for restaurants venue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Clusters the neighbourhoods using K-means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Visualize the map using Folium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33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1081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Results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8487" y="1116167"/>
            <a:ext cx="8815681" cy="145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Categorized into 5 clusters ( 0 - 4 ) among which cluster 3 is most suitable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631" y="2994052"/>
            <a:ext cx="5410401" cy="32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1081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Discussion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23034" y="2197993"/>
            <a:ext cx="7270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Most suitable cluster is cluster –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The order of suitability (Less to </a:t>
            </a:r>
            <a:r>
              <a:rPr lang="en-IN" sz="2400" dirty="0"/>
              <a:t>High) is </a:t>
            </a:r>
            <a:r>
              <a:rPr lang="en-IN" sz="2400" b="1" dirty="0"/>
              <a:t>cluster 1&gt; cluster 4&gt; cluster 2&gt; cluster 0&gt; cluster </a:t>
            </a:r>
            <a:r>
              <a:rPr lang="en-IN" sz="2400" b="1" dirty="0" smtClean="0"/>
              <a:t>3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1251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322" y="825708"/>
            <a:ext cx="5328768" cy="54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140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Tahoma</vt:lpstr>
      <vt:lpstr>Times New Roman</vt:lpstr>
      <vt:lpstr>Wingdings 3</vt:lpstr>
      <vt:lpstr>Wisp</vt:lpstr>
      <vt:lpstr>Applied Data Science Capstone (IBM)   Opening a New Restaurant in Delhi,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(IBM)   Opening a New Restaurant in Delhi, India</dc:title>
  <dc:creator>Anirban Pal</dc:creator>
  <cp:lastModifiedBy>Anirban Pal</cp:lastModifiedBy>
  <cp:revision>4</cp:revision>
  <dcterms:created xsi:type="dcterms:W3CDTF">2020-07-24T20:23:18Z</dcterms:created>
  <dcterms:modified xsi:type="dcterms:W3CDTF">2020-07-24T20:47:07Z</dcterms:modified>
</cp:coreProperties>
</file>