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9" r:id="rId4"/>
    <p:sldId id="283" r:id="rId5"/>
    <p:sldId id="285" r:id="rId6"/>
    <p:sldId id="286" r:id="rId7"/>
    <p:sldId id="287" r:id="rId8"/>
    <p:sldId id="262" r:id="rId9"/>
    <p:sldId id="278" r:id="rId10"/>
  </p:sldIdLst>
  <p:sldSz cx="9144000" cy="5143500" type="screen16x9"/>
  <p:notesSz cx="6858000" cy="9144000"/>
  <p:embeddedFontLst>
    <p:embeddedFont>
      <p:font typeface="Titillium Web" panose="020B0604020202020204" charset="0"/>
      <p:regular r:id="rId12"/>
      <p:bold r:id="rId13"/>
      <p:italic r:id="rId14"/>
      <p:boldItalic r:id="rId15"/>
    </p:embeddedFont>
    <p:embeddedFont>
      <p:font typeface="Titillium Web Extra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725A48-99C0-44A0-9F6C-3B3AC08027D2}">
  <a:tblStyle styleId="{24725A48-99C0-44A0-9F6C-3B3AC08027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66C2F-4A1D-4DC7-85C1-CACC5AAD9AC3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F18EDA-0D43-4C1A-87BA-BAD6AECDA9F7}">
      <dgm:prSet phldrT="[Text]"/>
      <dgm:spPr/>
      <dgm:t>
        <a:bodyPr/>
        <a:lstStyle/>
        <a:p>
          <a:r>
            <a:rPr lang="en-US" dirty="0"/>
            <a:t>Predictive Analytics</a:t>
          </a:r>
        </a:p>
      </dgm:t>
    </dgm:pt>
    <dgm:pt modelId="{275BC422-FA16-4B73-BC7D-70B49F2A9A66}" type="parTrans" cxnId="{F3092DC6-16BA-4003-8B52-0FB615FD7FCD}">
      <dgm:prSet/>
      <dgm:spPr/>
      <dgm:t>
        <a:bodyPr/>
        <a:lstStyle/>
        <a:p>
          <a:endParaRPr lang="en-US"/>
        </a:p>
      </dgm:t>
    </dgm:pt>
    <dgm:pt modelId="{D7E1ACE3-6F46-4C6C-B477-FA96AD3B36A6}" type="sibTrans" cxnId="{F3092DC6-16BA-4003-8B52-0FB615FD7FCD}">
      <dgm:prSet/>
      <dgm:spPr/>
      <dgm:t>
        <a:bodyPr/>
        <a:lstStyle/>
        <a:p>
          <a:endParaRPr lang="en-US"/>
        </a:p>
      </dgm:t>
    </dgm:pt>
    <dgm:pt modelId="{97B950F5-AF55-4902-BC77-56C9858C4735}">
      <dgm:prSet phldrT="[Text]"/>
      <dgm:spPr/>
      <dgm:t>
        <a:bodyPr/>
        <a:lstStyle/>
        <a:p>
          <a:r>
            <a:rPr lang="en-US" dirty="0"/>
            <a:t>Define Project</a:t>
          </a:r>
        </a:p>
      </dgm:t>
    </dgm:pt>
    <dgm:pt modelId="{00C66560-F0B0-490B-89F8-57A81A945798}" type="parTrans" cxnId="{1A151C0B-EB9F-4EAD-BF4B-31EF63793911}">
      <dgm:prSet/>
      <dgm:spPr/>
      <dgm:t>
        <a:bodyPr/>
        <a:lstStyle/>
        <a:p>
          <a:endParaRPr lang="en-US"/>
        </a:p>
      </dgm:t>
    </dgm:pt>
    <dgm:pt modelId="{E7830037-599B-4B96-BD1A-2EAB66EC8B70}" type="sibTrans" cxnId="{1A151C0B-EB9F-4EAD-BF4B-31EF63793911}">
      <dgm:prSet/>
      <dgm:spPr/>
      <dgm:t>
        <a:bodyPr/>
        <a:lstStyle/>
        <a:p>
          <a:endParaRPr lang="en-US"/>
        </a:p>
      </dgm:t>
    </dgm:pt>
    <dgm:pt modelId="{1507F35C-A734-410C-9ACD-E1C5D09E0945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0C4C2325-5031-459C-B40D-6D3594F2D35A}" type="parTrans" cxnId="{6FB91D37-8BC2-455C-AC87-A991947666B2}">
      <dgm:prSet/>
      <dgm:spPr/>
      <dgm:t>
        <a:bodyPr/>
        <a:lstStyle/>
        <a:p>
          <a:endParaRPr lang="en-US"/>
        </a:p>
      </dgm:t>
    </dgm:pt>
    <dgm:pt modelId="{7D94F309-307A-4A07-9D24-20BE9A480E3D}" type="sibTrans" cxnId="{6FB91D37-8BC2-455C-AC87-A991947666B2}">
      <dgm:prSet/>
      <dgm:spPr/>
      <dgm:t>
        <a:bodyPr/>
        <a:lstStyle/>
        <a:p>
          <a:endParaRPr lang="en-US"/>
        </a:p>
      </dgm:t>
    </dgm:pt>
    <dgm:pt modelId="{E6FA624B-319F-4E77-8A5D-68C7B3E06BD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62E59695-AFAE-4691-9001-6AA51FA0349A}" type="parTrans" cxnId="{95AD894B-AF34-429C-BC4F-EA8416BC5198}">
      <dgm:prSet/>
      <dgm:spPr/>
      <dgm:t>
        <a:bodyPr/>
        <a:lstStyle/>
        <a:p>
          <a:endParaRPr lang="en-US"/>
        </a:p>
      </dgm:t>
    </dgm:pt>
    <dgm:pt modelId="{B8CE6D6D-B98A-4A63-90D8-F77C70018430}" type="sibTrans" cxnId="{95AD894B-AF34-429C-BC4F-EA8416BC5198}">
      <dgm:prSet/>
      <dgm:spPr/>
      <dgm:t>
        <a:bodyPr/>
        <a:lstStyle/>
        <a:p>
          <a:endParaRPr lang="en-US"/>
        </a:p>
      </dgm:t>
    </dgm:pt>
    <dgm:pt modelId="{F66441BB-F1EC-488D-85FF-922FCB411C18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43FA046A-A14A-4F0E-88D6-C0BB3D2E57F2}" type="parTrans" cxnId="{33598819-D322-4030-9982-3B417FAC2266}">
      <dgm:prSet/>
      <dgm:spPr/>
      <dgm:t>
        <a:bodyPr/>
        <a:lstStyle/>
        <a:p>
          <a:endParaRPr lang="en-US"/>
        </a:p>
      </dgm:t>
    </dgm:pt>
    <dgm:pt modelId="{2694F33A-CEE2-44F5-8426-046C4E76677B}" type="sibTrans" cxnId="{33598819-D322-4030-9982-3B417FAC2266}">
      <dgm:prSet/>
      <dgm:spPr/>
      <dgm:t>
        <a:bodyPr/>
        <a:lstStyle/>
        <a:p>
          <a:endParaRPr lang="en-US"/>
        </a:p>
      </dgm:t>
    </dgm:pt>
    <dgm:pt modelId="{9D75AEA0-FE9D-41A2-B4C2-9546F94936FE}">
      <dgm:prSet phldrT="[Text]"/>
      <dgm:spPr/>
      <dgm:t>
        <a:bodyPr/>
        <a:lstStyle/>
        <a:p>
          <a:r>
            <a:rPr lang="en-US" dirty="0"/>
            <a:t>Benefits</a:t>
          </a:r>
        </a:p>
      </dgm:t>
    </dgm:pt>
    <dgm:pt modelId="{16167D7A-DA5E-4C34-8456-18784AA61319}" type="parTrans" cxnId="{0413F235-B45A-4249-91B8-1AC347B72ED4}">
      <dgm:prSet/>
      <dgm:spPr/>
      <dgm:t>
        <a:bodyPr/>
        <a:lstStyle/>
        <a:p>
          <a:endParaRPr lang="en-US"/>
        </a:p>
      </dgm:t>
    </dgm:pt>
    <dgm:pt modelId="{485F1367-AAF7-4ED8-AA65-8814DC0CE8F8}" type="sibTrans" cxnId="{0413F235-B45A-4249-91B8-1AC347B72ED4}">
      <dgm:prSet/>
      <dgm:spPr/>
      <dgm:t>
        <a:bodyPr/>
        <a:lstStyle/>
        <a:p>
          <a:endParaRPr lang="en-US"/>
        </a:p>
      </dgm:t>
    </dgm:pt>
    <dgm:pt modelId="{65705C07-64F6-48C9-83DD-C2A71D98840C}">
      <dgm:prSet phldrT="[Text]" phldr="1"/>
      <dgm:spPr/>
      <dgm:t>
        <a:bodyPr/>
        <a:lstStyle/>
        <a:p>
          <a:endParaRPr lang="en-US" dirty="0"/>
        </a:p>
      </dgm:t>
    </dgm:pt>
    <dgm:pt modelId="{DF8556F0-0BC4-407D-BC2C-4FDC1818FBE9}" type="parTrans" cxnId="{86D1DAB4-6162-47E9-8E1D-52CD034EC685}">
      <dgm:prSet/>
      <dgm:spPr/>
      <dgm:t>
        <a:bodyPr/>
        <a:lstStyle/>
        <a:p>
          <a:endParaRPr lang="en-US"/>
        </a:p>
      </dgm:t>
    </dgm:pt>
    <dgm:pt modelId="{41B7C2B6-A457-4D60-AFE7-4463F9009D1C}" type="sibTrans" cxnId="{86D1DAB4-6162-47E9-8E1D-52CD034EC685}">
      <dgm:prSet/>
      <dgm:spPr/>
      <dgm:t>
        <a:bodyPr/>
        <a:lstStyle/>
        <a:p>
          <a:endParaRPr lang="en-US"/>
        </a:p>
      </dgm:t>
    </dgm:pt>
    <dgm:pt modelId="{0E553DFA-4F14-43EE-B08D-4A457B8F6CA3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86F67791-51B5-437F-9B0A-E0B49569E2F3}" type="parTrans" cxnId="{B526F187-40B6-49AA-B185-972D526FF53E}">
      <dgm:prSet/>
      <dgm:spPr/>
      <dgm:t>
        <a:bodyPr/>
        <a:lstStyle/>
        <a:p>
          <a:endParaRPr lang="en-US"/>
        </a:p>
      </dgm:t>
    </dgm:pt>
    <dgm:pt modelId="{5B9ABF90-6D19-4670-A638-A2F654B8A0E7}" type="sibTrans" cxnId="{B526F187-40B6-49AA-B185-972D526FF53E}">
      <dgm:prSet/>
      <dgm:spPr/>
      <dgm:t>
        <a:bodyPr/>
        <a:lstStyle/>
        <a:p>
          <a:endParaRPr lang="en-US"/>
        </a:p>
      </dgm:t>
    </dgm:pt>
    <dgm:pt modelId="{F8EC7CE7-FCD1-4438-ACE8-793AC6E23AFC}" type="pres">
      <dgm:prSet presAssocID="{04466C2F-4A1D-4DC7-85C1-CACC5AAD9AC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4C4FEEC-1E0B-4E2A-A842-46F3CB09349A}" type="pres">
      <dgm:prSet presAssocID="{16F18EDA-0D43-4C1A-87BA-BAD6AECDA9F7}" presName="Parent" presStyleLbl="node0" presStyleIdx="0" presStyleCnt="1">
        <dgm:presLayoutVars>
          <dgm:chMax val="6"/>
          <dgm:chPref val="6"/>
        </dgm:presLayoutVars>
      </dgm:prSet>
      <dgm:spPr/>
    </dgm:pt>
    <dgm:pt modelId="{76D21679-DE8E-479F-AAF8-DF39D741BED9}" type="pres">
      <dgm:prSet presAssocID="{97B950F5-AF55-4902-BC77-56C9858C4735}" presName="Accent1" presStyleCnt="0"/>
      <dgm:spPr/>
    </dgm:pt>
    <dgm:pt modelId="{F115DFB5-DAF9-48C5-A32A-F2BD66860963}" type="pres">
      <dgm:prSet presAssocID="{97B950F5-AF55-4902-BC77-56C9858C4735}" presName="Accent" presStyleLbl="bgShp" presStyleIdx="0" presStyleCnt="6"/>
      <dgm:spPr/>
    </dgm:pt>
    <dgm:pt modelId="{11B57187-6A88-45C6-A8AB-8EF3BE8249F3}" type="pres">
      <dgm:prSet presAssocID="{97B950F5-AF55-4902-BC77-56C9858C473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3946D05-6C70-4C24-B259-0FF52B484A8E}" type="pres">
      <dgm:prSet presAssocID="{1507F35C-A734-410C-9ACD-E1C5D09E0945}" presName="Accent2" presStyleCnt="0"/>
      <dgm:spPr/>
    </dgm:pt>
    <dgm:pt modelId="{765D80DE-8781-41B3-ABD5-661198A7A0C5}" type="pres">
      <dgm:prSet presAssocID="{1507F35C-A734-410C-9ACD-E1C5D09E0945}" presName="Accent" presStyleLbl="bgShp" presStyleIdx="1" presStyleCnt="6"/>
      <dgm:spPr/>
    </dgm:pt>
    <dgm:pt modelId="{CBDE7F8C-FB65-476B-9AD1-D75A8368EB3F}" type="pres">
      <dgm:prSet presAssocID="{1507F35C-A734-410C-9ACD-E1C5D09E094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F01D1CB-DAA2-481B-ADEB-116581AC5506}" type="pres">
      <dgm:prSet presAssocID="{E6FA624B-319F-4E77-8A5D-68C7B3E06BD0}" presName="Accent3" presStyleCnt="0"/>
      <dgm:spPr/>
    </dgm:pt>
    <dgm:pt modelId="{310C8873-813E-4D4F-A48C-4FBD23DCE41A}" type="pres">
      <dgm:prSet presAssocID="{E6FA624B-319F-4E77-8A5D-68C7B3E06BD0}" presName="Accent" presStyleLbl="bgShp" presStyleIdx="2" presStyleCnt="6"/>
      <dgm:spPr/>
    </dgm:pt>
    <dgm:pt modelId="{F26192C6-4352-40FA-A912-1EE2654C9DC4}" type="pres">
      <dgm:prSet presAssocID="{E6FA624B-319F-4E77-8A5D-68C7B3E06BD0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3928E0F-3C29-460A-8AB2-90B2E33FE304}" type="pres">
      <dgm:prSet presAssocID="{0E553DFA-4F14-43EE-B08D-4A457B8F6CA3}" presName="Accent4" presStyleCnt="0"/>
      <dgm:spPr/>
    </dgm:pt>
    <dgm:pt modelId="{1AE0B84E-8DB7-43D3-B7C4-AB7EFFDD6C51}" type="pres">
      <dgm:prSet presAssocID="{0E553DFA-4F14-43EE-B08D-4A457B8F6CA3}" presName="Accent" presStyleLbl="bgShp" presStyleIdx="3" presStyleCnt="6"/>
      <dgm:spPr/>
    </dgm:pt>
    <dgm:pt modelId="{A9B1B2A7-71C0-4502-92CF-C99D6CDE08FF}" type="pres">
      <dgm:prSet presAssocID="{0E553DFA-4F14-43EE-B08D-4A457B8F6CA3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80D8723-6728-4E72-813A-21D44EBCA51E}" type="pres">
      <dgm:prSet presAssocID="{F66441BB-F1EC-488D-85FF-922FCB411C18}" presName="Accent5" presStyleCnt="0"/>
      <dgm:spPr/>
    </dgm:pt>
    <dgm:pt modelId="{7ADF903C-3A5E-418E-BA38-592FFEC7E0F5}" type="pres">
      <dgm:prSet presAssocID="{F66441BB-F1EC-488D-85FF-922FCB411C18}" presName="Accent" presStyleLbl="bgShp" presStyleIdx="4" presStyleCnt="6"/>
      <dgm:spPr/>
    </dgm:pt>
    <dgm:pt modelId="{34A9C4FA-7E45-4A9E-9524-8778CA7488A9}" type="pres">
      <dgm:prSet presAssocID="{F66441BB-F1EC-488D-85FF-922FCB411C18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46A8156-F708-492E-94C0-15C5FF8F9D5F}" type="pres">
      <dgm:prSet presAssocID="{9D75AEA0-FE9D-41A2-B4C2-9546F94936FE}" presName="Accent6" presStyleCnt="0"/>
      <dgm:spPr/>
    </dgm:pt>
    <dgm:pt modelId="{B111B123-00FA-41A0-B8A7-2954A3039C33}" type="pres">
      <dgm:prSet presAssocID="{9D75AEA0-FE9D-41A2-B4C2-9546F94936FE}" presName="Accent" presStyleLbl="bgShp" presStyleIdx="5" presStyleCnt="6"/>
      <dgm:spPr/>
    </dgm:pt>
    <dgm:pt modelId="{DF614CF7-299C-4A53-9220-EE9071BD2704}" type="pres">
      <dgm:prSet presAssocID="{9D75AEA0-FE9D-41A2-B4C2-9546F94936FE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A151C0B-EB9F-4EAD-BF4B-31EF63793911}" srcId="{16F18EDA-0D43-4C1A-87BA-BAD6AECDA9F7}" destId="{97B950F5-AF55-4902-BC77-56C9858C4735}" srcOrd="0" destOrd="0" parTransId="{00C66560-F0B0-490B-89F8-57A81A945798}" sibTransId="{E7830037-599B-4B96-BD1A-2EAB66EC8B70}"/>
    <dgm:cxn modelId="{33598819-D322-4030-9982-3B417FAC2266}" srcId="{16F18EDA-0D43-4C1A-87BA-BAD6AECDA9F7}" destId="{F66441BB-F1EC-488D-85FF-922FCB411C18}" srcOrd="4" destOrd="0" parTransId="{43FA046A-A14A-4F0E-88D6-C0BB3D2E57F2}" sibTransId="{2694F33A-CEE2-44F5-8426-046C4E76677B}"/>
    <dgm:cxn modelId="{3640E325-DAA0-4623-BD17-67DB855125E3}" type="presOf" srcId="{0E553DFA-4F14-43EE-B08D-4A457B8F6CA3}" destId="{A9B1B2A7-71C0-4502-92CF-C99D6CDE08FF}" srcOrd="0" destOrd="0" presId="urn:microsoft.com/office/officeart/2011/layout/HexagonRadial"/>
    <dgm:cxn modelId="{EA03FC31-4A59-4F38-AB93-C4190A4CA1EB}" type="presOf" srcId="{E6FA624B-319F-4E77-8A5D-68C7B3E06BD0}" destId="{F26192C6-4352-40FA-A912-1EE2654C9DC4}" srcOrd="0" destOrd="0" presId="urn:microsoft.com/office/officeart/2011/layout/HexagonRadial"/>
    <dgm:cxn modelId="{0413F235-B45A-4249-91B8-1AC347B72ED4}" srcId="{16F18EDA-0D43-4C1A-87BA-BAD6AECDA9F7}" destId="{9D75AEA0-FE9D-41A2-B4C2-9546F94936FE}" srcOrd="5" destOrd="0" parTransId="{16167D7A-DA5E-4C34-8456-18784AA61319}" sibTransId="{485F1367-AAF7-4ED8-AA65-8814DC0CE8F8}"/>
    <dgm:cxn modelId="{6FB91D37-8BC2-455C-AC87-A991947666B2}" srcId="{16F18EDA-0D43-4C1A-87BA-BAD6AECDA9F7}" destId="{1507F35C-A734-410C-9ACD-E1C5D09E0945}" srcOrd="1" destOrd="0" parTransId="{0C4C2325-5031-459C-B40D-6D3594F2D35A}" sibTransId="{7D94F309-307A-4A07-9D24-20BE9A480E3D}"/>
    <dgm:cxn modelId="{95AD894B-AF34-429C-BC4F-EA8416BC5198}" srcId="{16F18EDA-0D43-4C1A-87BA-BAD6AECDA9F7}" destId="{E6FA624B-319F-4E77-8A5D-68C7B3E06BD0}" srcOrd="2" destOrd="0" parTransId="{62E59695-AFAE-4691-9001-6AA51FA0349A}" sibTransId="{B8CE6D6D-B98A-4A63-90D8-F77C70018430}"/>
    <dgm:cxn modelId="{148F4953-1011-4887-AAED-BB1CF3A9CC30}" type="presOf" srcId="{97B950F5-AF55-4902-BC77-56C9858C4735}" destId="{11B57187-6A88-45C6-A8AB-8EF3BE8249F3}" srcOrd="0" destOrd="0" presId="urn:microsoft.com/office/officeart/2011/layout/HexagonRadial"/>
    <dgm:cxn modelId="{B526F187-40B6-49AA-B185-972D526FF53E}" srcId="{16F18EDA-0D43-4C1A-87BA-BAD6AECDA9F7}" destId="{0E553DFA-4F14-43EE-B08D-4A457B8F6CA3}" srcOrd="3" destOrd="0" parTransId="{86F67791-51B5-437F-9B0A-E0B49569E2F3}" sibTransId="{5B9ABF90-6D19-4670-A638-A2F654B8A0E7}"/>
    <dgm:cxn modelId="{7D808FAC-549D-4F95-AEB7-0F305543ADC2}" type="presOf" srcId="{16F18EDA-0D43-4C1A-87BA-BAD6AECDA9F7}" destId="{44C4FEEC-1E0B-4E2A-A842-46F3CB09349A}" srcOrd="0" destOrd="0" presId="urn:microsoft.com/office/officeart/2011/layout/HexagonRadial"/>
    <dgm:cxn modelId="{86D1DAB4-6162-47E9-8E1D-52CD034EC685}" srcId="{16F18EDA-0D43-4C1A-87BA-BAD6AECDA9F7}" destId="{65705C07-64F6-48C9-83DD-C2A71D98840C}" srcOrd="6" destOrd="0" parTransId="{DF8556F0-0BC4-407D-BC2C-4FDC1818FBE9}" sibTransId="{41B7C2B6-A457-4D60-AFE7-4463F9009D1C}"/>
    <dgm:cxn modelId="{F3092DC6-16BA-4003-8B52-0FB615FD7FCD}" srcId="{04466C2F-4A1D-4DC7-85C1-CACC5AAD9AC3}" destId="{16F18EDA-0D43-4C1A-87BA-BAD6AECDA9F7}" srcOrd="0" destOrd="0" parTransId="{275BC422-FA16-4B73-BC7D-70B49F2A9A66}" sibTransId="{D7E1ACE3-6F46-4C6C-B477-FA96AD3B36A6}"/>
    <dgm:cxn modelId="{0A84A7C7-8051-45DE-99BB-658A0492C9B5}" type="presOf" srcId="{9D75AEA0-FE9D-41A2-B4C2-9546F94936FE}" destId="{DF614CF7-299C-4A53-9220-EE9071BD2704}" srcOrd="0" destOrd="0" presId="urn:microsoft.com/office/officeart/2011/layout/HexagonRadial"/>
    <dgm:cxn modelId="{17956FD7-BE3A-4557-B99F-A3354609834D}" type="presOf" srcId="{F66441BB-F1EC-488D-85FF-922FCB411C18}" destId="{34A9C4FA-7E45-4A9E-9524-8778CA7488A9}" srcOrd="0" destOrd="0" presId="urn:microsoft.com/office/officeart/2011/layout/HexagonRadial"/>
    <dgm:cxn modelId="{1184F0E5-308F-4619-8F18-2C0878EDA6B4}" type="presOf" srcId="{1507F35C-A734-410C-9ACD-E1C5D09E0945}" destId="{CBDE7F8C-FB65-476B-9AD1-D75A8368EB3F}" srcOrd="0" destOrd="0" presId="urn:microsoft.com/office/officeart/2011/layout/HexagonRadial"/>
    <dgm:cxn modelId="{EB34D8F7-C25F-4FF1-9C09-5999EA6C8161}" type="presOf" srcId="{04466C2F-4A1D-4DC7-85C1-CACC5AAD9AC3}" destId="{F8EC7CE7-FCD1-4438-ACE8-793AC6E23AFC}" srcOrd="0" destOrd="0" presId="urn:microsoft.com/office/officeart/2011/layout/HexagonRadial"/>
    <dgm:cxn modelId="{7AB9C0FB-D9F2-4AA2-91C2-5F2B5BD45312}" type="presParOf" srcId="{F8EC7CE7-FCD1-4438-ACE8-793AC6E23AFC}" destId="{44C4FEEC-1E0B-4E2A-A842-46F3CB09349A}" srcOrd="0" destOrd="0" presId="urn:microsoft.com/office/officeart/2011/layout/HexagonRadial"/>
    <dgm:cxn modelId="{C696D020-2D48-4E06-B80B-EA30D689B59E}" type="presParOf" srcId="{F8EC7CE7-FCD1-4438-ACE8-793AC6E23AFC}" destId="{76D21679-DE8E-479F-AAF8-DF39D741BED9}" srcOrd="1" destOrd="0" presId="urn:microsoft.com/office/officeart/2011/layout/HexagonRadial"/>
    <dgm:cxn modelId="{70E9AFB2-7AB4-497F-A55A-503F8986006B}" type="presParOf" srcId="{76D21679-DE8E-479F-AAF8-DF39D741BED9}" destId="{F115DFB5-DAF9-48C5-A32A-F2BD66860963}" srcOrd="0" destOrd="0" presId="urn:microsoft.com/office/officeart/2011/layout/HexagonRadial"/>
    <dgm:cxn modelId="{4FC33BC0-3559-4D64-9D81-A0121D779943}" type="presParOf" srcId="{F8EC7CE7-FCD1-4438-ACE8-793AC6E23AFC}" destId="{11B57187-6A88-45C6-A8AB-8EF3BE8249F3}" srcOrd="2" destOrd="0" presId="urn:microsoft.com/office/officeart/2011/layout/HexagonRadial"/>
    <dgm:cxn modelId="{3BEFB35E-422F-4FCC-AFED-5E42F74BB766}" type="presParOf" srcId="{F8EC7CE7-FCD1-4438-ACE8-793AC6E23AFC}" destId="{13946D05-6C70-4C24-B259-0FF52B484A8E}" srcOrd="3" destOrd="0" presId="urn:microsoft.com/office/officeart/2011/layout/HexagonRadial"/>
    <dgm:cxn modelId="{6CE14A69-81E5-4617-943F-F33EB294BADB}" type="presParOf" srcId="{13946D05-6C70-4C24-B259-0FF52B484A8E}" destId="{765D80DE-8781-41B3-ABD5-661198A7A0C5}" srcOrd="0" destOrd="0" presId="urn:microsoft.com/office/officeart/2011/layout/HexagonRadial"/>
    <dgm:cxn modelId="{E09DBF46-0501-45F5-AD52-6551AFEBA876}" type="presParOf" srcId="{F8EC7CE7-FCD1-4438-ACE8-793AC6E23AFC}" destId="{CBDE7F8C-FB65-476B-9AD1-D75A8368EB3F}" srcOrd="4" destOrd="0" presId="urn:microsoft.com/office/officeart/2011/layout/HexagonRadial"/>
    <dgm:cxn modelId="{C9DB530E-F441-4E3E-8316-D550113188DE}" type="presParOf" srcId="{F8EC7CE7-FCD1-4438-ACE8-793AC6E23AFC}" destId="{5F01D1CB-DAA2-481B-ADEB-116581AC5506}" srcOrd="5" destOrd="0" presId="urn:microsoft.com/office/officeart/2011/layout/HexagonRadial"/>
    <dgm:cxn modelId="{B28FEA55-F85C-4937-BE58-763EB27545ED}" type="presParOf" srcId="{5F01D1CB-DAA2-481B-ADEB-116581AC5506}" destId="{310C8873-813E-4D4F-A48C-4FBD23DCE41A}" srcOrd="0" destOrd="0" presId="urn:microsoft.com/office/officeart/2011/layout/HexagonRadial"/>
    <dgm:cxn modelId="{2195AF41-D3A1-427E-A93F-8A264E2FECD3}" type="presParOf" srcId="{F8EC7CE7-FCD1-4438-ACE8-793AC6E23AFC}" destId="{F26192C6-4352-40FA-A912-1EE2654C9DC4}" srcOrd="6" destOrd="0" presId="urn:microsoft.com/office/officeart/2011/layout/HexagonRadial"/>
    <dgm:cxn modelId="{2AB5FBD4-1DE6-40CD-9497-3EFD14738367}" type="presParOf" srcId="{F8EC7CE7-FCD1-4438-ACE8-793AC6E23AFC}" destId="{83928E0F-3C29-460A-8AB2-90B2E33FE304}" srcOrd="7" destOrd="0" presId="urn:microsoft.com/office/officeart/2011/layout/HexagonRadial"/>
    <dgm:cxn modelId="{DF9DEF85-7E54-4EF3-9343-E6904054DA17}" type="presParOf" srcId="{83928E0F-3C29-460A-8AB2-90B2E33FE304}" destId="{1AE0B84E-8DB7-43D3-B7C4-AB7EFFDD6C51}" srcOrd="0" destOrd="0" presId="urn:microsoft.com/office/officeart/2011/layout/HexagonRadial"/>
    <dgm:cxn modelId="{B1CF8C3A-7B4A-4563-82D9-CD6772D08CDD}" type="presParOf" srcId="{F8EC7CE7-FCD1-4438-ACE8-793AC6E23AFC}" destId="{A9B1B2A7-71C0-4502-92CF-C99D6CDE08FF}" srcOrd="8" destOrd="0" presId="urn:microsoft.com/office/officeart/2011/layout/HexagonRadial"/>
    <dgm:cxn modelId="{BA91A863-63BC-485E-9B8A-D408F6F1B426}" type="presParOf" srcId="{F8EC7CE7-FCD1-4438-ACE8-793AC6E23AFC}" destId="{780D8723-6728-4E72-813A-21D44EBCA51E}" srcOrd="9" destOrd="0" presId="urn:microsoft.com/office/officeart/2011/layout/HexagonRadial"/>
    <dgm:cxn modelId="{A5946416-9BDD-4AC4-9D39-02B4F2B9AFBF}" type="presParOf" srcId="{780D8723-6728-4E72-813A-21D44EBCA51E}" destId="{7ADF903C-3A5E-418E-BA38-592FFEC7E0F5}" srcOrd="0" destOrd="0" presId="urn:microsoft.com/office/officeart/2011/layout/HexagonRadial"/>
    <dgm:cxn modelId="{23496D8D-7287-4EDD-ACD0-84501FFA110A}" type="presParOf" srcId="{F8EC7CE7-FCD1-4438-ACE8-793AC6E23AFC}" destId="{34A9C4FA-7E45-4A9E-9524-8778CA7488A9}" srcOrd="10" destOrd="0" presId="urn:microsoft.com/office/officeart/2011/layout/HexagonRadial"/>
    <dgm:cxn modelId="{854CB956-2395-44E9-BC0D-A901B69CCF72}" type="presParOf" srcId="{F8EC7CE7-FCD1-4438-ACE8-793AC6E23AFC}" destId="{546A8156-F708-492E-94C0-15C5FF8F9D5F}" srcOrd="11" destOrd="0" presId="urn:microsoft.com/office/officeart/2011/layout/HexagonRadial"/>
    <dgm:cxn modelId="{F86A5FA9-E02C-4473-8613-132FDE109416}" type="presParOf" srcId="{546A8156-F708-492E-94C0-15C5FF8F9D5F}" destId="{B111B123-00FA-41A0-B8A7-2954A3039C33}" srcOrd="0" destOrd="0" presId="urn:microsoft.com/office/officeart/2011/layout/HexagonRadial"/>
    <dgm:cxn modelId="{1D34214B-14C7-4EE3-93DD-92021E94644C}" type="presParOf" srcId="{F8EC7CE7-FCD1-4438-ACE8-793AC6E23AFC}" destId="{DF614CF7-299C-4A53-9220-EE9071BD270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D198D5-51CF-43CD-9339-96477AD9546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9EEC6A-48C2-4E09-89E5-EA03F68A630F}">
      <dgm:prSet phldrT="[Text]"/>
      <dgm:spPr/>
      <dgm:t>
        <a:bodyPr/>
        <a:lstStyle/>
        <a:p>
          <a:r>
            <a:rPr lang="en-US" dirty="0"/>
            <a:t>Process and Clean Data</a:t>
          </a:r>
        </a:p>
      </dgm:t>
    </dgm:pt>
    <dgm:pt modelId="{6936C0AA-DA83-4D3B-A86A-CB162C97B5EC}" type="parTrans" cxnId="{E70DBC09-9B78-437F-A3F3-7A4F977616D9}">
      <dgm:prSet/>
      <dgm:spPr/>
      <dgm:t>
        <a:bodyPr/>
        <a:lstStyle/>
        <a:p>
          <a:endParaRPr lang="en-US"/>
        </a:p>
      </dgm:t>
    </dgm:pt>
    <dgm:pt modelId="{15E10057-7F70-4469-A73A-C61F414662EB}" type="sibTrans" cxnId="{E70DBC09-9B78-437F-A3F3-7A4F977616D9}">
      <dgm:prSet/>
      <dgm:spPr/>
      <dgm:t>
        <a:bodyPr/>
        <a:lstStyle/>
        <a:p>
          <a:endParaRPr lang="en-US"/>
        </a:p>
      </dgm:t>
    </dgm:pt>
    <dgm:pt modelId="{D73D935F-6F62-4193-8734-B23CBA6E8846}">
      <dgm:prSet phldrT="[Text]"/>
      <dgm:spPr/>
      <dgm:t>
        <a:bodyPr/>
        <a:lstStyle/>
        <a:p>
          <a:r>
            <a:rPr lang="en-US" dirty="0"/>
            <a:t>Explore and Visualize Data</a:t>
          </a:r>
        </a:p>
      </dgm:t>
    </dgm:pt>
    <dgm:pt modelId="{48148A52-F4E1-4781-A936-B2DA9E0B33DE}" type="parTrans" cxnId="{AD684A59-16CE-470F-AD03-27DF929D7149}">
      <dgm:prSet/>
      <dgm:spPr/>
      <dgm:t>
        <a:bodyPr/>
        <a:lstStyle/>
        <a:p>
          <a:endParaRPr lang="en-US"/>
        </a:p>
      </dgm:t>
    </dgm:pt>
    <dgm:pt modelId="{3421843A-D3D6-47A5-B49A-02CEB72D5605}" type="sibTrans" cxnId="{AD684A59-16CE-470F-AD03-27DF929D7149}">
      <dgm:prSet/>
      <dgm:spPr/>
      <dgm:t>
        <a:bodyPr/>
        <a:lstStyle/>
        <a:p>
          <a:endParaRPr lang="en-US"/>
        </a:p>
      </dgm:t>
    </dgm:pt>
    <dgm:pt modelId="{F7F52460-A831-4D73-BBD2-1DA10765F48D}">
      <dgm:prSet phldrT="[Text]"/>
      <dgm:spPr/>
      <dgm:t>
        <a:bodyPr/>
        <a:lstStyle/>
        <a:p>
          <a:r>
            <a:rPr lang="en-US" dirty="0"/>
            <a:t>Data Mine</a:t>
          </a:r>
        </a:p>
      </dgm:t>
    </dgm:pt>
    <dgm:pt modelId="{7681BCA1-DC33-45B6-A03F-22E1FA3DDABE}" type="parTrans" cxnId="{DC172435-9AF4-4019-B544-405F96444EB7}">
      <dgm:prSet/>
      <dgm:spPr/>
      <dgm:t>
        <a:bodyPr/>
        <a:lstStyle/>
        <a:p>
          <a:endParaRPr lang="en-US"/>
        </a:p>
      </dgm:t>
    </dgm:pt>
    <dgm:pt modelId="{4B36AF4A-313F-4C44-A395-441E19A5E55E}" type="sibTrans" cxnId="{DC172435-9AF4-4019-B544-405F96444EB7}">
      <dgm:prSet/>
      <dgm:spPr/>
      <dgm:t>
        <a:bodyPr/>
        <a:lstStyle/>
        <a:p>
          <a:endParaRPr lang="en-US"/>
        </a:p>
      </dgm:t>
    </dgm:pt>
    <dgm:pt modelId="{C0E951A4-5932-44AC-9EBB-765644801A52}">
      <dgm:prSet phldrT="[Text]"/>
      <dgm:spPr/>
      <dgm:t>
        <a:bodyPr/>
        <a:lstStyle/>
        <a:p>
          <a:r>
            <a:rPr lang="en-US" dirty="0"/>
            <a:t>Build Model</a:t>
          </a:r>
        </a:p>
      </dgm:t>
    </dgm:pt>
    <dgm:pt modelId="{4003FEA8-9A54-4356-AEDC-41CF67609F11}" type="parTrans" cxnId="{9A17F617-1C6D-4644-8D46-45BDBC7817AB}">
      <dgm:prSet/>
      <dgm:spPr/>
      <dgm:t>
        <a:bodyPr/>
        <a:lstStyle/>
        <a:p>
          <a:endParaRPr lang="en-US"/>
        </a:p>
      </dgm:t>
    </dgm:pt>
    <dgm:pt modelId="{C23EA3C2-0600-4A76-BA73-3FFF3D7E0206}" type="sibTrans" cxnId="{9A17F617-1C6D-4644-8D46-45BDBC7817AB}">
      <dgm:prSet/>
      <dgm:spPr/>
      <dgm:t>
        <a:bodyPr/>
        <a:lstStyle/>
        <a:p>
          <a:endParaRPr lang="en-US"/>
        </a:p>
      </dgm:t>
    </dgm:pt>
    <dgm:pt modelId="{DB57299A-2D57-47FD-9D37-582873B977E7}">
      <dgm:prSet phldrT="[Text]"/>
      <dgm:spPr/>
      <dgm:t>
        <a:bodyPr/>
        <a:lstStyle/>
        <a:p>
          <a:r>
            <a:rPr lang="en-US" dirty="0"/>
            <a:t>Generate Results and Optimize</a:t>
          </a:r>
        </a:p>
      </dgm:t>
    </dgm:pt>
    <dgm:pt modelId="{4A61F42D-EE8E-4CC8-B6D8-4495CD36FD27}" type="parTrans" cxnId="{4D71A7E7-B86A-402B-9DA1-54BB301269F6}">
      <dgm:prSet/>
      <dgm:spPr/>
      <dgm:t>
        <a:bodyPr/>
        <a:lstStyle/>
        <a:p>
          <a:endParaRPr lang="en-US"/>
        </a:p>
      </dgm:t>
    </dgm:pt>
    <dgm:pt modelId="{BCA501CD-6086-46A0-B064-B2694A3AAD60}" type="sibTrans" cxnId="{4D71A7E7-B86A-402B-9DA1-54BB301269F6}">
      <dgm:prSet/>
      <dgm:spPr/>
      <dgm:t>
        <a:bodyPr/>
        <a:lstStyle/>
        <a:p>
          <a:endParaRPr lang="en-US"/>
        </a:p>
      </dgm:t>
    </dgm:pt>
    <dgm:pt modelId="{AF460642-05F3-444B-80D1-23CFB262DBED}">
      <dgm:prSet phldrT="[Text]"/>
      <dgm:spPr/>
      <dgm:t>
        <a:bodyPr/>
        <a:lstStyle/>
        <a:p>
          <a:r>
            <a:rPr lang="en-US" dirty="0"/>
            <a:t>Validate Results</a:t>
          </a:r>
        </a:p>
      </dgm:t>
    </dgm:pt>
    <dgm:pt modelId="{D8B4E110-6723-4204-B9BA-BF9281559D14}" type="parTrans" cxnId="{34725C9B-1341-4E84-A2F7-D8BB5951930F}">
      <dgm:prSet/>
      <dgm:spPr/>
      <dgm:t>
        <a:bodyPr/>
        <a:lstStyle/>
        <a:p>
          <a:endParaRPr lang="en-US"/>
        </a:p>
      </dgm:t>
    </dgm:pt>
    <dgm:pt modelId="{D0DC9134-C24F-423A-802B-88E1F55BEEFF}" type="sibTrans" cxnId="{34725C9B-1341-4E84-A2F7-D8BB5951930F}">
      <dgm:prSet/>
      <dgm:spPr/>
      <dgm:t>
        <a:bodyPr/>
        <a:lstStyle/>
        <a:p>
          <a:endParaRPr lang="en-US"/>
        </a:p>
      </dgm:t>
    </dgm:pt>
    <dgm:pt modelId="{E6DB0FF4-5A07-4129-9F4D-788FDA0EBB8F}" type="pres">
      <dgm:prSet presAssocID="{1DD198D5-51CF-43CD-9339-96477AD95466}" presName="Name0" presStyleCnt="0">
        <dgm:presLayoutVars>
          <dgm:dir/>
          <dgm:resizeHandles val="exact"/>
        </dgm:presLayoutVars>
      </dgm:prSet>
      <dgm:spPr/>
    </dgm:pt>
    <dgm:pt modelId="{F62E8F42-F184-4736-B8A9-F0C6E6A03E84}" type="pres">
      <dgm:prSet presAssocID="{1DD198D5-51CF-43CD-9339-96477AD95466}" presName="cycle" presStyleCnt="0"/>
      <dgm:spPr/>
    </dgm:pt>
    <dgm:pt modelId="{DC421794-C79A-47E1-A0CA-41DCFC5439DA}" type="pres">
      <dgm:prSet presAssocID="{BA9EEC6A-48C2-4E09-89E5-EA03F68A630F}" presName="nodeFirstNode" presStyleLbl="node1" presStyleIdx="0" presStyleCnt="6">
        <dgm:presLayoutVars>
          <dgm:bulletEnabled val="1"/>
        </dgm:presLayoutVars>
      </dgm:prSet>
      <dgm:spPr/>
    </dgm:pt>
    <dgm:pt modelId="{7A5FCD13-393C-4C69-AE44-AEF16FE27F65}" type="pres">
      <dgm:prSet presAssocID="{15E10057-7F70-4469-A73A-C61F414662EB}" presName="sibTransFirstNode" presStyleLbl="bgShp" presStyleIdx="0" presStyleCnt="1"/>
      <dgm:spPr/>
    </dgm:pt>
    <dgm:pt modelId="{8161F3C2-6BB6-4D9E-A053-FE9A6F126ED7}" type="pres">
      <dgm:prSet presAssocID="{D73D935F-6F62-4193-8734-B23CBA6E8846}" presName="nodeFollowingNodes" presStyleLbl="node1" presStyleIdx="1" presStyleCnt="6">
        <dgm:presLayoutVars>
          <dgm:bulletEnabled val="1"/>
        </dgm:presLayoutVars>
      </dgm:prSet>
      <dgm:spPr/>
    </dgm:pt>
    <dgm:pt modelId="{E2E8FD7C-DB0B-49D5-AF79-6CAED72D6183}" type="pres">
      <dgm:prSet presAssocID="{F7F52460-A831-4D73-BBD2-1DA10765F48D}" presName="nodeFollowingNodes" presStyleLbl="node1" presStyleIdx="2" presStyleCnt="6">
        <dgm:presLayoutVars>
          <dgm:bulletEnabled val="1"/>
        </dgm:presLayoutVars>
      </dgm:prSet>
      <dgm:spPr/>
    </dgm:pt>
    <dgm:pt modelId="{4AF7E9AF-3CAE-4905-B417-C2FF8C10E243}" type="pres">
      <dgm:prSet presAssocID="{C0E951A4-5932-44AC-9EBB-765644801A52}" presName="nodeFollowingNodes" presStyleLbl="node1" presStyleIdx="3" presStyleCnt="6">
        <dgm:presLayoutVars>
          <dgm:bulletEnabled val="1"/>
        </dgm:presLayoutVars>
      </dgm:prSet>
      <dgm:spPr/>
    </dgm:pt>
    <dgm:pt modelId="{F179BED8-B882-4683-A812-79C306B2EFB8}" type="pres">
      <dgm:prSet presAssocID="{DB57299A-2D57-47FD-9D37-582873B977E7}" presName="nodeFollowingNodes" presStyleLbl="node1" presStyleIdx="4" presStyleCnt="6">
        <dgm:presLayoutVars>
          <dgm:bulletEnabled val="1"/>
        </dgm:presLayoutVars>
      </dgm:prSet>
      <dgm:spPr/>
    </dgm:pt>
    <dgm:pt modelId="{0AB9C084-FDC6-461D-A16A-DF5E01FF2672}" type="pres">
      <dgm:prSet presAssocID="{AF460642-05F3-444B-80D1-23CFB262DBED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C73B8301-BB54-4094-9426-27F358F90B26}" type="presOf" srcId="{BA9EEC6A-48C2-4E09-89E5-EA03F68A630F}" destId="{DC421794-C79A-47E1-A0CA-41DCFC5439DA}" srcOrd="0" destOrd="0" presId="urn:microsoft.com/office/officeart/2005/8/layout/cycle3"/>
    <dgm:cxn modelId="{E70DBC09-9B78-437F-A3F3-7A4F977616D9}" srcId="{1DD198D5-51CF-43CD-9339-96477AD95466}" destId="{BA9EEC6A-48C2-4E09-89E5-EA03F68A630F}" srcOrd="0" destOrd="0" parTransId="{6936C0AA-DA83-4D3B-A86A-CB162C97B5EC}" sibTransId="{15E10057-7F70-4469-A73A-C61F414662EB}"/>
    <dgm:cxn modelId="{9A17F617-1C6D-4644-8D46-45BDBC7817AB}" srcId="{1DD198D5-51CF-43CD-9339-96477AD95466}" destId="{C0E951A4-5932-44AC-9EBB-765644801A52}" srcOrd="3" destOrd="0" parTransId="{4003FEA8-9A54-4356-AEDC-41CF67609F11}" sibTransId="{C23EA3C2-0600-4A76-BA73-3FFF3D7E0206}"/>
    <dgm:cxn modelId="{41F4AC20-E0E7-4C0B-AB54-7E76A98B5007}" type="presOf" srcId="{AF460642-05F3-444B-80D1-23CFB262DBED}" destId="{0AB9C084-FDC6-461D-A16A-DF5E01FF2672}" srcOrd="0" destOrd="0" presId="urn:microsoft.com/office/officeart/2005/8/layout/cycle3"/>
    <dgm:cxn modelId="{35E2542C-525C-4CCB-99E9-55EEEF7A7226}" type="presOf" srcId="{C0E951A4-5932-44AC-9EBB-765644801A52}" destId="{4AF7E9AF-3CAE-4905-B417-C2FF8C10E243}" srcOrd="0" destOrd="0" presId="urn:microsoft.com/office/officeart/2005/8/layout/cycle3"/>
    <dgm:cxn modelId="{DC172435-9AF4-4019-B544-405F96444EB7}" srcId="{1DD198D5-51CF-43CD-9339-96477AD95466}" destId="{F7F52460-A831-4D73-BBD2-1DA10765F48D}" srcOrd="2" destOrd="0" parTransId="{7681BCA1-DC33-45B6-A03F-22E1FA3DDABE}" sibTransId="{4B36AF4A-313F-4C44-A395-441E19A5E55E}"/>
    <dgm:cxn modelId="{2867C242-AE0F-4944-9409-33248A96B416}" type="presOf" srcId="{F7F52460-A831-4D73-BBD2-1DA10765F48D}" destId="{E2E8FD7C-DB0B-49D5-AF79-6CAED72D6183}" srcOrd="0" destOrd="0" presId="urn:microsoft.com/office/officeart/2005/8/layout/cycle3"/>
    <dgm:cxn modelId="{935C316B-0C6A-4B47-AEC9-F43CA114F829}" type="presOf" srcId="{DB57299A-2D57-47FD-9D37-582873B977E7}" destId="{F179BED8-B882-4683-A812-79C306B2EFB8}" srcOrd="0" destOrd="0" presId="urn:microsoft.com/office/officeart/2005/8/layout/cycle3"/>
    <dgm:cxn modelId="{456BB84C-F059-44DA-B50A-9EB2FD4BEC94}" type="presOf" srcId="{15E10057-7F70-4469-A73A-C61F414662EB}" destId="{7A5FCD13-393C-4C69-AE44-AEF16FE27F65}" srcOrd="0" destOrd="0" presId="urn:microsoft.com/office/officeart/2005/8/layout/cycle3"/>
    <dgm:cxn modelId="{AD684A59-16CE-470F-AD03-27DF929D7149}" srcId="{1DD198D5-51CF-43CD-9339-96477AD95466}" destId="{D73D935F-6F62-4193-8734-B23CBA6E8846}" srcOrd="1" destOrd="0" parTransId="{48148A52-F4E1-4781-A936-B2DA9E0B33DE}" sibTransId="{3421843A-D3D6-47A5-B49A-02CEB72D5605}"/>
    <dgm:cxn modelId="{98355895-CF36-40A8-8223-340B1483DF88}" type="presOf" srcId="{D73D935F-6F62-4193-8734-B23CBA6E8846}" destId="{8161F3C2-6BB6-4D9E-A053-FE9A6F126ED7}" srcOrd="0" destOrd="0" presId="urn:microsoft.com/office/officeart/2005/8/layout/cycle3"/>
    <dgm:cxn modelId="{34725C9B-1341-4E84-A2F7-D8BB5951930F}" srcId="{1DD198D5-51CF-43CD-9339-96477AD95466}" destId="{AF460642-05F3-444B-80D1-23CFB262DBED}" srcOrd="5" destOrd="0" parTransId="{D8B4E110-6723-4204-B9BA-BF9281559D14}" sibTransId="{D0DC9134-C24F-423A-802B-88E1F55BEEFF}"/>
    <dgm:cxn modelId="{BCFBB9D1-8885-48F8-8B9C-663D66EB50F8}" type="presOf" srcId="{1DD198D5-51CF-43CD-9339-96477AD95466}" destId="{E6DB0FF4-5A07-4129-9F4D-788FDA0EBB8F}" srcOrd="0" destOrd="0" presId="urn:microsoft.com/office/officeart/2005/8/layout/cycle3"/>
    <dgm:cxn modelId="{4D71A7E7-B86A-402B-9DA1-54BB301269F6}" srcId="{1DD198D5-51CF-43CD-9339-96477AD95466}" destId="{DB57299A-2D57-47FD-9D37-582873B977E7}" srcOrd="4" destOrd="0" parTransId="{4A61F42D-EE8E-4CC8-B6D8-4495CD36FD27}" sibTransId="{BCA501CD-6086-46A0-B064-B2694A3AAD60}"/>
    <dgm:cxn modelId="{04EF6A8B-9D12-4F77-843F-FEA34305F137}" type="presParOf" srcId="{E6DB0FF4-5A07-4129-9F4D-788FDA0EBB8F}" destId="{F62E8F42-F184-4736-B8A9-F0C6E6A03E84}" srcOrd="0" destOrd="0" presId="urn:microsoft.com/office/officeart/2005/8/layout/cycle3"/>
    <dgm:cxn modelId="{A8D1CB4E-9034-4B79-A9CD-18B50E0D09F8}" type="presParOf" srcId="{F62E8F42-F184-4736-B8A9-F0C6E6A03E84}" destId="{DC421794-C79A-47E1-A0CA-41DCFC5439DA}" srcOrd="0" destOrd="0" presId="urn:microsoft.com/office/officeart/2005/8/layout/cycle3"/>
    <dgm:cxn modelId="{71AAEBCE-846D-4C50-9B6B-4DF346ECCFAF}" type="presParOf" srcId="{F62E8F42-F184-4736-B8A9-F0C6E6A03E84}" destId="{7A5FCD13-393C-4C69-AE44-AEF16FE27F65}" srcOrd="1" destOrd="0" presId="urn:microsoft.com/office/officeart/2005/8/layout/cycle3"/>
    <dgm:cxn modelId="{36B88C47-BF7D-46AD-95A1-C120D8120023}" type="presParOf" srcId="{F62E8F42-F184-4736-B8A9-F0C6E6A03E84}" destId="{8161F3C2-6BB6-4D9E-A053-FE9A6F126ED7}" srcOrd="2" destOrd="0" presId="urn:microsoft.com/office/officeart/2005/8/layout/cycle3"/>
    <dgm:cxn modelId="{D61D8D58-AAE3-4097-8595-00568E0CDFF6}" type="presParOf" srcId="{F62E8F42-F184-4736-B8A9-F0C6E6A03E84}" destId="{E2E8FD7C-DB0B-49D5-AF79-6CAED72D6183}" srcOrd="3" destOrd="0" presId="urn:microsoft.com/office/officeart/2005/8/layout/cycle3"/>
    <dgm:cxn modelId="{FA98DFE3-DD07-4AF8-B1EF-A5D47140AA28}" type="presParOf" srcId="{F62E8F42-F184-4736-B8A9-F0C6E6A03E84}" destId="{4AF7E9AF-3CAE-4905-B417-C2FF8C10E243}" srcOrd="4" destOrd="0" presId="urn:microsoft.com/office/officeart/2005/8/layout/cycle3"/>
    <dgm:cxn modelId="{D2587AB1-07CA-4DF6-9382-8FC6BEFEE9B8}" type="presParOf" srcId="{F62E8F42-F184-4736-B8A9-F0C6E6A03E84}" destId="{F179BED8-B882-4683-A812-79C306B2EFB8}" srcOrd="5" destOrd="0" presId="urn:microsoft.com/office/officeart/2005/8/layout/cycle3"/>
    <dgm:cxn modelId="{7BAEAE45-3D5E-4D78-BF28-3F2DE82D006A}" type="presParOf" srcId="{F62E8F42-F184-4736-B8A9-F0C6E6A03E84}" destId="{0AB9C084-FDC6-461D-A16A-DF5E01FF267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4FEEC-1E0B-4E2A-A842-46F3CB09349A}">
      <dsp:nvSpPr>
        <dsp:cNvPr id="0" name=""/>
        <dsp:cNvSpPr/>
      </dsp:nvSpPr>
      <dsp:spPr>
        <a:xfrm>
          <a:off x="2145102" y="1154643"/>
          <a:ext cx="1467602" cy="126953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Predictive Analytics</a:t>
          </a:r>
        </a:p>
      </dsp:txBody>
      <dsp:txXfrm>
        <a:off x="2388304" y="1365023"/>
        <a:ext cx="981198" cy="848775"/>
      </dsp:txXfrm>
    </dsp:sp>
    <dsp:sp modelId="{765D80DE-8781-41B3-ABD5-661198A7A0C5}">
      <dsp:nvSpPr>
        <dsp:cNvPr id="0" name=""/>
        <dsp:cNvSpPr/>
      </dsp:nvSpPr>
      <dsp:spPr>
        <a:xfrm>
          <a:off x="3064103" y="547256"/>
          <a:ext cx="553722" cy="47710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57187-6A88-45C6-A8AB-8EF3BE8249F3}">
      <dsp:nvSpPr>
        <dsp:cNvPr id="0" name=""/>
        <dsp:cNvSpPr/>
      </dsp:nvSpPr>
      <dsp:spPr>
        <a:xfrm>
          <a:off x="2280289" y="0"/>
          <a:ext cx="1202689" cy="10404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Define Project</a:t>
          </a:r>
        </a:p>
      </dsp:txBody>
      <dsp:txXfrm>
        <a:off x="2479600" y="172428"/>
        <a:ext cx="804067" cy="695611"/>
      </dsp:txXfrm>
    </dsp:sp>
    <dsp:sp modelId="{310C8873-813E-4D4F-A48C-4FBD23DCE41A}">
      <dsp:nvSpPr>
        <dsp:cNvPr id="0" name=""/>
        <dsp:cNvSpPr/>
      </dsp:nvSpPr>
      <dsp:spPr>
        <a:xfrm>
          <a:off x="3710340" y="1439188"/>
          <a:ext cx="553722" cy="47710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E7F8C-FB65-476B-9AD1-D75A8368EB3F}">
      <dsp:nvSpPr>
        <dsp:cNvPr id="0" name=""/>
        <dsp:cNvSpPr/>
      </dsp:nvSpPr>
      <dsp:spPr>
        <a:xfrm>
          <a:off x="3383296" y="639957"/>
          <a:ext cx="1202689" cy="10404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Collection</a:t>
          </a:r>
        </a:p>
      </dsp:txBody>
      <dsp:txXfrm>
        <a:off x="3582607" y="812385"/>
        <a:ext cx="804067" cy="695611"/>
      </dsp:txXfrm>
    </dsp:sp>
    <dsp:sp modelId="{1AE0B84E-8DB7-43D3-B7C4-AB7EFFDD6C51}">
      <dsp:nvSpPr>
        <dsp:cNvPr id="0" name=""/>
        <dsp:cNvSpPr/>
      </dsp:nvSpPr>
      <dsp:spPr>
        <a:xfrm>
          <a:off x="3261422" y="2446012"/>
          <a:ext cx="553722" cy="47710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192C6-4352-40FA-A912-1EE2654C9DC4}">
      <dsp:nvSpPr>
        <dsp:cNvPr id="0" name=""/>
        <dsp:cNvSpPr/>
      </dsp:nvSpPr>
      <dsp:spPr>
        <a:xfrm>
          <a:off x="3383296" y="1898039"/>
          <a:ext cx="1202689" cy="10404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Analysis</a:t>
          </a:r>
        </a:p>
      </dsp:txBody>
      <dsp:txXfrm>
        <a:off x="3582607" y="2070467"/>
        <a:ext cx="804067" cy="695611"/>
      </dsp:txXfrm>
    </dsp:sp>
    <dsp:sp modelId="{7ADF903C-3A5E-418E-BA38-592FFEC7E0F5}">
      <dsp:nvSpPr>
        <dsp:cNvPr id="0" name=""/>
        <dsp:cNvSpPr/>
      </dsp:nvSpPr>
      <dsp:spPr>
        <a:xfrm>
          <a:off x="2147833" y="2550524"/>
          <a:ext cx="553722" cy="47710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1B2A7-71C0-4502-92CF-C99D6CDE08FF}">
      <dsp:nvSpPr>
        <dsp:cNvPr id="0" name=""/>
        <dsp:cNvSpPr/>
      </dsp:nvSpPr>
      <dsp:spPr>
        <a:xfrm>
          <a:off x="2280289" y="2538713"/>
          <a:ext cx="1202689" cy="10404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Engineering</a:t>
          </a:r>
        </a:p>
      </dsp:txBody>
      <dsp:txXfrm>
        <a:off x="2479600" y="2711141"/>
        <a:ext cx="804067" cy="695611"/>
      </dsp:txXfrm>
    </dsp:sp>
    <dsp:sp modelId="{B111B123-00FA-41A0-B8A7-2954A3039C33}">
      <dsp:nvSpPr>
        <dsp:cNvPr id="0" name=""/>
        <dsp:cNvSpPr/>
      </dsp:nvSpPr>
      <dsp:spPr>
        <a:xfrm>
          <a:off x="1491014" y="1658950"/>
          <a:ext cx="553722" cy="47710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9C4FA-7E45-4A9E-9524-8778CA7488A9}">
      <dsp:nvSpPr>
        <dsp:cNvPr id="0" name=""/>
        <dsp:cNvSpPr/>
      </dsp:nvSpPr>
      <dsp:spPr>
        <a:xfrm>
          <a:off x="1172163" y="1898755"/>
          <a:ext cx="1202689" cy="10404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Statistics</a:t>
          </a:r>
        </a:p>
      </dsp:txBody>
      <dsp:txXfrm>
        <a:off x="1371474" y="2071183"/>
        <a:ext cx="804067" cy="695611"/>
      </dsp:txXfrm>
    </dsp:sp>
    <dsp:sp modelId="{DF614CF7-299C-4A53-9220-EE9071BD2704}">
      <dsp:nvSpPr>
        <dsp:cNvPr id="0" name=""/>
        <dsp:cNvSpPr/>
      </dsp:nvSpPr>
      <dsp:spPr>
        <a:xfrm>
          <a:off x="1172163" y="638525"/>
          <a:ext cx="1202689" cy="10404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Benefits</a:t>
          </a:r>
        </a:p>
      </dsp:txBody>
      <dsp:txXfrm>
        <a:off x="1371474" y="810953"/>
        <a:ext cx="804067" cy="695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FCD13-393C-4C69-AE44-AEF16FE27F65}">
      <dsp:nvSpPr>
        <dsp:cNvPr id="0" name=""/>
        <dsp:cNvSpPr/>
      </dsp:nvSpPr>
      <dsp:spPr>
        <a:xfrm>
          <a:off x="1236572" y="-3843"/>
          <a:ext cx="3450257" cy="3450257"/>
        </a:xfrm>
        <a:prstGeom prst="circularArrow">
          <a:avLst>
            <a:gd name="adj1" fmla="val 5274"/>
            <a:gd name="adj2" fmla="val 312630"/>
            <a:gd name="adj3" fmla="val 14269048"/>
            <a:gd name="adj4" fmla="val 17103115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21794-C79A-47E1-A0CA-41DCFC5439DA}">
      <dsp:nvSpPr>
        <dsp:cNvPr id="0" name=""/>
        <dsp:cNvSpPr/>
      </dsp:nvSpPr>
      <dsp:spPr>
        <a:xfrm>
          <a:off x="2321059" y="908"/>
          <a:ext cx="1281282" cy="640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and Clean Data</a:t>
          </a:r>
        </a:p>
      </dsp:txBody>
      <dsp:txXfrm>
        <a:off x="2352333" y="32182"/>
        <a:ext cx="1218734" cy="578093"/>
      </dsp:txXfrm>
    </dsp:sp>
    <dsp:sp modelId="{8161F3C2-6BB6-4D9E-A053-FE9A6F126ED7}">
      <dsp:nvSpPr>
        <dsp:cNvPr id="0" name=""/>
        <dsp:cNvSpPr/>
      </dsp:nvSpPr>
      <dsp:spPr>
        <a:xfrm>
          <a:off x="3533234" y="700757"/>
          <a:ext cx="1281282" cy="640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Explore and Visualize Data</a:t>
          </a:r>
        </a:p>
      </dsp:txBody>
      <dsp:txXfrm>
        <a:off x="3564508" y="732031"/>
        <a:ext cx="1218734" cy="578093"/>
      </dsp:txXfrm>
    </dsp:sp>
    <dsp:sp modelId="{E2E8FD7C-DB0B-49D5-AF79-6CAED72D6183}">
      <dsp:nvSpPr>
        <dsp:cNvPr id="0" name=""/>
        <dsp:cNvSpPr/>
      </dsp:nvSpPr>
      <dsp:spPr>
        <a:xfrm>
          <a:off x="3533234" y="2100456"/>
          <a:ext cx="1281282" cy="640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Mine</a:t>
          </a:r>
        </a:p>
      </dsp:txBody>
      <dsp:txXfrm>
        <a:off x="3564508" y="2131730"/>
        <a:ext cx="1218734" cy="578093"/>
      </dsp:txXfrm>
    </dsp:sp>
    <dsp:sp modelId="{4AF7E9AF-3CAE-4905-B417-C2FF8C10E243}">
      <dsp:nvSpPr>
        <dsp:cNvPr id="0" name=""/>
        <dsp:cNvSpPr/>
      </dsp:nvSpPr>
      <dsp:spPr>
        <a:xfrm>
          <a:off x="2321059" y="2800305"/>
          <a:ext cx="1281282" cy="640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Model</a:t>
          </a:r>
        </a:p>
      </dsp:txBody>
      <dsp:txXfrm>
        <a:off x="2352333" y="2831579"/>
        <a:ext cx="1218734" cy="578093"/>
      </dsp:txXfrm>
    </dsp:sp>
    <dsp:sp modelId="{F179BED8-B882-4683-A812-79C306B2EFB8}">
      <dsp:nvSpPr>
        <dsp:cNvPr id="0" name=""/>
        <dsp:cNvSpPr/>
      </dsp:nvSpPr>
      <dsp:spPr>
        <a:xfrm>
          <a:off x="1108884" y="2100456"/>
          <a:ext cx="1281282" cy="640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Generate Results and Optimize</a:t>
          </a:r>
        </a:p>
      </dsp:txBody>
      <dsp:txXfrm>
        <a:off x="1140158" y="2131730"/>
        <a:ext cx="1218734" cy="578093"/>
      </dsp:txXfrm>
    </dsp:sp>
    <dsp:sp modelId="{0AB9C084-FDC6-461D-A16A-DF5E01FF2672}">
      <dsp:nvSpPr>
        <dsp:cNvPr id="0" name=""/>
        <dsp:cNvSpPr/>
      </dsp:nvSpPr>
      <dsp:spPr>
        <a:xfrm>
          <a:off x="1108884" y="700757"/>
          <a:ext cx="1281282" cy="640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Results</a:t>
          </a:r>
        </a:p>
      </dsp:txBody>
      <dsp:txXfrm>
        <a:off x="1140158" y="732031"/>
        <a:ext cx="1218734" cy="578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568600" y="773223"/>
            <a:ext cx="80068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Big Mart Sales Prediction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7F5EA-4D4B-40C3-B868-430B8F345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22" y="2193539"/>
            <a:ext cx="1763690" cy="13227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FFFF"/>
                </a:solidFill>
              </a:rPr>
              <a:t>EDIT IN POWERPOINT®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</a:rPr>
              <a:t>Click on the button under the presentation preview that says </a:t>
            </a:r>
            <a:r>
              <a:rPr lang="en" sz="1400" b="1" dirty="0">
                <a:solidFill>
                  <a:srgbClr val="FFFFFF"/>
                </a:solidFill>
              </a:rPr>
              <a:t>"Download as PowerPoint template"</a:t>
            </a:r>
            <a:r>
              <a:rPr lang="en" sz="1400" dirty="0">
                <a:solidFill>
                  <a:srgbClr val="FFFFFF"/>
                </a:solidFill>
              </a:rPr>
              <a:t>. You will get a .pptx file that you can edit in PowerPoint. 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400" u="sng" dirty="0">
                <a:solidFill>
                  <a:srgbClr val="FFFFFF"/>
                </a:solidFill>
                <a:hlinkClick r:id="" action="ppaction://noaction"/>
              </a:rPr>
              <a:t>Presentation design slide</a:t>
            </a:r>
            <a:r>
              <a:rPr lang="en" sz="1400" dirty="0">
                <a:solidFill>
                  <a:srgbClr val="FFFFFF"/>
                </a:solidFill>
              </a:rPr>
              <a:t>)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36DA36-0392-45E1-B4DF-EB57CA1E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623" y="1923401"/>
            <a:ext cx="7686000" cy="857400"/>
          </a:xfrm>
        </p:spPr>
        <p:txBody>
          <a:bodyPr/>
          <a:lstStyle/>
          <a:p>
            <a:r>
              <a:rPr lang="en-US" sz="4800" b="1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244477-63D6-4022-9331-371D2121FE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4997" y="0"/>
            <a:ext cx="3730800" cy="4704202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/>
          </a:p>
          <a:p>
            <a:r>
              <a:rPr lang="en-US" dirty="0"/>
              <a:t>Business Question</a:t>
            </a:r>
          </a:p>
          <a:p>
            <a:r>
              <a:rPr lang="en-US" dirty="0"/>
              <a:t>Predictive Analytics Steps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Statistics Results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728999" y="1636662"/>
            <a:ext cx="7857575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Historically, some products have outperformed other products of same category. As a business initiative, we are trying to unravel what has impacted and might impact product sales revenue.</a:t>
            </a:r>
            <a:endParaRPr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6316036-1D5B-4604-AD6E-59642D7E99AD}"/>
              </a:ext>
            </a:extLst>
          </p:cNvPr>
          <p:cNvSpPr txBox="1">
            <a:spLocks/>
          </p:cNvSpPr>
          <p:nvPr/>
        </p:nvSpPr>
        <p:spPr>
          <a:xfrm>
            <a:off x="729000" y="336438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FFFFFF"/>
              </a:buClr>
              <a:buSzPts val="3000"/>
              <a:buFont typeface="Titillium Web ExtraLight"/>
              <a:buNone/>
              <a:defRPr sz="4800" b="1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/>
              <a:t>Business Question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8D3DC-29C2-4086-B653-527973B5FA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EF94240-9FE3-437D-85F7-9B49B7C4A3CB}"/>
              </a:ext>
            </a:extLst>
          </p:cNvPr>
          <p:cNvSpPr txBox="1">
            <a:spLocks/>
          </p:cNvSpPr>
          <p:nvPr/>
        </p:nvSpPr>
        <p:spPr>
          <a:xfrm>
            <a:off x="729000" y="304495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FFFFFF"/>
              </a:buClr>
              <a:buSzPts val="3000"/>
              <a:buFont typeface="Titillium Web ExtraLight"/>
              <a:buNone/>
              <a:defRPr sz="4800" b="1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/>
              <a:t>Predictive Analytics Steps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9ADF1BA-2704-452D-9C14-DEFCB470A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662688"/>
              </p:ext>
            </p:extLst>
          </p:nvPr>
        </p:nvGraphicFramePr>
        <p:xfrm>
          <a:off x="1700270" y="1266939"/>
          <a:ext cx="5758149" cy="3579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37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8D3DC-29C2-4086-B653-527973B5FA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EF94240-9FE3-437D-85F7-9B49B7C4A3CB}"/>
              </a:ext>
            </a:extLst>
          </p:cNvPr>
          <p:cNvSpPr txBox="1">
            <a:spLocks/>
          </p:cNvSpPr>
          <p:nvPr/>
        </p:nvSpPr>
        <p:spPr>
          <a:xfrm>
            <a:off x="729000" y="304495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FFFFFF"/>
              </a:buClr>
              <a:buSzPts val="3000"/>
              <a:buFont typeface="Titillium Web ExtraLight"/>
              <a:buNone/>
              <a:defRPr sz="4800" b="1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/>
              <a:t>Data Analysis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220AB43-4A67-4E93-9869-1E4335835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229652"/>
              </p:ext>
            </p:extLst>
          </p:nvPr>
        </p:nvGraphicFramePr>
        <p:xfrm>
          <a:off x="1610299" y="1391257"/>
          <a:ext cx="5923402" cy="3441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593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8D3DC-29C2-4086-B653-527973B5FA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EF94240-9FE3-437D-85F7-9B49B7C4A3CB}"/>
              </a:ext>
            </a:extLst>
          </p:cNvPr>
          <p:cNvSpPr txBox="1">
            <a:spLocks/>
          </p:cNvSpPr>
          <p:nvPr/>
        </p:nvSpPr>
        <p:spPr>
          <a:xfrm>
            <a:off x="729000" y="304495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FFFFFF"/>
              </a:buClr>
              <a:buSzPts val="3000"/>
              <a:buFont typeface="Titillium Web ExtraLight"/>
              <a:buNone/>
              <a:defRPr sz="4800" b="1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/>
              <a:t>Statistics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87947-14E8-4072-B73F-2117AD3E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95" y="1674564"/>
            <a:ext cx="4406480" cy="31644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0813E3-07B2-4A8F-9371-2488BD0C0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56" y="1739268"/>
            <a:ext cx="2335575" cy="1377989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EACFC1-FF47-484C-883B-6198614F9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061" y="3461015"/>
            <a:ext cx="1301071" cy="13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2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8D3DC-29C2-4086-B653-527973B5FA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EF94240-9FE3-437D-85F7-9B49B7C4A3CB}"/>
              </a:ext>
            </a:extLst>
          </p:cNvPr>
          <p:cNvSpPr txBox="1">
            <a:spLocks/>
          </p:cNvSpPr>
          <p:nvPr/>
        </p:nvSpPr>
        <p:spPr>
          <a:xfrm>
            <a:off x="729000" y="304495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FFFFFF"/>
              </a:buClr>
              <a:buSzPts val="3000"/>
              <a:buFont typeface="Titillium Web ExtraLight"/>
              <a:buNone/>
              <a:defRPr sz="4800" b="1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/>
              <a:t>Benefits</a:t>
            </a:r>
          </a:p>
        </p:txBody>
      </p:sp>
      <p:sp>
        <p:nvSpPr>
          <p:cNvPr id="7" name="Google Shape;815;p20">
            <a:extLst>
              <a:ext uri="{FF2B5EF4-FFF2-40B4-BE49-F238E27FC236}">
                <a16:creationId xmlns:a16="http://schemas.microsoft.com/office/drawing/2014/main" id="{4F21F5A3-348B-4A06-B516-39EB959ED1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Conformed decision making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Targeted product placement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Marketing promotion strategy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Outlet strategy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Accurate revenue prediction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sz="4800" dirty="0"/>
              <a:t>Revenue growth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54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573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2115239" y="1991519"/>
            <a:ext cx="517842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00" dirty="0"/>
              <a:t>Q &amp; A</a:t>
            </a:r>
            <a:endParaRPr sz="9200" dirty="0"/>
          </a:p>
        </p:txBody>
      </p:sp>
      <p:sp>
        <p:nvSpPr>
          <p:cNvPr id="17" name="Google Shape;1085;p40">
            <a:extLst>
              <a:ext uri="{FF2B5EF4-FFF2-40B4-BE49-F238E27FC236}">
                <a16:creationId xmlns:a16="http://schemas.microsoft.com/office/drawing/2014/main" id="{F729FE1E-EE2F-4512-B5F6-66533BFBC702}"/>
              </a:ext>
            </a:extLst>
          </p:cNvPr>
          <p:cNvSpPr/>
          <p:nvPr/>
        </p:nvSpPr>
        <p:spPr>
          <a:xfrm>
            <a:off x="5775345" y="980085"/>
            <a:ext cx="2506832" cy="2171896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448283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anirbanpal.wbut@gmail.com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apal@my365.Bellevue.edu</a:t>
            </a:r>
            <a:endParaRPr dirty="0"/>
          </a:p>
        </p:txBody>
      </p:sp>
      <p:pic>
        <p:nvPicPr>
          <p:cNvPr id="1014" name="Google Shape;1014;p37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218</Words>
  <Application>Microsoft Office PowerPoint</Application>
  <PresentationFormat>On-screen Show (16:9)</PresentationFormat>
  <Paragraphs>54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Titillium Web ExtraLight</vt:lpstr>
      <vt:lpstr>Titillium Web</vt:lpstr>
      <vt:lpstr>Thaliard template</vt:lpstr>
      <vt:lpstr>Big Mart Sales Prediction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Mart Sales Prediction</dc:title>
  <dc:creator>Anirban Pal</dc:creator>
  <cp:lastModifiedBy>Anirban Pal</cp:lastModifiedBy>
  <cp:revision>6</cp:revision>
  <dcterms:modified xsi:type="dcterms:W3CDTF">2019-09-18T03:21:07Z</dcterms:modified>
</cp:coreProperties>
</file>