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docProps/custom.xml" ContentType="application/vnd.openxmlformats-officedocument.custom-properties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57" r:id="rId4"/>
    <p:sldId id="258" r:id="rId5"/>
    <p:sldId id="279" r:id="rId6"/>
    <p:sldId id="280" r:id="rId7"/>
    <p:sldId id="281" r:id="rId8"/>
    <p:sldId id="282" r:id="rId9"/>
    <p:sldId id="283" r:id="rId10"/>
    <p:sldId id="278" r:id="rId11"/>
    <p:sldId id="284" r:id="rId12"/>
    <p:sldId id="285" r:id="rId13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87621" autoAdjust="0"/>
  </p:normalViewPr>
  <p:slideViewPr>
    <p:cSldViewPr>
      <p:cViewPr>
        <p:scale>
          <a:sx n="100" d="100"/>
          <a:sy n="100" d="100"/>
        </p:scale>
        <p:origin x="-402" y="-3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41"/>
  <c:chart>
    <c:title>
      <c:layout/>
    </c:title>
    <c:plotArea>
      <c:layout/>
      <c:lineChart>
        <c:grouping val="stacked"/>
        <c:ser>
          <c:idx val="0"/>
          <c:order val="0"/>
          <c:tx>
            <c:strRef>
              <c:f>Sheet1!$A$20</c:f>
              <c:strCache>
                <c:ptCount val="1"/>
                <c:pt idx="0">
                  <c:v>Net Income</c:v>
                </c:pt>
              </c:strCache>
            </c:strRef>
          </c:tx>
          <c:dLbls>
            <c:showVal val="1"/>
          </c:dLbls>
          <c:cat>
            <c:strRef>
              <c:f>Sheet1!$B$19:$D$19</c:f>
              <c:strCache>
                <c:ptCount val="3"/>
                <c:pt idx="0">
                  <c:v>Oct 04. 1998</c:v>
                </c:pt>
                <c:pt idx="1">
                  <c:v>3-Oct-99</c:v>
                </c:pt>
                <c:pt idx="2">
                  <c:v>Oct 01.2000</c:v>
                </c:pt>
              </c:strCache>
            </c:strRef>
          </c:cat>
          <c:val>
            <c:numRef>
              <c:f>Sheet1!$B$20:$D$20</c:f>
              <c:numCache>
                <c:formatCode>General</c:formatCode>
                <c:ptCount val="3"/>
                <c:pt idx="0">
                  <c:v>107533</c:v>
                </c:pt>
                <c:pt idx="1">
                  <c:v>87578</c:v>
                </c:pt>
                <c:pt idx="2">
                  <c:v>107405</c:v>
                </c:pt>
              </c:numCache>
            </c:numRef>
          </c:val>
        </c:ser>
        <c:marker val="1"/>
        <c:axId val="61994880"/>
        <c:axId val="61996416"/>
      </c:lineChart>
      <c:catAx>
        <c:axId val="61994880"/>
        <c:scaling>
          <c:orientation val="minMax"/>
        </c:scaling>
        <c:axPos val="b"/>
        <c:tickLblPos val="nextTo"/>
        <c:crossAx val="61996416"/>
        <c:crosses val="autoZero"/>
        <c:auto val="1"/>
        <c:lblAlgn val="ctr"/>
        <c:lblOffset val="100"/>
      </c:catAx>
      <c:valAx>
        <c:axId val="61996416"/>
        <c:scaling>
          <c:orientation val="minMax"/>
        </c:scaling>
        <c:axPos val="l"/>
        <c:majorGridlines/>
        <c:numFmt formatCode="General" sourceLinked="1"/>
        <c:tickLblPos val="nextTo"/>
        <c:crossAx val="6199488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411D31-8C9D-47E2-A032-E1D9F5AAA0F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AA4054-B1EB-417B-818F-5BD195299D98}">
      <dgm:prSet/>
      <dgm:spPr/>
      <dgm:t>
        <a:bodyPr/>
        <a:lstStyle/>
        <a:p>
          <a:pPr rtl="0"/>
          <a:r>
            <a:rPr lang="en-US" dirty="0" smtClean="0">
              <a:solidFill>
                <a:srgbClr val="002060"/>
              </a:solidFill>
            </a:rPr>
            <a:t>Company till 2005</a:t>
          </a:r>
          <a:endParaRPr lang="en-US" dirty="0">
            <a:solidFill>
              <a:srgbClr val="002060"/>
            </a:solidFill>
          </a:endParaRPr>
        </a:p>
      </dgm:t>
    </dgm:pt>
    <dgm:pt modelId="{FA7B5DF9-EA4E-4DE1-AD9E-49F1F9507534}" type="parTrans" cxnId="{C5B885D9-8425-469D-997F-72AD45458339}">
      <dgm:prSet/>
      <dgm:spPr/>
      <dgm:t>
        <a:bodyPr/>
        <a:lstStyle/>
        <a:p>
          <a:endParaRPr lang="en-US"/>
        </a:p>
      </dgm:t>
    </dgm:pt>
    <dgm:pt modelId="{069A7484-DE8F-4941-9721-92510812D517}" type="sibTrans" cxnId="{C5B885D9-8425-469D-997F-72AD45458339}">
      <dgm:prSet/>
      <dgm:spPr/>
      <dgm:t>
        <a:bodyPr/>
        <a:lstStyle/>
        <a:p>
          <a:endParaRPr lang="en-US"/>
        </a:p>
      </dgm:t>
    </dgm:pt>
    <dgm:pt modelId="{99DDD1AB-B3BB-445C-BB16-8957247711FE}">
      <dgm:prSet/>
      <dgm:spPr/>
      <dgm:t>
        <a:bodyPr/>
        <a:lstStyle/>
        <a:p>
          <a:pPr rtl="0"/>
          <a:r>
            <a:rPr lang="en-US" dirty="0" smtClean="0"/>
            <a:t>Founded by Milton S. Hershey in 1894</a:t>
          </a:r>
          <a:endParaRPr lang="en-US" dirty="0"/>
        </a:p>
      </dgm:t>
    </dgm:pt>
    <dgm:pt modelId="{E9F6578B-EB7A-4297-B3B1-36BE744C49A9}" type="parTrans" cxnId="{1CB291D9-74F3-4B98-B6A7-AADA68F81F76}">
      <dgm:prSet/>
      <dgm:spPr/>
      <dgm:t>
        <a:bodyPr/>
        <a:lstStyle/>
        <a:p>
          <a:endParaRPr lang="en-US"/>
        </a:p>
      </dgm:t>
    </dgm:pt>
    <dgm:pt modelId="{48187FDF-94F9-447D-84D8-05AA47EE5D0A}" type="sibTrans" cxnId="{1CB291D9-74F3-4B98-B6A7-AADA68F81F76}">
      <dgm:prSet/>
      <dgm:spPr/>
      <dgm:t>
        <a:bodyPr/>
        <a:lstStyle/>
        <a:p>
          <a:endParaRPr lang="en-US"/>
        </a:p>
      </dgm:t>
    </dgm:pt>
    <dgm:pt modelId="{AD93A529-2B8C-4530-9108-D63267AF01CA}">
      <dgm:prSet/>
      <dgm:spPr/>
      <dgm:t>
        <a:bodyPr/>
        <a:lstStyle/>
        <a:p>
          <a:pPr rtl="0"/>
          <a:r>
            <a:rPr lang="en-US" dirty="0" smtClean="0"/>
            <a:t>Largest chocolate manufacturer in North America</a:t>
          </a:r>
          <a:endParaRPr lang="en-US" dirty="0"/>
        </a:p>
      </dgm:t>
    </dgm:pt>
    <dgm:pt modelId="{8AF94EC0-1C7E-49D3-8C2C-838F1D61575A}" type="parTrans" cxnId="{48DEEE7D-78DE-491D-B33B-5EB2D3B912FA}">
      <dgm:prSet/>
      <dgm:spPr/>
      <dgm:t>
        <a:bodyPr/>
        <a:lstStyle/>
        <a:p>
          <a:endParaRPr lang="en-US"/>
        </a:p>
      </dgm:t>
    </dgm:pt>
    <dgm:pt modelId="{5035E13B-6100-4F21-B658-6C5397F7B60B}" type="sibTrans" cxnId="{48DEEE7D-78DE-491D-B33B-5EB2D3B912FA}">
      <dgm:prSet/>
      <dgm:spPr/>
      <dgm:t>
        <a:bodyPr/>
        <a:lstStyle/>
        <a:p>
          <a:endParaRPr lang="en-US"/>
        </a:p>
      </dgm:t>
    </dgm:pt>
    <dgm:pt modelId="{5EA346C9-92ED-4DF4-8DE3-E15AAB5A2F38}">
      <dgm:prSet/>
      <dgm:spPr/>
      <dgm:t>
        <a:bodyPr/>
        <a:lstStyle/>
        <a:p>
          <a:pPr rtl="0"/>
          <a:r>
            <a:rPr lang="en-US" dirty="0" smtClean="0"/>
            <a:t>Hershey’s Food corporation till March 2005</a:t>
          </a:r>
          <a:endParaRPr lang="en-US" dirty="0"/>
        </a:p>
      </dgm:t>
    </dgm:pt>
    <dgm:pt modelId="{D7B36B10-91E2-435A-A84B-33D1B4C9E169}" type="parTrans" cxnId="{0BAF013F-1B80-4A71-B1DF-3C9FE494B78B}">
      <dgm:prSet/>
      <dgm:spPr/>
      <dgm:t>
        <a:bodyPr/>
        <a:lstStyle/>
        <a:p>
          <a:endParaRPr lang="en-US"/>
        </a:p>
      </dgm:t>
    </dgm:pt>
    <dgm:pt modelId="{17736E92-7244-4FF3-A2DF-1632E968AA9B}" type="sibTrans" cxnId="{0BAF013F-1B80-4A71-B1DF-3C9FE494B78B}">
      <dgm:prSet/>
      <dgm:spPr/>
      <dgm:t>
        <a:bodyPr/>
        <a:lstStyle/>
        <a:p>
          <a:endParaRPr lang="en-US"/>
        </a:p>
      </dgm:t>
    </dgm:pt>
    <dgm:pt modelId="{F8524E3F-DCD3-40B3-9324-6565597DA2E8}">
      <dgm:prSet/>
      <dgm:spPr/>
      <dgm:t>
        <a:bodyPr/>
        <a:lstStyle/>
        <a:p>
          <a:pPr rtl="0"/>
          <a:r>
            <a:rPr lang="en-US" dirty="0" smtClean="0"/>
            <a:t>Hershey’s from April 2005</a:t>
          </a:r>
          <a:endParaRPr lang="en-US" dirty="0"/>
        </a:p>
      </dgm:t>
    </dgm:pt>
    <dgm:pt modelId="{B8BD5B57-AD1E-4D2D-BBC4-2BEA2E76A719}" type="parTrans" cxnId="{D7DF887A-4C11-4344-9EE6-3F6B98CD11E2}">
      <dgm:prSet/>
      <dgm:spPr/>
      <dgm:t>
        <a:bodyPr/>
        <a:lstStyle/>
        <a:p>
          <a:endParaRPr lang="en-US"/>
        </a:p>
      </dgm:t>
    </dgm:pt>
    <dgm:pt modelId="{29E0CB0F-644A-4718-B5A0-835507B1DBFD}" type="sibTrans" cxnId="{D7DF887A-4C11-4344-9EE6-3F6B98CD11E2}">
      <dgm:prSet/>
      <dgm:spPr/>
      <dgm:t>
        <a:bodyPr/>
        <a:lstStyle/>
        <a:p>
          <a:endParaRPr lang="en-US"/>
        </a:p>
      </dgm:t>
    </dgm:pt>
    <dgm:pt modelId="{62BF22A8-4393-49E7-B852-EFE01DB39B0F}">
      <dgm:prSet/>
      <dgm:spPr/>
      <dgm:t>
        <a:bodyPr/>
        <a:lstStyle/>
        <a:p>
          <a:pPr rtl="0"/>
          <a:r>
            <a:rPr lang="en-US" dirty="0" smtClean="0"/>
            <a:t>HQ – Pennsylvania</a:t>
          </a:r>
          <a:endParaRPr lang="en-US" dirty="0"/>
        </a:p>
      </dgm:t>
    </dgm:pt>
    <dgm:pt modelId="{B4EC6A9C-06B0-4C64-AD63-6573179138FF}" type="parTrans" cxnId="{39168208-FE20-4CE9-AAAF-2332E1CEB57B}">
      <dgm:prSet/>
      <dgm:spPr/>
      <dgm:t>
        <a:bodyPr/>
        <a:lstStyle/>
        <a:p>
          <a:endParaRPr lang="en-US"/>
        </a:p>
      </dgm:t>
    </dgm:pt>
    <dgm:pt modelId="{CEBC74FD-2C8D-4D34-9432-4C7CD80DD547}" type="sibTrans" cxnId="{39168208-FE20-4CE9-AAAF-2332E1CEB57B}">
      <dgm:prSet/>
      <dgm:spPr/>
      <dgm:t>
        <a:bodyPr/>
        <a:lstStyle/>
        <a:p>
          <a:endParaRPr lang="en-US"/>
        </a:p>
      </dgm:t>
    </dgm:pt>
    <dgm:pt modelId="{05483F0E-A24B-42A2-8799-8DCECE18D513}">
      <dgm:prSet/>
      <dgm:spPr/>
      <dgm:t>
        <a:bodyPr/>
        <a:lstStyle/>
        <a:p>
          <a:pPr rtl="0"/>
          <a:endParaRPr lang="en-US" dirty="0"/>
        </a:p>
      </dgm:t>
    </dgm:pt>
    <dgm:pt modelId="{6561E570-8B8E-4686-B5AF-162464AE3118}" type="parTrans" cxnId="{F80D9148-FB6D-4D58-B2AF-FCD0DCEEB5FF}">
      <dgm:prSet/>
      <dgm:spPr/>
      <dgm:t>
        <a:bodyPr/>
        <a:lstStyle/>
        <a:p>
          <a:endParaRPr lang="en-US"/>
        </a:p>
      </dgm:t>
    </dgm:pt>
    <dgm:pt modelId="{EC1F6555-B55F-4C77-AB4A-4FDB379DD1CA}" type="sibTrans" cxnId="{F80D9148-FB6D-4D58-B2AF-FCD0DCEEB5FF}">
      <dgm:prSet/>
      <dgm:spPr/>
      <dgm:t>
        <a:bodyPr/>
        <a:lstStyle/>
        <a:p>
          <a:endParaRPr lang="en-US"/>
        </a:p>
      </dgm:t>
    </dgm:pt>
    <dgm:pt modelId="{0523AC92-F8C8-4EB5-A9FB-2A7FAB8EE055}">
      <dgm:prSet/>
      <dgm:spPr/>
      <dgm:t>
        <a:bodyPr/>
        <a:lstStyle/>
        <a:p>
          <a:pPr rtl="0"/>
          <a:r>
            <a:rPr lang="en-US" dirty="0" smtClean="0"/>
            <a:t>60 countries around the world where it’s products are sold</a:t>
          </a:r>
          <a:endParaRPr lang="en-US" dirty="0"/>
        </a:p>
      </dgm:t>
    </dgm:pt>
    <dgm:pt modelId="{6152F1CC-2783-4217-A4C6-4C35444A532A}" type="parTrans" cxnId="{39F37E7E-3F60-4551-ACE5-57E25D7B2F81}">
      <dgm:prSet/>
      <dgm:spPr/>
      <dgm:t>
        <a:bodyPr/>
        <a:lstStyle/>
        <a:p>
          <a:endParaRPr lang="en-US"/>
        </a:p>
      </dgm:t>
    </dgm:pt>
    <dgm:pt modelId="{3097E942-D9A0-41F3-BA63-05615E7072A1}" type="sibTrans" cxnId="{39F37E7E-3F60-4551-ACE5-57E25D7B2F81}">
      <dgm:prSet/>
      <dgm:spPr/>
      <dgm:t>
        <a:bodyPr/>
        <a:lstStyle/>
        <a:p>
          <a:endParaRPr lang="en-US"/>
        </a:p>
      </dgm:t>
    </dgm:pt>
    <dgm:pt modelId="{AABE0D62-5E6E-4E7A-BE71-F471593A0DB5}">
      <dgm:prSet/>
      <dgm:spPr/>
      <dgm:t>
        <a:bodyPr/>
        <a:lstStyle/>
        <a:p>
          <a:pPr rtl="0"/>
          <a:r>
            <a:rPr lang="en-US" dirty="0" smtClean="0"/>
            <a:t>Revenue – US$ 6.83 billion</a:t>
          </a:r>
          <a:endParaRPr lang="en-US" dirty="0"/>
        </a:p>
      </dgm:t>
    </dgm:pt>
    <dgm:pt modelId="{95DBF9D5-6B88-4D67-973E-8758D5F96911}" type="parTrans" cxnId="{0032F043-647E-44A2-ADC3-ADAB7383D377}">
      <dgm:prSet/>
      <dgm:spPr/>
      <dgm:t>
        <a:bodyPr/>
        <a:lstStyle/>
        <a:p>
          <a:endParaRPr lang="en-US"/>
        </a:p>
      </dgm:t>
    </dgm:pt>
    <dgm:pt modelId="{DE2499C5-4C74-4E83-8211-B6FABA60326F}" type="sibTrans" cxnId="{0032F043-647E-44A2-ADC3-ADAB7383D377}">
      <dgm:prSet/>
      <dgm:spPr/>
      <dgm:t>
        <a:bodyPr/>
        <a:lstStyle/>
        <a:p>
          <a:endParaRPr lang="en-US"/>
        </a:p>
      </dgm:t>
    </dgm:pt>
    <dgm:pt modelId="{67EA209E-9894-4707-99CE-E26909A4ECE8}">
      <dgm:prSet/>
      <dgm:spPr/>
      <dgm:t>
        <a:bodyPr/>
        <a:lstStyle/>
        <a:p>
          <a:pPr rtl="0"/>
          <a:r>
            <a:rPr lang="en-US" dirty="0" smtClean="0"/>
            <a:t>Market Cap – US$ 21 billion</a:t>
          </a:r>
          <a:endParaRPr lang="en-US" dirty="0"/>
        </a:p>
      </dgm:t>
    </dgm:pt>
    <dgm:pt modelId="{FFF3AB5D-83C2-4D81-93ED-047A4D7E7105}" type="parTrans" cxnId="{314817F2-1F13-413D-8591-EBF38EBC3833}">
      <dgm:prSet/>
      <dgm:spPr/>
      <dgm:t>
        <a:bodyPr/>
        <a:lstStyle/>
        <a:p>
          <a:endParaRPr lang="en-US"/>
        </a:p>
      </dgm:t>
    </dgm:pt>
    <dgm:pt modelId="{DA9EB5F2-CE69-4C8B-84DB-054ED2D8BBF8}" type="sibTrans" cxnId="{314817F2-1F13-413D-8591-EBF38EBC3833}">
      <dgm:prSet/>
      <dgm:spPr/>
      <dgm:t>
        <a:bodyPr/>
        <a:lstStyle/>
        <a:p>
          <a:endParaRPr lang="en-US"/>
        </a:p>
      </dgm:t>
    </dgm:pt>
    <dgm:pt modelId="{CF46DE22-11A0-466A-A584-8B611AB851BE}">
      <dgm:prSet/>
      <dgm:spPr/>
      <dgm:t>
        <a:bodyPr/>
        <a:lstStyle/>
        <a:p>
          <a:pPr rtl="0"/>
          <a:r>
            <a:rPr lang="en-US" dirty="0" smtClean="0"/>
            <a:t>Employee – 12100</a:t>
          </a:r>
          <a:endParaRPr lang="en-US" dirty="0"/>
        </a:p>
      </dgm:t>
    </dgm:pt>
    <dgm:pt modelId="{2397E814-B496-4287-8F67-878001FC8E30}" type="parTrans" cxnId="{AE44E1CB-1693-436D-A950-423152045340}">
      <dgm:prSet/>
      <dgm:spPr/>
      <dgm:t>
        <a:bodyPr/>
        <a:lstStyle/>
        <a:p>
          <a:endParaRPr lang="en-US"/>
        </a:p>
      </dgm:t>
    </dgm:pt>
    <dgm:pt modelId="{4AADFC02-9B24-43A4-BF8F-122302E80772}" type="sibTrans" cxnId="{AE44E1CB-1693-436D-A950-423152045340}">
      <dgm:prSet/>
      <dgm:spPr/>
      <dgm:t>
        <a:bodyPr/>
        <a:lstStyle/>
        <a:p>
          <a:endParaRPr lang="en-US"/>
        </a:p>
      </dgm:t>
    </dgm:pt>
    <dgm:pt modelId="{40CF4ACD-9BF1-480E-9597-E801EB381A36}">
      <dgm:prSet/>
      <dgm:spPr/>
      <dgm:t>
        <a:bodyPr/>
        <a:lstStyle/>
        <a:p>
          <a:pPr rtl="0"/>
          <a:r>
            <a:rPr lang="en-US" dirty="0" smtClean="0">
              <a:solidFill>
                <a:srgbClr val="002060"/>
              </a:solidFill>
            </a:rPr>
            <a:t>Company As of today – 2013</a:t>
          </a:r>
          <a:endParaRPr lang="en-US" dirty="0">
            <a:solidFill>
              <a:srgbClr val="002060"/>
            </a:solidFill>
          </a:endParaRPr>
        </a:p>
      </dgm:t>
    </dgm:pt>
    <dgm:pt modelId="{DF7E15D2-E3A6-4A9D-9ADF-2A4B28C156EC}" type="parTrans" cxnId="{7CC2F32C-E396-415E-A384-2630856A5AB7}">
      <dgm:prSet/>
      <dgm:spPr/>
      <dgm:t>
        <a:bodyPr/>
        <a:lstStyle/>
        <a:p>
          <a:endParaRPr lang="en-US"/>
        </a:p>
      </dgm:t>
    </dgm:pt>
    <dgm:pt modelId="{654952E7-C03B-40D4-897A-531D3F2EF603}" type="sibTrans" cxnId="{7CC2F32C-E396-415E-A384-2630856A5AB7}">
      <dgm:prSet/>
      <dgm:spPr/>
      <dgm:t>
        <a:bodyPr/>
        <a:lstStyle/>
        <a:p>
          <a:endParaRPr lang="en-US"/>
        </a:p>
      </dgm:t>
    </dgm:pt>
    <dgm:pt modelId="{5C28376D-7914-4AFB-9A4E-085B3657679E}">
      <dgm:prSet/>
      <dgm:spPr/>
      <dgm:t>
        <a:bodyPr/>
        <a:lstStyle/>
        <a:p>
          <a:pPr rtl="0"/>
          <a:r>
            <a:rPr lang="en-US" dirty="0" smtClean="0"/>
            <a:t>Stock Price – US $94.46</a:t>
          </a:r>
          <a:endParaRPr lang="en-US" dirty="0"/>
        </a:p>
      </dgm:t>
    </dgm:pt>
    <dgm:pt modelId="{6F229E03-202D-46EC-B066-95A3628B4F2B}" type="parTrans" cxnId="{B282DF1D-164D-4A04-933B-0DDCE5323CCB}">
      <dgm:prSet/>
      <dgm:spPr/>
      <dgm:t>
        <a:bodyPr/>
        <a:lstStyle/>
        <a:p>
          <a:endParaRPr lang="en-US"/>
        </a:p>
      </dgm:t>
    </dgm:pt>
    <dgm:pt modelId="{D337091D-9830-4315-AF2A-DA782A430D1E}" type="sibTrans" cxnId="{B282DF1D-164D-4A04-933B-0DDCE5323CCB}">
      <dgm:prSet/>
      <dgm:spPr/>
      <dgm:t>
        <a:bodyPr/>
        <a:lstStyle/>
        <a:p>
          <a:endParaRPr lang="en-US"/>
        </a:p>
      </dgm:t>
    </dgm:pt>
    <dgm:pt modelId="{46489BE6-FB47-41C6-9843-9B81E3469432}" type="pres">
      <dgm:prSet presAssocID="{A6411D31-8C9D-47E2-A032-E1D9F5AAA0F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A78255-11F1-4FD2-8B5E-8FCED07A2F96}" type="pres">
      <dgm:prSet presAssocID="{41AA4054-B1EB-417B-818F-5BD195299D98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A6C71B-208C-47DE-BB3A-0BB5544900B4}" type="pres">
      <dgm:prSet presAssocID="{069A7484-DE8F-4941-9721-92510812D517}" presName="sibTrans" presStyleLbl="sibTrans2D1" presStyleIdx="0" presStyleCnt="1"/>
      <dgm:spPr/>
      <dgm:t>
        <a:bodyPr/>
        <a:lstStyle/>
        <a:p>
          <a:endParaRPr lang="en-US"/>
        </a:p>
      </dgm:t>
    </dgm:pt>
    <dgm:pt modelId="{EB11F3C6-073D-412E-88B8-5ECCED0CCA36}" type="pres">
      <dgm:prSet presAssocID="{069A7484-DE8F-4941-9721-92510812D517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BEEFED2B-A4CB-45BC-8735-8FBE8ADA6412}" type="pres">
      <dgm:prSet presAssocID="{40CF4ACD-9BF1-480E-9597-E801EB381A36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93031F-AD5C-4392-A939-A99CD017FA49}" type="presOf" srcId="{CF46DE22-11A0-466A-A584-8B611AB851BE}" destId="{BEEFED2B-A4CB-45BC-8735-8FBE8ADA6412}" srcOrd="0" destOrd="4" presId="urn:microsoft.com/office/officeart/2005/8/layout/process1"/>
    <dgm:cxn modelId="{6E5CABCE-4EF0-4568-BFEE-E25CDB1E83AF}" type="presOf" srcId="{99DDD1AB-B3BB-445C-BB16-8957247711FE}" destId="{D0A78255-11F1-4FD2-8B5E-8FCED07A2F96}" srcOrd="0" destOrd="1" presId="urn:microsoft.com/office/officeart/2005/8/layout/process1"/>
    <dgm:cxn modelId="{36D31A53-3714-4BD0-B0C6-7F77436127F1}" type="presOf" srcId="{62BF22A8-4393-49E7-B852-EFE01DB39B0F}" destId="{D0A78255-11F1-4FD2-8B5E-8FCED07A2F96}" srcOrd="0" destOrd="5" presId="urn:microsoft.com/office/officeart/2005/8/layout/process1"/>
    <dgm:cxn modelId="{96441303-E395-4B0E-AC86-A443B596B86D}" type="presOf" srcId="{67EA209E-9894-4707-99CE-E26909A4ECE8}" destId="{BEEFED2B-A4CB-45BC-8735-8FBE8ADA6412}" srcOrd="0" destOrd="3" presId="urn:microsoft.com/office/officeart/2005/8/layout/process1"/>
    <dgm:cxn modelId="{398085D6-020A-4DDB-8014-1B46A8847645}" type="presOf" srcId="{05483F0E-A24B-42A2-8799-8DCECE18D513}" destId="{D0A78255-11F1-4FD2-8B5E-8FCED07A2F96}" srcOrd="0" destOrd="6" presId="urn:microsoft.com/office/officeart/2005/8/layout/process1"/>
    <dgm:cxn modelId="{0032F043-647E-44A2-ADC3-ADAB7383D377}" srcId="{40CF4ACD-9BF1-480E-9597-E801EB381A36}" destId="{AABE0D62-5E6E-4E7A-BE71-F471593A0DB5}" srcOrd="1" destOrd="0" parTransId="{95DBF9D5-6B88-4D67-973E-8758D5F96911}" sibTransId="{DE2499C5-4C74-4E83-8211-B6FABA60326F}"/>
    <dgm:cxn modelId="{2DFCCE72-FEC1-4DA9-9C0B-0A2BD277080C}" type="presOf" srcId="{069A7484-DE8F-4941-9721-92510812D517}" destId="{ACA6C71B-208C-47DE-BB3A-0BB5544900B4}" srcOrd="0" destOrd="0" presId="urn:microsoft.com/office/officeart/2005/8/layout/process1"/>
    <dgm:cxn modelId="{77C47D85-B96D-44E7-8C6A-D052924FAB9B}" type="presOf" srcId="{0523AC92-F8C8-4EB5-A9FB-2A7FAB8EE055}" destId="{BEEFED2B-A4CB-45BC-8735-8FBE8ADA6412}" srcOrd="0" destOrd="1" presId="urn:microsoft.com/office/officeart/2005/8/layout/process1"/>
    <dgm:cxn modelId="{314817F2-1F13-413D-8591-EBF38EBC3833}" srcId="{40CF4ACD-9BF1-480E-9597-E801EB381A36}" destId="{67EA209E-9894-4707-99CE-E26909A4ECE8}" srcOrd="2" destOrd="0" parTransId="{FFF3AB5D-83C2-4D81-93ED-047A4D7E7105}" sibTransId="{DA9EB5F2-CE69-4C8B-84DB-054ED2D8BBF8}"/>
    <dgm:cxn modelId="{C5B885D9-8425-469D-997F-72AD45458339}" srcId="{A6411D31-8C9D-47E2-A032-E1D9F5AAA0FF}" destId="{41AA4054-B1EB-417B-818F-5BD195299D98}" srcOrd="0" destOrd="0" parTransId="{FA7B5DF9-EA4E-4DE1-AD9E-49F1F9507534}" sibTransId="{069A7484-DE8F-4941-9721-92510812D517}"/>
    <dgm:cxn modelId="{BB063761-436A-4460-812D-F7F89FCC58E4}" type="presOf" srcId="{A6411D31-8C9D-47E2-A032-E1D9F5AAA0FF}" destId="{46489BE6-FB47-41C6-9843-9B81E3469432}" srcOrd="0" destOrd="0" presId="urn:microsoft.com/office/officeart/2005/8/layout/process1"/>
    <dgm:cxn modelId="{D6780D2F-334F-4EF5-9EE5-47C008E500EF}" type="presOf" srcId="{069A7484-DE8F-4941-9721-92510812D517}" destId="{EB11F3C6-073D-412E-88B8-5ECCED0CCA36}" srcOrd="1" destOrd="0" presId="urn:microsoft.com/office/officeart/2005/8/layout/process1"/>
    <dgm:cxn modelId="{8E093A54-09C3-44F3-BF38-9D0F5BEF6DA8}" type="presOf" srcId="{AABE0D62-5E6E-4E7A-BE71-F471593A0DB5}" destId="{BEEFED2B-A4CB-45BC-8735-8FBE8ADA6412}" srcOrd="0" destOrd="2" presId="urn:microsoft.com/office/officeart/2005/8/layout/process1"/>
    <dgm:cxn modelId="{AE44E1CB-1693-436D-A950-423152045340}" srcId="{40CF4ACD-9BF1-480E-9597-E801EB381A36}" destId="{CF46DE22-11A0-466A-A584-8B611AB851BE}" srcOrd="3" destOrd="0" parTransId="{2397E814-B496-4287-8F67-878001FC8E30}" sibTransId="{4AADFC02-9B24-43A4-BF8F-122302E80772}"/>
    <dgm:cxn modelId="{F80D9148-FB6D-4D58-B2AF-FCD0DCEEB5FF}" srcId="{41AA4054-B1EB-417B-818F-5BD195299D98}" destId="{05483F0E-A24B-42A2-8799-8DCECE18D513}" srcOrd="5" destOrd="0" parTransId="{6561E570-8B8E-4686-B5AF-162464AE3118}" sibTransId="{EC1F6555-B55F-4C77-AB4A-4FDB379DD1CA}"/>
    <dgm:cxn modelId="{B282DF1D-164D-4A04-933B-0DDCE5323CCB}" srcId="{40CF4ACD-9BF1-480E-9597-E801EB381A36}" destId="{5C28376D-7914-4AFB-9A4E-085B3657679E}" srcOrd="4" destOrd="0" parTransId="{6F229E03-202D-46EC-B066-95A3628B4F2B}" sibTransId="{D337091D-9830-4315-AF2A-DA782A430D1E}"/>
    <dgm:cxn modelId="{48DEEE7D-78DE-491D-B33B-5EB2D3B912FA}" srcId="{41AA4054-B1EB-417B-818F-5BD195299D98}" destId="{AD93A529-2B8C-4530-9108-D63267AF01CA}" srcOrd="1" destOrd="0" parTransId="{8AF94EC0-1C7E-49D3-8C2C-838F1D61575A}" sibTransId="{5035E13B-6100-4F21-B658-6C5397F7B60B}"/>
    <dgm:cxn modelId="{1CB291D9-74F3-4B98-B6A7-AADA68F81F76}" srcId="{41AA4054-B1EB-417B-818F-5BD195299D98}" destId="{99DDD1AB-B3BB-445C-BB16-8957247711FE}" srcOrd="0" destOrd="0" parTransId="{E9F6578B-EB7A-4297-B3B1-36BE744C49A9}" sibTransId="{48187FDF-94F9-447D-84D8-05AA47EE5D0A}"/>
    <dgm:cxn modelId="{39F37E7E-3F60-4551-ACE5-57E25D7B2F81}" srcId="{40CF4ACD-9BF1-480E-9597-E801EB381A36}" destId="{0523AC92-F8C8-4EB5-A9FB-2A7FAB8EE055}" srcOrd="0" destOrd="0" parTransId="{6152F1CC-2783-4217-A4C6-4C35444A532A}" sibTransId="{3097E942-D9A0-41F3-BA63-05615E7072A1}"/>
    <dgm:cxn modelId="{4BAA6D34-FD9D-4824-A842-2C277FD2612F}" type="presOf" srcId="{F8524E3F-DCD3-40B3-9324-6565597DA2E8}" destId="{D0A78255-11F1-4FD2-8B5E-8FCED07A2F96}" srcOrd="0" destOrd="4" presId="urn:microsoft.com/office/officeart/2005/8/layout/process1"/>
    <dgm:cxn modelId="{41AFC60C-F8E6-4A27-8508-9C25C334AB57}" type="presOf" srcId="{40CF4ACD-9BF1-480E-9597-E801EB381A36}" destId="{BEEFED2B-A4CB-45BC-8735-8FBE8ADA6412}" srcOrd="0" destOrd="0" presId="urn:microsoft.com/office/officeart/2005/8/layout/process1"/>
    <dgm:cxn modelId="{39168208-FE20-4CE9-AAAF-2332E1CEB57B}" srcId="{41AA4054-B1EB-417B-818F-5BD195299D98}" destId="{62BF22A8-4393-49E7-B852-EFE01DB39B0F}" srcOrd="4" destOrd="0" parTransId="{B4EC6A9C-06B0-4C64-AD63-6573179138FF}" sibTransId="{CEBC74FD-2C8D-4D34-9432-4C7CD80DD547}"/>
    <dgm:cxn modelId="{71AB189C-ACB9-439A-9EEF-34C92D446ECA}" type="presOf" srcId="{5C28376D-7914-4AFB-9A4E-085B3657679E}" destId="{BEEFED2B-A4CB-45BC-8735-8FBE8ADA6412}" srcOrd="0" destOrd="5" presId="urn:microsoft.com/office/officeart/2005/8/layout/process1"/>
    <dgm:cxn modelId="{A93319B6-1064-4316-B667-904186DEFA57}" type="presOf" srcId="{AD93A529-2B8C-4530-9108-D63267AF01CA}" destId="{D0A78255-11F1-4FD2-8B5E-8FCED07A2F96}" srcOrd="0" destOrd="2" presId="urn:microsoft.com/office/officeart/2005/8/layout/process1"/>
    <dgm:cxn modelId="{8DF68EAD-75DE-4244-8094-1BF01B633B63}" type="presOf" srcId="{5EA346C9-92ED-4DF4-8DE3-E15AAB5A2F38}" destId="{D0A78255-11F1-4FD2-8B5E-8FCED07A2F96}" srcOrd="0" destOrd="3" presId="urn:microsoft.com/office/officeart/2005/8/layout/process1"/>
    <dgm:cxn modelId="{7CC2F32C-E396-415E-A384-2630856A5AB7}" srcId="{A6411D31-8C9D-47E2-A032-E1D9F5AAA0FF}" destId="{40CF4ACD-9BF1-480E-9597-E801EB381A36}" srcOrd="1" destOrd="0" parTransId="{DF7E15D2-E3A6-4A9D-9ADF-2A4B28C156EC}" sibTransId="{654952E7-C03B-40D4-897A-531D3F2EF603}"/>
    <dgm:cxn modelId="{EA1A6BD0-8FA9-450C-B766-E718C485368D}" type="presOf" srcId="{41AA4054-B1EB-417B-818F-5BD195299D98}" destId="{D0A78255-11F1-4FD2-8B5E-8FCED07A2F96}" srcOrd="0" destOrd="0" presId="urn:microsoft.com/office/officeart/2005/8/layout/process1"/>
    <dgm:cxn modelId="{0BAF013F-1B80-4A71-B1DF-3C9FE494B78B}" srcId="{41AA4054-B1EB-417B-818F-5BD195299D98}" destId="{5EA346C9-92ED-4DF4-8DE3-E15AAB5A2F38}" srcOrd="2" destOrd="0" parTransId="{D7B36B10-91E2-435A-A84B-33D1B4C9E169}" sibTransId="{17736E92-7244-4FF3-A2DF-1632E968AA9B}"/>
    <dgm:cxn modelId="{D7DF887A-4C11-4344-9EE6-3F6B98CD11E2}" srcId="{41AA4054-B1EB-417B-818F-5BD195299D98}" destId="{F8524E3F-DCD3-40B3-9324-6565597DA2E8}" srcOrd="3" destOrd="0" parTransId="{B8BD5B57-AD1E-4D2D-BBC4-2BEA2E76A719}" sibTransId="{29E0CB0F-644A-4718-B5A0-835507B1DBFD}"/>
    <dgm:cxn modelId="{E3A995B8-625A-46CE-B427-9BC084D88418}" type="presParOf" srcId="{46489BE6-FB47-41C6-9843-9B81E3469432}" destId="{D0A78255-11F1-4FD2-8B5E-8FCED07A2F96}" srcOrd="0" destOrd="0" presId="urn:microsoft.com/office/officeart/2005/8/layout/process1"/>
    <dgm:cxn modelId="{9B133606-39FE-4F85-A7C1-F76134A98A54}" type="presParOf" srcId="{46489BE6-FB47-41C6-9843-9B81E3469432}" destId="{ACA6C71B-208C-47DE-BB3A-0BB5544900B4}" srcOrd="1" destOrd="0" presId="urn:microsoft.com/office/officeart/2005/8/layout/process1"/>
    <dgm:cxn modelId="{3EBC6E15-AA9F-4A94-BD40-15B277A9FC5E}" type="presParOf" srcId="{ACA6C71B-208C-47DE-BB3A-0BB5544900B4}" destId="{EB11F3C6-073D-412E-88B8-5ECCED0CCA36}" srcOrd="0" destOrd="0" presId="urn:microsoft.com/office/officeart/2005/8/layout/process1"/>
    <dgm:cxn modelId="{F7229E37-7C73-4621-99A2-84E6C72CEE7E}" type="presParOf" srcId="{46489BE6-FB47-41C6-9843-9B81E3469432}" destId="{BEEFED2B-A4CB-45BC-8735-8FBE8ADA641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C4E7C0-6F62-4BE0-84FB-B696705F105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9A2787-509D-431D-BA8B-496AD66CD7E4}">
      <dgm:prSet/>
      <dgm:spPr/>
      <dgm:t>
        <a:bodyPr/>
        <a:lstStyle/>
        <a:p>
          <a:pPr rtl="0"/>
          <a:r>
            <a:rPr lang="en-US" dirty="0" smtClean="0"/>
            <a:t>Time line</a:t>
          </a:r>
          <a:endParaRPr lang="en-US" dirty="0"/>
        </a:p>
      </dgm:t>
    </dgm:pt>
    <dgm:pt modelId="{5EA356FE-3B54-4178-8D7B-0568D09700AE}" type="parTrans" cxnId="{AD4E1F8C-CBA4-4F0A-A629-E1F89100F488}">
      <dgm:prSet/>
      <dgm:spPr/>
      <dgm:t>
        <a:bodyPr/>
        <a:lstStyle/>
        <a:p>
          <a:endParaRPr lang="en-US"/>
        </a:p>
      </dgm:t>
    </dgm:pt>
    <dgm:pt modelId="{174F059B-D7BF-4B46-8BF6-26923D2DF074}" type="sibTrans" cxnId="{AD4E1F8C-CBA4-4F0A-A629-E1F89100F488}">
      <dgm:prSet/>
      <dgm:spPr/>
      <dgm:t>
        <a:bodyPr/>
        <a:lstStyle/>
        <a:p>
          <a:endParaRPr lang="en-US"/>
        </a:p>
      </dgm:t>
    </dgm:pt>
    <dgm:pt modelId="{12F619A4-3F51-498F-9380-4350818AFF25}">
      <dgm:prSet/>
      <dgm:spPr/>
      <dgm:t>
        <a:bodyPr/>
        <a:lstStyle/>
        <a:p>
          <a:pPr rtl="0"/>
          <a:r>
            <a:rPr lang="en-US" dirty="0" smtClean="0"/>
            <a:t>No of Vendors – 3 </a:t>
          </a:r>
          <a:endParaRPr lang="en-US" dirty="0"/>
        </a:p>
      </dgm:t>
    </dgm:pt>
    <dgm:pt modelId="{7E3BF3D7-231A-420C-9AF5-5AA5DDD621C9}" type="parTrans" cxnId="{0674BFA4-9196-49F1-8A0D-3C5A29DE41CF}">
      <dgm:prSet/>
      <dgm:spPr/>
      <dgm:t>
        <a:bodyPr/>
        <a:lstStyle/>
        <a:p>
          <a:endParaRPr lang="en-US"/>
        </a:p>
      </dgm:t>
    </dgm:pt>
    <dgm:pt modelId="{A033287C-9A65-43DE-8FF0-80AA1C240A4B}" type="sibTrans" cxnId="{0674BFA4-9196-49F1-8A0D-3C5A29DE41CF}">
      <dgm:prSet/>
      <dgm:spPr/>
      <dgm:t>
        <a:bodyPr/>
        <a:lstStyle/>
        <a:p>
          <a:endParaRPr lang="en-US"/>
        </a:p>
      </dgm:t>
    </dgm:pt>
    <dgm:pt modelId="{534AF8F4-064F-429D-9F42-C2DBF7A223A2}">
      <dgm:prSet/>
      <dgm:spPr/>
      <dgm:t>
        <a:bodyPr/>
        <a:lstStyle/>
        <a:p>
          <a:pPr rtl="0"/>
          <a:r>
            <a:rPr lang="en-US" dirty="0" smtClean="0"/>
            <a:t>SAP </a:t>
          </a:r>
          <a:endParaRPr lang="en-US" dirty="0"/>
        </a:p>
      </dgm:t>
    </dgm:pt>
    <dgm:pt modelId="{1987C4F0-F237-4DB2-B973-A2DBBD38BCF5}" type="parTrans" cxnId="{F5478D72-4234-4E17-BF85-37CF484DF31A}">
      <dgm:prSet/>
      <dgm:spPr/>
      <dgm:t>
        <a:bodyPr/>
        <a:lstStyle/>
        <a:p>
          <a:endParaRPr lang="en-US"/>
        </a:p>
      </dgm:t>
    </dgm:pt>
    <dgm:pt modelId="{391B22A3-CED7-43C2-A453-FDB3F192621E}" type="sibTrans" cxnId="{F5478D72-4234-4E17-BF85-37CF484DF31A}">
      <dgm:prSet/>
      <dgm:spPr/>
      <dgm:t>
        <a:bodyPr/>
        <a:lstStyle/>
        <a:p>
          <a:endParaRPr lang="en-US"/>
        </a:p>
      </dgm:t>
    </dgm:pt>
    <dgm:pt modelId="{D2E0203F-E18A-4665-878F-8088FB34BBE0}">
      <dgm:prSet/>
      <dgm:spPr/>
      <dgm:t>
        <a:bodyPr/>
        <a:lstStyle/>
        <a:p>
          <a:pPr rtl="0"/>
          <a:r>
            <a:rPr lang="en-US" dirty="0" smtClean="0"/>
            <a:t>Siebel ( Taken over by Oracle)</a:t>
          </a:r>
          <a:endParaRPr lang="en-US" dirty="0"/>
        </a:p>
      </dgm:t>
    </dgm:pt>
    <dgm:pt modelId="{B4D9D44F-83AC-4E9D-80FA-2EC9C19942B8}" type="parTrans" cxnId="{EDA3B472-5215-4046-88FB-596A5D16D66F}">
      <dgm:prSet/>
      <dgm:spPr/>
      <dgm:t>
        <a:bodyPr/>
        <a:lstStyle/>
        <a:p>
          <a:endParaRPr lang="en-US"/>
        </a:p>
      </dgm:t>
    </dgm:pt>
    <dgm:pt modelId="{D33C9FFA-0B1B-42F2-8E75-91E4FE9AAD70}" type="sibTrans" cxnId="{EDA3B472-5215-4046-88FB-596A5D16D66F}">
      <dgm:prSet/>
      <dgm:spPr/>
      <dgm:t>
        <a:bodyPr/>
        <a:lstStyle/>
        <a:p>
          <a:endParaRPr lang="en-US"/>
        </a:p>
      </dgm:t>
    </dgm:pt>
    <dgm:pt modelId="{29D8F552-A6AF-4B64-B290-6053A2112920}">
      <dgm:prSet/>
      <dgm:spPr/>
      <dgm:t>
        <a:bodyPr/>
        <a:lstStyle/>
        <a:p>
          <a:pPr rtl="0"/>
          <a:r>
            <a:rPr lang="en-US" dirty="0" err="1" smtClean="0"/>
            <a:t>Manugistics</a:t>
          </a:r>
          <a:r>
            <a:rPr lang="en-US" dirty="0" smtClean="0"/>
            <a:t> (Taken over by JD Edwards)</a:t>
          </a:r>
          <a:endParaRPr lang="en-US" dirty="0"/>
        </a:p>
      </dgm:t>
    </dgm:pt>
    <dgm:pt modelId="{5E5CD82D-E6A5-4F08-B374-496E53D9EEF9}" type="parTrans" cxnId="{6268325F-21A7-422E-970D-F39A233F2ACA}">
      <dgm:prSet/>
      <dgm:spPr/>
      <dgm:t>
        <a:bodyPr/>
        <a:lstStyle/>
        <a:p>
          <a:endParaRPr lang="en-US"/>
        </a:p>
      </dgm:t>
    </dgm:pt>
    <dgm:pt modelId="{20910993-E6DF-4E54-A9D9-7954F77DA360}" type="sibTrans" cxnId="{6268325F-21A7-422E-970D-F39A233F2ACA}">
      <dgm:prSet/>
      <dgm:spPr/>
      <dgm:t>
        <a:bodyPr/>
        <a:lstStyle/>
        <a:p>
          <a:endParaRPr lang="en-US"/>
        </a:p>
      </dgm:t>
    </dgm:pt>
    <dgm:pt modelId="{E61B9E09-9DE5-48FA-89A0-3C299C10440F}">
      <dgm:prSet/>
      <dgm:spPr/>
      <dgm:t>
        <a:bodyPr/>
        <a:lstStyle/>
        <a:p>
          <a:pPr rtl="0"/>
          <a:r>
            <a:rPr lang="en-US" dirty="0" smtClean="0"/>
            <a:t>For quick results</a:t>
          </a:r>
          <a:endParaRPr lang="en-US" dirty="0"/>
        </a:p>
      </dgm:t>
    </dgm:pt>
    <dgm:pt modelId="{B64D19C6-8128-4049-BB0F-71FF4735CBA9}" type="parTrans" cxnId="{899BFC2A-451D-412A-949A-812AEC46A5B2}">
      <dgm:prSet/>
      <dgm:spPr/>
      <dgm:t>
        <a:bodyPr/>
        <a:lstStyle/>
        <a:p>
          <a:endParaRPr lang="en-US"/>
        </a:p>
      </dgm:t>
    </dgm:pt>
    <dgm:pt modelId="{9E219FF3-4705-48B1-A5D4-A8A8BC9EE19D}" type="sibTrans" cxnId="{899BFC2A-451D-412A-949A-812AEC46A5B2}">
      <dgm:prSet/>
      <dgm:spPr/>
      <dgm:t>
        <a:bodyPr/>
        <a:lstStyle/>
        <a:p>
          <a:endParaRPr lang="en-US"/>
        </a:p>
      </dgm:t>
    </dgm:pt>
    <dgm:pt modelId="{2E5F34FB-C767-4DF4-BA40-E8922BC22B96}">
      <dgm:prSet/>
      <dgm:spPr/>
      <dgm:t>
        <a:bodyPr/>
        <a:lstStyle/>
        <a:p>
          <a:pPr rtl="0"/>
          <a:r>
            <a:rPr lang="en-US" dirty="0" smtClean="0"/>
            <a:t>Many modules were implemented simultaneously – BIG BANG</a:t>
          </a:r>
          <a:endParaRPr lang="en-US" dirty="0"/>
        </a:p>
      </dgm:t>
    </dgm:pt>
    <dgm:pt modelId="{517F5E60-EAB2-4877-8E88-EAB7E9BC77D2}" type="parTrans" cxnId="{6A6B921A-7373-4D11-9407-EE113E97C426}">
      <dgm:prSet/>
      <dgm:spPr/>
      <dgm:t>
        <a:bodyPr/>
        <a:lstStyle/>
        <a:p>
          <a:endParaRPr lang="en-US"/>
        </a:p>
      </dgm:t>
    </dgm:pt>
    <dgm:pt modelId="{7719AD0E-8B7D-48F9-B26A-53E3180219CE}" type="sibTrans" cxnId="{6A6B921A-7373-4D11-9407-EE113E97C426}">
      <dgm:prSet/>
      <dgm:spPr/>
      <dgm:t>
        <a:bodyPr/>
        <a:lstStyle/>
        <a:p>
          <a:endParaRPr lang="en-US"/>
        </a:p>
      </dgm:t>
    </dgm:pt>
    <dgm:pt modelId="{69E6117D-66F7-4ADF-B1BF-E65AB7322199}">
      <dgm:prSet/>
      <dgm:spPr/>
      <dgm:t>
        <a:bodyPr/>
        <a:lstStyle/>
        <a:p>
          <a:pPr rtl="0"/>
          <a:endParaRPr lang="en-US" dirty="0"/>
        </a:p>
      </dgm:t>
    </dgm:pt>
    <dgm:pt modelId="{0B06DAD2-C11D-455B-934C-22BB4314B98C}" type="parTrans" cxnId="{C4449593-72AD-4835-8FC9-1D3948707D9E}">
      <dgm:prSet/>
      <dgm:spPr/>
      <dgm:t>
        <a:bodyPr/>
        <a:lstStyle/>
        <a:p>
          <a:endParaRPr lang="en-US"/>
        </a:p>
      </dgm:t>
    </dgm:pt>
    <dgm:pt modelId="{6D8469F6-5EE0-4CCD-B5F3-7DD719526935}" type="sibTrans" cxnId="{C4449593-72AD-4835-8FC9-1D3948707D9E}">
      <dgm:prSet/>
      <dgm:spPr/>
      <dgm:t>
        <a:bodyPr/>
        <a:lstStyle/>
        <a:p>
          <a:endParaRPr lang="en-US"/>
        </a:p>
      </dgm:t>
    </dgm:pt>
    <dgm:pt modelId="{75B8BDB4-5F4A-47C1-AA66-5C99C546B5F1}">
      <dgm:prSet/>
      <dgm:spPr/>
      <dgm:t>
        <a:bodyPr/>
        <a:lstStyle/>
        <a:p>
          <a:pPr rtl="0"/>
          <a:endParaRPr lang="en-US" dirty="0"/>
        </a:p>
      </dgm:t>
    </dgm:pt>
    <dgm:pt modelId="{CDD1C789-0F3E-4B4C-893B-AB38F3EF4095}" type="parTrans" cxnId="{640E314C-3C49-45ED-BA63-9886A04F9D9B}">
      <dgm:prSet/>
      <dgm:spPr/>
      <dgm:t>
        <a:bodyPr/>
        <a:lstStyle/>
        <a:p>
          <a:endParaRPr lang="en-US"/>
        </a:p>
      </dgm:t>
    </dgm:pt>
    <dgm:pt modelId="{C284EE72-A5B3-4795-B37F-F1BA362F00AB}" type="sibTrans" cxnId="{640E314C-3C49-45ED-BA63-9886A04F9D9B}">
      <dgm:prSet/>
      <dgm:spPr/>
      <dgm:t>
        <a:bodyPr/>
        <a:lstStyle/>
        <a:p>
          <a:endParaRPr lang="en-US"/>
        </a:p>
      </dgm:t>
    </dgm:pt>
    <dgm:pt modelId="{4D9EAA40-BE15-4812-970F-B39940010C56}">
      <dgm:prSet/>
      <dgm:spPr/>
      <dgm:t>
        <a:bodyPr/>
        <a:lstStyle/>
        <a:p>
          <a:pPr rtl="0"/>
          <a:r>
            <a:rPr lang="en-US" dirty="0" smtClean="0"/>
            <a:t> Target date – All modules implementation to be completed by April 199	</a:t>
          </a:r>
          <a:endParaRPr lang="en-US" dirty="0"/>
        </a:p>
      </dgm:t>
    </dgm:pt>
    <dgm:pt modelId="{79AA1419-A0DA-4961-9639-6CC3BF10279F}" type="parTrans" cxnId="{E637CA7F-6AEE-4476-B59F-E8FF12F805C6}">
      <dgm:prSet/>
      <dgm:spPr/>
    </dgm:pt>
    <dgm:pt modelId="{DECE27EB-A356-4298-8483-E4D2378F46E4}" type="sibTrans" cxnId="{E637CA7F-6AEE-4476-B59F-E8FF12F805C6}">
      <dgm:prSet/>
      <dgm:spPr/>
    </dgm:pt>
    <dgm:pt modelId="{A955913D-3EAB-4D15-9E45-CFD623F450DF}">
      <dgm:prSet/>
      <dgm:spPr/>
      <dgm:t>
        <a:bodyPr/>
        <a:lstStyle/>
        <a:p>
          <a:pPr rtl="0"/>
          <a:r>
            <a:rPr lang="en-US" smtClean="0"/>
            <a:t>1999 – Implemented ERP </a:t>
          </a:r>
          <a:endParaRPr lang="en-US" dirty="0"/>
        </a:p>
      </dgm:t>
    </dgm:pt>
    <dgm:pt modelId="{29153880-CFA3-44B8-94EA-94541672F0A6}" type="sibTrans" cxnId="{6D0022EF-A503-4CCD-AF2F-1EA2B2784940}">
      <dgm:prSet/>
      <dgm:spPr/>
      <dgm:t>
        <a:bodyPr/>
        <a:lstStyle/>
        <a:p>
          <a:endParaRPr lang="en-US"/>
        </a:p>
      </dgm:t>
    </dgm:pt>
    <dgm:pt modelId="{062AF33D-DD1C-4B16-954F-76F61C81E928}" type="parTrans" cxnId="{6D0022EF-A503-4CCD-AF2F-1EA2B2784940}">
      <dgm:prSet/>
      <dgm:spPr/>
      <dgm:t>
        <a:bodyPr/>
        <a:lstStyle/>
        <a:p>
          <a:endParaRPr lang="en-US"/>
        </a:p>
      </dgm:t>
    </dgm:pt>
    <dgm:pt modelId="{7DBAC1D5-E15F-49BC-9203-89F0C7CF8661}" type="pres">
      <dgm:prSet presAssocID="{BEC4E7C0-6F62-4BE0-84FB-B696705F105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E7438D-23AB-4C13-84F9-85D2342EE21E}" type="pres">
      <dgm:prSet presAssocID="{139A2787-509D-431D-BA8B-496AD66CD7E4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578DD3-3A8E-4D59-AF8D-37390C10ADB1}" type="presOf" srcId="{BEC4E7C0-6F62-4BE0-84FB-B696705F105D}" destId="{7DBAC1D5-E15F-49BC-9203-89F0C7CF8661}" srcOrd="0" destOrd="0" presId="urn:microsoft.com/office/officeart/2005/8/layout/process1"/>
    <dgm:cxn modelId="{AD58FE7F-E70E-4A47-8D88-DC0E30B12AF7}" type="presOf" srcId="{139A2787-509D-431D-BA8B-496AD66CD7E4}" destId="{0DE7438D-23AB-4C13-84F9-85D2342EE21E}" srcOrd="0" destOrd="0" presId="urn:microsoft.com/office/officeart/2005/8/layout/process1"/>
    <dgm:cxn modelId="{899BFC2A-451D-412A-949A-812AEC46A5B2}" srcId="{139A2787-509D-431D-BA8B-496AD66CD7E4}" destId="{E61B9E09-9DE5-48FA-89A0-3C299C10440F}" srcOrd="2" destOrd="0" parTransId="{B64D19C6-8128-4049-BB0F-71FF4735CBA9}" sibTransId="{9E219FF3-4705-48B1-A5D4-A8A8BC9EE19D}"/>
    <dgm:cxn modelId="{49356AA0-81EB-4B7B-BE88-EC390DC17257}" type="presOf" srcId="{2E5F34FB-C767-4DF4-BA40-E8922BC22B96}" destId="{0DE7438D-23AB-4C13-84F9-85D2342EE21E}" srcOrd="0" destOrd="8" presId="urn:microsoft.com/office/officeart/2005/8/layout/process1"/>
    <dgm:cxn modelId="{ED49FB27-B55D-4F61-B274-1133B72579B7}" type="presOf" srcId="{69E6117D-66F7-4ADF-B1BF-E65AB7322199}" destId="{0DE7438D-23AB-4C13-84F9-85D2342EE21E}" srcOrd="0" destOrd="9" presId="urn:microsoft.com/office/officeart/2005/8/layout/process1"/>
    <dgm:cxn modelId="{DC0A9930-ABA9-4AD3-98CA-DF49443B4F6E}" type="presOf" srcId="{29D8F552-A6AF-4B64-B290-6053A2112920}" destId="{0DE7438D-23AB-4C13-84F9-85D2342EE21E}" srcOrd="0" destOrd="6" presId="urn:microsoft.com/office/officeart/2005/8/layout/process1"/>
    <dgm:cxn modelId="{DE46ABE5-11AB-4B17-A8C4-755908474555}" type="presOf" srcId="{4D9EAA40-BE15-4812-970F-B39940010C56}" destId="{0DE7438D-23AB-4C13-84F9-85D2342EE21E}" srcOrd="0" destOrd="2" presId="urn:microsoft.com/office/officeart/2005/8/layout/process1"/>
    <dgm:cxn modelId="{6268325F-21A7-422E-970D-F39A233F2ACA}" srcId="{12F619A4-3F51-498F-9380-4350818AFF25}" destId="{29D8F552-A6AF-4B64-B290-6053A2112920}" srcOrd="2" destOrd="0" parTransId="{5E5CD82D-E6A5-4F08-B374-496E53D9EEF9}" sibTransId="{20910993-E6DF-4E54-A9D9-7954F77DA360}"/>
    <dgm:cxn modelId="{E637CA7F-6AEE-4476-B59F-E8FF12F805C6}" srcId="{A955913D-3EAB-4D15-9E45-CFD623F450DF}" destId="{4D9EAA40-BE15-4812-970F-B39940010C56}" srcOrd="0" destOrd="0" parTransId="{79AA1419-A0DA-4961-9639-6CC3BF10279F}" sibTransId="{DECE27EB-A356-4298-8483-E4D2378F46E4}"/>
    <dgm:cxn modelId="{EDA3B472-5215-4046-88FB-596A5D16D66F}" srcId="{12F619A4-3F51-498F-9380-4350818AFF25}" destId="{D2E0203F-E18A-4665-878F-8088FB34BBE0}" srcOrd="1" destOrd="0" parTransId="{B4D9D44F-83AC-4E9D-80FA-2EC9C19942B8}" sibTransId="{D33C9FFA-0B1B-42F2-8E75-91E4FE9AAD70}"/>
    <dgm:cxn modelId="{61B0D6B3-4FCB-47E6-821F-9E2EB72B6532}" type="presOf" srcId="{534AF8F4-064F-429D-9F42-C2DBF7A223A2}" destId="{0DE7438D-23AB-4C13-84F9-85D2342EE21E}" srcOrd="0" destOrd="4" presId="urn:microsoft.com/office/officeart/2005/8/layout/process1"/>
    <dgm:cxn modelId="{0674BFA4-9196-49F1-8A0D-3C5A29DE41CF}" srcId="{139A2787-509D-431D-BA8B-496AD66CD7E4}" destId="{12F619A4-3F51-498F-9380-4350818AFF25}" srcOrd="1" destOrd="0" parTransId="{7E3BF3D7-231A-420C-9AF5-5AA5DDD621C9}" sibTransId="{A033287C-9A65-43DE-8FF0-80AA1C240A4B}"/>
    <dgm:cxn modelId="{6A6B921A-7373-4D11-9407-EE113E97C426}" srcId="{E61B9E09-9DE5-48FA-89A0-3C299C10440F}" destId="{2E5F34FB-C767-4DF4-BA40-E8922BC22B96}" srcOrd="0" destOrd="0" parTransId="{517F5E60-EAB2-4877-8E88-EAB7E9BC77D2}" sibTransId="{7719AD0E-8B7D-48F9-B26A-53E3180219CE}"/>
    <dgm:cxn modelId="{C4449593-72AD-4835-8FC9-1D3948707D9E}" srcId="{139A2787-509D-431D-BA8B-496AD66CD7E4}" destId="{69E6117D-66F7-4ADF-B1BF-E65AB7322199}" srcOrd="3" destOrd="0" parTransId="{0B06DAD2-C11D-455B-934C-22BB4314B98C}" sibTransId="{6D8469F6-5EE0-4CCD-B5F3-7DD719526935}"/>
    <dgm:cxn modelId="{640E314C-3C49-45ED-BA63-9886A04F9D9B}" srcId="{139A2787-509D-431D-BA8B-496AD66CD7E4}" destId="{75B8BDB4-5F4A-47C1-AA66-5C99C546B5F1}" srcOrd="4" destOrd="0" parTransId="{CDD1C789-0F3E-4B4C-893B-AB38F3EF4095}" sibTransId="{C284EE72-A5B3-4795-B37F-F1BA362F00AB}"/>
    <dgm:cxn modelId="{A4488FBE-8657-4C88-91E1-042AE39E40CC}" type="presOf" srcId="{75B8BDB4-5F4A-47C1-AA66-5C99C546B5F1}" destId="{0DE7438D-23AB-4C13-84F9-85D2342EE21E}" srcOrd="0" destOrd="10" presId="urn:microsoft.com/office/officeart/2005/8/layout/process1"/>
    <dgm:cxn modelId="{BF80FFBA-902D-438D-9BD2-DB5863974FA1}" type="presOf" srcId="{D2E0203F-E18A-4665-878F-8088FB34BBE0}" destId="{0DE7438D-23AB-4C13-84F9-85D2342EE21E}" srcOrd="0" destOrd="5" presId="urn:microsoft.com/office/officeart/2005/8/layout/process1"/>
    <dgm:cxn modelId="{B0C63458-C5E9-4F3B-A274-83131AF4BC2D}" type="presOf" srcId="{A955913D-3EAB-4D15-9E45-CFD623F450DF}" destId="{0DE7438D-23AB-4C13-84F9-85D2342EE21E}" srcOrd="0" destOrd="1" presId="urn:microsoft.com/office/officeart/2005/8/layout/process1"/>
    <dgm:cxn modelId="{F5478D72-4234-4E17-BF85-37CF484DF31A}" srcId="{12F619A4-3F51-498F-9380-4350818AFF25}" destId="{534AF8F4-064F-429D-9F42-C2DBF7A223A2}" srcOrd="0" destOrd="0" parTransId="{1987C4F0-F237-4DB2-B973-A2DBBD38BCF5}" sibTransId="{391B22A3-CED7-43C2-A453-FDB3F192621E}"/>
    <dgm:cxn modelId="{AD4E1F8C-CBA4-4F0A-A629-E1F89100F488}" srcId="{BEC4E7C0-6F62-4BE0-84FB-B696705F105D}" destId="{139A2787-509D-431D-BA8B-496AD66CD7E4}" srcOrd="0" destOrd="0" parTransId="{5EA356FE-3B54-4178-8D7B-0568D09700AE}" sibTransId="{174F059B-D7BF-4B46-8BF6-26923D2DF074}"/>
    <dgm:cxn modelId="{429890FE-8C42-4BC1-A3EF-CB8F148D561F}" type="presOf" srcId="{E61B9E09-9DE5-48FA-89A0-3C299C10440F}" destId="{0DE7438D-23AB-4C13-84F9-85D2342EE21E}" srcOrd="0" destOrd="7" presId="urn:microsoft.com/office/officeart/2005/8/layout/process1"/>
    <dgm:cxn modelId="{6D0022EF-A503-4CCD-AF2F-1EA2B2784940}" srcId="{139A2787-509D-431D-BA8B-496AD66CD7E4}" destId="{A955913D-3EAB-4D15-9E45-CFD623F450DF}" srcOrd="0" destOrd="0" parTransId="{062AF33D-DD1C-4B16-954F-76F61C81E928}" sibTransId="{29153880-CFA3-44B8-94EA-94541672F0A6}"/>
    <dgm:cxn modelId="{74451D17-9E09-473F-AF80-F125A7AE8E4B}" type="presOf" srcId="{12F619A4-3F51-498F-9380-4350818AFF25}" destId="{0DE7438D-23AB-4C13-84F9-85D2342EE21E}" srcOrd="0" destOrd="3" presId="urn:microsoft.com/office/officeart/2005/8/layout/process1"/>
    <dgm:cxn modelId="{E82ACB82-9DCA-4D80-921B-4EBBBBACC3B0}" type="presParOf" srcId="{7DBAC1D5-E15F-49BC-9203-89F0C7CF8661}" destId="{0DE7438D-23AB-4C13-84F9-85D2342EE21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218045-F8FB-4001-8A38-EF2F81598C95}" type="doc">
      <dgm:prSet loTypeId="urn:microsoft.com/office/officeart/2005/8/layout/hList7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331AB38-ED78-4266-8113-8B878B96EF09}">
      <dgm:prSet/>
      <dgm:spPr/>
      <dgm:t>
        <a:bodyPr/>
        <a:lstStyle/>
        <a:p>
          <a:pPr rtl="0"/>
          <a:r>
            <a:rPr lang="en-US" dirty="0" smtClean="0"/>
            <a:t>High sale of products – Huge growth in business</a:t>
          </a:r>
          <a:endParaRPr lang="en-US" dirty="0"/>
        </a:p>
      </dgm:t>
    </dgm:pt>
    <dgm:pt modelId="{6F07C07F-ECD9-496E-B23A-E6E5C56CFE66}" type="parTrans" cxnId="{3D3BC875-8B4F-478D-9543-43011534728A}">
      <dgm:prSet/>
      <dgm:spPr/>
      <dgm:t>
        <a:bodyPr/>
        <a:lstStyle/>
        <a:p>
          <a:endParaRPr lang="en-US"/>
        </a:p>
      </dgm:t>
    </dgm:pt>
    <dgm:pt modelId="{905CDACD-26DA-47E9-A5BD-1AFFD7BFAF0B}" type="sibTrans" cxnId="{3D3BC875-8B4F-478D-9543-43011534728A}">
      <dgm:prSet/>
      <dgm:spPr/>
      <dgm:t>
        <a:bodyPr/>
        <a:lstStyle/>
        <a:p>
          <a:endParaRPr lang="en-US"/>
        </a:p>
      </dgm:t>
    </dgm:pt>
    <dgm:pt modelId="{92671B2B-0B3C-4452-A244-0EC728C14EF9}">
      <dgm:prSet/>
      <dgm:spPr/>
      <dgm:t>
        <a:bodyPr/>
        <a:lstStyle/>
        <a:p>
          <a:pPr rtl="0"/>
          <a:r>
            <a:rPr lang="en-US" dirty="0" smtClean="0"/>
            <a:t>Late 1996</a:t>
          </a:r>
          <a:endParaRPr lang="en-US" dirty="0"/>
        </a:p>
      </dgm:t>
    </dgm:pt>
    <dgm:pt modelId="{86FEA52F-1FEC-4C4F-9CE2-7AAC84DFE813}" type="parTrans" cxnId="{57D81343-3760-479C-B334-3F2F89ADD020}">
      <dgm:prSet/>
      <dgm:spPr/>
      <dgm:t>
        <a:bodyPr/>
        <a:lstStyle/>
        <a:p>
          <a:endParaRPr lang="en-US"/>
        </a:p>
      </dgm:t>
    </dgm:pt>
    <dgm:pt modelId="{3B6A6CE8-6362-4C88-BEAE-E37D02B6C044}" type="sibTrans" cxnId="{57D81343-3760-479C-B334-3F2F89ADD020}">
      <dgm:prSet/>
      <dgm:spPr/>
      <dgm:t>
        <a:bodyPr/>
        <a:lstStyle/>
        <a:p>
          <a:endParaRPr lang="en-US"/>
        </a:p>
      </dgm:t>
    </dgm:pt>
    <dgm:pt modelId="{80FF3434-20A2-4C6E-9357-F712C79C6254}">
      <dgm:prSet/>
      <dgm:spPr/>
      <dgm:t>
        <a:bodyPr/>
        <a:lstStyle/>
        <a:p>
          <a:pPr rtl="0"/>
          <a:r>
            <a:rPr lang="en-US" dirty="0" smtClean="0"/>
            <a:t>Y2K problem catching up</a:t>
          </a:r>
          <a:endParaRPr lang="en-US" dirty="0"/>
        </a:p>
      </dgm:t>
    </dgm:pt>
    <dgm:pt modelId="{4AC482C6-9A35-461D-84E4-A6D1B078FCB3}" type="parTrans" cxnId="{33C8863A-0BC5-48B1-929F-56BDEE9F68E8}">
      <dgm:prSet/>
      <dgm:spPr/>
      <dgm:t>
        <a:bodyPr/>
        <a:lstStyle/>
        <a:p>
          <a:endParaRPr lang="en-US"/>
        </a:p>
      </dgm:t>
    </dgm:pt>
    <dgm:pt modelId="{08F8FAB2-FD3E-4657-B242-8D7C19452412}" type="sibTrans" cxnId="{33C8863A-0BC5-48B1-929F-56BDEE9F68E8}">
      <dgm:prSet/>
      <dgm:spPr/>
      <dgm:t>
        <a:bodyPr/>
        <a:lstStyle/>
        <a:p>
          <a:endParaRPr lang="en-US"/>
        </a:p>
      </dgm:t>
    </dgm:pt>
    <dgm:pt modelId="{395B5EC1-89E7-43EA-AC34-A7DE68ABDAFC}">
      <dgm:prSet/>
      <dgm:spPr/>
      <dgm:t>
        <a:bodyPr/>
        <a:lstStyle/>
        <a:p>
          <a:pPr rtl="0"/>
          <a:r>
            <a:rPr lang="en-US" dirty="0" smtClean="0"/>
            <a:t>Need for better coordinated effort with supplier</a:t>
          </a:r>
          <a:endParaRPr lang="en-US" dirty="0"/>
        </a:p>
      </dgm:t>
    </dgm:pt>
    <dgm:pt modelId="{DD793B6E-BC1B-4BED-B831-F10AB20E7B7D}" type="parTrans" cxnId="{DCD8AB5E-25B3-416E-9C13-053F35D39859}">
      <dgm:prSet/>
      <dgm:spPr/>
      <dgm:t>
        <a:bodyPr/>
        <a:lstStyle/>
        <a:p>
          <a:endParaRPr lang="en-US"/>
        </a:p>
      </dgm:t>
    </dgm:pt>
    <dgm:pt modelId="{6BF43493-C2FC-41A8-8B3D-67B72AFFCBD4}" type="sibTrans" cxnId="{DCD8AB5E-25B3-416E-9C13-053F35D39859}">
      <dgm:prSet/>
      <dgm:spPr/>
      <dgm:t>
        <a:bodyPr/>
        <a:lstStyle/>
        <a:p>
          <a:endParaRPr lang="en-US"/>
        </a:p>
      </dgm:t>
    </dgm:pt>
    <dgm:pt modelId="{07EF8D76-5DD2-4602-A65E-03E1C915755C}">
      <dgm:prSet/>
      <dgm:spPr/>
      <dgm:t>
        <a:bodyPr/>
        <a:lstStyle/>
        <a:p>
          <a:pPr rtl="0"/>
          <a:r>
            <a:rPr lang="en-US" smtClean="0"/>
            <a:t>Need of the hour</a:t>
          </a:r>
          <a:endParaRPr lang="en-US" dirty="0"/>
        </a:p>
      </dgm:t>
    </dgm:pt>
    <dgm:pt modelId="{7760A5A6-DBD7-4517-B97A-67C62C703CC3}" type="parTrans" cxnId="{C5E753C0-A205-41A2-A651-AB1E824746AE}">
      <dgm:prSet/>
      <dgm:spPr/>
      <dgm:t>
        <a:bodyPr/>
        <a:lstStyle/>
        <a:p>
          <a:endParaRPr lang="en-US"/>
        </a:p>
      </dgm:t>
    </dgm:pt>
    <dgm:pt modelId="{95DF2DC0-08F7-4DD3-A4ED-D7A3FF27ABD7}" type="sibTrans" cxnId="{C5E753C0-A205-41A2-A651-AB1E824746AE}">
      <dgm:prSet/>
      <dgm:spPr/>
      <dgm:t>
        <a:bodyPr/>
        <a:lstStyle/>
        <a:p>
          <a:endParaRPr lang="en-US"/>
        </a:p>
      </dgm:t>
    </dgm:pt>
    <dgm:pt modelId="{E6A2EDB0-7D60-472B-B317-ACCB430428A7}">
      <dgm:prSet/>
      <dgm:spPr/>
      <dgm:t>
        <a:bodyPr/>
        <a:lstStyle/>
        <a:p>
          <a:pPr rtl="0"/>
          <a:r>
            <a:rPr lang="en-US" dirty="0" smtClean="0"/>
            <a:t>One Bullet – 2 birds</a:t>
          </a:r>
          <a:endParaRPr lang="en-US" dirty="0"/>
        </a:p>
      </dgm:t>
    </dgm:pt>
    <dgm:pt modelId="{E1D1C38C-BC01-485D-A663-77C24082483B}" type="parTrans" cxnId="{A9A01447-4B4E-45AC-AF95-65A7E1D648BB}">
      <dgm:prSet/>
      <dgm:spPr/>
      <dgm:t>
        <a:bodyPr/>
        <a:lstStyle/>
        <a:p>
          <a:endParaRPr lang="en-US"/>
        </a:p>
      </dgm:t>
    </dgm:pt>
    <dgm:pt modelId="{5A69E430-2EF0-4505-993D-9149544DB30A}" type="sibTrans" cxnId="{A9A01447-4B4E-45AC-AF95-65A7E1D648BB}">
      <dgm:prSet/>
      <dgm:spPr/>
      <dgm:t>
        <a:bodyPr/>
        <a:lstStyle/>
        <a:p>
          <a:endParaRPr lang="en-US"/>
        </a:p>
      </dgm:t>
    </dgm:pt>
    <dgm:pt modelId="{7A3397B8-461A-4C43-9541-1D047E321928}">
      <dgm:prSet/>
      <dgm:spPr/>
      <dgm:t>
        <a:bodyPr/>
        <a:lstStyle/>
        <a:p>
          <a:pPr rtl="0"/>
          <a:r>
            <a:rPr lang="en-US" dirty="0" smtClean="0"/>
            <a:t>Better IT system to support – Logistics and Supply Chain</a:t>
          </a:r>
          <a:endParaRPr lang="en-US" dirty="0"/>
        </a:p>
      </dgm:t>
    </dgm:pt>
    <dgm:pt modelId="{0A4A857B-27F7-41B7-B8D3-0C0D4A8D0271}" type="parTrans" cxnId="{08002BF4-CDFE-4E67-9E0B-507944ABB25F}">
      <dgm:prSet/>
      <dgm:spPr/>
    </dgm:pt>
    <dgm:pt modelId="{369BB659-8B41-44D3-A371-00C17463EC9C}" type="sibTrans" cxnId="{08002BF4-CDFE-4E67-9E0B-507944ABB25F}">
      <dgm:prSet/>
      <dgm:spPr/>
    </dgm:pt>
    <dgm:pt modelId="{167502E8-1A9E-4BDF-A733-FD2E5DECF708}">
      <dgm:prSet/>
      <dgm:spPr/>
      <dgm:t>
        <a:bodyPr/>
        <a:lstStyle/>
        <a:p>
          <a:pPr rtl="0"/>
          <a:r>
            <a:rPr lang="en-US" dirty="0" smtClean="0"/>
            <a:t>Solve Y2K</a:t>
          </a:r>
          <a:endParaRPr lang="en-US" dirty="0"/>
        </a:p>
      </dgm:t>
    </dgm:pt>
    <dgm:pt modelId="{E080BF24-50BD-4FA5-AAAE-139643873347}" type="parTrans" cxnId="{EB0A418C-641D-4F05-984E-2A998717B9A7}">
      <dgm:prSet/>
      <dgm:spPr/>
    </dgm:pt>
    <dgm:pt modelId="{F59F7C48-1D1D-4783-B768-FBCAF2F2DA9D}" type="sibTrans" cxnId="{EB0A418C-641D-4F05-984E-2A998717B9A7}">
      <dgm:prSet/>
      <dgm:spPr/>
    </dgm:pt>
    <dgm:pt modelId="{0AAB7478-B900-451E-9A85-003C95B263D7}" type="pres">
      <dgm:prSet presAssocID="{DD218045-F8FB-4001-8A38-EF2F81598C9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675B4F-CABD-4B6C-B42F-338BF31A3715}" type="pres">
      <dgm:prSet presAssocID="{DD218045-F8FB-4001-8A38-EF2F81598C95}" presName="fgShape" presStyleLbl="fgShp" presStyleIdx="0" presStyleCnt="1"/>
      <dgm:spPr>
        <a:prstGeom prst="notchedRightArrow">
          <a:avLst/>
        </a:prstGeom>
      </dgm:spPr>
    </dgm:pt>
    <dgm:pt modelId="{36583AFC-D7B5-4B3C-B864-B130ED544D05}" type="pres">
      <dgm:prSet presAssocID="{DD218045-F8FB-4001-8A38-EF2F81598C95}" presName="linComp" presStyleCnt="0"/>
      <dgm:spPr/>
    </dgm:pt>
    <dgm:pt modelId="{AE07D3D8-13B4-4C4D-B4B2-AC0331096127}" type="pres">
      <dgm:prSet presAssocID="{F331AB38-ED78-4266-8113-8B878B96EF09}" presName="compNode" presStyleCnt="0"/>
      <dgm:spPr/>
    </dgm:pt>
    <dgm:pt modelId="{268A953E-D661-4FAF-AD97-2CBB59174D33}" type="pres">
      <dgm:prSet presAssocID="{F331AB38-ED78-4266-8113-8B878B96EF09}" presName="bkgdShape" presStyleLbl="node1" presStyleIdx="0" presStyleCnt="3"/>
      <dgm:spPr/>
      <dgm:t>
        <a:bodyPr/>
        <a:lstStyle/>
        <a:p>
          <a:endParaRPr lang="en-US"/>
        </a:p>
      </dgm:t>
    </dgm:pt>
    <dgm:pt modelId="{5EA0289D-9948-49CE-B42A-4040BE7E801C}" type="pres">
      <dgm:prSet presAssocID="{F331AB38-ED78-4266-8113-8B878B96EF09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658AAB-67FB-40C1-9440-E88EAC3A1BB6}" type="pres">
      <dgm:prSet presAssocID="{F331AB38-ED78-4266-8113-8B878B96EF09}" presName="invisiNode" presStyleLbl="node1" presStyleIdx="0" presStyleCnt="3"/>
      <dgm:spPr/>
    </dgm:pt>
    <dgm:pt modelId="{E5EE1E42-2934-4D97-B24B-83619572CB91}" type="pres">
      <dgm:prSet presAssocID="{F331AB38-ED78-4266-8113-8B878B96EF09}" presName="imagNode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F9C53364-31B7-4DCC-A35C-ADE763D2404A}" type="pres">
      <dgm:prSet presAssocID="{905CDACD-26DA-47E9-A5BD-1AFFD7BFAF0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1419C9B-4099-4DE0-9EE7-0F2C40A655E7}" type="pres">
      <dgm:prSet presAssocID="{92671B2B-0B3C-4452-A244-0EC728C14EF9}" presName="compNode" presStyleCnt="0"/>
      <dgm:spPr/>
    </dgm:pt>
    <dgm:pt modelId="{28C652D1-C828-423B-947A-30627CD309B4}" type="pres">
      <dgm:prSet presAssocID="{92671B2B-0B3C-4452-A244-0EC728C14EF9}" presName="bkgdShape" presStyleLbl="node1" presStyleIdx="1" presStyleCnt="3"/>
      <dgm:spPr/>
      <dgm:t>
        <a:bodyPr/>
        <a:lstStyle/>
        <a:p>
          <a:endParaRPr lang="en-US"/>
        </a:p>
      </dgm:t>
    </dgm:pt>
    <dgm:pt modelId="{5F440CD8-D1ED-4FD4-B78F-C791C6AD7ED0}" type="pres">
      <dgm:prSet presAssocID="{92671B2B-0B3C-4452-A244-0EC728C14EF9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05BC54-3951-47F1-8F0D-15D23D3BB9E1}" type="pres">
      <dgm:prSet presAssocID="{92671B2B-0B3C-4452-A244-0EC728C14EF9}" presName="invisiNode" presStyleLbl="node1" presStyleIdx="1" presStyleCnt="3"/>
      <dgm:spPr/>
    </dgm:pt>
    <dgm:pt modelId="{B1AD69C3-1B13-47A9-B874-22DC30A9E14A}" type="pres">
      <dgm:prSet presAssocID="{92671B2B-0B3C-4452-A244-0EC728C14EF9}" presName="imagNode" presStyleLbl="fgImgPlace1" presStyleIdx="1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58F6496-7EA6-432B-89AD-C704B4D936FE}" type="pres">
      <dgm:prSet presAssocID="{3B6A6CE8-6362-4C88-BEAE-E37D02B6C04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9822D01-F3C3-4984-90E0-529F745DCC6D}" type="pres">
      <dgm:prSet presAssocID="{07EF8D76-5DD2-4602-A65E-03E1C915755C}" presName="compNode" presStyleCnt="0"/>
      <dgm:spPr/>
    </dgm:pt>
    <dgm:pt modelId="{0E5164AC-2E61-4DFF-80EA-5D493826EF52}" type="pres">
      <dgm:prSet presAssocID="{07EF8D76-5DD2-4602-A65E-03E1C915755C}" presName="bkgdShape" presStyleLbl="node1" presStyleIdx="2" presStyleCnt="3"/>
      <dgm:spPr/>
      <dgm:t>
        <a:bodyPr/>
        <a:lstStyle/>
        <a:p>
          <a:endParaRPr lang="en-US"/>
        </a:p>
      </dgm:t>
    </dgm:pt>
    <dgm:pt modelId="{F24C9351-8968-4DB8-8B8D-9930328D9CE4}" type="pres">
      <dgm:prSet presAssocID="{07EF8D76-5DD2-4602-A65E-03E1C915755C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2B3737-FEA9-4BCA-BD26-C480430B72B8}" type="pres">
      <dgm:prSet presAssocID="{07EF8D76-5DD2-4602-A65E-03E1C915755C}" presName="invisiNode" presStyleLbl="node1" presStyleIdx="2" presStyleCnt="3"/>
      <dgm:spPr/>
    </dgm:pt>
    <dgm:pt modelId="{2C0BD43B-F024-40D7-9CAA-07AA2F8DFBD2}" type="pres">
      <dgm:prSet presAssocID="{07EF8D76-5DD2-4602-A65E-03E1C915755C}" presName="imagNode" presStyleLbl="fgImgPlace1" presStyleIdx="2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</dgm:ptLst>
  <dgm:cxnLst>
    <dgm:cxn modelId="{B12BCB69-EBE5-4378-A0CA-4C475E3D2EAB}" type="presOf" srcId="{80FF3434-20A2-4C6E-9357-F712C79C6254}" destId="{28C652D1-C828-423B-947A-30627CD309B4}" srcOrd="0" destOrd="1" presId="urn:microsoft.com/office/officeart/2005/8/layout/hList7"/>
    <dgm:cxn modelId="{57D81343-3760-479C-B334-3F2F89ADD020}" srcId="{DD218045-F8FB-4001-8A38-EF2F81598C95}" destId="{92671B2B-0B3C-4452-A244-0EC728C14EF9}" srcOrd="1" destOrd="0" parTransId="{86FEA52F-1FEC-4C4F-9CE2-7AAC84DFE813}" sibTransId="{3B6A6CE8-6362-4C88-BEAE-E37D02B6C044}"/>
    <dgm:cxn modelId="{9EC35B94-568D-45B2-BAF9-363CFB8E75C6}" type="presOf" srcId="{395B5EC1-89E7-43EA-AC34-A7DE68ABDAFC}" destId="{5F440CD8-D1ED-4FD4-B78F-C791C6AD7ED0}" srcOrd="1" destOrd="2" presId="urn:microsoft.com/office/officeart/2005/8/layout/hList7"/>
    <dgm:cxn modelId="{19B85A41-5B8E-44C3-AEF6-558E5E88B802}" type="presOf" srcId="{7A3397B8-461A-4C43-9541-1D047E321928}" destId="{0E5164AC-2E61-4DFF-80EA-5D493826EF52}" srcOrd="0" destOrd="2" presId="urn:microsoft.com/office/officeart/2005/8/layout/hList7"/>
    <dgm:cxn modelId="{7F1B4AC2-D926-4B78-A323-6D1A9AC633AD}" type="presOf" srcId="{92671B2B-0B3C-4452-A244-0EC728C14EF9}" destId="{28C652D1-C828-423B-947A-30627CD309B4}" srcOrd="0" destOrd="0" presId="urn:microsoft.com/office/officeart/2005/8/layout/hList7"/>
    <dgm:cxn modelId="{3CD5B930-E305-43E5-925D-66D54DB95377}" type="presOf" srcId="{F331AB38-ED78-4266-8113-8B878B96EF09}" destId="{268A953E-D661-4FAF-AD97-2CBB59174D33}" srcOrd="0" destOrd="0" presId="urn:microsoft.com/office/officeart/2005/8/layout/hList7"/>
    <dgm:cxn modelId="{C5E753C0-A205-41A2-A651-AB1E824746AE}" srcId="{DD218045-F8FB-4001-8A38-EF2F81598C95}" destId="{07EF8D76-5DD2-4602-A65E-03E1C915755C}" srcOrd="2" destOrd="0" parTransId="{7760A5A6-DBD7-4517-B97A-67C62C703CC3}" sibTransId="{95DF2DC0-08F7-4DD3-A4ED-D7A3FF27ABD7}"/>
    <dgm:cxn modelId="{82214EF7-8741-4936-AB79-A545EA937FA9}" type="presOf" srcId="{F331AB38-ED78-4266-8113-8B878B96EF09}" destId="{5EA0289D-9948-49CE-B42A-4040BE7E801C}" srcOrd="1" destOrd="0" presId="urn:microsoft.com/office/officeart/2005/8/layout/hList7"/>
    <dgm:cxn modelId="{84CDB28A-1AD1-4FE8-ACD5-7D43A9DEFC5C}" type="presOf" srcId="{80FF3434-20A2-4C6E-9357-F712C79C6254}" destId="{5F440CD8-D1ED-4FD4-B78F-C791C6AD7ED0}" srcOrd="1" destOrd="1" presId="urn:microsoft.com/office/officeart/2005/8/layout/hList7"/>
    <dgm:cxn modelId="{3D3BC875-8B4F-478D-9543-43011534728A}" srcId="{DD218045-F8FB-4001-8A38-EF2F81598C95}" destId="{F331AB38-ED78-4266-8113-8B878B96EF09}" srcOrd="0" destOrd="0" parTransId="{6F07C07F-ECD9-496E-B23A-E6E5C56CFE66}" sibTransId="{905CDACD-26DA-47E9-A5BD-1AFFD7BFAF0B}"/>
    <dgm:cxn modelId="{0C0A7CCF-BC07-407C-A910-280AA59120D3}" type="presOf" srcId="{905CDACD-26DA-47E9-A5BD-1AFFD7BFAF0B}" destId="{F9C53364-31B7-4DCC-A35C-ADE763D2404A}" srcOrd="0" destOrd="0" presId="urn:microsoft.com/office/officeart/2005/8/layout/hList7"/>
    <dgm:cxn modelId="{D200D870-60B1-4BDD-8FEB-CEA17A7B25FC}" type="presOf" srcId="{167502E8-1A9E-4BDF-A733-FD2E5DECF708}" destId="{F24C9351-8968-4DB8-8B8D-9930328D9CE4}" srcOrd="1" destOrd="3" presId="urn:microsoft.com/office/officeart/2005/8/layout/hList7"/>
    <dgm:cxn modelId="{EB0A418C-641D-4F05-984E-2A998717B9A7}" srcId="{E6A2EDB0-7D60-472B-B317-ACCB430428A7}" destId="{167502E8-1A9E-4BDF-A733-FD2E5DECF708}" srcOrd="1" destOrd="0" parTransId="{E080BF24-50BD-4FA5-AAAE-139643873347}" sibTransId="{F59F7C48-1D1D-4783-B768-FBCAF2F2DA9D}"/>
    <dgm:cxn modelId="{9C1273BD-CBA0-480F-BC8A-FD00861BE4BF}" type="presOf" srcId="{7A3397B8-461A-4C43-9541-1D047E321928}" destId="{F24C9351-8968-4DB8-8B8D-9930328D9CE4}" srcOrd="1" destOrd="2" presId="urn:microsoft.com/office/officeart/2005/8/layout/hList7"/>
    <dgm:cxn modelId="{274CFAA0-8A1B-4F8B-8593-183620050AAC}" type="presOf" srcId="{167502E8-1A9E-4BDF-A733-FD2E5DECF708}" destId="{0E5164AC-2E61-4DFF-80EA-5D493826EF52}" srcOrd="0" destOrd="3" presId="urn:microsoft.com/office/officeart/2005/8/layout/hList7"/>
    <dgm:cxn modelId="{5D538FF2-42D2-45E9-A7DF-D25EB13FEED4}" type="presOf" srcId="{3B6A6CE8-6362-4C88-BEAE-E37D02B6C044}" destId="{B58F6496-7EA6-432B-89AD-C704B4D936FE}" srcOrd="0" destOrd="0" presId="urn:microsoft.com/office/officeart/2005/8/layout/hList7"/>
    <dgm:cxn modelId="{5FC1D19B-E4C3-45E8-BB07-8381DDF2CB2A}" type="presOf" srcId="{E6A2EDB0-7D60-472B-B317-ACCB430428A7}" destId="{F24C9351-8968-4DB8-8B8D-9930328D9CE4}" srcOrd="1" destOrd="1" presId="urn:microsoft.com/office/officeart/2005/8/layout/hList7"/>
    <dgm:cxn modelId="{08002BF4-CDFE-4E67-9E0B-507944ABB25F}" srcId="{E6A2EDB0-7D60-472B-B317-ACCB430428A7}" destId="{7A3397B8-461A-4C43-9541-1D047E321928}" srcOrd="0" destOrd="0" parTransId="{0A4A857B-27F7-41B7-B8D3-0C0D4A8D0271}" sibTransId="{369BB659-8B41-44D3-A371-00C17463EC9C}"/>
    <dgm:cxn modelId="{2117FF12-81E1-4996-8B0C-664FCC9B4FA4}" type="presOf" srcId="{92671B2B-0B3C-4452-A244-0EC728C14EF9}" destId="{5F440CD8-D1ED-4FD4-B78F-C791C6AD7ED0}" srcOrd="1" destOrd="0" presId="urn:microsoft.com/office/officeart/2005/8/layout/hList7"/>
    <dgm:cxn modelId="{DA1E754C-E803-4A8B-8D1C-79EAD8BCB0B3}" type="presOf" srcId="{395B5EC1-89E7-43EA-AC34-A7DE68ABDAFC}" destId="{28C652D1-C828-423B-947A-30627CD309B4}" srcOrd="0" destOrd="2" presId="urn:microsoft.com/office/officeart/2005/8/layout/hList7"/>
    <dgm:cxn modelId="{DCD8AB5E-25B3-416E-9C13-053F35D39859}" srcId="{92671B2B-0B3C-4452-A244-0EC728C14EF9}" destId="{395B5EC1-89E7-43EA-AC34-A7DE68ABDAFC}" srcOrd="1" destOrd="0" parTransId="{DD793B6E-BC1B-4BED-B831-F10AB20E7B7D}" sibTransId="{6BF43493-C2FC-41A8-8B3D-67B72AFFCBD4}"/>
    <dgm:cxn modelId="{FB3207A8-A584-462C-A07E-8D7E851AAE1C}" type="presOf" srcId="{07EF8D76-5DD2-4602-A65E-03E1C915755C}" destId="{0E5164AC-2E61-4DFF-80EA-5D493826EF52}" srcOrd="0" destOrd="0" presId="urn:microsoft.com/office/officeart/2005/8/layout/hList7"/>
    <dgm:cxn modelId="{33C8863A-0BC5-48B1-929F-56BDEE9F68E8}" srcId="{92671B2B-0B3C-4452-A244-0EC728C14EF9}" destId="{80FF3434-20A2-4C6E-9357-F712C79C6254}" srcOrd="0" destOrd="0" parTransId="{4AC482C6-9A35-461D-84E4-A6D1B078FCB3}" sibTransId="{08F8FAB2-FD3E-4657-B242-8D7C19452412}"/>
    <dgm:cxn modelId="{A9A01447-4B4E-45AC-AF95-65A7E1D648BB}" srcId="{07EF8D76-5DD2-4602-A65E-03E1C915755C}" destId="{E6A2EDB0-7D60-472B-B317-ACCB430428A7}" srcOrd="0" destOrd="0" parTransId="{E1D1C38C-BC01-485D-A663-77C24082483B}" sibTransId="{5A69E430-2EF0-4505-993D-9149544DB30A}"/>
    <dgm:cxn modelId="{D3E13788-0DB1-49B5-B4BE-64A6EB99889B}" type="presOf" srcId="{E6A2EDB0-7D60-472B-B317-ACCB430428A7}" destId="{0E5164AC-2E61-4DFF-80EA-5D493826EF52}" srcOrd="0" destOrd="1" presId="urn:microsoft.com/office/officeart/2005/8/layout/hList7"/>
    <dgm:cxn modelId="{6C32AE8A-081E-4164-A262-3BAFCFB05F1B}" type="presOf" srcId="{DD218045-F8FB-4001-8A38-EF2F81598C95}" destId="{0AAB7478-B900-451E-9A85-003C95B263D7}" srcOrd="0" destOrd="0" presId="urn:microsoft.com/office/officeart/2005/8/layout/hList7"/>
    <dgm:cxn modelId="{59531E8F-9861-4D1F-AC83-B28B7053C473}" type="presOf" srcId="{07EF8D76-5DD2-4602-A65E-03E1C915755C}" destId="{F24C9351-8968-4DB8-8B8D-9930328D9CE4}" srcOrd="1" destOrd="0" presId="urn:microsoft.com/office/officeart/2005/8/layout/hList7"/>
    <dgm:cxn modelId="{5E2AE839-ABF5-47BA-AE24-8B3755B6A437}" type="presParOf" srcId="{0AAB7478-B900-451E-9A85-003C95B263D7}" destId="{84675B4F-CABD-4B6C-B42F-338BF31A3715}" srcOrd="0" destOrd="0" presId="urn:microsoft.com/office/officeart/2005/8/layout/hList7"/>
    <dgm:cxn modelId="{5029FFD4-5AAB-4DFF-A58F-05BC01450FBB}" type="presParOf" srcId="{0AAB7478-B900-451E-9A85-003C95B263D7}" destId="{36583AFC-D7B5-4B3C-B864-B130ED544D05}" srcOrd="1" destOrd="0" presId="urn:microsoft.com/office/officeart/2005/8/layout/hList7"/>
    <dgm:cxn modelId="{AFF95559-0FD3-40BC-B094-FDA52395F0A7}" type="presParOf" srcId="{36583AFC-D7B5-4B3C-B864-B130ED544D05}" destId="{AE07D3D8-13B4-4C4D-B4B2-AC0331096127}" srcOrd="0" destOrd="0" presId="urn:microsoft.com/office/officeart/2005/8/layout/hList7"/>
    <dgm:cxn modelId="{E0ED3E08-59AA-4CF1-965C-A6A90FDDFC0E}" type="presParOf" srcId="{AE07D3D8-13B4-4C4D-B4B2-AC0331096127}" destId="{268A953E-D661-4FAF-AD97-2CBB59174D33}" srcOrd="0" destOrd="0" presId="urn:microsoft.com/office/officeart/2005/8/layout/hList7"/>
    <dgm:cxn modelId="{FB9FA3C2-1AB0-4552-8D46-53896F78ECCF}" type="presParOf" srcId="{AE07D3D8-13B4-4C4D-B4B2-AC0331096127}" destId="{5EA0289D-9948-49CE-B42A-4040BE7E801C}" srcOrd="1" destOrd="0" presId="urn:microsoft.com/office/officeart/2005/8/layout/hList7"/>
    <dgm:cxn modelId="{BBC0D622-8F32-46F3-9004-A6D0B923B49C}" type="presParOf" srcId="{AE07D3D8-13B4-4C4D-B4B2-AC0331096127}" destId="{D9658AAB-67FB-40C1-9440-E88EAC3A1BB6}" srcOrd="2" destOrd="0" presId="urn:microsoft.com/office/officeart/2005/8/layout/hList7"/>
    <dgm:cxn modelId="{39C06F35-7749-4CDA-A248-675FDF94F9FC}" type="presParOf" srcId="{AE07D3D8-13B4-4C4D-B4B2-AC0331096127}" destId="{E5EE1E42-2934-4D97-B24B-83619572CB91}" srcOrd="3" destOrd="0" presId="urn:microsoft.com/office/officeart/2005/8/layout/hList7"/>
    <dgm:cxn modelId="{348D076E-D2B8-4F64-BB67-F006C2442ADD}" type="presParOf" srcId="{36583AFC-D7B5-4B3C-B864-B130ED544D05}" destId="{F9C53364-31B7-4DCC-A35C-ADE763D2404A}" srcOrd="1" destOrd="0" presId="urn:microsoft.com/office/officeart/2005/8/layout/hList7"/>
    <dgm:cxn modelId="{CBB8DA65-66ED-4218-A01E-4B10B9D69CAE}" type="presParOf" srcId="{36583AFC-D7B5-4B3C-B864-B130ED544D05}" destId="{21419C9B-4099-4DE0-9EE7-0F2C40A655E7}" srcOrd="2" destOrd="0" presId="urn:microsoft.com/office/officeart/2005/8/layout/hList7"/>
    <dgm:cxn modelId="{D868CCFD-1424-41D4-ACB9-305335935425}" type="presParOf" srcId="{21419C9B-4099-4DE0-9EE7-0F2C40A655E7}" destId="{28C652D1-C828-423B-947A-30627CD309B4}" srcOrd="0" destOrd="0" presId="urn:microsoft.com/office/officeart/2005/8/layout/hList7"/>
    <dgm:cxn modelId="{C154190A-7235-4FC8-B2BB-A9ED8E9FAA10}" type="presParOf" srcId="{21419C9B-4099-4DE0-9EE7-0F2C40A655E7}" destId="{5F440CD8-D1ED-4FD4-B78F-C791C6AD7ED0}" srcOrd="1" destOrd="0" presId="urn:microsoft.com/office/officeart/2005/8/layout/hList7"/>
    <dgm:cxn modelId="{19C94FCC-C79E-4C7B-B468-B669DFC38923}" type="presParOf" srcId="{21419C9B-4099-4DE0-9EE7-0F2C40A655E7}" destId="{0105BC54-3951-47F1-8F0D-15D23D3BB9E1}" srcOrd="2" destOrd="0" presId="urn:microsoft.com/office/officeart/2005/8/layout/hList7"/>
    <dgm:cxn modelId="{F80E185C-5A87-43A5-9BC8-37E808A699ED}" type="presParOf" srcId="{21419C9B-4099-4DE0-9EE7-0F2C40A655E7}" destId="{B1AD69C3-1B13-47A9-B874-22DC30A9E14A}" srcOrd="3" destOrd="0" presId="urn:microsoft.com/office/officeart/2005/8/layout/hList7"/>
    <dgm:cxn modelId="{ED41973F-E23D-469E-A020-5485F9516576}" type="presParOf" srcId="{36583AFC-D7B5-4B3C-B864-B130ED544D05}" destId="{B58F6496-7EA6-432B-89AD-C704B4D936FE}" srcOrd="3" destOrd="0" presId="urn:microsoft.com/office/officeart/2005/8/layout/hList7"/>
    <dgm:cxn modelId="{F14FF7ED-FB32-4122-92F9-19DAAC1ABF95}" type="presParOf" srcId="{36583AFC-D7B5-4B3C-B864-B130ED544D05}" destId="{39822D01-F3C3-4984-90E0-529F745DCC6D}" srcOrd="4" destOrd="0" presId="urn:microsoft.com/office/officeart/2005/8/layout/hList7"/>
    <dgm:cxn modelId="{F2734671-CEA8-4AEB-8A35-8C1A51D8BA4C}" type="presParOf" srcId="{39822D01-F3C3-4984-90E0-529F745DCC6D}" destId="{0E5164AC-2E61-4DFF-80EA-5D493826EF52}" srcOrd="0" destOrd="0" presId="urn:microsoft.com/office/officeart/2005/8/layout/hList7"/>
    <dgm:cxn modelId="{2F8BBAC3-6E5E-4A26-B959-71577B58C137}" type="presParOf" srcId="{39822D01-F3C3-4984-90E0-529F745DCC6D}" destId="{F24C9351-8968-4DB8-8B8D-9930328D9CE4}" srcOrd="1" destOrd="0" presId="urn:microsoft.com/office/officeart/2005/8/layout/hList7"/>
    <dgm:cxn modelId="{5E8E8F2B-FF2B-4564-BA92-246ECD27FD94}" type="presParOf" srcId="{39822D01-F3C3-4984-90E0-529F745DCC6D}" destId="{E12B3737-FEA9-4BCA-BD26-C480430B72B8}" srcOrd="2" destOrd="0" presId="urn:microsoft.com/office/officeart/2005/8/layout/hList7"/>
    <dgm:cxn modelId="{1B25455C-7187-44F8-976B-2B99602939BF}" type="presParOf" srcId="{39822D01-F3C3-4984-90E0-529F745DCC6D}" destId="{2C0BD43B-F024-40D7-9CAA-07AA2F8DFBD2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98A53F-5D62-46D3-BF7E-713674BE0C4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7C8751-516B-477C-8D7A-D6284EB200A4}">
      <dgm:prSet/>
      <dgm:spPr/>
      <dgm:t>
        <a:bodyPr/>
        <a:lstStyle/>
        <a:p>
          <a:pPr rtl="0"/>
          <a:r>
            <a:rPr lang="en-US" dirty="0" smtClean="0"/>
            <a:t>Jan 1999 Many modules behind schedule</a:t>
          </a:r>
          <a:endParaRPr lang="en-US" dirty="0"/>
        </a:p>
      </dgm:t>
    </dgm:pt>
    <dgm:pt modelId="{E948A0B5-61B4-40D6-9461-4C77BD5BEEEF}" type="parTrans" cxnId="{B45ECD71-4B8E-4E66-9FE1-AA0181796CF6}">
      <dgm:prSet/>
      <dgm:spPr/>
      <dgm:t>
        <a:bodyPr/>
        <a:lstStyle/>
        <a:p>
          <a:endParaRPr lang="en-US"/>
        </a:p>
      </dgm:t>
    </dgm:pt>
    <dgm:pt modelId="{D3F26946-87E9-49AA-A735-3F2759182D54}" type="sibTrans" cxnId="{B45ECD71-4B8E-4E66-9FE1-AA0181796CF6}">
      <dgm:prSet/>
      <dgm:spPr/>
      <dgm:t>
        <a:bodyPr/>
        <a:lstStyle/>
        <a:p>
          <a:endParaRPr lang="en-US"/>
        </a:p>
      </dgm:t>
    </dgm:pt>
    <dgm:pt modelId="{0A0D8983-2EFE-4B66-9078-F3214C535956}">
      <dgm:prSet/>
      <dgm:spPr/>
      <dgm:t>
        <a:bodyPr/>
        <a:lstStyle/>
        <a:p>
          <a:pPr rtl="0"/>
          <a:r>
            <a:rPr lang="en-US" dirty="0" smtClean="0"/>
            <a:t>April 1999</a:t>
          </a:r>
        </a:p>
        <a:p>
          <a:pPr rtl="0"/>
          <a:r>
            <a:rPr lang="en-US" dirty="0" smtClean="0"/>
            <a:t>Move to New system</a:t>
          </a:r>
          <a:endParaRPr lang="en-US" dirty="0"/>
        </a:p>
      </dgm:t>
    </dgm:pt>
    <dgm:pt modelId="{76CC4F0B-7CA8-4B15-AAE8-BB0D1F806E16}" type="parTrans" cxnId="{32982C1E-0168-4404-B85A-12B2AEAA1B07}">
      <dgm:prSet/>
      <dgm:spPr/>
      <dgm:t>
        <a:bodyPr/>
        <a:lstStyle/>
        <a:p>
          <a:endParaRPr lang="en-US"/>
        </a:p>
      </dgm:t>
    </dgm:pt>
    <dgm:pt modelId="{463379A7-879C-40AD-922E-777FB071B11E}" type="sibTrans" cxnId="{32982C1E-0168-4404-B85A-12B2AEAA1B07}">
      <dgm:prSet/>
      <dgm:spPr/>
      <dgm:t>
        <a:bodyPr/>
        <a:lstStyle/>
        <a:p>
          <a:endParaRPr lang="en-US"/>
        </a:p>
      </dgm:t>
    </dgm:pt>
    <dgm:pt modelId="{608D0F3D-5FF4-4290-86E3-7747E8800051}">
      <dgm:prSet/>
      <dgm:spPr/>
      <dgm:t>
        <a:bodyPr/>
        <a:lstStyle/>
        <a:p>
          <a:pPr rtl="0"/>
          <a:r>
            <a:rPr lang="en-US" dirty="0" smtClean="0"/>
            <a:t>July 1999</a:t>
          </a:r>
        </a:p>
        <a:p>
          <a:pPr rtl="0"/>
          <a:r>
            <a:rPr lang="en-US" dirty="0" smtClean="0"/>
            <a:t>Modules were 3 months behind schedule</a:t>
          </a:r>
          <a:endParaRPr lang="en-US" dirty="0"/>
        </a:p>
      </dgm:t>
    </dgm:pt>
    <dgm:pt modelId="{1D963CC5-2E0B-496C-B901-A39372E19D51}" type="parTrans" cxnId="{47BDD79B-D835-4F58-ACFD-88B1CDCFC3D6}">
      <dgm:prSet/>
      <dgm:spPr/>
      <dgm:t>
        <a:bodyPr/>
        <a:lstStyle/>
        <a:p>
          <a:endParaRPr lang="en-US"/>
        </a:p>
      </dgm:t>
    </dgm:pt>
    <dgm:pt modelId="{9D107A08-BD74-4C65-A609-F68A62713650}" type="sibTrans" cxnId="{47BDD79B-D835-4F58-ACFD-88B1CDCFC3D6}">
      <dgm:prSet/>
      <dgm:spPr/>
      <dgm:t>
        <a:bodyPr/>
        <a:lstStyle/>
        <a:p>
          <a:endParaRPr lang="en-US"/>
        </a:p>
      </dgm:t>
    </dgm:pt>
    <dgm:pt modelId="{258608D8-0B37-4DC5-937B-AF5AD87C4D3F}">
      <dgm:prSet/>
      <dgm:spPr/>
      <dgm:t>
        <a:bodyPr/>
        <a:lstStyle/>
        <a:p>
          <a:pPr rtl="0"/>
          <a:r>
            <a:rPr lang="en-US" dirty="0" smtClean="0"/>
            <a:t>Aug 1999</a:t>
          </a:r>
        </a:p>
        <a:p>
          <a:pPr rtl="0"/>
          <a:r>
            <a:rPr lang="en-US" dirty="0" smtClean="0"/>
            <a:t>Y2K was approaching fast</a:t>
          </a:r>
          <a:endParaRPr lang="en-US" dirty="0"/>
        </a:p>
      </dgm:t>
    </dgm:pt>
    <dgm:pt modelId="{846AB680-535E-43D5-803A-00E1E7A9610F}" type="parTrans" cxnId="{E15778ED-175B-4432-A8AE-9595805DA38B}">
      <dgm:prSet/>
      <dgm:spPr/>
      <dgm:t>
        <a:bodyPr/>
        <a:lstStyle/>
        <a:p>
          <a:endParaRPr lang="en-US"/>
        </a:p>
      </dgm:t>
    </dgm:pt>
    <dgm:pt modelId="{486302F7-DE44-449F-BCBA-74245166EF5F}" type="sibTrans" cxnId="{E15778ED-175B-4432-A8AE-9595805DA38B}">
      <dgm:prSet/>
      <dgm:spPr/>
      <dgm:t>
        <a:bodyPr/>
        <a:lstStyle/>
        <a:p>
          <a:endParaRPr lang="en-US"/>
        </a:p>
      </dgm:t>
    </dgm:pt>
    <dgm:pt modelId="{C2B1CA84-81F4-4796-8727-780C5575C2E8}">
      <dgm:prSet/>
      <dgm:spPr/>
      <dgm:t>
        <a:bodyPr/>
        <a:lstStyle/>
        <a:p>
          <a:pPr rtl="0"/>
          <a:endParaRPr lang="en-US" dirty="0" smtClean="0"/>
        </a:p>
        <a:p>
          <a:pPr rtl="0"/>
          <a:r>
            <a:rPr lang="en-US" dirty="0" smtClean="0"/>
            <a:t>Oct 1999</a:t>
          </a:r>
        </a:p>
        <a:p>
          <a:pPr rtl="0"/>
          <a:r>
            <a:rPr lang="en-US" dirty="0" smtClean="0"/>
            <a:t>Holiday Season </a:t>
          </a:r>
          <a:endParaRPr lang="en-US" dirty="0"/>
        </a:p>
      </dgm:t>
    </dgm:pt>
    <dgm:pt modelId="{E940EB02-DAED-41FA-AC1F-407F9804DDF4}" type="parTrans" cxnId="{496AA35C-963F-412B-AD9B-8C949972DF80}">
      <dgm:prSet/>
      <dgm:spPr/>
      <dgm:t>
        <a:bodyPr/>
        <a:lstStyle/>
        <a:p>
          <a:endParaRPr lang="en-US"/>
        </a:p>
      </dgm:t>
    </dgm:pt>
    <dgm:pt modelId="{EDACA0B0-2ADD-4B1F-8A93-4717702F91C5}" type="sibTrans" cxnId="{496AA35C-963F-412B-AD9B-8C949972DF80}">
      <dgm:prSet/>
      <dgm:spPr/>
      <dgm:t>
        <a:bodyPr/>
        <a:lstStyle/>
        <a:p>
          <a:endParaRPr lang="en-US"/>
        </a:p>
      </dgm:t>
    </dgm:pt>
    <dgm:pt modelId="{B0530504-09E2-4127-BAF6-82005BC76E54}" type="pres">
      <dgm:prSet presAssocID="{CA98A53F-5D62-46D3-BF7E-713674BE0C4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1002F5-61D5-4635-98CE-9CA7ADEEB605}" type="pres">
      <dgm:prSet presAssocID="{CA98A53F-5D62-46D3-BF7E-713674BE0C40}" presName="arrow" presStyleLbl="bgShp" presStyleIdx="0" presStyleCnt="1"/>
      <dgm:spPr/>
    </dgm:pt>
    <dgm:pt modelId="{BB02A109-BCAA-4D9C-8357-813C556F7E03}" type="pres">
      <dgm:prSet presAssocID="{CA98A53F-5D62-46D3-BF7E-713674BE0C40}" presName="points" presStyleCnt="0"/>
      <dgm:spPr/>
    </dgm:pt>
    <dgm:pt modelId="{BB60E23F-F944-43AA-8F83-DB995E2892FE}" type="pres">
      <dgm:prSet presAssocID="{977C8751-516B-477C-8D7A-D6284EB200A4}" presName="compositeA" presStyleCnt="0"/>
      <dgm:spPr/>
    </dgm:pt>
    <dgm:pt modelId="{F7EE0A69-C1CD-4906-BDE8-D7DBE80B5729}" type="pres">
      <dgm:prSet presAssocID="{977C8751-516B-477C-8D7A-D6284EB200A4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372A9-B6DD-44E2-BDF9-AB8C3EF8DA83}" type="pres">
      <dgm:prSet presAssocID="{977C8751-516B-477C-8D7A-D6284EB200A4}" presName="circleA" presStyleLbl="node1" presStyleIdx="0" presStyleCnt="5"/>
      <dgm:spPr/>
    </dgm:pt>
    <dgm:pt modelId="{D5978910-C6C2-49B1-8139-361B1E731C91}" type="pres">
      <dgm:prSet presAssocID="{977C8751-516B-477C-8D7A-D6284EB200A4}" presName="spaceA" presStyleCnt="0"/>
      <dgm:spPr/>
    </dgm:pt>
    <dgm:pt modelId="{5D0F3190-7EC6-459B-A2F1-DE0B577551C0}" type="pres">
      <dgm:prSet presAssocID="{D3F26946-87E9-49AA-A735-3F2759182D54}" presName="space" presStyleCnt="0"/>
      <dgm:spPr/>
    </dgm:pt>
    <dgm:pt modelId="{C15E2189-940A-44EC-B185-C5C234D3D36F}" type="pres">
      <dgm:prSet presAssocID="{0A0D8983-2EFE-4B66-9078-F3214C535956}" presName="compositeB" presStyleCnt="0"/>
      <dgm:spPr/>
    </dgm:pt>
    <dgm:pt modelId="{92CD1F1A-E7E0-4B66-B722-8E688A4F89CA}" type="pres">
      <dgm:prSet presAssocID="{0A0D8983-2EFE-4B66-9078-F3214C535956}" presName="text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350369-5745-418B-8629-278E3AF5A5DB}" type="pres">
      <dgm:prSet presAssocID="{0A0D8983-2EFE-4B66-9078-F3214C535956}" presName="circleB" presStyleLbl="node1" presStyleIdx="1" presStyleCnt="5"/>
      <dgm:spPr/>
    </dgm:pt>
    <dgm:pt modelId="{FE61FD6B-8E02-436D-99B4-D56185272079}" type="pres">
      <dgm:prSet presAssocID="{0A0D8983-2EFE-4B66-9078-F3214C535956}" presName="spaceB" presStyleCnt="0"/>
      <dgm:spPr/>
    </dgm:pt>
    <dgm:pt modelId="{E56BD845-16CF-4428-A2F7-798AECCB142E}" type="pres">
      <dgm:prSet presAssocID="{463379A7-879C-40AD-922E-777FB071B11E}" presName="space" presStyleCnt="0"/>
      <dgm:spPr/>
    </dgm:pt>
    <dgm:pt modelId="{5BEE956A-E634-4A5C-85A5-995175D44FE5}" type="pres">
      <dgm:prSet presAssocID="{608D0F3D-5FF4-4290-86E3-7747E8800051}" presName="compositeA" presStyleCnt="0"/>
      <dgm:spPr/>
    </dgm:pt>
    <dgm:pt modelId="{013FAA4B-ABD8-42F3-9EA5-A882F7E44365}" type="pres">
      <dgm:prSet presAssocID="{608D0F3D-5FF4-4290-86E3-7747E8800051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94B3D5-E1AA-4EF6-ADCD-A67E404D3075}" type="pres">
      <dgm:prSet presAssocID="{608D0F3D-5FF4-4290-86E3-7747E8800051}" presName="circleA" presStyleLbl="node1" presStyleIdx="2" presStyleCnt="5"/>
      <dgm:spPr/>
    </dgm:pt>
    <dgm:pt modelId="{1A1F7014-5079-4CC0-AFC1-7CB8EF9AF97A}" type="pres">
      <dgm:prSet presAssocID="{608D0F3D-5FF4-4290-86E3-7747E8800051}" presName="spaceA" presStyleCnt="0"/>
      <dgm:spPr/>
    </dgm:pt>
    <dgm:pt modelId="{BB708F16-91FA-40FA-92DC-D01E485095A1}" type="pres">
      <dgm:prSet presAssocID="{9D107A08-BD74-4C65-A609-F68A62713650}" presName="space" presStyleCnt="0"/>
      <dgm:spPr/>
    </dgm:pt>
    <dgm:pt modelId="{96FA466C-AB39-43CB-9EF2-3C70D299AC9E}" type="pres">
      <dgm:prSet presAssocID="{258608D8-0B37-4DC5-937B-AF5AD87C4D3F}" presName="compositeB" presStyleCnt="0"/>
      <dgm:spPr/>
    </dgm:pt>
    <dgm:pt modelId="{DAD82C67-9291-483A-855C-D28280D8DC75}" type="pres">
      <dgm:prSet presAssocID="{258608D8-0B37-4DC5-937B-AF5AD87C4D3F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54F815-7DAD-4F70-867B-7DA17C567127}" type="pres">
      <dgm:prSet presAssocID="{258608D8-0B37-4DC5-937B-AF5AD87C4D3F}" presName="circleB" presStyleLbl="node1" presStyleIdx="3" presStyleCnt="5"/>
      <dgm:spPr/>
    </dgm:pt>
    <dgm:pt modelId="{820AF812-7EC9-4CCD-90D6-AD9CCCC3169B}" type="pres">
      <dgm:prSet presAssocID="{258608D8-0B37-4DC5-937B-AF5AD87C4D3F}" presName="spaceB" presStyleCnt="0"/>
      <dgm:spPr/>
    </dgm:pt>
    <dgm:pt modelId="{EA32FB49-F124-4221-B95C-6D7F6EA713D5}" type="pres">
      <dgm:prSet presAssocID="{486302F7-DE44-449F-BCBA-74245166EF5F}" presName="space" presStyleCnt="0"/>
      <dgm:spPr/>
    </dgm:pt>
    <dgm:pt modelId="{D5A1899E-45D9-469F-A10C-7FEA2A13D1B1}" type="pres">
      <dgm:prSet presAssocID="{C2B1CA84-81F4-4796-8727-780C5575C2E8}" presName="compositeA" presStyleCnt="0"/>
      <dgm:spPr/>
    </dgm:pt>
    <dgm:pt modelId="{D21A5659-E411-4033-85C3-8E2F1A844F8B}" type="pres">
      <dgm:prSet presAssocID="{C2B1CA84-81F4-4796-8727-780C5575C2E8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ACABA7-4B76-425D-9461-51946716F7A5}" type="pres">
      <dgm:prSet presAssocID="{C2B1CA84-81F4-4796-8727-780C5575C2E8}" presName="circleA" presStyleLbl="node1" presStyleIdx="4" presStyleCnt="5"/>
      <dgm:spPr/>
    </dgm:pt>
    <dgm:pt modelId="{4FBD43A0-3562-4D8D-92CC-3854675809F6}" type="pres">
      <dgm:prSet presAssocID="{C2B1CA84-81F4-4796-8727-780C5575C2E8}" presName="spaceA" presStyleCnt="0"/>
      <dgm:spPr/>
    </dgm:pt>
  </dgm:ptLst>
  <dgm:cxnLst>
    <dgm:cxn modelId="{496AA35C-963F-412B-AD9B-8C949972DF80}" srcId="{CA98A53F-5D62-46D3-BF7E-713674BE0C40}" destId="{C2B1CA84-81F4-4796-8727-780C5575C2E8}" srcOrd="4" destOrd="0" parTransId="{E940EB02-DAED-41FA-AC1F-407F9804DDF4}" sibTransId="{EDACA0B0-2ADD-4B1F-8A93-4717702F91C5}"/>
    <dgm:cxn modelId="{E15778ED-175B-4432-A8AE-9595805DA38B}" srcId="{CA98A53F-5D62-46D3-BF7E-713674BE0C40}" destId="{258608D8-0B37-4DC5-937B-AF5AD87C4D3F}" srcOrd="3" destOrd="0" parTransId="{846AB680-535E-43D5-803A-00E1E7A9610F}" sibTransId="{486302F7-DE44-449F-BCBA-74245166EF5F}"/>
    <dgm:cxn modelId="{20CB4D1D-92B9-4F03-9E7D-91813380CF34}" type="presOf" srcId="{977C8751-516B-477C-8D7A-D6284EB200A4}" destId="{F7EE0A69-C1CD-4906-BDE8-D7DBE80B5729}" srcOrd="0" destOrd="0" presId="urn:microsoft.com/office/officeart/2005/8/layout/hProcess11"/>
    <dgm:cxn modelId="{8BDD16E4-BD97-4406-984A-ACBEA4C9C490}" type="presOf" srcId="{0A0D8983-2EFE-4B66-9078-F3214C535956}" destId="{92CD1F1A-E7E0-4B66-B722-8E688A4F89CA}" srcOrd="0" destOrd="0" presId="urn:microsoft.com/office/officeart/2005/8/layout/hProcess11"/>
    <dgm:cxn modelId="{B45ECD71-4B8E-4E66-9FE1-AA0181796CF6}" srcId="{CA98A53F-5D62-46D3-BF7E-713674BE0C40}" destId="{977C8751-516B-477C-8D7A-D6284EB200A4}" srcOrd="0" destOrd="0" parTransId="{E948A0B5-61B4-40D6-9461-4C77BD5BEEEF}" sibTransId="{D3F26946-87E9-49AA-A735-3F2759182D54}"/>
    <dgm:cxn modelId="{2AF9BBD1-DEB5-4683-ABD0-62448666677F}" type="presOf" srcId="{608D0F3D-5FF4-4290-86E3-7747E8800051}" destId="{013FAA4B-ABD8-42F3-9EA5-A882F7E44365}" srcOrd="0" destOrd="0" presId="urn:microsoft.com/office/officeart/2005/8/layout/hProcess11"/>
    <dgm:cxn modelId="{F6355750-AB96-47C5-813B-849FA5903040}" type="presOf" srcId="{258608D8-0B37-4DC5-937B-AF5AD87C4D3F}" destId="{DAD82C67-9291-483A-855C-D28280D8DC75}" srcOrd="0" destOrd="0" presId="urn:microsoft.com/office/officeart/2005/8/layout/hProcess11"/>
    <dgm:cxn modelId="{096753EA-4B88-49B2-AB73-6C6FDE60FCCB}" type="presOf" srcId="{C2B1CA84-81F4-4796-8727-780C5575C2E8}" destId="{D21A5659-E411-4033-85C3-8E2F1A844F8B}" srcOrd="0" destOrd="0" presId="urn:microsoft.com/office/officeart/2005/8/layout/hProcess11"/>
    <dgm:cxn modelId="{32982C1E-0168-4404-B85A-12B2AEAA1B07}" srcId="{CA98A53F-5D62-46D3-BF7E-713674BE0C40}" destId="{0A0D8983-2EFE-4B66-9078-F3214C535956}" srcOrd="1" destOrd="0" parTransId="{76CC4F0B-7CA8-4B15-AAE8-BB0D1F806E16}" sibTransId="{463379A7-879C-40AD-922E-777FB071B11E}"/>
    <dgm:cxn modelId="{98ACF83A-C68C-4598-AA18-FBAA04B038F7}" type="presOf" srcId="{CA98A53F-5D62-46D3-BF7E-713674BE0C40}" destId="{B0530504-09E2-4127-BAF6-82005BC76E54}" srcOrd="0" destOrd="0" presId="urn:microsoft.com/office/officeart/2005/8/layout/hProcess11"/>
    <dgm:cxn modelId="{47BDD79B-D835-4F58-ACFD-88B1CDCFC3D6}" srcId="{CA98A53F-5D62-46D3-BF7E-713674BE0C40}" destId="{608D0F3D-5FF4-4290-86E3-7747E8800051}" srcOrd="2" destOrd="0" parTransId="{1D963CC5-2E0B-496C-B901-A39372E19D51}" sibTransId="{9D107A08-BD74-4C65-A609-F68A62713650}"/>
    <dgm:cxn modelId="{FC0DEB16-5BDC-4BE3-B6B2-2F9E8D43D0CE}" type="presParOf" srcId="{B0530504-09E2-4127-BAF6-82005BC76E54}" destId="{601002F5-61D5-4635-98CE-9CA7ADEEB605}" srcOrd="0" destOrd="0" presId="urn:microsoft.com/office/officeart/2005/8/layout/hProcess11"/>
    <dgm:cxn modelId="{F09B84AD-22D7-49C3-9A60-6DEA1ABD2CD0}" type="presParOf" srcId="{B0530504-09E2-4127-BAF6-82005BC76E54}" destId="{BB02A109-BCAA-4D9C-8357-813C556F7E03}" srcOrd="1" destOrd="0" presId="urn:microsoft.com/office/officeart/2005/8/layout/hProcess11"/>
    <dgm:cxn modelId="{C13B0748-1E5A-4F74-B72D-030509156BC6}" type="presParOf" srcId="{BB02A109-BCAA-4D9C-8357-813C556F7E03}" destId="{BB60E23F-F944-43AA-8F83-DB995E2892FE}" srcOrd="0" destOrd="0" presId="urn:microsoft.com/office/officeart/2005/8/layout/hProcess11"/>
    <dgm:cxn modelId="{A710B065-ECEC-4468-B8CB-7E5D62A5448A}" type="presParOf" srcId="{BB60E23F-F944-43AA-8F83-DB995E2892FE}" destId="{F7EE0A69-C1CD-4906-BDE8-D7DBE80B5729}" srcOrd="0" destOrd="0" presId="urn:microsoft.com/office/officeart/2005/8/layout/hProcess11"/>
    <dgm:cxn modelId="{4F4CB70A-51A6-43C1-8176-B27AF0A16338}" type="presParOf" srcId="{BB60E23F-F944-43AA-8F83-DB995E2892FE}" destId="{0E8372A9-B6DD-44E2-BDF9-AB8C3EF8DA83}" srcOrd="1" destOrd="0" presId="urn:microsoft.com/office/officeart/2005/8/layout/hProcess11"/>
    <dgm:cxn modelId="{13C4EBFF-B467-4457-8026-C455CCC3FD1D}" type="presParOf" srcId="{BB60E23F-F944-43AA-8F83-DB995E2892FE}" destId="{D5978910-C6C2-49B1-8139-361B1E731C91}" srcOrd="2" destOrd="0" presId="urn:microsoft.com/office/officeart/2005/8/layout/hProcess11"/>
    <dgm:cxn modelId="{9500B448-644B-4128-B35D-BF7A3C7E7F75}" type="presParOf" srcId="{BB02A109-BCAA-4D9C-8357-813C556F7E03}" destId="{5D0F3190-7EC6-459B-A2F1-DE0B577551C0}" srcOrd="1" destOrd="0" presId="urn:microsoft.com/office/officeart/2005/8/layout/hProcess11"/>
    <dgm:cxn modelId="{BE6DC013-AD39-4822-B039-6B087C57098C}" type="presParOf" srcId="{BB02A109-BCAA-4D9C-8357-813C556F7E03}" destId="{C15E2189-940A-44EC-B185-C5C234D3D36F}" srcOrd="2" destOrd="0" presId="urn:microsoft.com/office/officeart/2005/8/layout/hProcess11"/>
    <dgm:cxn modelId="{06214D38-8EA4-439E-87CE-A7D5710C22E6}" type="presParOf" srcId="{C15E2189-940A-44EC-B185-C5C234D3D36F}" destId="{92CD1F1A-E7E0-4B66-B722-8E688A4F89CA}" srcOrd="0" destOrd="0" presId="urn:microsoft.com/office/officeart/2005/8/layout/hProcess11"/>
    <dgm:cxn modelId="{4A2E89B0-2BAE-4507-AAFA-5EDCA34742E1}" type="presParOf" srcId="{C15E2189-940A-44EC-B185-C5C234D3D36F}" destId="{BE350369-5745-418B-8629-278E3AF5A5DB}" srcOrd="1" destOrd="0" presId="urn:microsoft.com/office/officeart/2005/8/layout/hProcess11"/>
    <dgm:cxn modelId="{1E662E82-8E49-46BD-9A06-F64ED2C8C7B7}" type="presParOf" srcId="{C15E2189-940A-44EC-B185-C5C234D3D36F}" destId="{FE61FD6B-8E02-436D-99B4-D56185272079}" srcOrd="2" destOrd="0" presId="urn:microsoft.com/office/officeart/2005/8/layout/hProcess11"/>
    <dgm:cxn modelId="{FDC79DA2-7712-4F25-81E7-EDE2E46719AC}" type="presParOf" srcId="{BB02A109-BCAA-4D9C-8357-813C556F7E03}" destId="{E56BD845-16CF-4428-A2F7-798AECCB142E}" srcOrd="3" destOrd="0" presId="urn:microsoft.com/office/officeart/2005/8/layout/hProcess11"/>
    <dgm:cxn modelId="{DBD568ED-B282-4B5F-8FAC-8E8F97BBEB43}" type="presParOf" srcId="{BB02A109-BCAA-4D9C-8357-813C556F7E03}" destId="{5BEE956A-E634-4A5C-85A5-995175D44FE5}" srcOrd="4" destOrd="0" presId="urn:microsoft.com/office/officeart/2005/8/layout/hProcess11"/>
    <dgm:cxn modelId="{4CD0A427-1F7F-4914-BBF5-8A3316151A35}" type="presParOf" srcId="{5BEE956A-E634-4A5C-85A5-995175D44FE5}" destId="{013FAA4B-ABD8-42F3-9EA5-A882F7E44365}" srcOrd="0" destOrd="0" presId="urn:microsoft.com/office/officeart/2005/8/layout/hProcess11"/>
    <dgm:cxn modelId="{6AED52CF-ED80-4863-B690-7471D367ACDA}" type="presParOf" srcId="{5BEE956A-E634-4A5C-85A5-995175D44FE5}" destId="{7594B3D5-E1AA-4EF6-ADCD-A67E404D3075}" srcOrd="1" destOrd="0" presId="urn:microsoft.com/office/officeart/2005/8/layout/hProcess11"/>
    <dgm:cxn modelId="{4228785D-8EB8-48B8-9F93-D7347D650FDD}" type="presParOf" srcId="{5BEE956A-E634-4A5C-85A5-995175D44FE5}" destId="{1A1F7014-5079-4CC0-AFC1-7CB8EF9AF97A}" srcOrd="2" destOrd="0" presId="urn:microsoft.com/office/officeart/2005/8/layout/hProcess11"/>
    <dgm:cxn modelId="{8659A971-78A1-4697-B9D1-8C17C4E163CD}" type="presParOf" srcId="{BB02A109-BCAA-4D9C-8357-813C556F7E03}" destId="{BB708F16-91FA-40FA-92DC-D01E485095A1}" srcOrd="5" destOrd="0" presId="urn:microsoft.com/office/officeart/2005/8/layout/hProcess11"/>
    <dgm:cxn modelId="{350DD397-0786-4C48-B916-6633003386D1}" type="presParOf" srcId="{BB02A109-BCAA-4D9C-8357-813C556F7E03}" destId="{96FA466C-AB39-43CB-9EF2-3C70D299AC9E}" srcOrd="6" destOrd="0" presId="urn:microsoft.com/office/officeart/2005/8/layout/hProcess11"/>
    <dgm:cxn modelId="{EC33A2A2-AD3B-4D94-BEA1-990E83A59C62}" type="presParOf" srcId="{96FA466C-AB39-43CB-9EF2-3C70D299AC9E}" destId="{DAD82C67-9291-483A-855C-D28280D8DC75}" srcOrd="0" destOrd="0" presId="urn:microsoft.com/office/officeart/2005/8/layout/hProcess11"/>
    <dgm:cxn modelId="{0504DFD5-1FA6-4CE3-A44E-4227E29AA7EA}" type="presParOf" srcId="{96FA466C-AB39-43CB-9EF2-3C70D299AC9E}" destId="{7E54F815-7DAD-4F70-867B-7DA17C567127}" srcOrd="1" destOrd="0" presId="urn:microsoft.com/office/officeart/2005/8/layout/hProcess11"/>
    <dgm:cxn modelId="{D06A602F-17E7-4FFD-93A9-A2152EAB08F3}" type="presParOf" srcId="{96FA466C-AB39-43CB-9EF2-3C70D299AC9E}" destId="{820AF812-7EC9-4CCD-90D6-AD9CCCC3169B}" srcOrd="2" destOrd="0" presId="urn:microsoft.com/office/officeart/2005/8/layout/hProcess11"/>
    <dgm:cxn modelId="{33F7392C-A73D-4D3F-80F6-F59672BAAFC0}" type="presParOf" srcId="{BB02A109-BCAA-4D9C-8357-813C556F7E03}" destId="{EA32FB49-F124-4221-B95C-6D7F6EA713D5}" srcOrd="7" destOrd="0" presId="urn:microsoft.com/office/officeart/2005/8/layout/hProcess11"/>
    <dgm:cxn modelId="{920E30F4-F97E-4F4D-8E74-AEE1D1381B32}" type="presParOf" srcId="{BB02A109-BCAA-4D9C-8357-813C556F7E03}" destId="{D5A1899E-45D9-469F-A10C-7FEA2A13D1B1}" srcOrd="8" destOrd="0" presId="urn:microsoft.com/office/officeart/2005/8/layout/hProcess11"/>
    <dgm:cxn modelId="{74FB8415-1FAB-4DAC-8E5D-211F5256CD14}" type="presParOf" srcId="{D5A1899E-45D9-469F-A10C-7FEA2A13D1B1}" destId="{D21A5659-E411-4033-85C3-8E2F1A844F8B}" srcOrd="0" destOrd="0" presId="urn:microsoft.com/office/officeart/2005/8/layout/hProcess11"/>
    <dgm:cxn modelId="{D3037496-4AEB-49B8-B9F5-DC5E366A9070}" type="presParOf" srcId="{D5A1899E-45D9-469F-A10C-7FEA2A13D1B1}" destId="{22ACABA7-4B76-425D-9461-51946716F7A5}" srcOrd="1" destOrd="0" presId="urn:microsoft.com/office/officeart/2005/8/layout/hProcess11"/>
    <dgm:cxn modelId="{E700EED6-4F4B-4781-9125-3BD5D6F5142E}" type="presParOf" srcId="{D5A1899E-45D9-469F-A10C-7FEA2A13D1B1}" destId="{4FBD43A0-3562-4D8D-92CC-3854675809F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C22951-2937-4708-9514-7449BE6EFB58}" type="doc">
      <dgm:prSet loTypeId="urn:microsoft.com/office/officeart/2005/8/layout/default" loCatId="list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56FD4CA-10D6-4860-A972-F7BDB73DE42B}">
      <dgm:prSet/>
      <dgm:spPr/>
      <dgm:t>
        <a:bodyPr/>
        <a:lstStyle/>
        <a:p>
          <a:pPr rtl="0"/>
          <a:r>
            <a:rPr lang="en-US" dirty="0" smtClean="0"/>
            <a:t>SLA Missed – Order Schedule</a:t>
          </a:r>
          <a:endParaRPr lang="en-US" dirty="0"/>
        </a:p>
      </dgm:t>
    </dgm:pt>
    <dgm:pt modelId="{399847EF-BB8C-4982-90C1-34091226C803}" type="parTrans" cxnId="{8B919838-0F9D-45BB-9520-7A2B6A172BBC}">
      <dgm:prSet/>
      <dgm:spPr/>
      <dgm:t>
        <a:bodyPr/>
        <a:lstStyle/>
        <a:p>
          <a:endParaRPr lang="en-US"/>
        </a:p>
      </dgm:t>
    </dgm:pt>
    <dgm:pt modelId="{88825AFB-1519-467D-8DD3-7C89B51377AD}" type="sibTrans" cxnId="{8B919838-0F9D-45BB-9520-7A2B6A172BBC}">
      <dgm:prSet/>
      <dgm:spPr/>
      <dgm:t>
        <a:bodyPr/>
        <a:lstStyle/>
        <a:p>
          <a:endParaRPr lang="en-US"/>
        </a:p>
      </dgm:t>
    </dgm:pt>
    <dgm:pt modelId="{534D1C20-5CF6-4F2B-B313-8DD76CFF83F2}">
      <dgm:prSet/>
      <dgm:spPr/>
      <dgm:t>
        <a:bodyPr/>
        <a:lstStyle/>
        <a:p>
          <a:pPr rtl="0"/>
          <a:r>
            <a:rPr lang="en-US" dirty="0" smtClean="0"/>
            <a:t>5 day in July 1999 </a:t>
          </a:r>
          <a:endParaRPr lang="en-US" dirty="0"/>
        </a:p>
      </dgm:t>
    </dgm:pt>
    <dgm:pt modelId="{AF156AEB-9DF0-48F9-B34A-58BC8CE3CD6D}" type="parTrans" cxnId="{9DBD4B6C-C873-42BB-A709-BF8C6CE94A4D}">
      <dgm:prSet/>
      <dgm:spPr/>
      <dgm:t>
        <a:bodyPr/>
        <a:lstStyle/>
        <a:p>
          <a:endParaRPr lang="en-US"/>
        </a:p>
      </dgm:t>
    </dgm:pt>
    <dgm:pt modelId="{F37325AE-CD05-4788-BD69-7D35272287C6}" type="sibTrans" cxnId="{9DBD4B6C-C873-42BB-A709-BF8C6CE94A4D}">
      <dgm:prSet/>
      <dgm:spPr/>
      <dgm:t>
        <a:bodyPr/>
        <a:lstStyle/>
        <a:p>
          <a:endParaRPr lang="en-US"/>
        </a:p>
      </dgm:t>
    </dgm:pt>
    <dgm:pt modelId="{2B3163FF-8E93-47E6-8997-8560FBE6F01E}">
      <dgm:prSet/>
      <dgm:spPr/>
      <dgm:t>
        <a:bodyPr/>
        <a:lstStyle/>
        <a:p>
          <a:pPr rtl="0"/>
          <a:r>
            <a:rPr lang="en-US" dirty="0" smtClean="0"/>
            <a:t>15 days behind in Aug 1999</a:t>
          </a:r>
          <a:endParaRPr lang="en-US" dirty="0"/>
        </a:p>
      </dgm:t>
    </dgm:pt>
    <dgm:pt modelId="{CC63AEE5-D89B-441B-95BD-23A586C0BDEC}" type="parTrans" cxnId="{1E361EC2-EECC-4AC4-9A0D-3499050083CF}">
      <dgm:prSet/>
      <dgm:spPr/>
      <dgm:t>
        <a:bodyPr/>
        <a:lstStyle/>
        <a:p>
          <a:endParaRPr lang="en-US"/>
        </a:p>
      </dgm:t>
    </dgm:pt>
    <dgm:pt modelId="{2F792C30-006E-42C1-A53A-180ECF8A71B2}" type="sibTrans" cxnId="{1E361EC2-EECC-4AC4-9A0D-3499050083CF}">
      <dgm:prSet/>
      <dgm:spPr/>
      <dgm:t>
        <a:bodyPr/>
        <a:lstStyle/>
        <a:p>
          <a:endParaRPr lang="en-US"/>
        </a:p>
      </dgm:t>
    </dgm:pt>
    <dgm:pt modelId="{5A9AC57E-F70F-4052-B387-D5718AF105D5}">
      <dgm:prSet/>
      <dgm:spPr/>
      <dgm:t>
        <a:bodyPr/>
        <a:lstStyle/>
        <a:p>
          <a:pPr rtl="0"/>
          <a:r>
            <a:rPr lang="en-US" dirty="0" smtClean="0"/>
            <a:t>Loss in credibility</a:t>
          </a:r>
          <a:endParaRPr lang="en-US" dirty="0"/>
        </a:p>
      </dgm:t>
    </dgm:pt>
    <dgm:pt modelId="{F9834466-6656-44D3-B594-D528E77DBD88}" type="parTrans" cxnId="{7DA68951-6649-4F61-A81F-79C3CA88601D}">
      <dgm:prSet/>
      <dgm:spPr/>
      <dgm:t>
        <a:bodyPr/>
        <a:lstStyle/>
        <a:p>
          <a:endParaRPr lang="en-US"/>
        </a:p>
      </dgm:t>
    </dgm:pt>
    <dgm:pt modelId="{AE2C93B1-7810-4CFC-B060-192CB46CA083}" type="sibTrans" cxnId="{7DA68951-6649-4F61-A81F-79C3CA88601D}">
      <dgm:prSet/>
      <dgm:spPr/>
      <dgm:t>
        <a:bodyPr/>
        <a:lstStyle/>
        <a:p>
          <a:endParaRPr lang="en-US"/>
        </a:p>
      </dgm:t>
    </dgm:pt>
    <dgm:pt modelId="{1F90AB96-7BE7-4B06-A3EF-E6D9486ECFF4}">
      <dgm:prSet/>
      <dgm:spPr/>
      <dgm:t>
        <a:bodyPr/>
        <a:lstStyle/>
        <a:p>
          <a:pPr rtl="0"/>
          <a:r>
            <a:rPr lang="en-US" dirty="0" smtClean="0"/>
            <a:t>Loss of Market share</a:t>
          </a:r>
          <a:endParaRPr lang="en-US" dirty="0"/>
        </a:p>
      </dgm:t>
    </dgm:pt>
    <dgm:pt modelId="{F359F508-C3CD-40E3-8F54-D4D8105E10F8}" type="parTrans" cxnId="{C61B0A02-D79A-48B5-8083-49935612C77F}">
      <dgm:prSet/>
      <dgm:spPr/>
      <dgm:t>
        <a:bodyPr/>
        <a:lstStyle/>
        <a:p>
          <a:endParaRPr lang="en-US"/>
        </a:p>
      </dgm:t>
    </dgm:pt>
    <dgm:pt modelId="{36378DEA-7112-4B48-9C73-10E4456132BB}" type="sibTrans" cxnId="{C61B0A02-D79A-48B5-8083-49935612C77F}">
      <dgm:prSet/>
      <dgm:spPr/>
      <dgm:t>
        <a:bodyPr/>
        <a:lstStyle/>
        <a:p>
          <a:endParaRPr lang="en-US"/>
        </a:p>
      </dgm:t>
    </dgm:pt>
    <dgm:pt modelId="{C10A4CD1-854D-43B7-B805-BABF585A3177}">
      <dgm:prSet/>
      <dgm:spPr/>
      <dgm:t>
        <a:bodyPr/>
        <a:lstStyle/>
        <a:p>
          <a:pPr rtl="0"/>
          <a:r>
            <a:rPr lang="en-US" dirty="0" smtClean="0"/>
            <a:t>Inventory was pilling up</a:t>
          </a:r>
          <a:endParaRPr lang="en-US" dirty="0"/>
        </a:p>
      </dgm:t>
    </dgm:pt>
    <dgm:pt modelId="{F8FAB47B-7BF3-4C48-B3F3-B45488711749}" type="parTrans" cxnId="{B0BB1E23-789C-4B10-B899-986A0080B9FE}">
      <dgm:prSet/>
      <dgm:spPr/>
      <dgm:t>
        <a:bodyPr/>
        <a:lstStyle/>
        <a:p>
          <a:endParaRPr lang="en-US"/>
        </a:p>
      </dgm:t>
    </dgm:pt>
    <dgm:pt modelId="{1F402103-6550-4D51-9449-F51A34D9780A}" type="sibTrans" cxnId="{B0BB1E23-789C-4B10-B899-986A0080B9FE}">
      <dgm:prSet/>
      <dgm:spPr/>
      <dgm:t>
        <a:bodyPr/>
        <a:lstStyle/>
        <a:p>
          <a:endParaRPr lang="en-US"/>
        </a:p>
      </dgm:t>
    </dgm:pt>
    <dgm:pt modelId="{E56570CF-A280-452F-A676-1837A92C3978}">
      <dgm:prSet/>
      <dgm:spPr/>
      <dgm:t>
        <a:bodyPr/>
        <a:lstStyle/>
        <a:p>
          <a:pPr rtl="0"/>
          <a:r>
            <a:rPr lang="en-US" dirty="0" smtClean="0"/>
            <a:t>25% more in Sept 1999 in comparison to previous year</a:t>
          </a:r>
          <a:endParaRPr lang="en-US" dirty="0"/>
        </a:p>
      </dgm:t>
    </dgm:pt>
    <dgm:pt modelId="{A8A97127-676B-4836-BF35-1AFD2E7D214A}" type="parTrans" cxnId="{42D280DC-AB63-4887-949B-018A92D0FC01}">
      <dgm:prSet/>
      <dgm:spPr/>
      <dgm:t>
        <a:bodyPr/>
        <a:lstStyle/>
        <a:p>
          <a:endParaRPr lang="en-US"/>
        </a:p>
      </dgm:t>
    </dgm:pt>
    <dgm:pt modelId="{E30E96E1-5D3F-4899-AA48-65640C7774FA}" type="sibTrans" cxnId="{42D280DC-AB63-4887-949B-018A92D0FC01}">
      <dgm:prSet/>
      <dgm:spPr/>
      <dgm:t>
        <a:bodyPr/>
        <a:lstStyle/>
        <a:p>
          <a:endParaRPr lang="en-US"/>
        </a:p>
      </dgm:t>
    </dgm:pt>
    <dgm:pt modelId="{12747E95-8426-451A-9958-485C8865CD0A}">
      <dgm:prSet/>
      <dgm:spPr/>
      <dgm:t>
        <a:bodyPr/>
        <a:lstStyle/>
        <a:p>
          <a:pPr rtl="0"/>
          <a:r>
            <a:rPr lang="en-US" dirty="0" smtClean="0"/>
            <a:t>Missing inventory DB in SAP R/3</a:t>
          </a:r>
          <a:endParaRPr lang="en-US" dirty="0"/>
        </a:p>
      </dgm:t>
    </dgm:pt>
    <dgm:pt modelId="{1926D476-2BF3-4875-9B16-6F3386A78B9C}" type="parTrans" cxnId="{461CA253-BA83-40B1-812A-7BB197617871}">
      <dgm:prSet/>
      <dgm:spPr/>
      <dgm:t>
        <a:bodyPr/>
        <a:lstStyle/>
        <a:p>
          <a:endParaRPr lang="en-US"/>
        </a:p>
      </dgm:t>
    </dgm:pt>
    <dgm:pt modelId="{10853839-995F-4C09-B7A0-3DAAF2EBD905}" type="sibTrans" cxnId="{461CA253-BA83-40B1-812A-7BB197617871}">
      <dgm:prSet/>
      <dgm:spPr/>
      <dgm:t>
        <a:bodyPr/>
        <a:lstStyle/>
        <a:p>
          <a:endParaRPr lang="en-US"/>
        </a:p>
      </dgm:t>
    </dgm:pt>
    <dgm:pt modelId="{934E2FAF-6071-4C59-A6C0-BEF624B0E485}">
      <dgm:prSet/>
      <dgm:spPr/>
      <dgm:t>
        <a:bodyPr/>
        <a:lstStyle/>
        <a:p>
          <a:pPr rtl="0"/>
          <a:r>
            <a:rPr lang="en-US" dirty="0" smtClean="0"/>
            <a:t>Gap in knowledge between technology and operation people</a:t>
          </a:r>
          <a:endParaRPr lang="en-US" dirty="0"/>
        </a:p>
      </dgm:t>
    </dgm:pt>
    <dgm:pt modelId="{788378E2-87AE-41AA-90F5-78B1278E84E9}" type="parTrans" cxnId="{D14FCCA6-FC5E-4D35-8FF2-17E5B68AADB1}">
      <dgm:prSet/>
      <dgm:spPr/>
      <dgm:t>
        <a:bodyPr/>
        <a:lstStyle/>
        <a:p>
          <a:endParaRPr lang="en-US"/>
        </a:p>
      </dgm:t>
    </dgm:pt>
    <dgm:pt modelId="{BDE89E9C-BEE8-4D96-87E6-309145266E51}" type="sibTrans" cxnId="{D14FCCA6-FC5E-4D35-8FF2-17E5B68AADB1}">
      <dgm:prSet/>
      <dgm:spPr/>
      <dgm:t>
        <a:bodyPr/>
        <a:lstStyle/>
        <a:p>
          <a:endParaRPr lang="en-US"/>
        </a:p>
      </dgm:t>
    </dgm:pt>
    <dgm:pt modelId="{207A5CE5-DDD9-42D8-9873-53D018C50793}">
      <dgm:prSet/>
      <dgm:spPr/>
      <dgm:t>
        <a:bodyPr/>
        <a:lstStyle/>
        <a:p>
          <a:pPr rtl="0"/>
          <a:r>
            <a:rPr lang="en-US" dirty="0" smtClean="0"/>
            <a:t>Lack of update in Inventory DB by operation people</a:t>
          </a:r>
          <a:endParaRPr lang="en-US" dirty="0"/>
        </a:p>
      </dgm:t>
    </dgm:pt>
    <dgm:pt modelId="{E53341D4-AD97-4C90-86ED-BBAEA2F10C6B}" type="parTrans" cxnId="{BD48FFCA-3480-40FC-B5F8-F6DADEBB628D}">
      <dgm:prSet/>
      <dgm:spPr/>
      <dgm:t>
        <a:bodyPr/>
        <a:lstStyle/>
        <a:p>
          <a:endParaRPr lang="en-US"/>
        </a:p>
      </dgm:t>
    </dgm:pt>
    <dgm:pt modelId="{80110241-A05C-4034-AB92-ECAC7189B3BA}" type="sibTrans" cxnId="{BD48FFCA-3480-40FC-B5F8-F6DADEBB628D}">
      <dgm:prSet/>
      <dgm:spPr/>
      <dgm:t>
        <a:bodyPr/>
        <a:lstStyle/>
        <a:p>
          <a:endParaRPr lang="en-US"/>
        </a:p>
      </dgm:t>
    </dgm:pt>
    <dgm:pt modelId="{7E16AA30-54DD-4CC8-BC6D-46C033915873}">
      <dgm:prSet/>
      <dgm:spPr/>
      <dgm:t>
        <a:bodyPr/>
        <a:lstStyle/>
        <a:p>
          <a:pPr rtl="0"/>
          <a:endParaRPr lang="en-US" dirty="0"/>
        </a:p>
      </dgm:t>
    </dgm:pt>
    <dgm:pt modelId="{435E4ABA-1C52-4B4E-94F2-2E95C394454D}" type="parTrans" cxnId="{0D385AA1-340D-4854-B948-55362E9842EE}">
      <dgm:prSet/>
      <dgm:spPr/>
      <dgm:t>
        <a:bodyPr/>
        <a:lstStyle/>
        <a:p>
          <a:endParaRPr lang="en-US"/>
        </a:p>
      </dgm:t>
    </dgm:pt>
    <dgm:pt modelId="{5DB67C4D-FD64-4364-BFA2-0159E1066769}" type="sibTrans" cxnId="{0D385AA1-340D-4854-B948-55362E9842EE}">
      <dgm:prSet/>
      <dgm:spPr/>
      <dgm:t>
        <a:bodyPr/>
        <a:lstStyle/>
        <a:p>
          <a:endParaRPr lang="en-US"/>
        </a:p>
      </dgm:t>
    </dgm:pt>
    <dgm:pt modelId="{71AF4B56-315A-4DF1-8562-67AF96A64C08}" type="pres">
      <dgm:prSet presAssocID="{5CC22951-2937-4708-9514-7449BE6EFB5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8D0465-E6FC-4B3F-819F-12C1EAD13FB3}" type="pres">
      <dgm:prSet presAssocID="{E56FD4CA-10D6-4860-A972-F7BDB73DE42B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2E6617-8D1E-4383-AD9A-9B059832172A}" type="pres">
      <dgm:prSet presAssocID="{88825AFB-1519-467D-8DD3-7C89B51377AD}" presName="sibTrans" presStyleCnt="0"/>
      <dgm:spPr/>
    </dgm:pt>
    <dgm:pt modelId="{E357E68D-EB78-495A-A940-26A180D82552}" type="pres">
      <dgm:prSet presAssocID="{5A9AC57E-F70F-4052-B387-D5718AF105D5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4FC40F-9C39-4CA5-A2ED-7FF7D4519D66}" type="pres">
      <dgm:prSet presAssocID="{AE2C93B1-7810-4CFC-B060-192CB46CA083}" presName="sibTrans" presStyleCnt="0"/>
      <dgm:spPr/>
    </dgm:pt>
    <dgm:pt modelId="{74AB7011-3364-4393-9D49-35D22BE924B6}" type="pres">
      <dgm:prSet presAssocID="{1F90AB96-7BE7-4B06-A3EF-E6D9486ECFF4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0B8EAA-187A-43E5-973B-3628CDAACBF3}" type="pres">
      <dgm:prSet presAssocID="{36378DEA-7112-4B48-9C73-10E4456132BB}" presName="sibTrans" presStyleCnt="0"/>
      <dgm:spPr/>
    </dgm:pt>
    <dgm:pt modelId="{CA215FAE-16B3-4F55-9DCB-636D37855050}" type="pres">
      <dgm:prSet presAssocID="{C10A4CD1-854D-43B7-B805-BABF585A3177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0CD623-943A-4A5C-982A-9FD9CE1E59A0}" type="pres">
      <dgm:prSet presAssocID="{1F402103-6550-4D51-9449-F51A34D9780A}" presName="sibTrans" presStyleCnt="0"/>
      <dgm:spPr/>
    </dgm:pt>
    <dgm:pt modelId="{D092A94C-073A-4F6D-8A51-5754607DB235}" type="pres">
      <dgm:prSet presAssocID="{12747E95-8426-451A-9958-485C8865CD0A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31053B-E6E2-4E9C-8458-7D2C84B92E36}" type="pres">
      <dgm:prSet presAssocID="{10853839-995F-4C09-B7A0-3DAAF2EBD905}" presName="sibTrans" presStyleCnt="0"/>
      <dgm:spPr/>
    </dgm:pt>
    <dgm:pt modelId="{5CD7BE44-C894-49F9-A611-64FE350020B1}" type="pres">
      <dgm:prSet presAssocID="{934E2FAF-6071-4C59-A6C0-BEF624B0E485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958A90-563D-4ABB-90D3-19A55D707AF9}" type="pres">
      <dgm:prSet presAssocID="{BDE89E9C-BEE8-4D96-87E6-309145266E51}" presName="sibTrans" presStyleCnt="0"/>
      <dgm:spPr/>
    </dgm:pt>
    <dgm:pt modelId="{15D36F45-136E-4DF8-BFDD-EC954AE00983}" type="pres">
      <dgm:prSet presAssocID="{207A5CE5-DDD9-42D8-9873-53D018C50793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5AC322-0EA8-4C7F-B195-C485A91B055E}" type="presOf" srcId="{5CC22951-2937-4708-9514-7449BE6EFB58}" destId="{71AF4B56-315A-4DF1-8562-67AF96A64C08}" srcOrd="0" destOrd="0" presId="urn:microsoft.com/office/officeart/2005/8/layout/default"/>
    <dgm:cxn modelId="{7DA68951-6649-4F61-A81F-79C3CA88601D}" srcId="{5CC22951-2937-4708-9514-7449BE6EFB58}" destId="{5A9AC57E-F70F-4052-B387-D5718AF105D5}" srcOrd="1" destOrd="0" parTransId="{F9834466-6656-44D3-B594-D528E77DBD88}" sibTransId="{AE2C93B1-7810-4CFC-B060-192CB46CA083}"/>
    <dgm:cxn modelId="{D14FCCA6-FC5E-4D35-8FF2-17E5B68AADB1}" srcId="{5CC22951-2937-4708-9514-7449BE6EFB58}" destId="{934E2FAF-6071-4C59-A6C0-BEF624B0E485}" srcOrd="5" destOrd="0" parTransId="{788378E2-87AE-41AA-90F5-78B1278E84E9}" sibTransId="{BDE89E9C-BEE8-4D96-87E6-309145266E51}"/>
    <dgm:cxn modelId="{2484C29C-19A2-4B3C-A2C3-20B67E3ABFBC}" type="presOf" srcId="{2B3163FF-8E93-47E6-8997-8560FBE6F01E}" destId="{578D0465-E6FC-4B3F-819F-12C1EAD13FB3}" srcOrd="0" destOrd="2" presId="urn:microsoft.com/office/officeart/2005/8/layout/default"/>
    <dgm:cxn modelId="{056FF078-BFE3-4468-9455-71AFB6AFE0B2}" type="presOf" srcId="{12747E95-8426-451A-9958-485C8865CD0A}" destId="{D092A94C-073A-4F6D-8A51-5754607DB235}" srcOrd="0" destOrd="0" presId="urn:microsoft.com/office/officeart/2005/8/layout/default"/>
    <dgm:cxn modelId="{461CA253-BA83-40B1-812A-7BB197617871}" srcId="{5CC22951-2937-4708-9514-7449BE6EFB58}" destId="{12747E95-8426-451A-9958-485C8865CD0A}" srcOrd="4" destOrd="0" parTransId="{1926D476-2BF3-4875-9B16-6F3386A78B9C}" sibTransId="{10853839-995F-4C09-B7A0-3DAAF2EBD905}"/>
    <dgm:cxn modelId="{9DBD4B6C-C873-42BB-A709-BF8C6CE94A4D}" srcId="{E56FD4CA-10D6-4860-A972-F7BDB73DE42B}" destId="{534D1C20-5CF6-4F2B-B313-8DD76CFF83F2}" srcOrd="0" destOrd="0" parTransId="{AF156AEB-9DF0-48F9-B34A-58BC8CE3CD6D}" sibTransId="{F37325AE-CD05-4788-BD69-7D35272287C6}"/>
    <dgm:cxn modelId="{A847E8F4-C494-4432-9C76-B3ADFB74A43A}" type="presOf" srcId="{934E2FAF-6071-4C59-A6C0-BEF624B0E485}" destId="{5CD7BE44-C894-49F9-A611-64FE350020B1}" srcOrd="0" destOrd="0" presId="urn:microsoft.com/office/officeart/2005/8/layout/default"/>
    <dgm:cxn modelId="{4AF70A17-74F9-48A5-85A4-27333DCD809D}" type="presOf" srcId="{1F90AB96-7BE7-4B06-A3EF-E6D9486ECFF4}" destId="{74AB7011-3364-4393-9D49-35D22BE924B6}" srcOrd="0" destOrd="0" presId="urn:microsoft.com/office/officeart/2005/8/layout/default"/>
    <dgm:cxn modelId="{F8DAB026-679E-4874-AD86-87AB1069E59F}" type="presOf" srcId="{5A9AC57E-F70F-4052-B387-D5718AF105D5}" destId="{E357E68D-EB78-495A-A940-26A180D82552}" srcOrd="0" destOrd="0" presId="urn:microsoft.com/office/officeart/2005/8/layout/default"/>
    <dgm:cxn modelId="{D29757C8-8C30-4201-86D2-64401CF02DB6}" type="presOf" srcId="{C10A4CD1-854D-43B7-B805-BABF585A3177}" destId="{CA215FAE-16B3-4F55-9DCB-636D37855050}" srcOrd="0" destOrd="0" presId="urn:microsoft.com/office/officeart/2005/8/layout/default"/>
    <dgm:cxn modelId="{8B919838-0F9D-45BB-9520-7A2B6A172BBC}" srcId="{5CC22951-2937-4708-9514-7449BE6EFB58}" destId="{E56FD4CA-10D6-4860-A972-F7BDB73DE42B}" srcOrd="0" destOrd="0" parTransId="{399847EF-BB8C-4982-90C1-34091226C803}" sibTransId="{88825AFB-1519-467D-8DD3-7C89B51377AD}"/>
    <dgm:cxn modelId="{3F9B4F13-E2DF-431B-A744-F1B371330452}" type="presOf" srcId="{E56FD4CA-10D6-4860-A972-F7BDB73DE42B}" destId="{578D0465-E6FC-4B3F-819F-12C1EAD13FB3}" srcOrd="0" destOrd="0" presId="urn:microsoft.com/office/officeart/2005/8/layout/default"/>
    <dgm:cxn modelId="{1E361EC2-EECC-4AC4-9A0D-3499050083CF}" srcId="{534D1C20-5CF6-4F2B-B313-8DD76CFF83F2}" destId="{2B3163FF-8E93-47E6-8997-8560FBE6F01E}" srcOrd="0" destOrd="0" parTransId="{CC63AEE5-D89B-441B-95BD-23A586C0BDEC}" sibTransId="{2F792C30-006E-42C1-A53A-180ECF8A71B2}"/>
    <dgm:cxn modelId="{BD48FFCA-3480-40FC-B5F8-F6DADEBB628D}" srcId="{5CC22951-2937-4708-9514-7449BE6EFB58}" destId="{207A5CE5-DDD9-42D8-9873-53D018C50793}" srcOrd="6" destOrd="0" parTransId="{E53341D4-AD97-4C90-86ED-BBAEA2F10C6B}" sibTransId="{80110241-A05C-4034-AB92-ECAC7189B3BA}"/>
    <dgm:cxn modelId="{42D280DC-AB63-4887-949B-018A92D0FC01}" srcId="{C10A4CD1-854D-43B7-B805-BABF585A3177}" destId="{E56570CF-A280-452F-A676-1837A92C3978}" srcOrd="0" destOrd="0" parTransId="{A8A97127-676B-4836-BF35-1AFD2E7D214A}" sibTransId="{E30E96E1-5D3F-4899-AA48-65640C7774FA}"/>
    <dgm:cxn modelId="{0D385AA1-340D-4854-B948-55362E9842EE}" srcId="{207A5CE5-DDD9-42D8-9873-53D018C50793}" destId="{7E16AA30-54DD-4CC8-BC6D-46C033915873}" srcOrd="0" destOrd="0" parTransId="{435E4ABA-1C52-4B4E-94F2-2E95C394454D}" sibTransId="{5DB67C4D-FD64-4364-BFA2-0159E1066769}"/>
    <dgm:cxn modelId="{C61B0A02-D79A-48B5-8083-49935612C77F}" srcId="{5CC22951-2937-4708-9514-7449BE6EFB58}" destId="{1F90AB96-7BE7-4B06-A3EF-E6D9486ECFF4}" srcOrd="2" destOrd="0" parTransId="{F359F508-C3CD-40E3-8F54-D4D8105E10F8}" sibTransId="{36378DEA-7112-4B48-9C73-10E4456132BB}"/>
    <dgm:cxn modelId="{41657A30-F575-4069-8A56-0485D47197FD}" type="presOf" srcId="{207A5CE5-DDD9-42D8-9873-53D018C50793}" destId="{15D36F45-136E-4DF8-BFDD-EC954AE00983}" srcOrd="0" destOrd="0" presId="urn:microsoft.com/office/officeart/2005/8/layout/default"/>
    <dgm:cxn modelId="{408F273F-56FC-48A1-BF3B-DBA45F6B5540}" type="presOf" srcId="{E56570CF-A280-452F-A676-1837A92C3978}" destId="{CA215FAE-16B3-4F55-9DCB-636D37855050}" srcOrd="0" destOrd="1" presId="urn:microsoft.com/office/officeart/2005/8/layout/default"/>
    <dgm:cxn modelId="{242C113A-002B-450C-87AB-A797F6D9CF0E}" type="presOf" srcId="{7E16AA30-54DD-4CC8-BC6D-46C033915873}" destId="{15D36F45-136E-4DF8-BFDD-EC954AE00983}" srcOrd="0" destOrd="1" presId="urn:microsoft.com/office/officeart/2005/8/layout/default"/>
    <dgm:cxn modelId="{B0BB1E23-789C-4B10-B899-986A0080B9FE}" srcId="{5CC22951-2937-4708-9514-7449BE6EFB58}" destId="{C10A4CD1-854D-43B7-B805-BABF585A3177}" srcOrd="3" destOrd="0" parTransId="{F8FAB47B-7BF3-4C48-B3F3-B45488711749}" sibTransId="{1F402103-6550-4D51-9449-F51A34D9780A}"/>
    <dgm:cxn modelId="{A68386F6-FE50-416C-BD79-2D01DBE7583B}" type="presOf" srcId="{534D1C20-5CF6-4F2B-B313-8DD76CFF83F2}" destId="{578D0465-E6FC-4B3F-819F-12C1EAD13FB3}" srcOrd="0" destOrd="1" presId="urn:microsoft.com/office/officeart/2005/8/layout/default"/>
    <dgm:cxn modelId="{2E8170BC-F873-44B9-9DB6-CF7769C2EF27}" type="presParOf" srcId="{71AF4B56-315A-4DF1-8562-67AF96A64C08}" destId="{578D0465-E6FC-4B3F-819F-12C1EAD13FB3}" srcOrd="0" destOrd="0" presId="urn:microsoft.com/office/officeart/2005/8/layout/default"/>
    <dgm:cxn modelId="{A99E3E67-0A88-44C1-BE60-DD5419910718}" type="presParOf" srcId="{71AF4B56-315A-4DF1-8562-67AF96A64C08}" destId="{482E6617-8D1E-4383-AD9A-9B059832172A}" srcOrd="1" destOrd="0" presId="urn:microsoft.com/office/officeart/2005/8/layout/default"/>
    <dgm:cxn modelId="{822279FA-DE28-498C-B0A5-0523F704B3E4}" type="presParOf" srcId="{71AF4B56-315A-4DF1-8562-67AF96A64C08}" destId="{E357E68D-EB78-495A-A940-26A180D82552}" srcOrd="2" destOrd="0" presId="urn:microsoft.com/office/officeart/2005/8/layout/default"/>
    <dgm:cxn modelId="{231B03C5-530E-401C-B7B2-33309F25FD96}" type="presParOf" srcId="{71AF4B56-315A-4DF1-8562-67AF96A64C08}" destId="{6F4FC40F-9C39-4CA5-A2ED-7FF7D4519D66}" srcOrd="3" destOrd="0" presId="urn:microsoft.com/office/officeart/2005/8/layout/default"/>
    <dgm:cxn modelId="{C7669689-A96E-49FA-8883-724FA0203BFD}" type="presParOf" srcId="{71AF4B56-315A-4DF1-8562-67AF96A64C08}" destId="{74AB7011-3364-4393-9D49-35D22BE924B6}" srcOrd="4" destOrd="0" presId="urn:microsoft.com/office/officeart/2005/8/layout/default"/>
    <dgm:cxn modelId="{48EDB0E4-2F52-466C-8E7C-D10869E0A4CA}" type="presParOf" srcId="{71AF4B56-315A-4DF1-8562-67AF96A64C08}" destId="{A50B8EAA-187A-43E5-973B-3628CDAACBF3}" srcOrd="5" destOrd="0" presId="urn:microsoft.com/office/officeart/2005/8/layout/default"/>
    <dgm:cxn modelId="{B5311A3E-FA15-40A6-B94F-67A0986489D9}" type="presParOf" srcId="{71AF4B56-315A-4DF1-8562-67AF96A64C08}" destId="{CA215FAE-16B3-4F55-9DCB-636D37855050}" srcOrd="6" destOrd="0" presId="urn:microsoft.com/office/officeart/2005/8/layout/default"/>
    <dgm:cxn modelId="{E918783D-C166-4650-BA66-F98C8A509AF4}" type="presParOf" srcId="{71AF4B56-315A-4DF1-8562-67AF96A64C08}" destId="{770CD623-943A-4A5C-982A-9FD9CE1E59A0}" srcOrd="7" destOrd="0" presId="urn:microsoft.com/office/officeart/2005/8/layout/default"/>
    <dgm:cxn modelId="{DB70C7E0-862D-4F75-BE65-2DDB05159B33}" type="presParOf" srcId="{71AF4B56-315A-4DF1-8562-67AF96A64C08}" destId="{D092A94C-073A-4F6D-8A51-5754607DB235}" srcOrd="8" destOrd="0" presId="urn:microsoft.com/office/officeart/2005/8/layout/default"/>
    <dgm:cxn modelId="{EC73B113-36D0-49E9-9DEE-CCF57B4302C1}" type="presParOf" srcId="{71AF4B56-315A-4DF1-8562-67AF96A64C08}" destId="{7931053B-E6E2-4E9C-8458-7D2C84B92E36}" srcOrd="9" destOrd="0" presId="urn:microsoft.com/office/officeart/2005/8/layout/default"/>
    <dgm:cxn modelId="{06222B13-0B72-4663-AF14-5A1DC3EE81DD}" type="presParOf" srcId="{71AF4B56-315A-4DF1-8562-67AF96A64C08}" destId="{5CD7BE44-C894-49F9-A611-64FE350020B1}" srcOrd="10" destOrd="0" presId="urn:microsoft.com/office/officeart/2005/8/layout/default"/>
    <dgm:cxn modelId="{2A7A1760-F64D-4689-846A-7EECC67CD969}" type="presParOf" srcId="{71AF4B56-315A-4DF1-8562-67AF96A64C08}" destId="{F2958A90-563D-4ABB-90D3-19A55D707AF9}" srcOrd="11" destOrd="0" presId="urn:microsoft.com/office/officeart/2005/8/layout/default"/>
    <dgm:cxn modelId="{3ED3D4C4-B9D5-482B-89A4-F10F1560A34B}" type="presParOf" srcId="{71AF4B56-315A-4DF1-8562-67AF96A64C08}" destId="{15D36F45-136E-4DF8-BFDD-EC954AE00983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F5FEE5-060F-498B-8990-C6502B24C571}" type="doc">
      <dgm:prSet loTypeId="urn:microsoft.com/office/officeart/2005/8/layout/cycle4" loCatId="relationship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F8A5C43-6B34-4C1B-B34B-39E2918718F6}">
      <dgm:prSet/>
      <dgm:spPr/>
      <dgm:t>
        <a:bodyPr/>
        <a:lstStyle/>
        <a:p>
          <a:pPr rtl="0"/>
          <a:r>
            <a:rPr lang="en-US" dirty="0" smtClean="0"/>
            <a:t>Authority &amp; Knowledge</a:t>
          </a:r>
          <a:endParaRPr lang="en-US" dirty="0"/>
        </a:p>
      </dgm:t>
    </dgm:pt>
    <dgm:pt modelId="{15DDCADC-D730-4201-8537-83E36A572D22}" type="parTrans" cxnId="{59B3D2BA-DA29-4BA9-A627-BA8D68CAEEEB}">
      <dgm:prSet/>
      <dgm:spPr/>
      <dgm:t>
        <a:bodyPr/>
        <a:lstStyle/>
        <a:p>
          <a:endParaRPr lang="en-US"/>
        </a:p>
      </dgm:t>
    </dgm:pt>
    <dgm:pt modelId="{A5C9EC43-128C-473D-8CD3-F316A56AE549}" type="sibTrans" cxnId="{59B3D2BA-DA29-4BA9-A627-BA8D68CAEEEB}">
      <dgm:prSet/>
      <dgm:spPr/>
      <dgm:t>
        <a:bodyPr/>
        <a:lstStyle/>
        <a:p>
          <a:endParaRPr lang="en-US"/>
        </a:p>
      </dgm:t>
    </dgm:pt>
    <dgm:pt modelId="{4FB962EB-3AE7-48A6-ACFD-E6A6C4F9C65E}">
      <dgm:prSet/>
      <dgm:spPr/>
      <dgm:t>
        <a:bodyPr/>
        <a:lstStyle/>
        <a:p>
          <a:pPr rtl="0"/>
          <a:r>
            <a:rPr lang="en-US" dirty="0" smtClean="0"/>
            <a:t>No CIO from IT</a:t>
          </a:r>
          <a:endParaRPr lang="en-US" dirty="0"/>
        </a:p>
      </dgm:t>
    </dgm:pt>
    <dgm:pt modelId="{EE03BF9B-6C60-4289-9A80-8E1A46687955}" type="parTrans" cxnId="{BA5D0FE7-22B8-4BB9-AC33-572795EAB7AA}">
      <dgm:prSet/>
      <dgm:spPr/>
      <dgm:t>
        <a:bodyPr/>
        <a:lstStyle/>
        <a:p>
          <a:endParaRPr lang="en-US"/>
        </a:p>
      </dgm:t>
    </dgm:pt>
    <dgm:pt modelId="{5D34F7F1-D25A-4C07-815A-3FCDD1E06016}" type="sibTrans" cxnId="{BA5D0FE7-22B8-4BB9-AC33-572795EAB7AA}">
      <dgm:prSet/>
      <dgm:spPr/>
      <dgm:t>
        <a:bodyPr/>
        <a:lstStyle/>
        <a:p>
          <a:endParaRPr lang="en-US"/>
        </a:p>
      </dgm:t>
    </dgm:pt>
    <dgm:pt modelId="{05B80A6C-17EE-47D0-B9E8-D2F39BB3CCB3}">
      <dgm:prSet/>
      <dgm:spPr/>
      <dgm:t>
        <a:bodyPr/>
        <a:lstStyle/>
        <a:p>
          <a:pPr rtl="0"/>
          <a:r>
            <a:rPr lang="en-US" dirty="0" smtClean="0"/>
            <a:t>Not a SMART Goal</a:t>
          </a:r>
          <a:endParaRPr lang="en-US" dirty="0"/>
        </a:p>
      </dgm:t>
    </dgm:pt>
    <dgm:pt modelId="{F8CCA923-832B-4278-A65E-18029FAF025A}" type="parTrans" cxnId="{82A839DB-8E3E-44F6-9D97-A339BECC19BF}">
      <dgm:prSet/>
      <dgm:spPr/>
      <dgm:t>
        <a:bodyPr/>
        <a:lstStyle/>
        <a:p>
          <a:endParaRPr lang="en-US"/>
        </a:p>
      </dgm:t>
    </dgm:pt>
    <dgm:pt modelId="{C8A83BA2-8016-4469-B850-E36A128F72B7}" type="sibTrans" cxnId="{82A839DB-8E3E-44F6-9D97-A339BECC19BF}">
      <dgm:prSet/>
      <dgm:spPr/>
      <dgm:t>
        <a:bodyPr/>
        <a:lstStyle/>
        <a:p>
          <a:endParaRPr lang="en-US"/>
        </a:p>
      </dgm:t>
    </dgm:pt>
    <dgm:pt modelId="{D6B24054-0E8F-4A27-8AE2-7BEE6F11020C}">
      <dgm:prSet/>
      <dgm:spPr/>
      <dgm:t>
        <a:bodyPr/>
        <a:lstStyle/>
        <a:p>
          <a:pPr rtl="0"/>
          <a:r>
            <a:rPr lang="en-US" dirty="0" smtClean="0"/>
            <a:t>Time</a:t>
          </a:r>
          <a:endParaRPr lang="en-US" dirty="0"/>
        </a:p>
      </dgm:t>
    </dgm:pt>
    <dgm:pt modelId="{3CC72D18-F24D-4C2A-8BEC-AF7B74B2B598}" type="parTrans" cxnId="{6B77B82C-B2E3-455D-8A53-CAAC9AD65E07}">
      <dgm:prSet/>
      <dgm:spPr/>
      <dgm:t>
        <a:bodyPr/>
        <a:lstStyle/>
        <a:p>
          <a:endParaRPr lang="en-US"/>
        </a:p>
      </dgm:t>
    </dgm:pt>
    <dgm:pt modelId="{61BFA1F0-74E6-4E65-AF75-9DCB010163BF}" type="sibTrans" cxnId="{6B77B82C-B2E3-455D-8A53-CAAC9AD65E07}">
      <dgm:prSet/>
      <dgm:spPr/>
      <dgm:t>
        <a:bodyPr/>
        <a:lstStyle/>
        <a:p>
          <a:endParaRPr lang="en-US"/>
        </a:p>
      </dgm:t>
    </dgm:pt>
    <dgm:pt modelId="{C35E1FA2-168F-4C03-BE8F-D03E4783B621}">
      <dgm:prSet/>
      <dgm:spPr/>
      <dgm:t>
        <a:bodyPr/>
        <a:lstStyle/>
        <a:p>
          <a:pPr rtl="0"/>
          <a:r>
            <a:rPr lang="en-US" dirty="0" smtClean="0"/>
            <a:t>Multiple vendors </a:t>
          </a:r>
          <a:endParaRPr lang="en-US" dirty="0"/>
        </a:p>
      </dgm:t>
    </dgm:pt>
    <dgm:pt modelId="{91BFDA3F-B3E5-4E3C-9C00-B2D025D4F323}" type="parTrans" cxnId="{0DF15933-F5A6-4518-8F4D-779C1DD1EF53}">
      <dgm:prSet/>
      <dgm:spPr/>
      <dgm:t>
        <a:bodyPr/>
        <a:lstStyle/>
        <a:p>
          <a:endParaRPr lang="en-US"/>
        </a:p>
      </dgm:t>
    </dgm:pt>
    <dgm:pt modelId="{DE95208D-E14E-4516-9AC7-BB62F45F2BEA}" type="sibTrans" cxnId="{0DF15933-F5A6-4518-8F4D-779C1DD1EF53}">
      <dgm:prSet/>
      <dgm:spPr/>
      <dgm:t>
        <a:bodyPr/>
        <a:lstStyle/>
        <a:p>
          <a:endParaRPr lang="en-US"/>
        </a:p>
      </dgm:t>
    </dgm:pt>
    <dgm:pt modelId="{523B1A54-9D99-4E54-B572-36D590AF5AAC}">
      <dgm:prSet/>
      <dgm:spPr/>
      <dgm:t>
        <a:bodyPr/>
        <a:lstStyle/>
        <a:p>
          <a:pPr rtl="0"/>
          <a:r>
            <a:rPr lang="en-US" dirty="0" smtClean="0"/>
            <a:t>Integration issue</a:t>
          </a:r>
          <a:endParaRPr lang="en-US" dirty="0"/>
        </a:p>
      </dgm:t>
    </dgm:pt>
    <dgm:pt modelId="{3FC1A1E4-37CC-428F-826B-C8741AC760A5}" type="parTrans" cxnId="{E7E4FD64-9A21-4673-9C33-5F5A52A84D9A}">
      <dgm:prSet/>
      <dgm:spPr/>
      <dgm:t>
        <a:bodyPr/>
        <a:lstStyle/>
        <a:p>
          <a:endParaRPr lang="en-US"/>
        </a:p>
      </dgm:t>
    </dgm:pt>
    <dgm:pt modelId="{685DE369-7E74-4265-8B24-42191396AD2E}" type="sibTrans" cxnId="{E7E4FD64-9A21-4673-9C33-5F5A52A84D9A}">
      <dgm:prSet/>
      <dgm:spPr/>
      <dgm:t>
        <a:bodyPr/>
        <a:lstStyle/>
        <a:p>
          <a:endParaRPr lang="en-US"/>
        </a:p>
      </dgm:t>
    </dgm:pt>
    <dgm:pt modelId="{46447484-511A-4360-9EAD-7064B2787C47}">
      <dgm:prSet/>
      <dgm:spPr/>
      <dgm:t>
        <a:bodyPr/>
        <a:lstStyle/>
        <a:p>
          <a:pPr rtl="0"/>
          <a:r>
            <a:rPr lang="en-US" dirty="0" smtClean="0"/>
            <a:t>Training issue</a:t>
          </a:r>
          <a:endParaRPr lang="en-US" dirty="0"/>
        </a:p>
      </dgm:t>
    </dgm:pt>
    <dgm:pt modelId="{A74BF1B0-73B0-4496-A46C-5D53350FC650}" type="parTrans" cxnId="{2BD12699-7693-4BBE-976E-D074BB479826}">
      <dgm:prSet/>
      <dgm:spPr/>
      <dgm:t>
        <a:bodyPr/>
        <a:lstStyle/>
        <a:p>
          <a:endParaRPr lang="en-US"/>
        </a:p>
      </dgm:t>
    </dgm:pt>
    <dgm:pt modelId="{FE0922FB-17B2-4961-939B-F97E9666107E}" type="sibTrans" cxnId="{2BD12699-7693-4BBE-976E-D074BB479826}">
      <dgm:prSet/>
      <dgm:spPr/>
      <dgm:t>
        <a:bodyPr/>
        <a:lstStyle/>
        <a:p>
          <a:endParaRPr lang="en-US"/>
        </a:p>
      </dgm:t>
    </dgm:pt>
    <dgm:pt modelId="{ACD4720F-059F-464B-8066-747073D4507B}">
      <dgm:prSet/>
      <dgm:spPr/>
      <dgm:t>
        <a:bodyPr/>
        <a:lstStyle/>
        <a:p>
          <a:endParaRPr lang="en-US"/>
        </a:p>
      </dgm:t>
    </dgm:pt>
    <dgm:pt modelId="{E1042FE5-77FF-4970-B704-8AC0078E6F05}" type="parTrans" cxnId="{130EB30F-979E-4525-BF42-965AEF77B8CA}">
      <dgm:prSet/>
      <dgm:spPr/>
      <dgm:t>
        <a:bodyPr/>
        <a:lstStyle/>
        <a:p>
          <a:endParaRPr lang="en-US"/>
        </a:p>
      </dgm:t>
    </dgm:pt>
    <dgm:pt modelId="{81CDDB8A-0E63-4514-AB9D-B06F59C07430}" type="sibTrans" cxnId="{130EB30F-979E-4525-BF42-965AEF77B8CA}">
      <dgm:prSet/>
      <dgm:spPr/>
      <dgm:t>
        <a:bodyPr/>
        <a:lstStyle/>
        <a:p>
          <a:endParaRPr lang="en-US"/>
        </a:p>
      </dgm:t>
    </dgm:pt>
    <dgm:pt modelId="{6EBD5B74-A92D-416B-ACB6-D56C219E574A}">
      <dgm:prSet/>
      <dgm:spPr/>
      <dgm:t>
        <a:bodyPr/>
        <a:lstStyle/>
        <a:p>
          <a:endParaRPr lang="en-US"/>
        </a:p>
      </dgm:t>
    </dgm:pt>
    <dgm:pt modelId="{326646D5-2D41-433A-8D0C-6F515E7DB2B3}" type="parTrans" cxnId="{DCB458E0-0C78-4E05-9F15-BE8D9A60F72D}">
      <dgm:prSet/>
      <dgm:spPr/>
      <dgm:t>
        <a:bodyPr/>
        <a:lstStyle/>
        <a:p>
          <a:endParaRPr lang="en-US"/>
        </a:p>
      </dgm:t>
    </dgm:pt>
    <dgm:pt modelId="{E16CDA57-F9AB-4659-B360-D882BD165417}" type="sibTrans" cxnId="{DCB458E0-0C78-4E05-9F15-BE8D9A60F72D}">
      <dgm:prSet/>
      <dgm:spPr/>
      <dgm:t>
        <a:bodyPr/>
        <a:lstStyle/>
        <a:p>
          <a:endParaRPr lang="en-US"/>
        </a:p>
      </dgm:t>
    </dgm:pt>
    <dgm:pt modelId="{3308030D-AE52-41D7-BA52-69DCDD486B24}">
      <dgm:prSet/>
      <dgm:spPr/>
      <dgm:t>
        <a:bodyPr/>
        <a:lstStyle/>
        <a:p>
          <a:endParaRPr lang="en-US"/>
        </a:p>
      </dgm:t>
    </dgm:pt>
    <dgm:pt modelId="{DF0C7B06-9B21-4D5C-8668-1D0A49FA0978}" type="parTrans" cxnId="{AE600F1F-7FAD-4152-8F6F-C1A6C633EBBD}">
      <dgm:prSet/>
      <dgm:spPr/>
      <dgm:t>
        <a:bodyPr/>
        <a:lstStyle/>
        <a:p>
          <a:endParaRPr lang="en-US"/>
        </a:p>
      </dgm:t>
    </dgm:pt>
    <dgm:pt modelId="{438D9768-A85E-457A-AB44-62CFBB25DFD6}" type="sibTrans" cxnId="{AE600F1F-7FAD-4152-8F6F-C1A6C633EBBD}">
      <dgm:prSet/>
      <dgm:spPr/>
      <dgm:t>
        <a:bodyPr/>
        <a:lstStyle/>
        <a:p>
          <a:endParaRPr lang="en-US"/>
        </a:p>
      </dgm:t>
    </dgm:pt>
    <dgm:pt modelId="{C0DB560A-12DB-4CD9-8F4B-4BC5F5BD98C7}">
      <dgm:prSet/>
      <dgm:spPr/>
      <dgm:t>
        <a:bodyPr/>
        <a:lstStyle/>
        <a:p>
          <a:endParaRPr lang="en-US"/>
        </a:p>
      </dgm:t>
    </dgm:pt>
    <dgm:pt modelId="{C0D20A8F-79B0-4F75-A1C2-ADCFC47CAA41}" type="parTrans" cxnId="{F033CACB-BCA8-4179-B38C-CDD4BB509954}">
      <dgm:prSet/>
      <dgm:spPr/>
      <dgm:t>
        <a:bodyPr/>
        <a:lstStyle/>
        <a:p>
          <a:endParaRPr lang="en-US"/>
        </a:p>
      </dgm:t>
    </dgm:pt>
    <dgm:pt modelId="{7523A5CD-B16E-4E45-8776-347498BACB2E}" type="sibTrans" cxnId="{F033CACB-BCA8-4179-B38C-CDD4BB509954}">
      <dgm:prSet/>
      <dgm:spPr/>
      <dgm:t>
        <a:bodyPr/>
        <a:lstStyle/>
        <a:p>
          <a:endParaRPr lang="en-US"/>
        </a:p>
      </dgm:t>
    </dgm:pt>
    <dgm:pt modelId="{BFAF1B61-8E35-4313-A5BB-1A6A8ADDA79F}">
      <dgm:prSet/>
      <dgm:spPr/>
      <dgm:t>
        <a:bodyPr/>
        <a:lstStyle/>
        <a:p>
          <a:pPr rtl="0"/>
          <a:r>
            <a:rPr lang="en-US" dirty="0" smtClean="0"/>
            <a:t>Unrealistic schedule</a:t>
          </a:r>
          <a:endParaRPr lang="en-US" dirty="0"/>
        </a:p>
      </dgm:t>
    </dgm:pt>
    <dgm:pt modelId="{EC9B4593-C00B-4DA0-AB7C-C1D3F6AE5BAB}" type="parTrans" cxnId="{E765C735-C8ED-4077-90BB-680D886DF052}">
      <dgm:prSet/>
      <dgm:spPr/>
      <dgm:t>
        <a:bodyPr/>
        <a:lstStyle/>
        <a:p>
          <a:endParaRPr lang="en-US"/>
        </a:p>
      </dgm:t>
    </dgm:pt>
    <dgm:pt modelId="{81E62717-8DDA-43D1-9372-73A2E93EE4AB}" type="sibTrans" cxnId="{E765C735-C8ED-4077-90BB-680D886DF052}">
      <dgm:prSet/>
      <dgm:spPr/>
      <dgm:t>
        <a:bodyPr/>
        <a:lstStyle/>
        <a:p>
          <a:endParaRPr lang="en-US"/>
        </a:p>
      </dgm:t>
    </dgm:pt>
    <dgm:pt modelId="{01F2FFCA-F8F1-47AB-B284-C169EC64EE9B}">
      <dgm:prSet/>
      <dgm:spPr/>
      <dgm:t>
        <a:bodyPr/>
        <a:lstStyle/>
        <a:p>
          <a:pPr rtl="0"/>
          <a:r>
            <a:rPr lang="en-US" dirty="0" smtClean="0"/>
            <a:t>Choosing Peak season vs. lean season</a:t>
          </a:r>
          <a:endParaRPr lang="en-US" dirty="0"/>
        </a:p>
      </dgm:t>
    </dgm:pt>
    <dgm:pt modelId="{3F41A61E-79EC-43C7-8E98-3B00AD4F2CD6}" type="parTrans" cxnId="{DB67ED4E-E942-4903-9B3F-74BC022FE9A9}">
      <dgm:prSet/>
      <dgm:spPr/>
      <dgm:t>
        <a:bodyPr/>
        <a:lstStyle/>
        <a:p>
          <a:endParaRPr lang="en-US"/>
        </a:p>
      </dgm:t>
    </dgm:pt>
    <dgm:pt modelId="{94DA554B-6522-40EE-B0FA-611DEFB15AE7}" type="sibTrans" cxnId="{DB67ED4E-E942-4903-9B3F-74BC022FE9A9}">
      <dgm:prSet/>
      <dgm:spPr/>
      <dgm:t>
        <a:bodyPr/>
        <a:lstStyle/>
        <a:p>
          <a:endParaRPr lang="en-US"/>
        </a:p>
      </dgm:t>
    </dgm:pt>
    <dgm:pt modelId="{22ABAACC-5D77-40FD-9188-E616406D57DC}">
      <dgm:prSet/>
      <dgm:spPr/>
      <dgm:t>
        <a:bodyPr/>
        <a:lstStyle/>
        <a:p>
          <a:pPr rtl="0"/>
          <a:r>
            <a:rPr lang="en-US" dirty="0" smtClean="0"/>
            <a:t>Not enough experience people</a:t>
          </a:r>
          <a:endParaRPr lang="en-US" dirty="0"/>
        </a:p>
      </dgm:t>
    </dgm:pt>
    <dgm:pt modelId="{91BCFBC9-FB6C-4F44-90CD-F7946E090351}" type="parTrans" cxnId="{01849937-3E24-43BF-9172-38FB9AF2A182}">
      <dgm:prSet/>
      <dgm:spPr/>
      <dgm:t>
        <a:bodyPr/>
        <a:lstStyle/>
        <a:p>
          <a:endParaRPr lang="en-US"/>
        </a:p>
      </dgm:t>
    </dgm:pt>
    <dgm:pt modelId="{60316025-AC9C-4568-A218-3C6DAD5FF8E6}" type="sibTrans" cxnId="{01849937-3E24-43BF-9172-38FB9AF2A182}">
      <dgm:prSet/>
      <dgm:spPr/>
      <dgm:t>
        <a:bodyPr/>
        <a:lstStyle/>
        <a:p>
          <a:endParaRPr lang="en-US"/>
        </a:p>
      </dgm:t>
    </dgm:pt>
    <dgm:pt modelId="{77E0FD68-8B38-4C9D-9EC1-BC4A1D2A8795}">
      <dgm:prSet/>
      <dgm:spPr/>
      <dgm:t>
        <a:bodyPr/>
        <a:lstStyle/>
        <a:p>
          <a:pPr rtl="0"/>
          <a:r>
            <a:rPr lang="en-US" dirty="0" smtClean="0"/>
            <a:t>Pressure to perform</a:t>
          </a:r>
          <a:endParaRPr lang="en-US" dirty="0"/>
        </a:p>
      </dgm:t>
    </dgm:pt>
    <dgm:pt modelId="{AD5EFD9C-275B-49D7-A232-70B461D5E059}" type="parTrans" cxnId="{5CF174D0-DAC7-49EA-905A-5AE6D6F3EB97}">
      <dgm:prSet/>
      <dgm:spPr/>
      <dgm:t>
        <a:bodyPr/>
        <a:lstStyle/>
        <a:p>
          <a:endParaRPr lang="en-US"/>
        </a:p>
      </dgm:t>
    </dgm:pt>
    <dgm:pt modelId="{9DF97729-EFAA-4BAA-90C4-45C8D30A621F}" type="sibTrans" cxnId="{5CF174D0-DAC7-49EA-905A-5AE6D6F3EB97}">
      <dgm:prSet/>
      <dgm:spPr/>
      <dgm:t>
        <a:bodyPr/>
        <a:lstStyle/>
        <a:p>
          <a:endParaRPr lang="en-US"/>
        </a:p>
      </dgm:t>
    </dgm:pt>
    <dgm:pt modelId="{B482E803-FAB6-429A-83BF-63D10A05E2A0}" type="pres">
      <dgm:prSet presAssocID="{B5F5FEE5-060F-498B-8990-C6502B24C571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D64DF0-579F-437F-973F-7776D838A424}" type="pres">
      <dgm:prSet presAssocID="{B5F5FEE5-060F-498B-8990-C6502B24C571}" presName="children" presStyleCnt="0"/>
      <dgm:spPr/>
    </dgm:pt>
    <dgm:pt modelId="{9441203E-4B7C-45E6-9242-5F297F5937E4}" type="pres">
      <dgm:prSet presAssocID="{B5F5FEE5-060F-498B-8990-C6502B24C571}" presName="child1group" presStyleCnt="0"/>
      <dgm:spPr/>
    </dgm:pt>
    <dgm:pt modelId="{6FA1E999-0AF5-4B49-9B43-A61F58C4EED9}" type="pres">
      <dgm:prSet presAssocID="{B5F5FEE5-060F-498B-8990-C6502B24C571}" presName="child1" presStyleLbl="bgAcc1" presStyleIdx="0" presStyleCnt="4"/>
      <dgm:spPr/>
      <dgm:t>
        <a:bodyPr/>
        <a:lstStyle/>
        <a:p>
          <a:endParaRPr lang="en-US"/>
        </a:p>
      </dgm:t>
    </dgm:pt>
    <dgm:pt modelId="{327BDEEC-F2AB-419A-AA49-8EE6BB04072C}" type="pres">
      <dgm:prSet presAssocID="{B5F5FEE5-060F-498B-8990-C6502B24C571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89C116-2002-4097-AF92-44560DCC8714}" type="pres">
      <dgm:prSet presAssocID="{B5F5FEE5-060F-498B-8990-C6502B24C571}" presName="child2group" presStyleCnt="0"/>
      <dgm:spPr/>
    </dgm:pt>
    <dgm:pt modelId="{15DF47B7-BE03-4B3E-B7E3-CC310F5DDD4D}" type="pres">
      <dgm:prSet presAssocID="{B5F5FEE5-060F-498B-8990-C6502B24C571}" presName="child2" presStyleLbl="bgAcc1" presStyleIdx="1" presStyleCnt="4"/>
      <dgm:spPr/>
      <dgm:t>
        <a:bodyPr/>
        <a:lstStyle/>
        <a:p>
          <a:endParaRPr lang="en-US"/>
        </a:p>
      </dgm:t>
    </dgm:pt>
    <dgm:pt modelId="{02D56C9F-9263-4F7C-9957-9FE95FBC66E7}" type="pres">
      <dgm:prSet presAssocID="{B5F5FEE5-060F-498B-8990-C6502B24C571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6DEB95-5693-4FD1-8968-3CC714DB1194}" type="pres">
      <dgm:prSet presAssocID="{B5F5FEE5-060F-498B-8990-C6502B24C571}" presName="child3group" presStyleCnt="0"/>
      <dgm:spPr/>
    </dgm:pt>
    <dgm:pt modelId="{2BE771E4-1D74-46B6-9F50-87589330AA70}" type="pres">
      <dgm:prSet presAssocID="{B5F5FEE5-060F-498B-8990-C6502B24C571}" presName="child3" presStyleLbl="bgAcc1" presStyleIdx="2" presStyleCnt="4"/>
      <dgm:spPr/>
      <dgm:t>
        <a:bodyPr/>
        <a:lstStyle/>
        <a:p>
          <a:endParaRPr lang="en-US"/>
        </a:p>
      </dgm:t>
    </dgm:pt>
    <dgm:pt modelId="{B98BD787-9FD1-4E15-8A78-2C64948F26E2}" type="pres">
      <dgm:prSet presAssocID="{B5F5FEE5-060F-498B-8990-C6502B24C571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C7F5CA-CC98-4A0A-9EB3-C51536D0784E}" type="pres">
      <dgm:prSet presAssocID="{B5F5FEE5-060F-498B-8990-C6502B24C571}" presName="child4group" presStyleCnt="0"/>
      <dgm:spPr/>
    </dgm:pt>
    <dgm:pt modelId="{195C7574-E4BA-4F6A-B3A6-DF9E5A60AD52}" type="pres">
      <dgm:prSet presAssocID="{B5F5FEE5-060F-498B-8990-C6502B24C571}" presName="child4" presStyleLbl="bgAcc1" presStyleIdx="3" presStyleCnt="4"/>
      <dgm:spPr/>
      <dgm:t>
        <a:bodyPr/>
        <a:lstStyle/>
        <a:p>
          <a:endParaRPr lang="en-US"/>
        </a:p>
      </dgm:t>
    </dgm:pt>
    <dgm:pt modelId="{9D077797-B374-45E7-B846-D53602E909ED}" type="pres">
      <dgm:prSet presAssocID="{B5F5FEE5-060F-498B-8990-C6502B24C571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E63838-CC8C-441D-9E40-E45D4205FA16}" type="pres">
      <dgm:prSet presAssocID="{B5F5FEE5-060F-498B-8990-C6502B24C571}" presName="childPlaceholder" presStyleCnt="0"/>
      <dgm:spPr/>
    </dgm:pt>
    <dgm:pt modelId="{0D7300AD-04F1-47AE-A324-3523D5CAFB3D}" type="pres">
      <dgm:prSet presAssocID="{B5F5FEE5-060F-498B-8990-C6502B24C571}" presName="circle" presStyleCnt="0"/>
      <dgm:spPr/>
    </dgm:pt>
    <dgm:pt modelId="{63D81D57-786F-4D90-BB00-C61A5430FA03}" type="pres">
      <dgm:prSet presAssocID="{B5F5FEE5-060F-498B-8990-C6502B24C571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9FBA87-7512-48C8-9469-6B8A616ACDD9}" type="pres">
      <dgm:prSet presAssocID="{B5F5FEE5-060F-498B-8990-C6502B24C571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A79E9E-8556-41DB-9B30-1295932B1D8B}" type="pres">
      <dgm:prSet presAssocID="{B5F5FEE5-060F-498B-8990-C6502B24C571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FFEC0D-0222-418E-AD83-4E20ED0BF91F}" type="pres">
      <dgm:prSet presAssocID="{B5F5FEE5-060F-498B-8990-C6502B24C571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86F32-4E0C-49F3-BDF3-866FD49E7150}" type="pres">
      <dgm:prSet presAssocID="{B5F5FEE5-060F-498B-8990-C6502B24C571}" presName="quadrantPlaceholder" presStyleCnt="0"/>
      <dgm:spPr/>
    </dgm:pt>
    <dgm:pt modelId="{2DB4CBC5-59DB-44A8-A3AD-78C286974806}" type="pres">
      <dgm:prSet presAssocID="{B5F5FEE5-060F-498B-8990-C6502B24C571}" presName="center1" presStyleLbl="fgShp" presStyleIdx="0" presStyleCnt="2"/>
      <dgm:spPr/>
    </dgm:pt>
    <dgm:pt modelId="{424874C5-3852-4F56-976A-9A7CB80297EF}" type="pres">
      <dgm:prSet presAssocID="{B5F5FEE5-060F-498B-8990-C6502B24C571}" presName="center2" presStyleLbl="fgShp" presStyleIdx="1" presStyleCnt="2"/>
      <dgm:spPr/>
    </dgm:pt>
  </dgm:ptLst>
  <dgm:cxnLst>
    <dgm:cxn modelId="{F033CACB-BCA8-4179-B38C-CDD4BB509954}" srcId="{B5F5FEE5-060F-498B-8990-C6502B24C571}" destId="{C0DB560A-12DB-4CD9-8F4B-4BC5F5BD98C7}" srcOrd="6" destOrd="0" parTransId="{C0D20A8F-79B0-4F75-A1C2-ADCFC47CAA41}" sibTransId="{7523A5CD-B16E-4E45-8776-347498BACB2E}"/>
    <dgm:cxn modelId="{6261530C-820E-434A-87BF-AFD7CC263761}" type="presOf" srcId="{4FB962EB-3AE7-48A6-ACFD-E6A6C4F9C65E}" destId="{327BDEEC-F2AB-419A-AA49-8EE6BB04072C}" srcOrd="1" destOrd="0" presId="urn:microsoft.com/office/officeart/2005/8/layout/cycle4"/>
    <dgm:cxn modelId="{130EB30F-979E-4525-BF42-965AEF77B8CA}" srcId="{B5F5FEE5-060F-498B-8990-C6502B24C571}" destId="{ACD4720F-059F-464B-8066-747073D4507B}" srcOrd="4" destOrd="0" parTransId="{E1042FE5-77FF-4970-B704-8AC0078E6F05}" sibTransId="{81CDDB8A-0E63-4514-AB9D-B06F59C07430}"/>
    <dgm:cxn modelId="{E765C735-C8ED-4077-90BB-680D886DF052}" srcId="{05B80A6C-17EE-47D0-B9E8-D2F39BB3CCB3}" destId="{BFAF1B61-8E35-4313-A5BB-1A6A8ADDA79F}" srcOrd="0" destOrd="0" parTransId="{EC9B4593-C00B-4DA0-AB7C-C1D3F6AE5BAB}" sibTransId="{81E62717-8DDA-43D1-9372-73A2E93EE4AB}"/>
    <dgm:cxn modelId="{82A839DB-8E3E-44F6-9D97-A339BECC19BF}" srcId="{B5F5FEE5-060F-498B-8990-C6502B24C571}" destId="{05B80A6C-17EE-47D0-B9E8-D2F39BB3CCB3}" srcOrd="1" destOrd="0" parTransId="{F8CCA923-832B-4278-A65E-18029FAF025A}" sibTransId="{C8A83BA2-8016-4469-B850-E36A128F72B7}"/>
    <dgm:cxn modelId="{B7DB83CA-4E9D-461D-B732-5910CA3435B7}" type="presOf" srcId="{D6B24054-0E8F-4A27-8AE2-7BEE6F11020C}" destId="{A1A79E9E-8556-41DB-9B30-1295932B1D8B}" srcOrd="0" destOrd="0" presId="urn:microsoft.com/office/officeart/2005/8/layout/cycle4"/>
    <dgm:cxn modelId="{792969E1-D323-45ED-B4EF-AAFCB048F288}" type="presOf" srcId="{523B1A54-9D99-4E54-B572-36D590AF5AAC}" destId="{195C7574-E4BA-4F6A-B3A6-DF9E5A60AD52}" srcOrd="0" destOrd="0" presId="urn:microsoft.com/office/officeart/2005/8/layout/cycle4"/>
    <dgm:cxn modelId="{E7E4FD64-9A21-4673-9C33-5F5A52A84D9A}" srcId="{C35E1FA2-168F-4C03-BE8F-D03E4783B621}" destId="{523B1A54-9D99-4E54-B572-36D590AF5AAC}" srcOrd="0" destOrd="0" parTransId="{3FC1A1E4-37CC-428F-826B-C8741AC760A5}" sibTransId="{685DE369-7E74-4265-8B24-42191396AD2E}"/>
    <dgm:cxn modelId="{5B2AD677-3E1F-4E65-87D1-A042FA7D8BB8}" type="presOf" srcId="{01F2FFCA-F8F1-47AB-B284-C169EC64EE9B}" destId="{B98BD787-9FD1-4E15-8A78-2C64948F26E2}" srcOrd="1" destOrd="0" presId="urn:microsoft.com/office/officeart/2005/8/layout/cycle4"/>
    <dgm:cxn modelId="{5B5FF845-6A8C-4B19-A2BA-8D301F7A6283}" type="presOf" srcId="{22ABAACC-5D77-40FD-9188-E616406D57DC}" destId="{6FA1E999-0AF5-4B49-9B43-A61F58C4EED9}" srcOrd="0" destOrd="1" presId="urn:microsoft.com/office/officeart/2005/8/layout/cycle4"/>
    <dgm:cxn modelId="{01849937-3E24-43BF-9172-38FB9AF2A182}" srcId="{3F8A5C43-6B34-4C1B-B34B-39E2918718F6}" destId="{22ABAACC-5D77-40FD-9188-E616406D57DC}" srcOrd="1" destOrd="0" parTransId="{91BCFBC9-FB6C-4F44-90CD-F7946E090351}" sibTransId="{60316025-AC9C-4568-A218-3C6DAD5FF8E6}"/>
    <dgm:cxn modelId="{5CF174D0-DAC7-49EA-905A-5AE6D6F3EB97}" srcId="{05B80A6C-17EE-47D0-B9E8-D2F39BB3CCB3}" destId="{77E0FD68-8B38-4C9D-9EC1-BC4A1D2A8795}" srcOrd="1" destOrd="0" parTransId="{AD5EFD9C-275B-49D7-A232-70B461D5E059}" sibTransId="{9DF97729-EFAA-4BAA-90C4-45C8D30A621F}"/>
    <dgm:cxn modelId="{7F137220-E602-4404-99AD-926B04517F3D}" type="presOf" srcId="{C35E1FA2-168F-4C03-BE8F-D03E4783B621}" destId="{4BFFEC0D-0222-418E-AD83-4E20ED0BF91F}" srcOrd="0" destOrd="0" presId="urn:microsoft.com/office/officeart/2005/8/layout/cycle4"/>
    <dgm:cxn modelId="{58E9CA00-81E0-4EB9-BCD2-4D3EA3F02A1D}" type="presOf" srcId="{46447484-511A-4360-9EAD-7064B2787C47}" destId="{195C7574-E4BA-4F6A-B3A6-DF9E5A60AD52}" srcOrd="0" destOrd="1" presId="urn:microsoft.com/office/officeart/2005/8/layout/cycle4"/>
    <dgm:cxn modelId="{2D37479F-5A52-41C9-97CD-17B8AE8D7BD1}" type="presOf" srcId="{BFAF1B61-8E35-4313-A5BB-1A6A8ADDA79F}" destId="{02D56C9F-9263-4F7C-9957-9FE95FBC66E7}" srcOrd="1" destOrd="0" presId="urn:microsoft.com/office/officeart/2005/8/layout/cycle4"/>
    <dgm:cxn modelId="{C57C99AD-240F-4702-BB91-74CE6620F724}" type="presOf" srcId="{BFAF1B61-8E35-4313-A5BB-1A6A8ADDA79F}" destId="{15DF47B7-BE03-4B3E-B7E3-CC310F5DDD4D}" srcOrd="0" destOrd="0" presId="urn:microsoft.com/office/officeart/2005/8/layout/cycle4"/>
    <dgm:cxn modelId="{F5F6F794-3BBC-40B4-AB9C-9E5F12FC222D}" type="presOf" srcId="{22ABAACC-5D77-40FD-9188-E616406D57DC}" destId="{327BDEEC-F2AB-419A-AA49-8EE6BB04072C}" srcOrd="1" destOrd="1" presId="urn:microsoft.com/office/officeart/2005/8/layout/cycle4"/>
    <dgm:cxn modelId="{6B77B82C-B2E3-455D-8A53-CAAC9AD65E07}" srcId="{B5F5FEE5-060F-498B-8990-C6502B24C571}" destId="{D6B24054-0E8F-4A27-8AE2-7BEE6F11020C}" srcOrd="2" destOrd="0" parTransId="{3CC72D18-F24D-4C2A-8BEC-AF7B74B2B598}" sibTransId="{61BFA1F0-74E6-4E65-AF75-9DCB010163BF}"/>
    <dgm:cxn modelId="{5A8FB495-C0C3-4F52-860D-58B6E11456CC}" type="presOf" srcId="{4FB962EB-3AE7-48A6-ACFD-E6A6C4F9C65E}" destId="{6FA1E999-0AF5-4B49-9B43-A61F58C4EED9}" srcOrd="0" destOrd="0" presId="urn:microsoft.com/office/officeart/2005/8/layout/cycle4"/>
    <dgm:cxn modelId="{BEBFBCF2-17B3-4EAE-9E9D-D6CE9C40798E}" type="presOf" srcId="{3F8A5C43-6B34-4C1B-B34B-39E2918718F6}" destId="{63D81D57-786F-4D90-BB00-C61A5430FA03}" srcOrd="0" destOrd="0" presId="urn:microsoft.com/office/officeart/2005/8/layout/cycle4"/>
    <dgm:cxn modelId="{2796D20C-3A95-4184-8424-9B8ECBA40767}" type="presOf" srcId="{46447484-511A-4360-9EAD-7064B2787C47}" destId="{9D077797-B374-45E7-B846-D53602E909ED}" srcOrd="1" destOrd="1" presId="urn:microsoft.com/office/officeart/2005/8/layout/cycle4"/>
    <dgm:cxn modelId="{96A52760-17D8-4A2E-9C2A-9F5F65C512FD}" type="presOf" srcId="{77E0FD68-8B38-4C9D-9EC1-BC4A1D2A8795}" destId="{15DF47B7-BE03-4B3E-B7E3-CC310F5DDD4D}" srcOrd="0" destOrd="1" presId="urn:microsoft.com/office/officeart/2005/8/layout/cycle4"/>
    <dgm:cxn modelId="{DCB458E0-0C78-4E05-9F15-BE8D9A60F72D}" srcId="{ACD4720F-059F-464B-8066-747073D4507B}" destId="{6EBD5B74-A92D-416B-ACB6-D56C219E574A}" srcOrd="0" destOrd="0" parTransId="{326646D5-2D41-433A-8D0C-6F515E7DB2B3}" sibTransId="{E16CDA57-F9AB-4659-B360-D882BD165417}"/>
    <dgm:cxn modelId="{C9133B96-5135-4F6F-A5BF-E7B838F30178}" type="presOf" srcId="{B5F5FEE5-060F-498B-8990-C6502B24C571}" destId="{B482E803-FAB6-429A-83BF-63D10A05E2A0}" srcOrd="0" destOrd="0" presId="urn:microsoft.com/office/officeart/2005/8/layout/cycle4"/>
    <dgm:cxn modelId="{83EF6FE9-79BB-4886-B803-0506251C4095}" type="presOf" srcId="{05B80A6C-17EE-47D0-B9E8-D2F39BB3CCB3}" destId="{BF9FBA87-7512-48C8-9469-6B8A616ACDD9}" srcOrd="0" destOrd="0" presId="urn:microsoft.com/office/officeart/2005/8/layout/cycle4"/>
    <dgm:cxn modelId="{0DF15933-F5A6-4518-8F4D-779C1DD1EF53}" srcId="{B5F5FEE5-060F-498B-8990-C6502B24C571}" destId="{C35E1FA2-168F-4C03-BE8F-D03E4783B621}" srcOrd="3" destOrd="0" parTransId="{91BFDA3F-B3E5-4E3C-9C00-B2D025D4F323}" sibTransId="{DE95208D-E14E-4516-9AC7-BB62F45F2BEA}"/>
    <dgm:cxn modelId="{AE600F1F-7FAD-4152-8F6F-C1A6C633EBBD}" srcId="{B5F5FEE5-060F-498B-8990-C6502B24C571}" destId="{3308030D-AE52-41D7-BA52-69DCDD486B24}" srcOrd="5" destOrd="0" parTransId="{DF0C7B06-9B21-4D5C-8668-1D0A49FA0978}" sibTransId="{438D9768-A85E-457A-AB44-62CFBB25DFD6}"/>
    <dgm:cxn modelId="{59B3D2BA-DA29-4BA9-A627-BA8D68CAEEEB}" srcId="{B5F5FEE5-060F-498B-8990-C6502B24C571}" destId="{3F8A5C43-6B34-4C1B-B34B-39E2918718F6}" srcOrd="0" destOrd="0" parTransId="{15DDCADC-D730-4201-8537-83E36A572D22}" sibTransId="{A5C9EC43-128C-473D-8CD3-F316A56AE549}"/>
    <dgm:cxn modelId="{CA8EE948-8BB0-474C-9B29-D6E30D9A92E0}" type="presOf" srcId="{01F2FFCA-F8F1-47AB-B284-C169EC64EE9B}" destId="{2BE771E4-1D74-46B6-9F50-87589330AA70}" srcOrd="0" destOrd="0" presId="urn:microsoft.com/office/officeart/2005/8/layout/cycle4"/>
    <dgm:cxn modelId="{9DF2A207-E744-44B0-922E-3A01E34D15E5}" type="presOf" srcId="{523B1A54-9D99-4E54-B572-36D590AF5AAC}" destId="{9D077797-B374-45E7-B846-D53602E909ED}" srcOrd="1" destOrd="0" presId="urn:microsoft.com/office/officeart/2005/8/layout/cycle4"/>
    <dgm:cxn modelId="{BA5D0FE7-22B8-4BB9-AC33-572795EAB7AA}" srcId="{3F8A5C43-6B34-4C1B-B34B-39E2918718F6}" destId="{4FB962EB-3AE7-48A6-ACFD-E6A6C4F9C65E}" srcOrd="0" destOrd="0" parTransId="{EE03BF9B-6C60-4289-9A80-8E1A46687955}" sibTransId="{5D34F7F1-D25A-4C07-815A-3FCDD1E06016}"/>
    <dgm:cxn modelId="{DB67ED4E-E942-4903-9B3F-74BC022FE9A9}" srcId="{D6B24054-0E8F-4A27-8AE2-7BEE6F11020C}" destId="{01F2FFCA-F8F1-47AB-B284-C169EC64EE9B}" srcOrd="0" destOrd="0" parTransId="{3F41A61E-79EC-43C7-8E98-3B00AD4F2CD6}" sibTransId="{94DA554B-6522-40EE-B0FA-611DEFB15AE7}"/>
    <dgm:cxn modelId="{2BD12699-7693-4BBE-976E-D074BB479826}" srcId="{C35E1FA2-168F-4C03-BE8F-D03E4783B621}" destId="{46447484-511A-4360-9EAD-7064B2787C47}" srcOrd="1" destOrd="0" parTransId="{A74BF1B0-73B0-4496-A46C-5D53350FC650}" sibTransId="{FE0922FB-17B2-4961-939B-F97E9666107E}"/>
    <dgm:cxn modelId="{84FECC55-39AF-4674-B466-67D51ECE9287}" type="presOf" srcId="{77E0FD68-8B38-4C9D-9EC1-BC4A1D2A8795}" destId="{02D56C9F-9263-4F7C-9957-9FE95FBC66E7}" srcOrd="1" destOrd="1" presId="urn:microsoft.com/office/officeart/2005/8/layout/cycle4"/>
    <dgm:cxn modelId="{17B057C5-88EF-489B-97BA-2036D71EECE8}" type="presParOf" srcId="{B482E803-FAB6-429A-83BF-63D10A05E2A0}" destId="{88D64DF0-579F-437F-973F-7776D838A424}" srcOrd="0" destOrd="0" presId="urn:microsoft.com/office/officeart/2005/8/layout/cycle4"/>
    <dgm:cxn modelId="{E8FBF69D-D874-4919-A051-FFBCF91292DC}" type="presParOf" srcId="{88D64DF0-579F-437F-973F-7776D838A424}" destId="{9441203E-4B7C-45E6-9242-5F297F5937E4}" srcOrd="0" destOrd="0" presId="urn:microsoft.com/office/officeart/2005/8/layout/cycle4"/>
    <dgm:cxn modelId="{FDEF386B-EFA0-47AC-A9F5-9A78502B3F70}" type="presParOf" srcId="{9441203E-4B7C-45E6-9242-5F297F5937E4}" destId="{6FA1E999-0AF5-4B49-9B43-A61F58C4EED9}" srcOrd="0" destOrd="0" presId="urn:microsoft.com/office/officeart/2005/8/layout/cycle4"/>
    <dgm:cxn modelId="{0BB3C348-6035-41A8-9607-F6A1BDBDA94B}" type="presParOf" srcId="{9441203E-4B7C-45E6-9242-5F297F5937E4}" destId="{327BDEEC-F2AB-419A-AA49-8EE6BB04072C}" srcOrd="1" destOrd="0" presId="urn:microsoft.com/office/officeart/2005/8/layout/cycle4"/>
    <dgm:cxn modelId="{644BA8B8-A1EC-4CFB-83C9-5028AF6BA81A}" type="presParOf" srcId="{88D64DF0-579F-437F-973F-7776D838A424}" destId="{DA89C116-2002-4097-AF92-44560DCC8714}" srcOrd="1" destOrd="0" presId="urn:microsoft.com/office/officeart/2005/8/layout/cycle4"/>
    <dgm:cxn modelId="{AC06ACAF-F5A9-4564-96A5-9642250438A3}" type="presParOf" srcId="{DA89C116-2002-4097-AF92-44560DCC8714}" destId="{15DF47B7-BE03-4B3E-B7E3-CC310F5DDD4D}" srcOrd="0" destOrd="0" presId="urn:microsoft.com/office/officeart/2005/8/layout/cycle4"/>
    <dgm:cxn modelId="{41E8AF21-69EE-46D7-8154-D5688F7AE662}" type="presParOf" srcId="{DA89C116-2002-4097-AF92-44560DCC8714}" destId="{02D56C9F-9263-4F7C-9957-9FE95FBC66E7}" srcOrd="1" destOrd="0" presId="urn:microsoft.com/office/officeart/2005/8/layout/cycle4"/>
    <dgm:cxn modelId="{1DBB8C60-F2CA-4099-889B-C3027493A805}" type="presParOf" srcId="{88D64DF0-579F-437F-973F-7776D838A424}" destId="{776DEB95-5693-4FD1-8968-3CC714DB1194}" srcOrd="2" destOrd="0" presId="urn:microsoft.com/office/officeart/2005/8/layout/cycle4"/>
    <dgm:cxn modelId="{8077B092-1363-416C-BD19-9F6B52DF1758}" type="presParOf" srcId="{776DEB95-5693-4FD1-8968-3CC714DB1194}" destId="{2BE771E4-1D74-46B6-9F50-87589330AA70}" srcOrd="0" destOrd="0" presId="urn:microsoft.com/office/officeart/2005/8/layout/cycle4"/>
    <dgm:cxn modelId="{CC65519E-8A81-4F32-A440-1BFB630B5CA2}" type="presParOf" srcId="{776DEB95-5693-4FD1-8968-3CC714DB1194}" destId="{B98BD787-9FD1-4E15-8A78-2C64948F26E2}" srcOrd="1" destOrd="0" presId="urn:microsoft.com/office/officeart/2005/8/layout/cycle4"/>
    <dgm:cxn modelId="{4D0AD69E-BE27-482D-86B8-A166D8053FC5}" type="presParOf" srcId="{88D64DF0-579F-437F-973F-7776D838A424}" destId="{DFC7F5CA-CC98-4A0A-9EB3-C51536D0784E}" srcOrd="3" destOrd="0" presId="urn:microsoft.com/office/officeart/2005/8/layout/cycle4"/>
    <dgm:cxn modelId="{E2C3AD87-7F2C-490C-AEC9-3DF1D9128963}" type="presParOf" srcId="{DFC7F5CA-CC98-4A0A-9EB3-C51536D0784E}" destId="{195C7574-E4BA-4F6A-B3A6-DF9E5A60AD52}" srcOrd="0" destOrd="0" presId="urn:microsoft.com/office/officeart/2005/8/layout/cycle4"/>
    <dgm:cxn modelId="{0E3FBD82-A925-4381-BDED-C35637F233FD}" type="presParOf" srcId="{DFC7F5CA-CC98-4A0A-9EB3-C51536D0784E}" destId="{9D077797-B374-45E7-B846-D53602E909ED}" srcOrd="1" destOrd="0" presId="urn:microsoft.com/office/officeart/2005/8/layout/cycle4"/>
    <dgm:cxn modelId="{FB50ED01-0DED-4683-83A0-E87AB132BB14}" type="presParOf" srcId="{88D64DF0-579F-437F-973F-7776D838A424}" destId="{E3E63838-CC8C-441D-9E40-E45D4205FA16}" srcOrd="4" destOrd="0" presId="urn:microsoft.com/office/officeart/2005/8/layout/cycle4"/>
    <dgm:cxn modelId="{08012956-EAB5-44FB-8251-3E16756D6B98}" type="presParOf" srcId="{B482E803-FAB6-429A-83BF-63D10A05E2A0}" destId="{0D7300AD-04F1-47AE-A324-3523D5CAFB3D}" srcOrd="1" destOrd="0" presId="urn:microsoft.com/office/officeart/2005/8/layout/cycle4"/>
    <dgm:cxn modelId="{632242CC-20FD-48AF-A2D4-935CE5DF663A}" type="presParOf" srcId="{0D7300AD-04F1-47AE-A324-3523D5CAFB3D}" destId="{63D81D57-786F-4D90-BB00-C61A5430FA03}" srcOrd="0" destOrd="0" presId="urn:microsoft.com/office/officeart/2005/8/layout/cycle4"/>
    <dgm:cxn modelId="{6AFD7DE3-4999-4565-8F08-EEDD7238C74F}" type="presParOf" srcId="{0D7300AD-04F1-47AE-A324-3523D5CAFB3D}" destId="{BF9FBA87-7512-48C8-9469-6B8A616ACDD9}" srcOrd="1" destOrd="0" presId="urn:microsoft.com/office/officeart/2005/8/layout/cycle4"/>
    <dgm:cxn modelId="{45ED51F5-64E4-4FC5-B358-A5E3FCB2BF01}" type="presParOf" srcId="{0D7300AD-04F1-47AE-A324-3523D5CAFB3D}" destId="{A1A79E9E-8556-41DB-9B30-1295932B1D8B}" srcOrd="2" destOrd="0" presId="urn:microsoft.com/office/officeart/2005/8/layout/cycle4"/>
    <dgm:cxn modelId="{9AC7A4F8-11F4-46F6-B289-56374CCB69CD}" type="presParOf" srcId="{0D7300AD-04F1-47AE-A324-3523D5CAFB3D}" destId="{4BFFEC0D-0222-418E-AD83-4E20ED0BF91F}" srcOrd="3" destOrd="0" presId="urn:microsoft.com/office/officeart/2005/8/layout/cycle4"/>
    <dgm:cxn modelId="{5230F28B-004D-499E-988C-F8A0386C8D7D}" type="presParOf" srcId="{0D7300AD-04F1-47AE-A324-3523D5CAFB3D}" destId="{ED586F32-4E0C-49F3-BDF3-866FD49E7150}" srcOrd="4" destOrd="0" presId="urn:microsoft.com/office/officeart/2005/8/layout/cycle4"/>
    <dgm:cxn modelId="{C4281FC4-A2CD-438F-B5D7-F4891B9A737A}" type="presParOf" srcId="{B482E803-FAB6-429A-83BF-63D10A05E2A0}" destId="{2DB4CBC5-59DB-44A8-A3AD-78C286974806}" srcOrd="2" destOrd="0" presId="urn:microsoft.com/office/officeart/2005/8/layout/cycle4"/>
    <dgm:cxn modelId="{A08BB145-D463-452A-876C-3BF00820F971}" type="presParOf" srcId="{B482E803-FAB6-429A-83BF-63D10A05E2A0}" destId="{424874C5-3852-4F56-976A-9A7CB80297EF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A4C513-1941-4718-9556-89F47F0ABFE3}" type="doc">
      <dgm:prSet loTypeId="urn:microsoft.com/office/officeart/2005/8/layout/bProcess4" loCatId="process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4649D1A-F417-4C3F-857F-D8F1B0A57DF8}">
      <dgm:prSet custT="1"/>
      <dgm:spPr/>
      <dgm:t>
        <a:bodyPr/>
        <a:lstStyle/>
        <a:p>
          <a:pPr rtl="0"/>
          <a:r>
            <a:rPr lang="en-US" sz="1200" b="1" dirty="0" smtClean="0"/>
            <a:t>Early 2000 - Appoint of new CIO – George Davis </a:t>
          </a:r>
          <a:endParaRPr lang="en-US" sz="1200" b="1" dirty="0"/>
        </a:p>
      </dgm:t>
    </dgm:pt>
    <dgm:pt modelId="{11E208BA-EEFA-49DB-94B5-DDED0D5B682F}" type="parTrans" cxnId="{86B89E63-5600-4A09-8FAD-925B172EA64F}">
      <dgm:prSet/>
      <dgm:spPr/>
      <dgm:t>
        <a:bodyPr/>
        <a:lstStyle/>
        <a:p>
          <a:endParaRPr lang="en-US"/>
        </a:p>
      </dgm:t>
    </dgm:pt>
    <dgm:pt modelId="{A93025CE-12EA-4558-B50A-327A5811343A}" type="sibTrans" cxnId="{86B89E63-5600-4A09-8FAD-925B172EA64F}">
      <dgm:prSet/>
      <dgm:spPr/>
      <dgm:t>
        <a:bodyPr/>
        <a:lstStyle/>
        <a:p>
          <a:endParaRPr lang="en-US"/>
        </a:p>
      </dgm:t>
    </dgm:pt>
    <dgm:pt modelId="{0CA519C5-6DC8-47F1-93D3-EA0C8FA4C20B}">
      <dgm:prSet custT="1"/>
      <dgm:spPr/>
      <dgm:t>
        <a:bodyPr/>
        <a:lstStyle/>
        <a:p>
          <a:pPr rtl="0"/>
          <a:r>
            <a:rPr lang="en-US" sz="1200" b="1" dirty="0" smtClean="0"/>
            <a:t>April 2000 – Rigorous software testing Program</a:t>
          </a:r>
          <a:endParaRPr lang="en-US" sz="1200" b="1" dirty="0"/>
        </a:p>
      </dgm:t>
    </dgm:pt>
    <dgm:pt modelId="{FA7F0DCB-D96E-47D1-BB6C-14B7CD3F762D}" type="parTrans" cxnId="{9BE78F98-EE4C-422E-A8EF-7954E327B7F3}">
      <dgm:prSet/>
      <dgm:spPr/>
      <dgm:t>
        <a:bodyPr/>
        <a:lstStyle/>
        <a:p>
          <a:endParaRPr lang="en-US"/>
        </a:p>
      </dgm:t>
    </dgm:pt>
    <dgm:pt modelId="{B9E0183F-9375-45F9-AAA9-D58D35AA48E9}" type="sibTrans" cxnId="{9BE78F98-EE4C-422E-A8EF-7954E327B7F3}">
      <dgm:prSet/>
      <dgm:spPr/>
      <dgm:t>
        <a:bodyPr/>
        <a:lstStyle/>
        <a:p>
          <a:endParaRPr lang="en-US"/>
        </a:p>
      </dgm:t>
    </dgm:pt>
    <dgm:pt modelId="{4A27AED3-CBA3-4F31-88CA-AC1A59E19D92}">
      <dgm:prSet custT="1"/>
      <dgm:spPr/>
      <dgm:t>
        <a:bodyPr/>
        <a:lstStyle/>
        <a:p>
          <a:pPr rtl="0"/>
          <a:r>
            <a:rPr lang="en-US" sz="1200" b="1" dirty="0" smtClean="0"/>
            <a:t>Sept-Oct 2000 – All initial problem with EPP fixed</a:t>
          </a:r>
          <a:endParaRPr lang="en-US" sz="1200" b="1" dirty="0"/>
        </a:p>
      </dgm:t>
    </dgm:pt>
    <dgm:pt modelId="{A0BAEFC8-AAD7-460A-9122-2767AF43BB63}" type="parTrans" cxnId="{A78A686F-93C2-40F9-AAE8-A6D03661B914}">
      <dgm:prSet/>
      <dgm:spPr/>
      <dgm:t>
        <a:bodyPr/>
        <a:lstStyle/>
        <a:p>
          <a:endParaRPr lang="en-US"/>
        </a:p>
      </dgm:t>
    </dgm:pt>
    <dgm:pt modelId="{2FF6B90E-4EBB-46B0-9322-D61B2941D6C6}" type="sibTrans" cxnId="{A78A686F-93C2-40F9-AAE8-A6D03661B914}">
      <dgm:prSet/>
      <dgm:spPr/>
      <dgm:t>
        <a:bodyPr/>
        <a:lstStyle/>
        <a:p>
          <a:endParaRPr lang="en-US"/>
        </a:p>
      </dgm:t>
    </dgm:pt>
    <dgm:pt modelId="{FFA9C36A-B22C-4AA7-8017-6CC069E87533}">
      <dgm:prSet custT="1"/>
      <dgm:spPr/>
      <dgm:t>
        <a:bodyPr/>
        <a:lstStyle/>
        <a:p>
          <a:pPr rtl="0"/>
          <a:r>
            <a:rPr lang="en-US" sz="1200" b="1" dirty="0" smtClean="0"/>
            <a:t>End 2000 – back in track – Sales US$4.2 Billion</a:t>
          </a:r>
          <a:endParaRPr lang="en-US" sz="1200" b="1" dirty="0"/>
        </a:p>
      </dgm:t>
    </dgm:pt>
    <dgm:pt modelId="{92DE30DC-E766-4809-A2DB-E1C8B61AA97A}" type="parTrans" cxnId="{76EBA394-4357-4774-A56F-90CC2AE63D39}">
      <dgm:prSet/>
      <dgm:spPr/>
      <dgm:t>
        <a:bodyPr/>
        <a:lstStyle/>
        <a:p>
          <a:endParaRPr lang="en-US"/>
        </a:p>
      </dgm:t>
    </dgm:pt>
    <dgm:pt modelId="{F5BDD60B-ED37-4473-B226-6BCDF9246C99}" type="sibTrans" cxnId="{76EBA394-4357-4774-A56F-90CC2AE63D39}">
      <dgm:prSet/>
      <dgm:spPr/>
      <dgm:t>
        <a:bodyPr/>
        <a:lstStyle/>
        <a:p>
          <a:endParaRPr lang="en-US"/>
        </a:p>
      </dgm:t>
    </dgm:pt>
    <dgm:pt modelId="{EB1FB39A-F064-48C5-A3E5-0575675E3CF3}">
      <dgm:prSet custT="1"/>
      <dgm:spPr/>
      <dgm:t>
        <a:bodyPr/>
        <a:lstStyle/>
        <a:p>
          <a:pPr rtl="0"/>
          <a:r>
            <a:rPr lang="en-US" sz="1200" b="1" dirty="0" smtClean="0"/>
            <a:t>July 2001 – Redesign of process to compliment SAP R/3 4.6</a:t>
          </a:r>
          <a:endParaRPr lang="en-US" sz="1200" b="1" dirty="0"/>
        </a:p>
      </dgm:t>
    </dgm:pt>
    <dgm:pt modelId="{FCFE6A02-5EC8-4B0D-A873-481B52733BC1}" type="parTrans" cxnId="{0B4B2888-6D48-478C-A0DB-452300618822}">
      <dgm:prSet/>
      <dgm:spPr/>
      <dgm:t>
        <a:bodyPr/>
        <a:lstStyle/>
        <a:p>
          <a:endParaRPr lang="en-US"/>
        </a:p>
      </dgm:t>
    </dgm:pt>
    <dgm:pt modelId="{EDB152C7-90BE-48B3-938B-A2491018080C}" type="sibTrans" cxnId="{0B4B2888-6D48-478C-A0DB-452300618822}">
      <dgm:prSet/>
      <dgm:spPr/>
      <dgm:t>
        <a:bodyPr/>
        <a:lstStyle/>
        <a:p>
          <a:endParaRPr lang="en-US"/>
        </a:p>
      </dgm:t>
    </dgm:pt>
    <dgm:pt modelId="{EB82BBCA-D679-489C-95C5-DDC28CD317EA}">
      <dgm:prSet custT="1"/>
      <dgm:spPr/>
      <dgm:t>
        <a:bodyPr/>
        <a:lstStyle/>
        <a:p>
          <a:pPr rtl="0"/>
          <a:r>
            <a:rPr lang="en-US" sz="1200" b="1" dirty="0" smtClean="0"/>
            <a:t>Jun 2002 – 20% less cost &amp; SAP used for Marketing Analysis and brand management</a:t>
          </a:r>
          <a:endParaRPr lang="en-US" sz="1200" b="1" dirty="0"/>
        </a:p>
      </dgm:t>
    </dgm:pt>
    <dgm:pt modelId="{3958EE47-A4AF-4A0D-BBEF-DE4B5974D3E7}" type="parTrans" cxnId="{C2874ECB-D827-4A9A-9E83-65310BF22B79}">
      <dgm:prSet/>
      <dgm:spPr/>
      <dgm:t>
        <a:bodyPr/>
        <a:lstStyle/>
        <a:p>
          <a:endParaRPr lang="en-US"/>
        </a:p>
      </dgm:t>
    </dgm:pt>
    <dgm:pt modelId="{8961FF61-123C-4646-A5D8-A49B471C0B6C}" type="sibTrans" cxnId="{C2874ECB-D827-4A9A-9E83-65310BF22B79}">
      <dgm:prSet/>
      <dgm:spPr/>
      <dgm:t>
        <a:bodyPr/>
        <a:lstStyle/>
        <a:p>
          <a:endParaRPr lang="en-US"/>
        </a:p>
      </dgm:t>
    </dgm:pt>
    <dgm:pt modelId="{681D74F5-4CB3-4487-9053-DD0B31FE0557}">
      <dgm:prSet custT="1"/>
      <dgm:spPr/>
      <dgm:t>
        <a:bodyPr/>
        <a:lstStyle/>
        <a:p>
          <a:pPr rtl="0"/>
          <a:r>
            <a:rPr lang="en-US" sz="1200" b="1" dirty="0" smtClean="0"/>
            <a:t>On going – Adequate time for training and testing</a:t>
          </a:r>
          <a:endParaRPr lang="en-US" sz="1200" b="1" dirty="0"/>
        </a:p>
      </dgm:t>
    </dgm:pt>
    <dgm:pt modelId="{EA388338-76D6-4993-84A7-40C28C2636D5}" type="parTrans" cxnId="{850D9C10-1444-4FE6-AE73-78610E5C5533}">
      <dgm:prSet/>
      <dgm:spPr/>
      <dgm:t>
        <a:bodyPr/>
        <a:lstStyle/>
        <a:p>
          <a:endParaRPr lang="en-US"/>
        </a:p>
      </dgm:t>
    </dgm:pt>
    <dgm:pt modelId="{CFAA2D4D-BB7D-4A00-99E4-8059657303E6}" type="sibTrans" cxnId="{850D9C10-1444-4FE6-AE73-78610E5C5533}">
      <dgm:prSet/>
      <dgm:spPr/>
      <dgm:t>
        <a:bodyPr/>
        <a:lstStyle/>
        <a:p>
          <a:endParaRPr lang="en-US"/>
        </a:p>
      </dgm:t>
    </dgm:pt>
    <dgm:pt modelId="{14E4E1D9-1DC0-433B-9D01-F309C0ACB50F}">
      <dgm:prSet custT="1"/>
      <dgm:spPr/>
      <dgm:t>
        <a:bodyPr/>
        <a:lstStyle/>
        <a:p>
          <a:pPr rtl="0"/>
          <a:r>
            <a:rPr lang="en-US" sz="1200" b="1" dirty="0" smtClean="0"/>
            <a:t>Consolidation - Built a 1.2 million </a:t>
          </a:r>
          <a:r>
            <a:rPr lang="en-US" sz="1200" b="1" dirty="0" err="1" smtClean="0"/>
            <a:t>Sqft</a:t>
          </a:r>
          <a:r>
            <a:rPr lang="en-US" sz="1200" b="1" dirty="0" smtClean="0"/>
            <a:t> Distribution center – reduce the order cycle by half – closed several warehouses</a:t>
          </a:r>
          <a:endParaRPr lang="en-US" sz="1200" b="1" dirty="0"/>
        </a:p>
      </dgm:t>
    </dgm:pt>
    <dgm:pt modelId="{097B5062-06F5-447B-A461-D752FF7ADEE3}" type="parTrans" cxnId="{ACF4B0C4-94C4-47B2-88D3-3D54748E7B7A}">
      <dgm:prSet/>
      <dgm:spPr/>
      <dgm:t>
        <a:bodyPr/>
        <a:lstStyle/>
        <a:p>
          <a:endParaRPr lang="en-US"/>
        </a:p>
      </dgm:t>
    </dgm:pt>
    <dgm:pt modelId="{83D1CEDB-9C90-40A7-B07A-DA8AB116CDAC}" type="sibTrans" cxnId="{ACF4B0C4-94C4-47B2-88D3-3D54748E7B7A}">
      <dgm:prSet/>
      <dgm:spPr/>
      <dgm:t>
        <a:bodyPr/>
        <a:lstStyle/>
        <a:p>
          <a:endParaRPr lang="en-US"/>
        </a:p>
      </dgm:t>
    </dgm:pt>
    <dgm:pt modelId="{C70EF157-0859-408E-9616-5EA1AD1A64B1}" type="pres">
      <dgm:prSet presAssocID="{02A4C513-1941-4718-9556-89F47F0ABFE3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E431872C-D76A-4472-BF88-3F8E4256DBD0}" type="pres">
      <dgm:prSet presAssocID="{34649D1A-F417-4C3F-857F-D8F1B0A57DF8}" presName="compNode" presStyleCnt="0"/>
      <dgm:spPr/>
    </dgm:pt>
    <dgm:pt modelId="{511B44E6-41B1-47E6-A7A4-AE34BEFEFD42}" type="pres">
      <dgm:prSet presAssocID="{34649D1A-F417-4C3F-857F-D8F1B0A57DF8}" presName="dummyConnPt" presStyleCnt="0"/>
      <dgm:spPr/>
    </dgm:pt>
    <dgm:pt modelId="{280B5643-A836-4334-B3BC-D566115D4BF9}" type="pres">
      <dgm:prSet presAssocID="{34649D1A-F417-4C3F-857F-D8F1B0A57DF8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99FE91-1608-420E-B87B-A7985C99143B}" type="pres">
      <dgm:prSet presAssocID="{A93025CE-12EA-4558-B50A-327A5811343A}" presName="sibTrans" presStyleLbl="bgSibTrans2D1" presStyleIdx="0" presStyleCnt="7"/>
      <dgm:spPr/>
      <dgm:t>
        <a:bodyPr/>
        <a:lstStyle/>
        <a:p>
          <a:endParaRPr lang="en-US"/>
        </a:p>
      </dgm:t>
    </dgm:pt>
    <dgm:pt modelId="{7F2E246B-C63A-4D9B-B78F-3A7CA8AF9C29}" type="pres">
      <dgm:prSet presAssocID="{0CA519C5-6DC8-47F1-93D3-EA0C8FA4C20B}" presName="compNode" presStyleCnt="0"/>
      <dgm:spPr/>
    </dgm:pt>
    <dgm:pt modelId="{29F6B24F-9AFF-4E74-85B5-3BC4B8DD1299}" type="pres">
      <dgm:prSet presAssocID="{0CA519C5-6DC8-47F1-93D3-EA0C8FA4C20B}" presName="dummyConnPt" presStyleCnt="0"/>
      <dgm:spPr/>
    </dgm:pt>
    <dgm:pt modelId="{198A19B7-0ADF-4BE5-94D1-54C9779E1FB4}" type="pres">
      <dgm:prSet presAssocID="{0CA519C5-6DC8-47F1-93D3-EA0C8FA4C20B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EE4DAC-E084-43E4-9AB4-84D455A7DF62}" type="pres">
      <dgm:prSet presAssocID="{B9E0183F-9375-45F9-AAA9-D58D35AA48E9}" presName="sibTrans" presStyleLbl="bgSibTrans2D1" presStyleIdx="1" presStyleCnt="7"/>
      <dgm:spPr/>
      <dgm:t>
        <a:bodyPr/>
        <a:lstStyle/>
        <a:p>
          <a:endParaRPr lang="en-US"/>
        </a:p>
      </dgm:t>
    </dgm:pt>
    <dgm:pt modelId="{79E40B54-2183-4AF2-B0D0-98ED7C6723EA}" type="pres">
      <dgm:prSet presAssocID="{4A27AED3-CBA3-4F31-88CA-AC1A59E19D92}" presName="compNode" presStyleCnt="0"/>
      <dgm:spPr/>
    </dgm:pt>
    <dgm:pt modelId="{0D14231D-DF38-46F8-8AD6-A4D1CCF63A29}" type="pres">
      <dgm:prSet presAssocID="{4A27AED3-CBA3-4F31-88CA-AC1A59E19D92}" presName="dummyConnPt" presStyleCnt="0"/>
      <dgm:spPr/>
    </dgm:pt>
    <dgm:pt modelId="{6D1E7F2D-6E4D-44C0-BC85-C190792107CE}" type="pres">
      <dgm:prSet presAssocID="{4A27AED3-CBA3-4F31-88CA-AC1A59E19D92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8FE8A0-D412-4C16-99AC-0D93B518F213}" type="pres">
      <dgm:prSet presAssocID="{2FF6B90E-4EBB-46B0-9322-D61B2941D6C6}" presName="sibTrans" presStyleLbl="bgSibTrans2D1" presStyleIdx="2" presStyleCnt="7"/>
      <dgm:spPr/>
      <dgm:t>
        <a:bodyPr/>
        <a:lstStyle/>
        <a:p>
          <a:endParaRPr lang="en-US"/>
        </a:p>
      </dgm:t>
    </dgm:pt>
    <dgm:pt modelId="{60BC3155-457C-407B-BA5B-9FFA1BB58113}" type="pres">
      <dgm:prSet presAssocID="{FFA9C36A-B22C-4AA7-8017-6CC069E87533}" presName="compNode" presStyleCnt="0"/>
      <dgm:spPr/>
    </dgm:pt>
    <dgm:pt modelId="{19EE56DE-69E1-4B42-A0ED-F445AC4B41D2}" type="pres">
      <dgm:prSet presAssocID="{FFA9C36A-B22C-4AA7-8017-6CC069E87533}" presName="dummyConnPt" presStyleCnt="0"/>
      <dgm:spPr/>
    </dgm:pt>
    <dgm:pt modelId="{3BC44A03-19F5-4917-81A3-5696D3BA5D0C}" type="pres">
      <dgm:prSet presAssocID="{FFA9C36A-B22C-4AA7-8017-6CC069E87533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0A7ED6-FC44-4564-BBFF-D057E3AC8557}" type="pres">
      <dgm:prSet presAssocID="{F5BDD60B-ED37-4473-B226-6BCDF9246C99}" presName="sibTrans" presStyleLbl="bgSibTrans2D1" presStyleIdx="3" presStyleCnt="7"/>
      <dgm:spPr/>
      <dgm:t>
        <a:bodyPr/>
        <a:lstStyle/>
        <a:p>
          <a:endParaRPr lang="en-US"/>
        </a:p>
      </dgm:t>
    </dgm:pt>
    <dgm:pt modelId="{FBF9C857-F667-4BB6-894E-EE20F92C2CFF}" type="pres">
      <dgm:prSet presAssocID="{EB1FB39A-F064-48C5-A3E5-0575675E3CF3}" presName="compNode" presStyleCnt="0"/>
      <dgm:spPr/>
    </dgm:pt>
    <dgm:pt modelId="{F6EFDD09-1F2B-463A-9EDB-3BCF5DA51464}" type="pres">
      <dgm:prSet presAssocID="{EB1FB39A-F064-48C5-A3E5-0575675E3CF3}" presName="dummyConnPt" presStyleCnt="0"/>
      <dgm:spPr/>
    </dgm:pt>
    <dgm:pt modelId="{56109638-173E-409F-8D84-9D7512BBFBB1}" type="pres">
      <dgm:prSet presAssocID="{EB1FB39A-F064-48C5-A3E5-0575675E3CF3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AB52B4-E3A8-42EA-BD14-4A23BD65B159}" type="pres">
      <dgm:prSet presAssocID="{EDB152C7-90BE-48B3-938B-A2491018080C}" presName="sibTrans" presStyleLbl="bgSibTrans2D1" presStyleIdx="4" presStyleCnt="7"/>
      <dgm:spPr/>
      <dgm:t>
        <a:bodyPr/>
        <a:lstStyle/>
        <a:p>
          <a:endParaRPr lang="en-US"/>
        </a:p>
      </dgm:t>
    </dgm:pt>
    <dgm:pt modelId="{18BCAF45-4589-49A0-98F1-2B2094D40251}" type="pres">
      <dgm:prSet presAssocID="{EB82BBCA-D679-489C-95C5-DDC28CD317EA}" presName="compNode" presStyleCnt="0"/>
      <dgm:spPr/>
    </dgm:pt>
    <dgm:pt modelId="{C3E48F5F-7ABA-49D2-B041-B30767E53C77}" type="pres">
      <dgm:prSet presAssocID="{EB82BBCA-D679-489C-95C5-DDC28CD317EA}" presName="dummyConnPt" presStyleCnt="0"/>
      <dgm:spPr/>
    </dgm:pt>
    <dgm:pt modelId="{BBE0E8BA-FC7E-4CF0-90DF-E4524AA64415}" type="pres">
      <dgm:prSet presAssocID="{EB82BBCA-D679-489C-95C5-DDC28CD317EA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6CA48B-684C-47C1-B71F-31D1D1E0FA05}" type="pres">
      <dgm:prSet presAssocID="{8961FF61-123C-4646-A5D8-A49B471C0B6C}" presName="sibTrans" presStyleLbl="bgSibTrans2D1" presStyleIdx="5" presStyleCnt="7"/>
      <dgm:spPr/>
      <dgm:t>
        <a:bodyPr/>
        <a:lstStyle/>
        <a:p>
          <a:endParaRPr lang="en-US"/>
        </a:p>
      </dgm:t>
    </dgm:pt>
    <dgm:pt modelId="{3BC6674A-94EE-42CA-B98D-4CBDAF740EA5}" type="pres">
      <dgm:prSet presAssocID="{681D74F5-4CB3-4487-9053-DD0B31FE0557}" presName="compNode" presStyleCnt="0"/>
      <dgm:spPr/>
    </dgm:pt>
    <dgm:pt modelId="{A1532C09-9F63-400D-81AF-C8B2678794DB}" type="pres">
      <dgm:prSet presAssocID="{681D74F5-4CB3-4487-9053-DD0B31FE0557}" presName="dummyConnPt" presStyleCnt="0"/>
      <dgm:spPr/>
    </dgm:pt>
    <dgm:pt modelId="{599B0C01-2EA9-4081-9FC4-085DF99186A5}" type="pres">
      <dgm:prSet presAssocID="{681D74F5-4CB3-4487-9053-DD0B31FE0557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A82CF9-861F-4A67-BD39-C2E51B4FD988}" type="pres">
      <dgm:prSet presAssocID="{CFAA2D4D-BB7D-4A00-99E4-8059657303E6}" presName="sibTrans" presStyleLbl="bgSibTrans2D1" presStyleIdx="6" presStyleCnt="7"/>
      <dgm:spPr/>
      <dgm:t>
        <a:bodyPr/>
        <a:lstStyle/>
        <a:p>
          <a:endParaRPr lang="en-US"/>
        </a:p>
      </dgm:t>
    </dgm:pt>
    <dgm:pt modelId="{DD75210C-346A-46C4-AAED-4818F4A25077}" type="pres">
      <dgm:prSet presAssocID="{14E4E1D9-1DC0-433B-9D01-F309C0ACB50F}" presName="compNode" presStyleCnt="0"/>
      <dgm:spPr/>
    </dgm:pt>
    <dgm:pt modelId="{0605A5D5-3142-433E-A4F2-5DF8552DBA34}" type="pres">
      <dgm:prSet presAssocID="{14E4E1D9-1DC0-433B-9D01-F309C0ACB50F}" presName="dummyConnPt" presStyleCnt="0"/>
      <dgm:spPr/>
    </dgm:pt>
    <dgm:pt modelId="{4DC25599-405E-49F2-ACBE-26C1B204F340}" type="pres">
      <dgm:prSet presAssocID="{14E4E1D9-1DC0-433B-9D01-F309C0ACB50F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47856D-5F29-4ED3-B518-27EDF5C49181}" type="presOf" srcId="{CFAA2D4D-BB7D-4A00-99E4-8059657303E6}" destId="{A0A82CF9-861F-4A67-BD39-C2E51B4FD988}" srcOrd="0" destOrd="0" presId="urn:microsoft.com/office/officeart/2005/8/layout/bProcess4"/>
    <dgm:cxn modelId="{9BE78F98-EE4C-422E-A8EF-7954E327B7F3}" srcId="{02A4C513-1941-4718-9556-89F47F0ABFE3}" destId="{0CA519C5-6DC8-47F1-93D3-EA0C8FA4C20B}" srcOrd="1" destOrd="0" parTransId="{FA7F0DCB-D96E-47D1-BB6C-14B7CD3F762D}" sibTransId="{B9E0183F-9375-45F9-AAA9-D58D35AA48E9}"/>
    <dgm:cxn modelId="{F151B6C2-15B2-4135-BB73-0538539D0341}" type="presOf" srcId="{8961FF61-123C-4646-A5D8-A49B471C0B6C}" destId="{1C6CA48B-684C-47C1-B71F-31D1D1E0FA05}" srcOrd="0" destOrd="0" presId="urn:microsoft.com/office/officeart/2005/8/layout/bProcess4"/>
    <dgm:cxn modelId="{81998D94-285D-4C1F-9633-8C759D4729F7}" type="presOf" srcId="{4A27AED3-CBA3-4F31-88CA-AC1A59E19D92}" destId="{6D1E7F2D-6E4D-44C0-BC85-C190792107CE}" srcOrd="0" destOrd="0" presId="urn:microsoft.com/office/officeart/2005/8/layout/bProcess4"/>
    <dgm:cxn modelId="{4C61B57A-71E7-4EAA-BB40-E230F12CAAB3}" type="presOf" srcId="{14E4E1D9-1DC0-433B-9D01-F309C0ACB50F}" destId="{4DC25599-405E-49F2-ACBE-26C1B204F340}" srcOrd="0" destOrd="0" presId="urn:microsoft.com/office/officeart/2005/8/layout/bProcess4"/>
    <dgm:cxn modelId="{3B51A367-7057-44CB-B206-6DE4F77642B6}" type="presOf" srcId="{34649D1A-F417-4C3F-857F-D8F1B0A57DF8}" destId="{280B5643-A836-4334-B3BC-D566115D4BF9}" srcOrd="0" destOrd="0" presId="urn:microsoft.com/office/officeart/2005/8/layout/bProcess4"/>
    <dgm:cxn modelId="{86B89E63-5600-4A09-8FAD-925B172EA64F}" srcId="{02A4C513-1941-4718-9556-89F47F0ABFE3}" destId="{34649D1A-F417-4C3F-857F-D8F1B0A57DF8}" srcOrd="0" destOrd="0" parTransId="{11E208BA-EEFA-49DB-94B5-DDED0D5B682F}" sibTransId="{A93025CE-12EA-4558-B50A-327A5811343A}"/>
    <dgm:cxn modelId="{850D9C10-1444-4FE6-AE73-78610E5C5533}" srcId="{02A4C513-1941-4718-9556-89F47F0ABFE3}" destId="{681D74F5-4CB3-4487-9053-DD0B31FE0557}" srcOrd="6" destOrd="0" parTransId="{EA388338-76D6-4993-84A7-40C28C2636D5}" sibTransId="{CFAA2D4D-BB7D-4A00-99E4-8059657303E6}"/>
    <dgm:cxn modelId="{C2874ECB-D827-4A9A-9E83-65310BF22B79}" srcId="{02A4C513-1941-4718-9556-89F47F0ABFE3}" destId="{EB82BBCA-D679-489C-95C5-DDC28CD317EA}" srcOrd="5" destOrd="0" parTransId="{3958EE47-A4AF-4A0D-BBEF-DE4B5974D3E7}" sibTransId="{8961FF61-123C-4646-A5D8-A49B471C0B6C}"/>
    <dgm:cxn modelId="{ACF4B0C4-94C4-47B2-88D3-3D54748E7B7A}" srcId="{02A4C513-1941-4718-9556-89F47F0ABFE3}" destId="{14E4E1D9-1DC0-433B-9D01-F309C0ACB50F}" srcOrd="7" destOrd="0" parTransId="{097B5062-06F5-447B-A461-D752FF7ADEE3}" sibTransId="{83D1CEDB-9C90-40A7-B07A-DA8AB116CDAC}"/>
    <dgm:cxn modelId="{83FC5E85-7C79-4345-B621-2A567AFCBAED}" type="presOf" srcId="{A93025CE-12EA-4558-B50A-327A5811343A}" destId="{4C99FE91-1608-420E-B87B-A7985C99143B}" srcOrd="0" destOrd="0" presId="urn:microsoft.com/office/officeart/2005/8/layout/bProcess4"/>
    <dgm:cxn modelId="{93BE6A3E-3F11-46A6-8D5A-C2CF6203D9B3}" type="presOf" srcId="{F5BDD60B-ED37-4473-B226-6BCDF9246C99}" destId="{440A7ED6-FC44-4564-BBFF-D057E3AC8557}" srcOrd="0" destOrd="0" presId="urn:microsoft.com/office/officeart/2005/8/layout/bProcess4"/>
    <dgm:cxn modelId="{B08B6001-06EC-422E-BD29-A4745D5D93F4}" type="presOf" srcId="{EB1FB39A-F064-48C5-A3E5-0575675E3CF3}" destId="{56109638-173E-409F-8D84-9D7512BBFBB1}" srcOrd="0" destOrd="0" presId="urn:microsoft.com/office/officeart/2005/8/layout/bProcess4"/>
    <dgm:cxn modelId="{4D58489F-3250-4025-AB39-E2D8E0605751}" type="presOf" srcId="{B9E0183F-9375-45F9-AAA9-D58D35AA48E9}" destId="{EBEE4DAC-E084-43E4-9AB4-84D455A7DF62}" srcOrd="0" destOrd="0" presId="urn:microsoft.com/office/officeart/2005/8/layout/bProcess4"/>
    <dgm:cxn modelId="{72CF2099-E469-479B-A7E9-D5575A00BF22}" type="presOf" srcId="{681D74F5-4CB3-4487-9053-DD0B31FE0557}" destId="{599B0C01-2EA9-4081-9FC4-085DF99186A5}" srcOrd="0" destOrd="0" presId="urn:microsoft.com/office/officeart/2005/8/layout/bProcess4"/>
    <dgm:cxn modelId="{D638ED2B-EF6C-43FD-A21F-AAD10C64739E}" type="presOf" srcId="{EDB152C7-90BE-48B3-938B-A2491018080C}" destId="{CDAB52B4-E3A8-42EA-BD14-4A23BD65B159}" srcOrd="0" destOrd="0" presId="urn:microsoft.com/office/officeart/2005/8/layout/bProcess4"/>
    <dgm:cxn modelId="{A78A686F-93C2-40F9-AAE8-A6D03661B914}" srcId="{02A4C513-1941-4718-9556-89F47F0ABFE3}" destId="{4A27AED3-CBA3-4F31-88CA-AC1A59E19D92}" srcOrd="2" destOrd="0" parTransId="{A0BAEFC8-AAD7-460A-9122-2767AF43BB63}" sibTransId="{2FF6B90E-4EBB-46B0-9322-D61B2941D6C6}"/>
    <dgm:cxn modelId="{0B4B2888-6D48-478C-A0DB-452300618822}" srcId="{02A4C513-1941-4718-9556-89F47F0ABFE3}" destId="{EB1FB39A-F064-48C5-A3E5-0575675E3CF3}" srcOrd="4" destOrd="0" parTransId="{FCFE6A02-5EC8-4B0D-A873-481B52733BC1}" sibTransId="{EDB152C7-90BE-48B3-938B-A2491018080C}"/>
    <dgm:cxn modelId="{8D39949B-C306-43B8-9860-E577E2BB3EFD}" type="presOf" srcId="{02A4C513-1941-4718-9556-89F47F0ABFE3}" destId="{C70EF157-0859-408E-9616-5EA1AD1A64B1}" srcOrd="0" destOrd="0" presId="urn:microsoft.com/office/officeart/2005/8/layout/bProcess4"/>
    <dgm:cxn modelId="{F2B52BD6-7548-42AC-B976-CD43A4C8D392}" type="presOf" srcId="{2FF6B90E-4EBB-46B0-9322-D61B2941D6C6}" destId="{A98FE8A0-D412-4C16-99AC-0D93B518F213}" srcOrd="0" destOrd="0" presId="urn:microsoft.com/office/officeart/2005/8/layout/bProcess4"/>
    <dgm:cxn modelId="{B8809F3E-940E-4455-9858-4D3D698B42F5}" type="presOf" srcId="{FFA9C36A-B22C-4AA7-8017-6CC069E87533}" destId="{3BC44A03-19F5-4917-81A3-5696D3BA5D0C}" srcOrd="0" destOrd="0" presId="urn:microsoft.com/office/officeart/2005/8/layout/bProcess4"/>
    <dgm:cxn modelId="{342E4743-A6FA-4FC1-BEF6-D03167E76C34}" type="presOf" srcId="{0CA519C5-6DC8-47F1-93D3-EA0C8FA4C20B}" destId="{198A19B7-0ADF-4BE5-94D1-54C9779E1FB4}" srcOrd="0" destOrd="0" presId="urn:microsoft.com/office/officeart/2005/8/layout/bProcess4"/>
    <dgm:cxn modelId="{1696F1FA-0B43-4AB2-B706-68836BA3D9DC}" type="presOf" srcId="{EB82BBCA-D679-489C-95C5-DDC28CD317EA}" destId="{BBE0E8BA-FC7E-4CF0-90DF-E4524AA64415}" srcOrd="0" destOrd="0" presId="urn:microsoft.com/office/officeart/2005/8/layout/bProcess4"/>
    <dgm:cxn modelId="{76EBA394-4357-4774-A56F-90CC2AE63D39}" srcId="{02A4C513-1941-4718-9556-89F47F0ABFE3}" destId="{FFA9C36A-B22C-4AA7-8017-6CC069E87533}" srcOrd="3" destOrd="0" parTransId="{92DE30DC-E766-4809-A2DB-E1C8B61AA97A}" sibTransId="{F5BDD60B-ED37-4473-B226-6BCDF9246C99}"/>
    <dgm:cxn modelId="{E966BB44-81D1-4124-9DEA-93D360C5243A}" type="presParOf" srcId="{C70EF157-0859-408E-9616-5EA1AD1A64B1}" destId="{E431872C-D76A-4472-BF88-3F8E4256DBD0}" srcOrd="0" destOrd="0" presId="urn:microsoft.com/office/officeart/2005/8/layout/bProcess4"/>
    <dgm:cxn modelId="{0714E927-9CFC-44CD-B910-969C930E1DAF}" type="presParOf" srcId="{E431872C-D76A-4472-BF88-3F8E4256DBD0}" destId="{511B44E6-41B1-47E6-A7A4-AE34BEFEFD42}" srcOrd="0" destOrd="0" presId="urn:microsoft.com/office/officeart/2005/8/layout/bProcess4"/>
    <dgm:cxn modelId="{296AF5BA-03E2-47BA-A42B-81E682A5CD05}" type="presParOf" srcId="{E431872C-D76A-4472-BF88-3F8E4256DBD0}" destId="{280B5643-A836-4334-B3BC-D566115D4BF9}" srcOrd="1" destOrd="0" presId="urn:microsoft.com/office/officeart/2005/8/layout/bProcess4"/>
    <dgm:cxn modelId="{3FC7AE96-63B9-4F07-90C5-FCD121006477}" type="presParOf" srcId="{C70EF157-0859-408E-9616-5EA1AD1A64B1}" destId="{4C99FE91-1608-420E-B87B-A7985C99143B}" srcOrd="1" destOrd="0" presId="urn:microsoft.com/office/officeart/2005/8/layout/bProcess4"/>
    <dgm:cxn modelId="{95663A90-E0E4-4321-B5CB-BB31B4A6AC15}" type="presParOf" srcId="{C70EF157-0859-408E-9616-5EA1AD1A64B1}" destId="{7F2E246B-C63A-4D9B-B78F-3A7CA8AF9C29}" srcOrd="2" destOrd="0" presId="urn:microsoft.com/office/officeart/2005/8/layout/bProcess4"/>
    <dgm:cxn modelId="{60107781-D17F-4118-971A-F8827C91A78B}" type="presParOf" srcId="{7F2E246B-C63A-4D9B-B78F-3A7CA8AF9C29}" destId="{29F6B24F-9AFF-4E74-85B5-3BC4B8DD1299}" srcOrd="0" destOrd="0" presId="urn:microsoft.com/office/officeart/2005/8/layout/bProcess4"/>
    <dgm:cxn modelId="{87697152-72E6-462F-B15E-9F8607167DA4}" type="presParOf" srcId="{7F2E246B-C63A-4D9B-B78F-3A7CA8AF9C29}" destId="{198A19B7-0ADF-4BE5-94D1-54C9779E1FB4}" srcOrd="1" destOrd="0" presId="urn:microsoft.com/office/officeart/2005/8/layout/bProcess4"/>
    <dgm:cxn modelId="{ACEB1612-A2DF-4542-9477-88BBA33EA051}" type="presParOf" srcId="{C70EF157-0859-408E-9616-5EA1AD1A64B1}" destId="{EBEE4DAC-E084-43E4-9AB4-84D455A7DF62}" srcOrd="3" destOrd="0" presId="urn:microsoft.com/office/officeart/2005/8/layout/bProcess4"/>
    <dgm:cxn modelId="{77F3FA7B-DE71-45C9-824D-0EB42BC1A7AF}" type="presParOf" srcId="{C70EF157-0859-408E-9616-5EA1AD1A64B1}" destId="{79E40B54-2183-4AF2-B0D0-98ED7C6723EA}" srcOrd="4" destOrd="0" presId="urn:microsoft.com/office/officeart/2005/8/layout/bProcess4"/>
    <dgm:cxn modelId="{521AE2EC-8569-49F1-A606-D91056A8866F}" type="presParOf" srcId="{79E40B54-2183-4AF2-B0D0-98ED7C6723EA}" destId="{0D14231D-DF38-46F8-8AD6-A4D1CCF63A29}" srcOrd="0" destOrd="0" presId="urn:microsoft.com/office/officeart/2005/8/layout/bProcess4"/>
    <dgm:cxn modelId="{1973BB2F-89B6-49FB-9380-22CF00E48C57}" type="presParOf" srcId="{79E40B54-2183-4AF2-B0D0-98ED7C6723EA}" destId="{6D1E7F2D-6E4D-44C0-BC85-C190792107CE}" srcOrd="1" destOrd="0" presId="urn:microsoft.com/office/officeart/2005/8/layout/bProcess4"/>
    <dgm:cxn modelId="{3C3045EF-1D20-4FC5-8A0F-8F711CB8A7A5}" type="presParOf" srcId="{C70EF157-0859-408E-9616-5EA1AD1A64B1}" destId="{A98FE8A0-D412-4C16-99AC-0D93B518F213}" srcOrd="5" destOrd="0" presId="urn:microsoft.com/office/officeart/2005/8/layout/bProcess4"/>
    <dgm:cxn modelId="{B7BCEED1-ACC6-4A35-9382-AAE9F329091E}" type="presParOf" srcId="{C70EF157-0859-408E-9616-5EA1AD1A64B1}" destId="{60BC3155-457C-407B-BA5B-9FFA1BB58113}" srcOrd="6" destOrd="0" presId="urn:microsoft.com/office/officeart/2005/8/layout/bProcess4"/>
    <dgm:cxn modelId="{11758283-E0C9-490A-A266-4B3E801200ED}" type="presParOf" srcId="{60BC3155-457C-407B-BA5B-9FFA1BB58113}" destId="{19EE56DE-69E1-4B42-A0ED-F445AC4B41D2}" srcOrd="0" destOrd="0" presId="urn:microsoft.com/office/officeart/2005/8/layout/bProcess4"/>
    <dgm:cxn modelId="{D3266B04-6D63-425F-AE7C-1CEC9AA04BDB}" type="presParOf" srcId="{60BC3155-457C-407B-BA5B-9FFA1BB58113}" destId="{3BC44A03-19F5-4917-81A3-5696D3BA5D0C}" srcOrd="1" destOrd="0" presId="urn:microsoft.com/office/officeart/2005/8/layout/bProcess4"/>
    <dgm:cxn modelId="{A7B108C7-DF5C-401F-8F38-9DFB85629E0F}" type="presParOf" srcId="{C70EF157-0859-408E-9616-5EA1AD1A64B1}" destId="{440A7ED6-FC44-4564-BBFF-D057E3AC8557}" srcOrd="7" destOrd="0" presId="urn:microsoft.com/office/officeart/2005/8/layout/bProcess4"/>
    <dgm:cxn modelId="{C0C636B0-E7DB-417F-B129-6F16AE9960EE}" type="presParOf" srcId="{C70EF157-0859-408E-9616-5EA1AD1A64B1}" destId="{FBF9C857-F667-4BB6-894E-EE20F92C2CFF}" srcOrd="8" destOrd="0" presId="urn:microsoft.com/office/officeart/2005/8/layout/bProcess4"/>
    <dgm:cxn modelId="{DDE19191-66D1-4655-8D11-1CDC662B40D9}" type="presParOf" srcId="{FBF9C857-F667-4BB6-894E-EE20F92C2CFF}" destId="{F6EFDD09-1F2B-463A-9EDB-3BCF5DA51464}" srcOrd="0" destOrd="0" presId="urn:microsoft.com/office/officeart/2005/8/layout/bProcess4"/>
    <dgm:cxn modelId="{C3694493-0F1D-4457-9310-B64B5EFA7377}" type="presParOf" srcId="{FBF9C857-F667-4BB6-894E-EE20F92C2CFF}" destId="{56109638-173E-409F-8D84-9D7512BBFBB1}" srcOrd="1" destOrd="0" presId="urn:microsoft.com/office/officeart/2005/8/layout/bProcess4"/>
    <dgm:cxn modelId="{188A7CA5-EAF8-42E5-8204-FF9FD7571B67}" type="presParOf" srcId="{C70EF157-0859-408E-9616-5EA1AD1A64B1}" destId="{CDAB52B4-E3A8-42EA-BD14-4A23BD65B159}" srcOrd="9" destOrd="0" presId="urn:microsoft.com/office/officeart/2005/8/layout/bProcess4"/>
    <dgm:cxn modelId="{FD600DD0-7FC4-47F5-B450-CB6C0BA154D5}" type="presParOf" srcId="{C70EF157-0859-408E-9616-5EA1AD1A64B1}" destId="{18BCAF45-4589-49A0-98F1-2B2094D40251}" srcOrd="10" destOrd="0" presId="urn:microsoft.com/office/officeart/2005/8/layout/bProcess4"/>
    <dgm:cxn modelId="{1416BDCE-71A1-49E9-9F5D-C8904572E29B}" type="presParOf" srcId="{18BCAF45-4589-49A0-98F1-2B2094D40251}" destId="{C3E48F5F-7ABA-49D2-B041-B30767E53C77}" srcOrd="0" destOrd="0" presId="urn:microsoft.com/office/officeart/2005/8/layout/bProcess4"/>
    <dgm:cxn modelId="{6758757E-8173-40C6-A19E-B09911333BE0}" type="presParOf" srcId="{18BCAF45-4589-49A0-98F1-2B2094D40251}" destId="{BBE0E8BA-FC7E-4CF0-90DF-E4524AA64415}" srcOrd="1" destOrd="0" presId="urn:microsoft.com/office/officeart/2005/8/layout/bProcess4"/>
    <dgm:cxn modelId="{95C83382-BEAA-470F-9A12-31C26BB438BD}" type="presParOf" srcId="{C70EF157-0859-408E-9616-5EA1AD1A64B1}" destId="{1C6CA48B-684C-47C1-B71F-31D1D1E0FA05}" srcOrd="11" destOrd="0" presId="urn:microsoft.com/office/officeart/2005/8/layout/bProcess4"/>
    <dgm:cxn modelId="{7BD3BFF1-3C79-4326-8991-9EC2A4F2CB49}" type="presParOf" srcId="{C70EF157-0859-408E-9616-5EA1AD1A64B1}" destId="{3BC6674A-94EE-42CA-B98D-4CBDAF740EA5}" srcOrd="12" destOrd="0" presId="urn:microsoft.com/office/officeart/2005/8/layout/bProcess4"/>
    <dgm:cxn modelId="{71340BED-9B58-4952-B8E3-5EECBC880D75}" type="presParOf" srcId="{3BC6674A-94EE-42CA-B98D-4CBDAF740EA5}" destId="{A1532C09-9F63-400D-81AF-C8B2678794DB}" srcOrd="0" destOrd="0" presId="urn:microsoft.com/office/officeart/2005/8/layout/bProcess4"/>
    <dgm:cxn modelId="{69BDE01A-6C4E-41F6-8E73-7AA42B9549E1}" type="presParOf" srcId="{3BC6674A-94EE-42CA-B98D-4CBDAF740EA5}" destId="{599B0C01-2EA9-4081-9FC4-085DF99186A5}" srcOrd="1" destOrd="0" presId="urn:microsoft.com/office/officeart/2005/8/layout/bProcess4"/>
    <dgm:cxn modelId="{43538666-8F78-402B-9786-DF1BC1453665}" type="presParOf" srcId="{C70EF157-0859-408E-9616-5EA1AD1A64B1}" destId="{A0A82CF9-861F-4A67-BD39-C2E51B4FD988}" srcOrd="13" destOrd="0" presId="urn:microsoft.com/office/officeart/2005/8/layout/bProcess4"/>
    <dgm:cxn modelId="{6DB75C6E-8581-4861-BB4D-4E075AF2E108}" type="presParOf" srcId="{C70EF157-0859-408E-9616-5EA1AD1A64B1}" destId="{DD75210C-346A-46C4-AAED-4818F4A25077}" srcOrd="14" destOrd="0" presId="urn:microsoft.com/office/officeart/2005/8/layout/bProcess4"/>
    <dgm:cxn modelId="{059542DB-F592-403E-A9B2-27B7C11EF2A6}" type="presParOf" srcId="{DD75210C-346A-46C4-AAED-4818F4A25077}" destId="{0605A5D5-3142-433E-A4F2-5DF8552DBA34}" srcOrd="0" destOrd="0" presId="urn:microsoft.com/office/officeart/2005/8/layout/bProcess4"/>
    <dgm:cxn modelId="{FED15E6C-044C-4C67-8E4D-27E5AA845B33}" type="presParOf" srcId="{DD75210C-346A-46C4-AAED-4818F4A25077}" destId="{4DC25599-405E-49F2-ACBE-26C1B204F340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0A78255-11F1-4FD2-8B5E-8FCED07A2F96}">
      <dsp:nvSpPr>
        <dsp:cNvPr id="0" name=""/>
        <dsp:cNvSpPr/>
      </dsp:nvSpPr>
      <dsp:spPr>
        <a:xfrm>
          <a:off x="1771" y="619567"/>
          <a:ext cx="3776774" cy="2266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2060"/>
              </a:solidFill>
            </a:rPr>
            <a:t>Company till 2005</a:t>
          </a:r>
          <a:endParaRPr lang="en-US" sz="1900" kern="1200" dirty="0">
            <a:solidFill>
              <a:srgbClr val="002060"/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Founded by Milton S. Hershey in 1894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Largest chocolate manufacturer in North America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Hershey’s Food corporation till March 2005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Hershey’s from April 2005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HQ – Pennsylvania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</dsp:txBody>
      <dsp:txXfrm>
        <a:off x="1771" y="619567"/>
        <a:ext cx="3776774" cy="2266064"/>
      </dsp:txXfrm>
    </dsp:sp>
    <dsp:sp modelId="{ACA6C71B-208C-47DE-BB3A-0BB5544900B4}">
      <dsp:nvSpPr>
        <dsp:cNvPr id="0" name=""/>
        <dsp:cNvSpPr/>
      </dsp:nvSpPr>
      <dsp:spPr>
        <a:xfrm>
          <a:off x="4156222" y="1284279"/>
          <a:ext cx="800676" cy="93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4156222" y="1284279"/>
        <a:ext cx="800676" cy="936639"/>
      </dsp:txXfrm>
    </dsp:sp>
    <dsp:sp modelId="{BEEFED2B-A4CB-45BC-8735-8FBE8ADA6412}">
      <dsp:nvSpPr>
        <dsp:cNvPr id="0" name=""/>
        <dsp:cNvSpPr/>
      </dsp:nvSpPr>
      <dsp:spPr>
        <a:xfrm>
          <a:off x="5289254" y="619567"/>
          <a:ext cx="3776774" cy="2266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2060"/>
              </a:solidFill>
            </a:rPr>
            <a:t>Company As of today – 2013</a:t>
          </a:r>
          <a:endParaRPr lang="en-US" sz="1900" kern="1200" dirty="0">
            <a:solidFill>
              <a:srgbClr val="002060"/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60 countries around the world where it’s products are sold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Revenue – US$ 6.83 billion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Market Cap – US$ 21 billion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Employee – 12100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Stock Price – US $94.46</a:t>
          </a:r>
          <a:endParaRPr lang="en-US" sz="1500" kern="1200" dirty="0"/>
        </a:p>
      </dsp:txBody>
      <dsp:txXfrm>
        <a:off x="5289254" y="619567"/>
        <a:ext cx="3776774" cy="226606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DE7438D-23AB-4C13-84F9-85D2342EE21E}">
      <dsp:nvSpPr>
        <dsp:cNvPr id="0" name=""/>
        <dsp:cNvSpPr/>
      </dsp:nvSpPr>
      <dsp:spPr>
        <a:xfrm>
          <a:off x="4390" y="0"/>
          <a:ext cx="8982819" cy="28623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Time line</a:t>
          </a:r>
          <a:endParaRPr lang="en-US" sz="19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1999 – Implemented ERP </a:t>
          </a:r>
          <a:endParaRPr lang="en-US" sz="1500" kern="1200" dirty="0"/>
        </a:p>
        <a:p>
          <a:pPr marL="228600" lvl="2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 Target date – All modules implementation to be completed by April 199	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No of Vendors – 3 </a:t>
          </a:r>
          <a:endParaRPr lang="en-US" sz="1500" kern="1200" dirty="0"/>
        </a:p>
        <a:p>
          <a:pPr marL="228600" lvl="2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SAP </a:t>
          </a:r>
          <a:endParaRPr lang="en-US" sz="1500" kern="1200" dirty="0"/>
        </a:p>
        <a:p>
          <a:pPr marL="228600" lvl="2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Siebel ( Taken over by Oracle)</a:t>
          </a:r>
          <a:endParaRPr lang="en-US" sz="1500" kern="1200" dirty="0"/>
        </a:p>
        <a:p>
          <a:pPr marL="228600" lvl="2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Manugistics</a:t>
          </a:r>
          <a:r>
            <a:rPr lang="en-US" sz="1500" kern="1200" dirty="0" smtClean="0"/>
            <a:t> (Taken over by JD Edwards)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For quick results</a:t>
          </a:r>
          <a:endParaRPr lang="en-US" sz="1500" kern="1200" dirty="0"/>
        </a:p>
        <a:p>
          <a:pPr marL="228600" lvl="2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Many modules were implemented simultaneously – BIG BANG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</dsp:txBody>
      <dsp:txXfrm>
        <a:off x="4390" y="0"/>
        <a:ext cx="8982819" cy="286232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68A953E-D661-4FAF-AD97-2CBB59174D33}">
      <dsp:nvSpPr>
        <dsp:cNvPr id="0" name=""/>
        <dsp:cNvSpPr/>
      </dsp:nvSpPr>
      <dsp:spPr>
        <a:xfrm>
          <a:off x="1727" y="0"/>
          <a:ext cx="2688282" cy="32686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High sale of products – Huge growth in business</a:t>
          </a:r>
          <a:endParaRPr lang="en-US" sz="1700" kern="1200" dirty="0"/>
        </a:p>
      </dsp:txBody>
      <dsp:txXfrm>
        <a:off x="1727" y="1307449"/>
        <a:ext cx="2688282" cy="1307449"/>
      </dsp:txXfrm>
    </dsp:sp>
    <dsp:sp modelId="{E5EE1E42-2934-4D97-B24B-83619572CB91}">
      <dsp:nvSpPr>
        <dsp:cNvPr id="0" name=""/>
        <dsp:cNvSpPr/>
      </dsp:nvSpPr>
      <dsp:spPr>
        <a:xfrm>
          <a:off x="801643" y="196117"/>
          <a:ext cx="1088451" cy="108845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C652D1-C828-423B-947A-30627CD309B4}">
      <dsp:nvSpPr>
        <dsp:cNvPr id="0" name=""/>
        <dsp:cNvSpPr/>
      </dsp:nvSpPr>
      <dsp:spPr>
        <a:xfrm>
          <a:off x="2770658" y="0"/>
          <a:ext cx="2688282" cy="3268624"/>
        </a:xfrm>
        <a:prstGeom prst="roundRect">
          <a:avLst>
            <a:gd name="adj" fmla="val 10000"/>
          </a:avLst>
        </a:prstGeom>
        <a:solidFill>
          <a:schemeClr val="accent3">
            <a:hueOff val="5812304"/>
            <a:satOff val="-18573"/>
            <a:lumOff val="-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t" anchorCtr="1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Late 1996</a:t>
          </a:r>
          <a:endParaRPr lang="en-US" sz="17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Y2K problem catching up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Need for better coordinated effort with supplier</a:t>
          </a:r>
          <a:endParaRPr lang="en-US" sz="1300" kern="1200" dirty="0"/>
        </a:p>
      </dsp:txBody>
      <dsp:txXfrm>
        <a:off x="2770658" y="1307449"/>
        <a:ext cx="2688282" cy="1307449"/>
      </dsp:txXfrm>
    </dsp:sp>
    <dsp:sp modelId="{B1AD69C3-1B13-47A9-B874-22DC30A9E14A}">
      <dsp:nvSpPr>
        <dsp:cNvPr id="0" name=""/>
        <dsp:cNvSpPr/>
      </dsp:nvSpPr>
      <dsp:spPr>
        <a:xfrm>
          <a:off x="3570574" y="196117"/>
          <a:ext cx="1088451" cy="108845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5164AC-2E61-4DFF-80EA-5D493826EF52}">
      <dsp:nvSpPr>
        <dsp:cNvPr id="0" name=""/>
        <dsp:cNvSpPr/>
      </dsp:nvSpPr>
      <dsp:spPr>
        <a:xfrm>
          <a:off x="5539589" y="0"/>
          <a:ext cx="2688282" cy="3268624"/>
        </a:xfrm>
        <a:prstGeom prst="roundRect">
          <a:avLst>
            <a:gd name="adj" fmla="val 10000"/>
          </a:avLst>
        </a:prstGeom>
        <a:solidFill>
          <a:schemeClr val="accent3">
            <a:hueOff val="11624607"/>
            <a:satOff val="-37145"/>
            <a:lumOff val="-941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t" anchorCtr="1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Need of the hour</a:t>
          </a:r>
          <a:endParaRPr lang="en-US" sz="17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One Bullet – 2 birds</a:t>
          </a:r>
          <a:endParaRPr lang="en-US" sz="1300" kern="1200" dirty="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Better IT system to support – Logistics and Supply Chain</a:t>
          </a:r>
          <a:endParaRPr lang="en-US" sz="1300" kern="1200" dirty="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Solve Y2K</a:t>
          </a:r>
          <a:endParaRPr lang="en-US" sz="1300" kern="1200" dirty="0"/>
        </a:p>
      </dsp:txBody>
      <dsp:txXfrm>
        <a:off x="5539589" y="1307449"/>
        <a:ext cx="2688282" cy="1307449"/>
      </dsp:txXfrm>
    </dsp:sp>
    <dsp:sp modelId="{2C0BD43B-F024-40D7-9CAA-07AA2F8DFBD2}">
      <dsp:nvSpPr>
        <dsp:cNvPr id="0" name=""/>
        <dsp:cNvSpPr/>
      </dsp:nvSpPr>
      <dsp:spPr>
        <a:xfrm>
          <a:off x="6339504" y="196117"/>
          <a:ext cx="1088451" cy="108845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675B4F-CABD-4B6C-B42F-338BF31A3715}">
      <dsp:nvSpPr>
        <dsp:cNvPr id="0" name=""/>
        <dsp:cNvSpPr/>
      </dsp:nvSpPr>
      <dsp:spPr>
        <a:xfrm>
          <a:off x="329183" y="2614899"/>
          <a:ext cx="7571232" cy="490293"/>
        </a:xfrm>
        <a:prstGeom prst="notched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01002F5-61D5-4635-98CE-9CA7ADEEB605}">
      <dsp:nvSpPr>
        <dsp:cNvPr id="0" name=""/>
        <dsp:cNvSpPr/>
      </dsp:nvSpPr>
      <dsp:spPr>
        <a:xfrm>
          <a:off x="0" y="980587"/>
          <a:ext cx="8001000" cy="130744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EE0A69-C1CD-4906-BDE8-D7DBE80B5729}">
      <dsp:nvSpPr>
        <dsp:cNvPr id="0" name=""/>
        <dsp:cNvSpPr/>
      </dsp:nvSpPr>
      <dsp:spPr>
        <a:xfrm>
          <a:off x="3164" y="0"/>
          <a:ext cx="1383571" cy="1307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Jan 1999 Many modules behind schedule</a:t>
          </a:r>
          <a:endParaRPr lang="en-US" sz="1600" kern="1200" dirty="0"/>
        </a:p>
      </dsp:txBody>
      <dsp:txXfrm>
        <a:off x="3164" y="0"/>
        <a:ext cx="1383571" cy="1307449"/>
      </dsp:txXfrm>
    </dsp:sp>
    <dsp:sp modelId="{0E8372A9-B6DD-44E2-BDF9-AB8C3EF8DA83}">
      <dsp:nvSpPr>
        <dsp:cNvPr id="0" name=""/>
        <dsp:cNvSpPr/>
      </dsp:nvSpPr>
      <dsp:spPr>
        <a:xfrm>
          <a:off x="531518" y="1470880"/>
          <a:ext cx="326862" cy="3268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D1F1A-E7E0-4B66-B722-8E688A4F89CA}">
      <dsp:nvSpPr>
        <dsp:cNvPr id="0" name=""/>
        <dsp:cNvSpPr/>
      </dsp:nvSpPr>
      <dsp:spPr>
        <a:xfrm>
          <a:off x="1455914" y="1961174"/>
          <a:ext cx="1383571" cy="1307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April 1999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Move to New system</a:t>
          </a:r>
          <a:endParaRPr lang="en-US" sz="1600" kern="1200" dirty="0"/>
        </a:p>
      </dsp:txBody>
      <dsp:txXfrm>
        <a:off x="1455914" y="1961174"/>
        <a:ext cx="1383571" cy="1307449"/>
      </dsp:txXfrm>
    </dsp:sp>
    <dsp:sp modelId="{BE350369-5745-418B-8629-278E3AF5A5DB}">
      <dsp:nvSpPr>
        <dsp:cNvPr id="0" name=""/>
        <dsp:cNvSpPr/>
      </dsp:nvSpPr>
      <dsp:spPr>
        <a:xfrm>
          <a:off x="1984268" y="1470880"/>
          <a:ext cx="326862" cy="3268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FAA4B-ABD8-42F3-9EA5-A882F7E44365}">
      <dsp:nvSpPr>
        <dsp:cNvPr id="0" name=""/>
        <dsp:cNvSpPr/>
      </dsp:nvSpPr>
      <dsp:spPr>
        <a:xfrm>
          <a:off x="2908664" y="0"/>
          <a:ext cx="1383571" cy="1307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July 1999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Modules were 3 months behind schedule</a:t>
          </a:r>
          <a:endParaRPr lang="en-US" sz="1600" kern="1200" dirty="0"/>
        </a:p>
      </dsp:txBody>
      <dsp:txXfrm>
        <a:off x="2908664" y="0"/>
        <a:ext cx="1383571" cy="1307449"/>
      </dsp:txXfrm>
    </dsp:sp>
    <dsp:sp modelId="{7594B3D5-E1AA-4EF6-ADCD-A67E404D3075}">
      <dsp:nvSpPr>
        <dsp:cNvPr id="0" name=""/>
        <dsp:cNvSpPr/>
      </dsp:nvSpPr>
      <dsp:spPr>
        <a:xfrm>
          <a:off x="3437018" y="1470880"/>
          <a:ext cx="326862" cy="3268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82C67-9291-483A-855C-D28280D8DC75}">
      <dsp:nvSpPr>
        <dsp:cNvPr id="0" name=""/>
        <dsp:cNvSpPr/>
      </dsp:nvSpPr>
      <dsp:spPr>
        <a:xfrm>
          <a:off x="4361414" y="1961174"/>
          <a:ext cx="1383571" cy="1307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Aug 1999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Y2K was approaching fast</a:t>
          </a:r>
          <a:endParaRPr lang="en-US" sz="1600" kern="1200" dirty="0"/>
        </a:p>
      </dsp:txBody>
      <dsp:txXfrm>
        <a:off x="4361414" y="1961174"/>
        <a:ext cx="1383571" cy="1307449"/>
      </dsp:txXfrm>
    </dsp:sp>
    <dsp:sp modelId="{7E54F815-7DAD-4F70-867B-7DA17C567127}">
      <dsp:nvSpPr>
        <dsp:cNvPr id="0" name=""/>
        <dsp:cNvSpPr/>
      </dsp:nvSpPr>
      <dsp:spPr>
        <a:xfrm>
          <a:off x="4889768" y="1470880"/>
          <a:ext cx="326862" cy="3268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A5659-E411-4033-85C3-8E2F1A844F8B}">
      <dsp:nvSpPr>
        <dsp:cNvPr id="0" name=""/>
        <dsp:cNvSpPr/>
      </dsp:nvSpPr>
      <dsp:spPr>
        <a:xfrm>
          <a:off x="5814164" y="0"/>
          <a:ext cx="1383571" cy="1307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/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Oct 1999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Holiday Season </a:t>
          </a:r>
          <a:endParaRPr lang="en-US" sz="1600" kern="1200" dirty="0"/>
        </a:p>
      </dsp:txBody>
      <dsp:txXfrm>
        <a:off x="5814164" y="0"/>
        <a:ext cx="1383571" cy="1307449"/>
      </dsp:txXfrm>
    </dsp:sp>
    <dsp:sp modelId="{22ACABA7-4B76-425D-9461-51946716F7A5}">
      <dsp:nvSpPr>
        <dsp:cNvPr id="0" name=""/>
        <dsp:cNvSpPr/>
      </dsp:nvSpPr>
      <dsp:spPr>
        <a:xfrm>
          <a:off x="6342518" y="1470880"/>
          <a:ext cx="326862" cy="3268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78D0465-E6FC-4B3F-819F-12C1EAD13FB3}">
      <dsp:nvSpPr>
        <dsp:cNvPr id="0" name=""/>
        <dsp:cNvSpPr/>
      </dsp:nvSpPr>
      <dsp:spPr>
        <a:xfrm>
          <a:off x="2321" y="364866"/>
          <a:ext cx="1841896" cy="11051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SLA Missed – Order Schedule</a:t>
          </a:r>
          <a:endParaRPr lang="en-US" sz="16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5 day in July 1999 </a:t>
          </a:r>
          <a:endParaRPr lang="en-US" sz="1200" kern="1200" dirty="0"/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15 days behind in Aug 1999</a:t>
          </a:r>
          <a:endParaRPr lang="en-US" sz="1200" kern="1200" dirty="0"/>
        </a:p>
      </dsp:txBody>
      <dsp:txXfrm>
        <a:off x="2321" y="364866"/>
        <a:ext cx="1841896" cy="1105138"/>
      </dsp:txXfrm>
    </dsp:sp>
    <dsp:sp modelId="{E357E68D-EB78-495A-A940-26A180D82552}">
      <dsp:nvSpPr>
        <dsp:cNvPr id="0" name=""/>
        <dsp:cNvSpPr/>
      </dsp:nvSpPr>
      <dsp:spPr>
        <a:xfrm>
          <a:off x="2028408" y="364866"/>
          <a:ext cx="1841896" cy="11051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Loss in credibility</a:t>
          </a:r>
          <a:endParaRPr lang="en-US" sz="1600" kern="1200" dirty="0"/>
        </a:p>
      </dsp:txBody>
      <dsp:txXfrm>
        <a:off x="2028408" y="364866"/>
        <a:ext cx="1841896" cy="1105138"/>
      </dsp:txXfrm>
    </dsp:sp>
    <dsp:sp modelId="{74AB7011-3364-4393-9D49-35D22BE924B6}">
      <dsp:nvSpPr>
        <dsp:cNvPr id="0" name=""/>
        <dsp:cNvSpPr/>
      </dsp:nvSpPr>
      <dsp:spPr>
        <a:xfrm>
          <a:off x="4054494" y="364866"/>
          <a:ext cx="1841896" cy="110513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Loss of Market share</a:t>
          </a:r>
          <a:endParaRPr lang="en-US" sz="1600" kern="1200" dirty="0"/>
        </a:p>
      </dsp:txBody>
      <dsp:txXfrm>
        <a:off x="4054494" y="364866"/>
        <a:ext cx="1841896" cy="1105138"/>
      </dsp:txXfrm>
    </dsp:sp>
    <dsp:sp modelId="{CA215FAE-16B3-4F55-9DCB-636D37855050}">
      <dsp:nvSpPr>
        <dsp:cNvPr id="0" name=""/>
        <dsp:cNvSpPr/>
      </dsp:nvSpPr>
      <dsp:spPr>
        <a:xfrm>
          <a:off x="6080581" y="364866"/>
          <a:ext cx="1841896" cy="110513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Inventory was pilling up</a:t>
          </a:r>
          <a:endParaRPr lang="en-US" sz="16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25% more in Sept 1999 in comparison to previous year</a:t>
          </a:r>
          <a:endParaRPr lang="en-US" sz="1200" kern="1200" dirty="0"/>
        </a:p>
      </dsp:txBody>
      <dsp:txXfrm>
        <a:off x="6080581" y="364866"/>
        <a:ext cx="1841896" cy="1105138"/>
      </dsp:txXfrm>
    </dsp:sp>
    <dsp:sp modelId="{D092A94C-073A-4F6D-8A51-5754607DB235}">
      <dsp:nvSpPr>
        <dsp:cNvPr id="0" name=""/>
        <dsp:cNvSpPr/>
      </dsp:nvSpPr>
      <dsp:spPr>
        <a:xfrm>
          <a:off x="1015365" y="1654194"/>
          <a:ext cx="1841896" cy="110513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Missing inventory DB in SAP R/3</a:t>
          </a:r>
          <a:endParaRPr lang="en-US" sz="1600" kern="1200" dirty="0"/>
        </a:p>
      </dsp:txBody>
      <dsp:txXfrm>
        <a:off x="1015365" y="1654194"/>
        <a:ext cx="1841896" cy="1105138"/>
      </dsp:txXfrm>
    </dsp:sp>
    <dsp:sp modelId="{5CD7BE44-C894-49F9-A611-64FE350020B1}">
      <dsp:nvSpPr>
        <dsp:cNvPr id="0" name=""/>
        <dsp:cNvSpPr/>
      </dsp:nvSpPr>
      <dsp:spPr>
        <a:xfrm>
          <a:off x="3041451" y="1654194"/>
          <a:ext cx="1841896" cy="11051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Gap in knowledge between technology and operation people</a:t>
          </a:r>
          <a:endParaRPr lang="en-US" sz="1600" kern="1200" dirty="0"/>
        </a:p>
      </dsp:txBody>
      <dsp:txXfrm>
        <a:off x="3041451" y="1654194"/>
        <a:ext cx="1841896" cy="1105138"/>
      </dsp:txXfrm>
    </dsp:sp>
    <dsp:sp modelId="{15D36F45-136E-4DF8-BFDD-EC954AE00983}">
      <dsp:nvSpPr>
        <dsp:cNvPr id="0" name=""/>
        <dsp:cNvSpPr/>
      </dsp:nvSpPr>
      <dsp:spPr>
        <a:xfrm>
          <a:off x="5067538" y="1654194"/>
          <a:ext cx="1841896" cy="11051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Lack of update in Inventory DB by operation people</a:t>
          </a:r>
          <a:endParaRPr lang="en-US" sz="16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</dsp:txBody>
      <dsp:txXfrm>
        <a:off x="5067538" y="1654194"/>
        <a:ext cx="1841896" cy="1105138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0679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9738115-06AB-4D86-BC71-5FD83484A46E}" type="datetime1">
              <a:rPr lang="en-US" smtClean="0">
                <a:solidFill>
                  <a:srgbClr val="FFFFFF"/>
                </a:solidFill>
              </a:rPr>
              <a:pPr algn="ctr"/>
              <a:t>7/30/2013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r>
              <a:rPr lang="en-US" smtClean="0">
                <a:solidFill>
                  <a:schemeClr val="tx2"/>
                </a:solidFill>
              </a:rPr>
              <a:t>Slide - 2 of 9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67A288-D5C2-498C-8112-829A0B1D5EC5}" type="datetime1">
              <a:rPr lang="en-US" smtClean="0"/>
              <a:pPr/>
              <a:t>7/30/2013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Slide - 2 of 9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CC18B1-D090-479C-AFFE-EAA954821633}" type="datetime1">
              <a:rPr lang="en-US" smtClean="0"/>
              <a:pPr/>
              <a:t>7/30/2013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r>
              <a:rPr lang="en-US" smtClean="0"/>
              <a:t>Slide - 2 of 9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FA71AA42-CF6C-436C-9358-D97F8CBB1E4C}" type="datetime1">
              <a:rPr lang="en-US" smtClean="0"/>
              <a:pPr/>
              <a:t>7/30/2013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Slide - 2 of 9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564866D-6987-4A33-AEB5-8535121F43D1}" type="datetime1">
              <a:rPr lang="en-US" smtClean="0"/>
              <a:pPr/>
              <a:t>7/30/2013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Slide - 2 of 9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B5C7B0-7227-4D5F-B100-CDEE9DF18BD2}" type="datetime1">
              <a:rPr lang="en-US" smtClean="0"/>
              <a:pPr/>
              <a:t>7/30/2013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Slide - 2 of 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CC471D-28EC-4904-8590-2670AA43BA01}" type="datetime1">
              <a:rPr lang="en-US" smtClean="0"/>
              <a:pPr/>
              <a:t>7/30/2013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Slide - 2 of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54002-BF53-43A5-9BEA-6137B82BE9BD}" type="datetime1">
              <a:rPr lang="en-US" smtClean="0"/>
              <a:pPr/>
              <a:t>7/30/2013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Slide - 2 of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C71AA612-D4CD-46CA-825B-42B9039DAE23}" type="datetime1">
              <a:rPr lang="en-US" smtClean="0"/>
              <a:pPr/>
              <a:t>7/30/2013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r>
              <a:rPr lang="en-US" smtClean="0"/>
              <a:t>Slide - 2 of 9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70CA5B2F-08D0-444B-BF4A-2FA320EEDA0A}" type="datetime1">
              <a:rPr lang="en-US" smtClean="0"/>
              <a:pPr/>
              <a:t>7/30/2013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r>
              <a:rPr lang="en-US" sz="1400" smtClean="0">
                <a:solidFill>
                  <a:schemeClr val="tx2"/>
                </a:solidFill>
              </a:rPr>
              <a:t>Slide - 2 of 9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2.emf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emf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.emf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2.emf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209800" y="285750"/>
            <a:ext cx="6629400" cy="4095750"/>
          </a:xfrm>
        </p:spPr>
        <p:txBody>
          <a:bodyPr>
            <a:normAutofit/>
          </a:bodyPr>
          <a:lstStyle>
            <a:extLst/>
          </a:lstStyle>
          <a:p>
            <a:r>
              <a:rPr lang="en-US" sz="4000" dirty="0" smtClean="0"/>
              <a:t>IIM-K: </a:t>
            </a:r>
            <a:r>
              <a:rPr lang="en-US" sz="4000" dirty="0" err="1" smtClean="0"/>
              <a:t>erc</a:t>
            </a:r>
            <a:r>
              <a:rPr lang="en-US" sz="4000" dirty="0" smtClean="0"/>
              <a:t> - Case study – </a:t>
            </a:r>
            <a:br>
              <a:rPr lang="en-US" sz="4000" dirty="0" smtClean="0"/>
            </a:br>
            <a:r>
              <a:rPr lang="en-US" sz="3200" dirty="0" smtClean="0"/>
              <a:t>‘ERP IMPLEMENTATION FAILURE AT </a:t>
            </a:r>
            <a:r>
              <a:rPr lang="en-US" sz="3200" dirty="0" smtClean="0"/>
              <a:t>HERSHEY </a:t>
            </a:r>
            <a:r>
              <a:rPr lang="en-US" sz="3200" dirty="0" smtClean="0"/>
              <a:t>FOOD CORPORATION</a:t>
            </a:r>
            <a:r>
              <a:rPr lang="en-US" sz="3200" i="1" dirty="0" smtClean="0"/>
              <a:t>.</a:t>
            </a:r>
            <a:r>
              <a:rPr lang="en-US" sz="3200" dirty="0" smtClean="0"/>
              <a:t>’.</a:t>
            </a:r>
            <a:endParaRPr lang="en-US" sz="3200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476750"/>
            <a:ext cx="6515100" cy="666750"/>
          </a:xfrm>
        </p:spPr>
        <p:txBody>
          <a:bodyPr>
            <a:noAutofit/>
          </a:bodyPr>
          <a:lstStyle>
            <a:extLst/>
          </a:lstStyle>
          <a:p>
            <a:r>
              <a:rPr lang="en-US" sz="1200" b="1" dirty="0" smtClean="0"/>
              <a:t>By Anirban Roy Choudhury (EEPITM-01-001), Satyajit Mohanty (EEPITM-01-020), </a:t>
            </a:r>
            <a:r>
              <a:rPr lang="en-US" sz="1200" b="1" dirty="0" err="1" smtClean="0"/>
              <a:t>Siddharth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Verma</a:t>
            </a:r>
            <a:r>
              <a:rPr lang="en-US" sz="1200" b="1" dirty="0" smtClean="0"/>
              <a:t> (EEPITM-01-023), </a:t>
            </a:r>
            <a:r>
              <a:rPr lang="en-US" sz="1200" b="1" dirty="0" err="1" smtClean="0"/>
              <a:t>Nagesh</a:t>
            </a:r>
            <a:r>
              <a:rPr lang="en-US" sz="1200" b="1" dirty="0" smtClean="0"/>
              <a:t> Kumar (EPGP-04B-056)</a:t>
            </a:r>
            <a:endParaRPr lang="en-US" sz="1200" b="1" dirty="0"/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09550"/>
            <a:ext cx="7715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112395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Bounce Back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3"/>
          </p:nvPr>
        </p:nvGraphicFramePr>
        <p:xfrm>
          <a:off x="152400" y="1352550"/>
          <a:ext cx="89916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09550"/>
            <a:ext cx="77152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10</a:t>
            </a:fld>
            <a:endParaRPr lang="en-US"/>
          </a:p>
        </p:txBody>
      </p:sp>
      <p:pic>
        <p:nvPicPr>
          <p:cNvPr id="9" name="Picture 8" descr="HersheyC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16200000">
            <a:off x="-126411" y="2393361"/>
            <a:ext cx="2133599" cy="813978"/>
          </a:xfrm>
          <a:prstGeom prst="rect">
            <a:avLst/>
          </a:prstGeom>
        </p:spPr>
      </p:pic>
      <p:sp>
        <p:nvSpPr>
          <p:cNvPr id="10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609601" y="4686155"/>
            <a:ext cx="8381999" cy="27384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smtClean="0"/>
              <a:t>5/21/2013                         	           Group - 1		                Slide - </a:t>
            </a:r>
            <a:fld id="{EFD79299-4E4F-4229-B85F-B0AD4A9CCB73}" type="slidenum">
              <a:rPr lang="en-US" smtClean="0"/>
              <a:pPr algn="l"/>
              <a:t>10</a:t>
            </a:fld>
            <a:r>
              <a:rPr lang="en-US" dirty="0" smtClean="0"/>
              <a:t> of 12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11</a:t>
            </a:fld>
            <a:endParaRPr lang="en-US"/>
          </a:p>
        </p:txBody>
      </p:sp>
      <p:pic>
        <p:nvPicPr>
          <p:cNvPr id="7" name="Picture 6" descr="Q &amp; 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304926"/>
            <a:ext cx="8534400" cy="3324224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09550"/>
            <a:ext cx="77152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HersheyC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1" y="1276350"/>
            <a:ext cx="2133599" cy="813978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609601" y="4686155"/>
            <a:ext cx="8381999" cy="27384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smtClean="0"/>
              <a:t>5/21/2013                         	           Group - 1		                Slide - </a:t>
            </a:r>
            <a:fld id="{EFD79299-4E4F-4229-B85F-B0AD4A9CCB73}" type="slidenum">
              <a:rPr lang="en-US" smtClean="0"/>
              <a:pPr algn="l"/>
              <a:t>11</a:t>
            </a:fld>
            <a:r>
              <a:rPr lang="en-US" dirty="0" smtClean="0"/>
              <a:t> of 12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609601" y="4686155"/>
            <a:ext cx="8381999" cy="27384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smtClean="0"/>
              <a:t>5/21/2013                         	           Group - 1		                Slide - </a:t>
            </a:r>
            <a:fld id="{EFD79299-4E4F-4229-B85F-B0AD4A9CCB73}" type="slidenum">
              <a:rPr lang="en-US" smtClean="0"/>
              <a:pPr algn="l"/>
              <a:t>12</a:t>
            </a:fld>
            <a:r>
              <a:rPr lang="en-US" dirty="0" smtClean="0"/>
              <a:t> of 12 </a:t>
            </a:r>
            <a:endParaRPr lang="en-US" dirty="0"/>
          </a:p>
        </p:txBody>
      </p:sp>
      <p:pic>
        <p:nvPicPr>
          <p:cNvPr id="8" name="Picture 7" descr="HersheyC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199" y="1276350"/>
            <a:ext cx="8686801" cy="281940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09550"/>
            <a:ext cx="7715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Introduction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Understanding the case problem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Need for ERP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Implementing ERP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The problems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What went wrong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Bouncing back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Q &amp; A</a:t>
            </a:r>
            <a:endParaRPr lang="en-US" b="1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09550"/>
            <a:ext cx="77152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2</a:t>
            </a:fld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609601" y="4686155"/>
            <a:ext cx="8381999" cy="27384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smtClean="0"/>
              <a:t>5/21/2013                         	           Group - 1		                Slide - </a:t>
            </a:r>
            <a:fld id="{EFD79299-4E4F-4229-B85F-B0AD4A9CCB73}" type="slidenum">
              <a:rPr lang="en-US" smtClean="0"/>
              <a:pPr algn="l"/>
              <a:t>2</a:t>
            </a:fld>
            <a:r>
              <a:rPr lang="en-US" dirty="0" smtClean="0"/>
              <a:t> of 12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463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0" y="118110"/>
            <a:ext cx="9144000" cy="1005840"/>
          </a:xfrm>
        </p:spPr>
        <p:txBody>
          <a:bodyPr/>
          <a:lstStyle>
            <a:extLst/>
          </a:lstStyle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Introduction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3"/>
          </p:nvPr>
        </p:nvGraphicFramePr>
        <p:xfrm>
          <a:off x="0" y="1352551"/>
          <a:ext cx="9067800" cy="3505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09550"/>
            <a:ext cx="77152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3</a:t>
            </a:fld>
            <a:endParaRPr lang="en-US"/>
          </a:p>
        </p:txBody>
      </p:sp>
      <p:pic>
        <p:nvPicPr>
          <p:cNvPr id="7" name="Picture 6" descr="HersheyCo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52800" y="1352550"/>
            <a:ext cx="2571429" cy="685800"/>
          </a:xfrm>
          <a:prstGeom prst="rect">
            <a:avLst/>
          </a:prstGeom>
        </p:spPr>
      </p:pic>
      <p:sp>
        <p:nvSpPr>
          <p:cNvPr id="12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609601" y="4686155"/>
            <a:ext cx="8381999" cy="27384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smtClean="0"/>
              <a:t>5/21/2013                         	           Group - 1		                Slide - </a:t>
            </a:r>
            <a:fld id="{EFD79299-4E4F-4229-B85F-B0AD4A9CCB73}" type="slidenum">
              <a:rPr lang="en-US" smtClean="0"/>
              <a:pPr algn="l"/>
              <a:t>3</a:t>
            </a:fld>
            <a:r>
              <a:rPr lang="en-US" dirty="0" smtClean="0"/>
              <a:t> of 12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0" y="118110"/>
            <a:ext cx="9144000" cy="1005840"/>
          </a:xfrm>
        </p:spPr>
        <p:txBody>
          <a:bodyPr/>
          <a:lstStyle>
            <a:extLst/>
          </a:lstStyle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Introduction (ERP Implementation.)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09550"/>
            <a:ext cx="77152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4</a:t>
            </a:fld>
            <a:endParaRPr lang="en-US"/>
          </a:p>
        </p:txBody>
      </p:sp>
      <p:graphicFrame>
        <p:nvGraphicFramePr>
          <p:cNvPr id="10" name="Diagram 9"/>
          <p:cNvGraphicFramePr/>
          <p:nvPr/>
        </p:nvGraphicFramePr>
        <p:xfrm>
          <a:off x="0" y="1428750"/>
          <a:ext cx="8991600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Picture 7" descr="HersheyCo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05600" y="1504950"/>
            <a:ext cx="2114229" cy="813978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609601" y="4686155"/>
            <a:ext cx="8381999" cy="27384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smtClean="0"/>
              <a:t>5/21/2013                         	           Group - 1		                Slide - </a:t>
            </a:r>
            <a:fld id="{EFD79299-4E4F-4229-B85F-B0AD4A9CCB73}" type="slidenum">
              <a:rPr lang="en-US" smtClean="0"/>
              <a:pPr algn="l"/>
              <a:t>4</a:t>
            </a:fld>
            <a:r>
              <a:rPr lang="en-US" dirty="0" smtClean="0"/>
              <a:t> of 12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Order fulfillment delayed</a:t>
            </a:r>
          </a:p>
          <a:p>
            <a:r>
              <a:rPr lang="en-US" dirty="0" smtClean="0"/>
              <a:t>Revenue/Net Income dropped</a:t>
            </a:r>
          </a:p>
          <a:p>
            <a:r>
              <a:rPr lang="en-US" dirty="0" smtClean="0"/>
              <a:t>Loss in Market share – 0.5%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5</a:t>
            </a:fld>
            <a:endParaRPr lang="en-US"/>
          </a:p>
        </p:txBody>
      </p:sp>
      <p:graphicFrame>
        <p:nvGraphicFramePr>
          <p:cNvPr id="8" name="Chart 7"/>
          <p:cNvGraphicFramePr/>
          <p:nvPr/>
        </p:nvGraphicFramePr>
        <p:xfrm>
          <a:off x="4876800" y="1352550"/>
          <a:ext cx="4114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Picture 8" descr="HersheyC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7962900" y="1924050"/>
            <a:ext cx="1600200" cy="45720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09550"/>
            <a:ext cx="77152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609601" y="4686155"/>
            <a:ext cx="8381999" cy="27384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smtClean="0"/>
              <a:t>5/21/2013                         	           Group - 1		                Slide - </a:t>
            </a:r>
            <a:fld id="{EFD79299-4E4F-4229-B85F-B0AD4A9CCB73}" type="slidenum">
              <a:rPr lang="en-US" smtClean="0"/>
              <a:pPr algn="l"/>
              <a:t>5</a:t>
            </a:fld>
            <a:r>
              <a:rPr lang="en-US" dirty="0" smtClean="0"/>
              <a:t> of 12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ERP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3"/>
          </p:nvPr>
        </p:nvGraphicFramePr>
        <p:xfrm>
          <a:off x="609600" y="1352551"/>
          <a:ext cx="8229600" cy="3268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6</a:t>
            </a:fld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09550"/>
            <a:ext cx="77152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609601" y="4686155"/>
            <a:ext cx="8381999" cy="27384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smtClean="0"/>
              <a:t>5/21/2013                         	           Group - 1		                Slide - </a:t>
            </a:r>
            <a:fld id="{EFD79299-4E4F-4229-B85F-B0AD4A9CCB73}" type="slidenum">
              <a:rPr lang="en-US" smtClean="0"/>
              <a:pPr algn="l"/>
              <a:t>6</a:t>
            </a:fld>
            <a:r>
              <a:rPr lang="en-US" dirty="0" smtClean="0"/>
              <a:t> of 12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– Implementing ERP  </a:t>
            </a:r>
            <a:br>
              <a:rPr lang="en-US" dirty="0" smtClean="0"/>
            </a:br>
            <a:r>
              <a:rPr lang="en-US" dirty="0" err="1" smtClean="0"/>
              <a:t>ERP</a:t>
            </a:r>
            <a:r>
              <a:rPr lang="en-US" dirty="0" smtClean="0"/>
              <a:t> Journey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3"/>
          </p:nvPr>
        </p:nvGraphicFramePr>
        <p:xfrm>
          <a:off x="609600" y="1352551"/>
          <a:ext cx="8001000" cy="3268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7</a:t>
            </a:fld>
            <a:endParaRPr lang="en-US"/>
          </a:p>
        </p:txBody>
      </p:sp>
      <p:pic>
        <p:nvPicPr>
          <p:cNvPr id="9" name="Picture 8" descr="HersheyC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16200000">
            <a:off x="-762001" y="2419350"/>
            <a:ext cx="2209800" cy="53340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09550"/>
            <a:ext cx="77152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609601" y="4686155"/>
            <a:ext cx="8381999" cy="27384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smtClean="0"/>
              <a:t>5/21/2013                         	           Group - 1		                Slide - </a:t>
            </a:r>
            <a:fld id="{EFD79299-4E4F-4229-B85F-B0AD4A9CCB73}" type="slidenum">
              <a:rPr lang="en-US" smtClean="0"/>
              <a:pPr algn="l"/>
              <a:t>7</a:t>
            </a:fld>
            <a:r>
              <a:rPr lang="en-US" dirty="0" smtClean="0"/>
              <a:t> of 12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Identification - Analysis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13"/>
          </p:nvPr>
        </p:nvGraphicFramePr>
        <p:xfrm>
          <a:off x="609600" y="1504950"/>
          <a:ext cx="7924800" cy="3124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8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09550"/>
            <a:ext cx="77152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HersheyC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743200" y="1276350"/>
            <a:ext cx="4267200" cy="533400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609601" y="4686155"/>
            <a:ext cx="8381999" cy="27384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smtClean="0"/>
              <a:t>5/21/2013                         	           Group - 1		                Slide - </a:t>
            </a:r>
            <a:fld id="{EFD79299-4E4F-4229-B85F-B0AD4A9CCB73}" type="slidenum">
              <a:rPr lang="en-US" smtClean="0"/>
              <a:pPr algn="l"/>
              <a:t>8</a:t>
            </a:fld>
            <a:r>
              <a:rPr lang="en-US" dirty="0" smtClean="0"/>
              <a:t> of 12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wrong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</p:nvPr>
        </p:nvGraphicFramePr>
        <p:xfrm>
          <a:off x="685800" y="1352550"/>
          <a:ext cx="8382000" cy="3268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9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09550"/>
            <a:ext cx="77152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HersheyC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0" y="2571750"/>
            <a:ext cx="2114229" cy="813978"/>
          </a:xfrm>
          <a:prstGeom prst="rect">
            <a:avLst/>
          </a:prstGeom>
        </p:spPr>
      </p:pic>
      <p:pic>
        <p:nvPicPr>
          <p:cNvPr id="11" name="Picture 10" descr="HersheyC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53571" y="2495550"/>
            <a:ext cx="2114229" cy="813978"/>
          </a:xfrm>
          <a:prstGeom prst="rect">
            <a:avLst/>
          </a:prstGeom>
        </p:spPr>
      </p:pic>
      <p:sp>
        <p:nvSpPr>
          <p:cNvPr id="12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609601" y="4686155"/>
            <a:ext cx="8381999" cy="27384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smtClean="0"/>
              <a:t>5/21/2013                         	           Group - 1		                Slide - </a:t>
            </a:r>
            <a:fld id="{EFD79299-4E4F-4229-B85F-B0AD4A9CCB73}" type="slidenum">
              <a:rPr lang="en-US" smtClean="0"/>
              <a:pPr algn="l"/>
              <a:t>9</a:t>
            </a:fld>
            <a:r>
              <a:rPr lang="en-US" dirty="0" smtClean="0"/>
              <a:t> of 12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498</Words>
  <Application>Microsoft Office PowerPoint</Application>
  <PresentationFormat>On-screen Show (16:9)</PresentationFormat>
  <Paragraphs>119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WidescreenPresentation</vt:lpstr>
      <vt:lpstr>IIM-K: erc - Case study –  ‘ERP IMPLEMENTATION FAILURE AT HERSHEY FOOD CORPORATION.’.</vt:lpstr>
      <vt:lpstr>Agenda</vt:lpstr>
      <vt:lpstr>Introduction</vt:lpstr>
      <vt:lpstr>Introduction (ERP Implementation.)</vt:lpstr>
      <vt:lpstr>Realization</vt:lpstr>
      <vt:lpstr>Need for ERP</vt:lpstr>
      <vt:lpstr>Solution – Implementing ERP   ERP Journey</vt:lpstr>
      <vt:lpstr>Problem Identification - Analysis</vt:lpstr>
      <vt:lpstr>What went wrong</vt:lpstr>
      <vt:lpstr>Bounce Back</vt:lpstr>
      <vt:lpstr>Q &amp; A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2013-01-17T04:47:06Z</dcterms:created>
  <dcterms:modified xsi:type="dcterms:W3CDTF">2013-07-30T18:27:23Z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