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62" r:id="rId5"/>
    <p:sldId id="258" r:id="rId6"/>
    <p:sldId id="259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68" d="100"/>
          <a:sy n="68" d="100"/>
        </p:scale>
        <p:origin x="3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E526-48B7-442D-9F8F-587DF54DAA79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0B7C-7793-4B3D-8D1C-F9F96E5D24E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457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E526-48B7-442D-9F8F-587DF54DAA79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0B7C-7793-4B3D-8D1C-F9F96E5D2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9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E526-48B7-442D-9F8F-587DF54DAA79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0B7C-7793-4B3D-8D1C-F9F96E5D2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891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E526-48B7-442D-9F8F-587DF54DAA79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0B7C-7793-4B3D-8D1C-F9F96E5D24E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9325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E526-48B7-442D-9F8F-587DF54DAA79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0B7C-7793-4B3D-8D1C-F9F96E5D2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628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E526-48B7-442D-9F8F-587DF54DAA79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0B7C-7793-4B3D-8D1C-F9F96E5D24E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97080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E526-48B7-442D-9F8F-587DF54DAA79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0B7C-7793-4B3D-8D1C-F9F96E5D2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549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E526-48B7-442D-9F8F-587DF54DAA79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0B7C-7793-4B3D-8D1C-F9F96E5D2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0995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E526-48B7-442D-9F8F-587DF54DAA79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0B7C-7793-4B3D-8D1C-F9F96E5D2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03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E526-48B7-442D-9F8F-587DF54DAA79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0B7C-7793-4B3D-8D1C-F9F96E5D2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119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E526-48B7-442D-9F8F-587DF54DAA79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0B7C-7793-4B3D-8D1C-F9F96E5D2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433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E526-48B7-442D-9F8F-587DF54DAA79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0B7C-7793-4B3D-8D1C-F9F96E5D2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835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E526-48B7-442D-9F8F-587DF54DAA79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0B7C-7793-4B3D-8D1C-F9F96E5D2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512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E526-48B7-442D-9F8F-587DF54DAA79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0B7C-7793-4B3D-8D1C-F9F96E5D2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858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E526-48B7-442D-9F8F-587DF54DAA79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0B7C-7793-4B3D-8D1C-F9F96E5D2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892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E526-48B7-442D-9F8F-587DF54DAA79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0B7C-7793-4B3D-8D1C-F9F96E5D2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5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E526-48B7-442D-9F8F-587DF54DAA79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0B7C-7793-4B3D-8D1C-F9F96E5D2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829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DD0E526-48B7-442D-9F8F-587DF54DAA79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FF30B7C-7793-4B3D-8D1C-F9F96E5D2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4608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702ABE-0C3B-3301-86E3-11DA2C7DA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8953" y="257665"/>
            <a:ext cx="10916117" cy="1037209"/>
          </a:xfrm>
        </p:spPr>
        <p:txBody>
          <a:bodyPr>
            <a:noAutofit/>
          </a:bodyPr>
          <a:lstStyle/>
          <a:p>
            <a:pPr algn="ctr"/>
            <a:r>
              <a:rPr lang="en-US" sz="6600" u="sng" dirty="0">
                <a:solidFill>
                  <a:schemeClr val="bg1"/>
                </a:solidFill>
                <a:latin typeface="Algerian" panose="04020705040A02060702" pitchFamily="82" charset="0"/>
              </a:rPr>
              <a:t>  </a:t>
            </a:r>
            <a:r>
              <a:rPr lang="en-US" sz="6600" b="1" u="sng" dirty="0" err="1" smtClean="0">
                <a:solidFill>
                  <a:schemeClr val="bg1"/>
                </a:solidFill>
                <a:latin typeface="Algerian" panose="04020705040A02060702" pitchFamily="82" charset="0"/>
              </a:rPr>
              <a:t>MOOcs</a:t>
            </a:r>
            <a:r>
              <a:rPr lang="en-US" sz="6600" b="1" u="sng" dirty="0" smtClean="0">
                <a:solidFill>
                  <a:schemeClr val="bg1"/>
                </a:solidFill>
                <a:latin typeface="Algerian" panose="04020705040A02060702" pitchFamily="82" charset="0"/>
              </a:rPr>
              <a:t> </a:t>
            </a:r>
            <a:r>
              <a:rPr lang="en-US" sz="6600" b="1" u="sng" dirty="0" err="1" smtClean="0">
                <a:solidFill>
                  <a:schemeClr val="bg1"/>
                </a:solidFill>
                <a:latin typeface="Algerian" panose="04020705040A02060702" pitchFamily="82" charset="0"/>
              </a:rPr>
              <a:t>SEMINar</a:t>
            </a:r>
            <a:endParaRPr lang="en-IN" sz="6600" b="1" u="sng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DBAFF1F-524C-A5C6-FC64-D2D8257D97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9662" y="3629320"/>
            <a:ext cx="8164143" cy="3534763"/>
          </a:xfrm>
        </p:spPr>
        <p:txBody>
          <a:bodyPr/>
          <a:lstStyle/>
          <a:p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ANIRUDDH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JOSHI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(BTECH CSE III)</a:t>
            </a:r>
          </a:p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(Section-A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Roll No:- 21</a:t>
            </a:r>
          </a:p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University Roll no:- 2161076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19" y="2334018"/>
            <a:ext cx="6779561" cy="325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697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A4BC74-7A3C-2474-5265-875D7BF38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44010"/>
            <a:ext cx="8534400" cy="5450389"/>
          </a:xfrm>
        </p:spPr>
        <p:txBody>
          <a:bodyPr>
            <a:normAutofit/>
          </a:bodyPr>
          <a:lstStyle/>
          <a:p>
            <a:r>
              <a:rPr lang="en-US" sz="16600" b="1" dirty="0">
                <a:solidFill>
                  <a:srgbClr val="FFC000"/>
                </a:solidFill>
              </a:rPr>
              <a:t>THANK YOU</a:t>
            </a:r>
            <a:endParaRPr lang="en-IN" sz="16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896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63C3F5-F4D4-D730-6396-AD34B07CC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982" y="1307940"/>
            <a:ext cx="10172841" cy="5561636"/>
          </a:xfrm>
        </p:spPr>
        <p:txBody>
          <a:bodyPr>
            <a:noAutofit/>
          </a:bodyPr>
          <a:lstStyle/>
          <a:p>
            <a:pPr algn="l"/>
            <a:r>
              <a:rPr lang="en-US" sz="240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rial Black" panose="020B0A04020102020204" pitchFamily="34" charset="0"/>
              </a:rPr>
              <a:t/>
            </a:r>
            <a:br>
              <a:rPr lang="en-US" sz="240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rial Black" panose="020B0A04020102020204" pitchFamily="34" charset="0"/>
              </a:rPr>
            </a:br>
            <a:r>
              <a:rPr lang="en-US" sz="240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rial Black" panose="020B0A04020102020204" pitchFamily="34" charset="0"/>
              </a:rPr>
              <a:t/>
            </a:r>
            <a:br>
              <a:rPr lang="en-US" sz="240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rial Black" panose="020B0A04020102020204" pitchFamily="34" charset="0"/>
              </a:rPr>
            </a:br>
            <a:r>
              <a:rPr lang="en-US" sz="240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rial Black" panose="020B0A04020102020204" pitchFamily="34" charset="0"/>
              </a:rPr>
              <a:t/>
            </a:r>
            <a:br>
              <a:rPr lang="en-US" sz="240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rial Black" panose="020B0A04020102020204" pitchFamily="34" charset="0"/>
              </a:rPr>
            </a:br>
            <a:r>
              <a:rPr lang="en-US" sz="2400" i="0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&gt;&gt;</a:t>
            </a:r>
            <a:r>
              <a:rPr lang="en-US" sz="240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To develop a software for solving financial applications of a customer in banking environment in order to nurture the needs of an  banking user by providing various ways to perform banking tasks. </a:t>
            </a:r>
            <a:br>
              <a:rPr lang="en-US" sz="240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</a:br>
            <a:r>
              <a:rPr lang="en-US" sz="2400" i="0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&gt;&gt;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Banking Management System</a:t>
            </a:r>
            <a:r>
              <a:rPr lang="en-US" sz="2400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 thus ensures smooth operation of the Real-Estate management tasks as well as keep the information about the employees and their salary.</a:t>
            </a:r>
            <a:br>
              <a:rPr lang="en-US" sz="2400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rial Black" panose="020B0A04020102020204" pitchFamily="34" charset="0"/>
              </a:rPr>
              <a:t/>
            </a:r>
            <a:br>
              <a:rPr lang="en-US" sz="240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rial Black" panose="020B0A04020102020204" pitchFamily="34" charset="0"/>
              </a:rPr>
            </a:br>
            <a:r>
              <a:rPr lang="en-US" sz="240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rial Black" panose="020B0A04020102020204" pitchFamily="34" charset="0"/>
              </a:rPr>
              <a:t/>
            </a:r>
            <a:br>
              <a:rPr lang="en-US" sz="240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rial Black" panose="020B0A04020102020204" pitchFamily="34" charset="0"/>
              </a:rPr>
            </a:b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/>
            </a:r>
            <a:b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</a:br>
            <a:endParaRPr lang="en-IN" sz="2400" dirty="0">
              <a:solidFill>
                <a:schemeClr val="accent4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1D49D80-AFB1-7192-467D-2C75AD547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0983" y="305764"/>
            <a:ext cx="10172840" cy="990601"/>
          </a:xfrm>
        </p:spPr>
        <p:txBody>
          <a:bodyPr>
            <a:normAutofit/>
          </a:bodyPr>
          <a:lstStyle/>
          <a:p>
            <a:r>
              <a:rPr lang="en-US" sz="5400" b="1" i="1" dirty="0"/>
              <a:t>AIM OF THIS PROJECT</a:t>
            </a:r>
            <a:endParaRPr lang="en-IN" sz="5400" b="1" i="1" dirty="0"/>
          </a:p>
        </p:txBody>
      </p:sp>
    </p:spTree>
    <p:extLst>
      <p:ext uri="{BB962C8B-B14F-4D97-AF65-F5344CB8AC3E}">
        <p14:creationId xmlns:p14="http://schemas.microsoft.com/office/powerpoint/2010/main" val="3658323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F3B413-C37C-9328-8B13-63EF627E2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918" y="152401"/>
            <a:ext cx="10692000" cy="137757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2"/>
                </a:solidFill>
              </a:rPr>
              <a:t>DESCRIPTION</a:t>
            </a:r>
            <a:endParaRPr lang="en-IN" sz="4800" b="1" dirty="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D56C62-0505-8B6C-FCFD-BC42F60EA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695" y="1840375"/>
            <a:ext cx="10692000" cy="426458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Abadi" panose="020B0604020104020204" pitchFamily="34" charset="0"/>
              </a:rPr>
              <a:t>BANKING SYSTEM  IS A SOFTWARE FOR ORGANIZING AND MANAGING THE BANKING TASKS DIGITALLY.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Abadi" panose="020B0604020104020204" pitchFamily="34" charset="0"/>
              </a:rPr>
              <a:t>IT IS AN INFORMATION SYSTEM WHICH IS MAINLY FOCUSED ON THE  OPERATIONS LIKE ADDING NEW CUSTOMERS  IN THE BANK,DEPOSIT ,WITHDRAW, TRANSFER MONEY AND STATEMENT OF THE CUSTOMER ,ETC.</a:t>
            </a:r>
            <a:endParaRPr lang="en-IN" sz="32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671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3C74A7-E248-5DF6-9B8C-80A8D9861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441" y="432604"/>
            <a:ext cx="8534401" cy="861992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FFFF00"/>
                </a:solidFill>
                <a:latin typeface="Arial Black" panose="020B0A04020102020204" pitchFamily="34" charset="0"/>
              </a:rPr>
              <a:t>LANGUAGE USED :C++</a:t>
            </a:r>
            <a:endParaRPr lang="en-IN" sz="48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84E63C2-6FE7-D58B-74CD-4905A9CEF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1713053"/>
            <a:ext cx="10693701" cy="3889094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VARIOUS CONCEPTS OF OOPS  AND FILE HANDLING ARE  USED IN MAKING OF THIS PROJECT.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b="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THE CPP CODE USED FOR BANK MANAGEMENT SYSTEM INCLUDES FILE SYSTEM ACCESS ,SO ALL THE DATA GETS STORED IN A EXTERNAL FILE NAMED ”detail.dat ” BINARY FILE THAT WILL BE CREATED DURING RUNTIME.</a:t>
            </a:r>
            <a:endParaRPr lang="en-IN" sz="2800" b="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b="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567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51A762-0692-BD56-4AB4-9097F385F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16274"/>
            <a:ext cx="10461308" cy="150706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Functions used in the program</a:t>
            </a:r>
            <a:endParaRPr lang="en-IN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F73901D-5BFF-E7D6-FDCB-0AF3CC80BA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942" y="1981200"/>
            <a:ext cx="9677298" cy="4307840"/>
          </a:xfrm>
        </p:spPr>
      </p:pic>
    </p:spTree>
    <p:extLst>
      <p:ext uri="{BB962C8B-B14F-4D97-AF65-F5344CB8AC3E}">
        <p14:creationId xmlns:p14="http://schemas.microsoft.com/office/powerpoint/2010/main" val="1346211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48033F-74F2-6C2E-1420-6B56EB9B1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891" y="152400"/>
            <a:ext cx="11049689" cy="1606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Class used in the PROGRAM</a:t>
            </a:r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/>
            </a:r>
            <a:b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</a:b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badi" panose="020B0604020202020204" pitchFamily="34" charset="0"/>
              </a:rPr>
              <a:t>A  Class named ACCOUNT  IS CREATED WITH FOLLOWING DATA MEMBERS AND FUNCTIONS:</a:t>
            </a:r>
            <a:endParaRPr lang="en-IN" sz="4000" b="1" dirty="0">
              <a:solidFill>
                <a:schemeClr val="accent6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EE933355-F44F-7FA3-3DF7-83A3E2658E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801"/>
          <a:stretch/>
        </p:blipFill>
        <p:spPr>
          <a:xfrm>
            <a:off x="663892" y="1516283"/>
            <a:ext cx="8534400" cy="5011839"/>
          </a:xfrm>
        </p:spPr>
      </p:pic>
    </p:spTree>
    <p:extLst>
      <p:ext uri="{BB962C8B-B14F-4D97-AF65-F5344CB8AC3E}">
        <p14:creationId xmlns:p14="http://schemas.microsoft.com/office/powerpoint/2010/main" val="2304977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C65C7C-9E4E-96A1-AD36-EDBFA95C0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579" y="462988"/>
            <a:ext cx="8534400" cy="1121457"/>
          </a:xfrm>
        </p:spPr>
        <p:txBody>
          <a:bodyPr>
            <a:normAutofit fontScale="90000"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Modules USED IN PROJECT</a:t>
            </a:r>
            <a:endParaRPr lang="en-IN" sz="5400" b="1" dirty="0">
              <a:solidFill>
                <a:srgbClr val="002060"/>
              </a:solidFill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xmlns="" id="{7E69D299-A658-E0C1-2BDA-0E6F9A6ED7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0593962"/>
              </p:ext>
            </p:extLst>
          </p:nvPr>
        </p:nvGraphicFramePr>
        <p:xfrm>
          <a:off x="834683" y="1817225"/>
          <a:ext cx="10797874" cy="4525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8937">
                  <a:extLst>
                    <a:ext uri="{9D8B030D-6E8A-4147-A177-3AD203B41FA5}">
                      <a16:colId xmlns:a16="http://schemas.microsoft.com/office/drawing/2014/main" xmlns="" val="3382448641"/>
                    </a:ext>
                  </a:extLst>
                </a:gridCol>
                <a:gridCol w="5398937">
                  <a:extLst>
                    <a:ext uri="{9D8B030D-6E8A-4147-A177-3AD203B41FA5}">
                      <a16:colId xmlns:a16="http://schemas.microsoft.com/office/drawing/2014/main" xmlns="" val="1727592098"/>
                    </a:ext>
                  </a:extLst>
                </a:gridCol>
              </a:tblGrid>
              <a:tr h="1365813"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</a:p>
                    <a:p>
                      <a:r>
                        <a:rPr lang="en-US" dirty="0"/>
                        <a:t>                 NEW ACCOUNT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Opens a new account for the user by</a:t>
                      </a:r>
                    </a:p>
                    <a:p>
                      <a:r>
                        <a:rPr lang="en-US" sz="16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accepting input such as account number,</a:t>
                      </a:r>
                    </a:p>
                    <a:p>
                      <a:r>
                        <a:rPr lang="en-US" sz="16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name and minimum balance And account</a:t>
                      </a:r>
                    </a:p>
                    <a:p>
                      <a:r>
                        <a:rPr lang="en-IN" sz="16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type.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8961504"/>
                  </a:ext>
                </a:extLst>
              </a:tr>
              <a:tr h="1053296">
                <a:tc>
                  <a:txBody>
                    <a:bodyPr/>
                    <a:lstStyle/>
                    <a:p>
                      <a:r>
                        <a:rPr lang="en-US" dirty="0"/>
                        <a:t>               </a:t>
                      </a:r>
                    </a:p>
                    <a:p>
                      <a:r>
                        <a:rPr lang="en-US" dirty="0"/>
                        <a:t>              </a:t>
                      </a:r>
                      <a:r>
                        <a:rPr lang="en-US" b="1" dirty="0"/>
                        <a:t>CLOSE AN ACCOUNT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Closes the selected account from the bank.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0789628"/>
                  </a:ext>
                </a:extLst>
              </a:tr>
              <a:tr h="1053296">
                <a:tc>
                  <a:txBody>
                    <a:bodyPr/>
                    <a:lstStyle/>
                    <a:p>
                      <a:endParaRPr lang="en-US" b="1" dirty="0"/>
                    </a:p>
                    <a:p>
                      <a:r>
                        <a:rPr lang="en-US" b="1" dirty="0"/>
                        <a:t>              MODIFY AN ACCOUNT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Selecting this will allows to modify by</a:t>
                      </a:r>
                    </a:p>
                    <a:p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accepting input such as account number,</a:t>
                      </a:r>
                    </a:p>
                    <a:p>
                      <a:r>
                        <a:rPr lang="en-IN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 and amount.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3220728"/>
                  </a:ext>
                </a:extLst>
              </a:tr>
              <a:tr h="1053296">
                <a:tc>
                  <a:txBody>
                    <a:bodyPr/>
                    <a:lstStyle/>
                    <a:p>
                      <a:endParaRPr lang="en-US" b="1" dirty="0"/>
                    </a:p>
                    <a:p>
                      <a:r>
                        <a:rPr lang="en-US" b="1" dirty="0"/>
                        <a:t>           ALL ACCOUNT HOLDER LIST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Displays the list of a customer’s account</a:t>
                      </a:r>
                    </a:p>
                    <a:p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details comprising of account number, name</a:t>
                      </a:r>
                    </a:p>
                    <a:p>
                      <a:r>
                        <a:rPr lang="en-IN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balance amount.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25301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822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D1BA93-C31D-ABF3-0519-BFB8F88DB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62573"/>
            <a:ext cx="8534400" cy="1195838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2060"/>
                </a:solidFill>
              </a:rPr>
              <a:t>MODULES USED IN PROJECT</a:t>
            </a:r>
            <a:endParaRPr lang="en-IN" sz="4800" b="1" dirty="0">
              <a:solidFill>
                <a:srgbClr val="002060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7549F2F8-2F1B-506D-57C5-D20455AD8A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8556472"/>
              </p:ext>
            </p:extLst>
          </p:nvPr>
        </p:nvGraphicFramePr>
        <p:xfrm>
          <a:off x="684213" y="2013994"/>
          <a:ext cx="8534400" cy="4225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xmlns="" val="102075973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xmlns="" val="3126034366"/>
                    </a:ext>
                  </a:extLst>
                </a:gridCol>
              </a:tblGrid>
              <a:tr h="1381246">
                <a:tc>
                  <a:txBody>
                    <a:bodyPr/>
                    <a:lstStyle/>
                    <a:p>
                      <a:r>
                        <a:rPr lang="en-US" sz="2000" b="1" dirty="0"/>
                        <a:t>     </a:t>
                      </a:r>
                    </a:p>
                    <a:p>
                      <a:r>
                        <a:rPr lang="en-US" sz="2000" b="1" dirty="0"/>
                        <a:t>            </a:t>
                      </a:r>
                    </a:p>
                    <a:p>
                      <a:r>
                        <a:rPr lang="en-US" sz="2000" b="1" dirty="0"/>
                        <a:t>               DEPOSIT AMOUNT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Provides options to deposit amount from the</a:t>
                      </a:r>
                    </a:p>
                    <a:p>
                      <a:r>
                        <a:rPr lang="en-IN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given account number .</a:t>
                      </a:r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86738824"/>
                  </a:ext>
                </a:extLst>
              </a:tr>
              <a:tr h="1381246">
                <a:tc>
                  <a:txBody>
                    <a:bodyPr/>
                    <a:lstStyle/>
                    <a:p>
                      <a:r>
                        <a:rPr lang="en-US" sz="2000" b="1" dirty="0"/>
                        <a:t>          </a:t>
                      </a:r>
                    </a:p>
                    <a:p>
                      <a:endParaRPr lang="en-US" sz="2000" b="1" dirty="0"/>
                    </a:p>
                    <a:p>
                      <a:r>
                        <a:rPr lang="en-US" sz="2000" b="1" dirty="0"/>
                        <a:t>               WITHDRAW AMMOUNT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Provides options to withdraw amount from</a:t>
                      </a:r>
                    </a:p>
                    <a:p>
                      <a:r>
                        <a:rPr lang="en-IN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given account number.</a:t>
                      </a:r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1827130"/>
                  </a:ext>
                </a:extLst>
              </a:tr>
              <a:tr h="1381246">
                <a:tc>
                  <a:txBody>
                    <a:bodyPr/>
                    <a:lstStyle/>
                    <a:p>
                      <a:endParaRPr lang="en-IN" sz="2000" b="1" dirty="0"/>
                    </a:p>
                    <a:p>
                      <a:r>
                        <a:rPr lang="en-IN" sz="2000" b="1" dirty="0"/>
                        <a:t>               BALANCE ENQUIRY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Displays the list of a customer’s account</a:t>
                      </a:r>
                    </a:p>
                    <a:p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details comprising of account number, name</a:t>
                      </a:r>
                    </a:p>
                    <a:p>
                      <a:r>
                        <a:rPr lang="en-IN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balance amount.</a:t>
                      </a:r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82492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7819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E26B00-984C-57DC-97BC-F9CA794DE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08871"/>
            <a:ext cx="8616728" cy="1507067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CONCLUSION</a:t>
            </a:r>
            <a:endParaRPr lang="en-IN" sz="54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3DC2B3A-807D-F742-7EBA-7F316F848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397643"/>
            <a:ext cx="10646098" cy="4062714"/>
          </a:xfrm>
        </p:spPr>
        <p:txBody>
          <a:bodyPr>
            <a:normAutofit/>
          </a:bodyPr>
          <a:lstStyle/>
          <a:p>
            <a:pPr algn="l"/>
            <a:r>
              <a:rPr lang="en-US" sz="3200" b="1" i="0" u="none" strike="noStrike" baseline="0" dirty="0">
                <a:solidFill>
                  <a:srgbClr val="002060"/>
                </a:solidFill>
                <a:latin typeface="Trebuchet MS" panose="020B0603020202020204" pitchFamily="34" charset="0"/>
              </a:rPr>
              <a:t>THIS BANKING SYSTEM WILL SERVE AS USEFUL APPROACH TO DEPOSIT AND WITHDRAW THE </a:t>
            </a:r>
            <a:r>
              <a:rPr lang="en-IN" sz="3200" b="1" i="0" u="none" strike="noStrike" baseline="0" dirty="0">
                <a:solidFill>
                  <a:srgbClr val="002060"/>
                </a:solidFill>
                <a:latin typeface="Trebuchet MS" panose="020B0603020202020204" pitchFamily="34" charset="0"/>
              </a:rPr>
              <a:t>MONEY FOR THE PERSON.</a:t>
            </a:r>
          </a:p>
          <a:p>
            <a:pPr algn="l"/>
            <a:r>
              <a:rPr lang="en-US" sz="3200" b="1" i="0" u="none" strike="noStrike" baseline="0" dirty="0">
                <a:solidFill>
                  <a:srgbClr val="002060"/>
                </a:solidFill>
                <a:latin typeface="Trebuchet MS" panose="020B0603020202020204" pitchFamily="34" charset="0"/>
              </a:rPr>
              <a:t>BANK SYSTEM DEVELOPED IS USER FRIENDLY</a:t>
            </a:r>
            <a:r>
              <a:rPr lang="en-IN" sz="3200" b="1" dirty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</a:p>
          <a:p>
            <a:pPr algn="l"/>
            <a:r>
              <a:rPr lang="en-IN" sz="3200" b="1" i="0" u="none" strike="noStrike" baseline="0" dirty="0">
                <a:solidFill>
                  <a:srgbClr val="002060"/>
                </a:solidFill>
                <a:latin typeface="Trebuchet MS" panose="020B0603020202020204" pitchFamily="34" charset="0"/>
              </a:rPr>
              <a:t>IT REDUCES MANUAL WORK.</a:t>
            </a:r>
            <a:endParaRPr lang="en-IN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7606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158</TotalTime>
  <Words>317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Abadi</vt:lpstr>
      <vt:lpstr>Algerian</vt:lpstr>
      <vt:lpstr>Arial Black</vt:lpstr>
      <vt:lpstr>Cascadia Code</vt:lpstr>
      <vt:lpstr>Century Gothic</vt:lpstr>
      <vt:lpstr>Trebuchet MS</vt:lpstr>
      <vt:lpstr>Wingdings</vt:lpstr>
      <vt:lpstr>Wingdings 3</vt:lpstr>
      <vt:lpstr>Slice</vt:lpstr>
      <vt:lpstr>  MOOcs SEMINar</vt:lpstr>
      <vt:lpstr>   &gt;&gt;To develop a software for solving financial applications of a customer in banking environment in order to nurture the needs of an  banking user by providing various ways to perform banking tasks.  &gt;&gt;Banking Management System thus ensures smooth operation of the Real-Estate management tasks as well as keep the information about the employees and their salary.     </vt:lpstr>
      <vt:lpstr>DESCRIPTION</vt:lpstr>
      <vt:lpstr>LANGUAGE USED :C++</vt:lpstr>
      <vt:lpstr>Functions used in the program</vt:lpstr>
      <vt:lpstr>Class used in the PROGRAM A  Class named ACCOUNT  IS CREATED WITH FOLLOWING DATA MEMBERS AND FUNCTIONS:</vt:lpstr>
      <vt:lpstr>Modules USED IN PROJECT</vt:lpstr>
      <vt:lpstr>MODULES USED IN PROJECT</vt:lpstr>
      <vt:lpstr>CONCLUSION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BANKING MANAGEMENT SYSTEM</dc:title>
  <dc:creator>Chetan Joshi</dc:creator>
  <cp:lastModifiedBy>nj</cp:lastModifiedBy>
  <cp:revision>2</cp:revision>
  <dcterms:created xsi:type="dcterms:W3CDTF">2022-12-27T10:51:21Z</dcterms:created>
  <dcterms:modified xsi:type="dcterms:W3CDTF">2023-01-07T09:42:07Z</dcterms:modified>
</cp:coreProperties>
</file>