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5d4a68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5d4a68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CGPA Calculator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Dhoka svabhv h mera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Misra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