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54"/>
  </p:normalViewPr>
  <p:slideViewPr>
    <p:cSldViewPr snapToGrid="0">
      <p:cViewPr varScale="1">
        <p:scale>
          <a:sx n="108" d="100"/>
          <a:sy n="108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30/01/25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30/01/25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30/01/25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30/01/25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30/01/25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30/01/25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30/01/25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30/01/25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30/01/25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30/01/25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30/01/25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30/01/25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75</Words>
  <Application>Microsoft Macintosh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Microsoft Office User</cp:lastModifiedBy>
  <cp:revision>7</cp:revision>
  <dcterms:created xsi:type="dcterms:W3CDTF">2024-10-05T18:58:27Z</dcterms:created>
  <dcterms:modified xsi:type="dcterms:W3CDTF">2025-01-30T13:48:59Z</dcterms:modified>
</cp:coreProperties>
</file>