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>
        <p:scale>
          <a:sx n="66" d="100"/>
          <a:sy n="66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>
            <a:extLst>
              <a:ext uri="{FF2B5EF4-FFF2-40B4-BE49-F238E27FC236}">
                <a16:creationId xmlns:a16="http://schemas.microsoft.com/office/drawing/2014/main" id="{C1AD4796-F060-464A-9B99-CA7A8F803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6954C68-F4A8-4F2A-82C0-11A25835A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2" name="Group 12">
              <a:extLst>
                <a:ext uri="{FF2B5EF4-FFF2-40B4-BE49-F238E27FC236}">
                  <a16:creationId xmlns:a16="http://schemas.microsoft.com/office/drawing/2014/main" id="{52CD7100-D4F4-4ADF-97DB-61FCD455F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7DD267C-88EC-49F2-91AD-85859EA1F1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41C0C312-DC2D-4F06-BF91-67FC24C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98ED335C-4989-4139-8AFE-E0E9A38C68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70CB20B8-C064-4A4C-A003-4423F836D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0CB7DD39-7D63-42E5-9C34-9081CB75FA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493CE3D8-9CAA-4921-8B9F-6B6148BBC3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A7FA93B-18AE-4123-916C-F94E4EB773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A498C205-8772-4B38-8BE7-E6A792488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4763B0F4-ECFB-4A4D-80DB-7FA62BEFEF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2D66D85A-DEF8-4E7C-ABEF-68FDF5B974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01F4F0B6-7DA7-47BA-A14E-4ECD9AEC83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878FD81F-82C0-490D-9184-FF531C6C4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578D934A-A7ED-41D4-B9E6-D912634F3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7EEFADCD-C440-4425-873F-3DD18D0865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2D0982BD-331A-4407-AE43-87BF6C035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F52DB1E2-3215-4F35-9326-AB0C8207E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E8D29CC5-B230-4FFE-B9FE-83ADC3582D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AC35B6C5-7C4B-4B88-B93A-BC19AEFABF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D5C52D7-D70C-4E3F-87DA-26395DFC6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BD503F3-79F1-4B25-8DB1-647558205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E25CFE63-C676-464C-80DB-0FA1F2D230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6F4CCC10-040D-4C0D-9007-F4B6573A9B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9016F76-4EAB-4C3D-BD95-7EA3ABA1B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29588D7-CCBA-4685-82BA-4D71D1536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BDFB4B91-9C8B-4BEE-8E98-C364DA9AF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14FF449B-6633-4C6E-BCB8-94FB257BFF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95F075F6-DA28-4A79-91EB-B1EA1FDED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590349-6F75-45AA-9AAC-2202B131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2AB7455C-1A9E-4187-9AFE-A8A9048BE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465FDDE1-2142-403B-A6C9-8E3992FB4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9C747485-B2B1-44F0-AF19-20688C09E2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FE27BE57-62AD-4C39-B0F2-390427233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F6B1CC7C-AE3D-493A-8944-154A6D159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8B18AEB7-C12C-47A8-B1CE-A5DCBF60A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FE770841-CE54-4F5F-922B-A3194C396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40B18FB6-11F3-4D60-9C41-80BE0BAA2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06B8C902-5015-4390-9FBE-118DBD76B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0936ED1A-43E5-4D3D-82A9-7A5C86F76D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743DAC-0E93-4796-99AC-FBE8BB539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cap="all" baseline="0" dirty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	</a:t>
            </a:r>
            <a:r>
              <a:rPr lang="en-US" sz="4000" kern="1200" cap="all" baseline="0" dirty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Car Safety</a:t>
            </a:r>
            <a:r>
              <a:rPr lang="en-US" sz="3600" kern="1200" cap="all" baseline="0" dirty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		</a:t>
            </a:r>
          </a:p>
        </p:txBody>
      </p:sp>
      <p:pic>
        <p:nvPicPr>
          <p:cNvPr id="7" name="Graphic 6" descr="Taxi">
            <a:extLst>
              <a:ext uri="{FF2B5EF4-FFF2-40B4-BE49-F238E27FC236}">
                <a16:creationId xmlns:a16="http://schemas.microsoft.com/office/drawing/2014/main" id="{2C06B1BE-00A1-4FBD-8D74-3B360AB92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1203" y="2249487"/>
            <a:ext cx="3549650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5BF29BA-D565-4275-825C-920F76019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727" y="2249487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2000" u="sng" kern="1200" dirty="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rPr>
              <a:t>Instructor</a:t>
            </a:r>
            <a:r>
              <a:rPr lang="en-US" sz="2000" kern="1200" dirty="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rPr>
              <a:t> - </a:t>
            </a:r>
            <a:r>
              <a:rPr lang="en-US" sz="2000" b="1" kern="1200" dirty="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rPr>
              <a:t>Dr. Marek Perkowski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u="sng" kern="1200" dirty="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rPr>
              <a:t>Team Members:</a:t>
            </a:r>
            <a:endParaRPr lang="en-US" sz="2000" kern="1200" dirty="0">
              <a:solidFill>
                <a:schemeClr val="tx1"/>
              </a:solidFill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2000" kern="1200" dirty="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rPr>
              <a:t>   Amulya Huchachar</a:t>
            </a:r>
            <a:br>
              <a:rPr lang="en-US" sz="2000" kern="1200" dirty="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sz="2000" kern="1200" dirty="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rPr>
              <a:t>Aniruddha shahapurkar</a:t>
            </a:r>
            <a:br>
              <a:rPr lang="en-US" sz="2000" kern="1200" dirty="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endParaRPr lang="en-US" sz="2000" kern="1200" dirty="0">
              <a:solidFill>
                <a:schemeClr val="tx1"/>
              </a:solidFill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77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18BB-28F0-4626-A84A-C4E21868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Objectives		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C1B36-77E9-414C-8E5F-FE05D974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343260" indent="-342900"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To have a camera mounted vehicle to detect it’s environment to make future decisions about it’s path.</a:t>
            </a:r>
          </a:p>
          <a:p>
            <a:pPr marL="343260" indent="-342900"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Controlling vehicle motion and directions to avoid collisions by monitoring relative speed, position and direction of other vehicles.</a:t>
            </a:r>
          </a:p>
          <a:p>
            <a:pPr marL="0" indent="0">
              <a:buNone/>
            </a:pPr>
            <a:r>
              <a:rPr lang="en-US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2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A6CB-D1D3-40F7-A162-C756EB67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Problems and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16D49-83C0-4F15-B545-7517A2F4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900" indent="-342900"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Improvement in speed of the vehicle</a:t>
            </a:r>
          </a:p>
          <a:p>
            <a:pPr marL="450900" indent="-342900"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Taking smooth turns on curvy roads</a:t>
            </a:r>
          </a:p>
          <a:p>
            <a:pPr marL="450900" indent="-342900"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Making a decision of taking turns and moving forward or stopping vehicle based on the detection of other vehicles and space availability.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5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8656-5A80-4C42-9625-E156197B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Technologies 									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29A6-876C-4D20-9119-457A74DFE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3260" indent="-342900"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Viking bot with Sensor and Camera to undistort the incoming image frames using camera calibration.</a:t>
            </a:r>
          </a:p>
          <a:p>
            <a:pPr marL="343260" indent="-342900"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Open CV</a:t>
            </a:r>
          </a:p>
          <a:p>
            <a:pPr marL="540000" lvl="1" indent="0">
              <a:buClr>
                <a:srgbClr val="000000"/>
              </a:buClr>
              <a:buSzPct val="75000"/>
              <a:buNone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	Image processing is used for getting a live stream input frames, 	detecting lanes and cars.</a:t>
            </a:r>
          </a:p>
          <a:p>
            <a:pPr marL="343260" indent="-342900"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Python/C++ 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as scripting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4228-0ECE-4F3B-8316-0C869EA2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3600"/>
              <a:t>Algorithm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2F26A-B218-461A-95AE-57C6FB534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734602"/>
            <a:ext cx="4479741" cy="17131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DFD0-E2E1-48FD-9081-FA7D44C94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 marL="343260" indent="-342900">
              <a:lnSpc>
                <a:spcPct val="110000"/>
              </a:lnSpc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en-US" sz="1600" spc="-1" dirty="0">
                <a:uFill>
                  <a:solidFill>
                    <a:srgbClr val="FFFFFF"/>
                  </a:solidFill>
                </a:uFill>
              </a:rPr>
              <a:t>Gaussian Blur : </a:t>
            </a:r>
          </a:p>
          <a:p>
            <a:pPr marL="360" indent="0">
              <a:lnSpc>
                <a:spcPct val="110000"/>
              </a:lnSpc>
              <a:buClr>
                <a:srgbClr val="FFFFFF"/>
              </a:buClr>
              <a:buNone/>
            </a:pPr>
            <a:r>
              <a:rPr lang="en-US" sz="1600" spc="-1" dirty="0">
                <a:uFill>
                  <a:solidFill>
                    <a:srgbClr val="FFFFFF"/>
                  </a:solidFill>
                </a:uFill>
              </a:rPr>
              <a:t>           Used to smooth or blur the image to get rid of    noise.</a:t>
            </a:r>
          </a:p>
          <a:p>
            <a:pPr marL="343260" indent="-342900">
              <a:lnSpc>
                <a:spcPct val="110000"/>
              </a:lnSpc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en-US" sz="1600" spc="-1" dirty="0">
                <a:uFill>
                  <a:solidFill>
                    <a:srgbClr val="FFFFFF"/>
                  </a:solidFill>
                </a:uFill>
              </a:rPr>
              <a:t>Canny Edge Detection:</a:t>
            </a:r>
          </a:p>
          <a:p>
            <a:pPr marL="540000" lvl="1" indent="0">
              <a:lnSpc>
                <a:spcPct val="110000"/>
              </a:lnSpc>
              <a:buClr>
                <a:srgbClr val="000000"/>
              </a:buClr>
              <a:buSzPct val="75000"/>
              <a:buNone/>
            </a:pPr>
            <a:r>
              <a:rPr lang="en-US" sz="1600" spc="-1" dirty="0">
                <a:uFill>
                  <a:solidFill>
                    <a:srgbClr val="FFFFFF"/>
                  </a:solidFill>
                </a:uFill>
              </a:rPr>
              <a:t>This algorithm detects edges in an input image and converts the image into an “edge image”.</a:t>
            </a:r>
          </a:p>
          <a:p>
            <a:pPr marL="343260" indent="-342900">
              <a:lnSpc>
                <a:spcPct val="110000"/>
              </a:lnSpc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en-US" sz="1600" spc="-1" dirty="0">
                <a:uFill>
                  <a:solidFill>
                    <a:srgbClr val="FFFFFF"/>
                  </a:solidFill>
                </a:uFill>
              </a:rPr>
              <a:t>Hough Transforms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spc="-1" dirty="0">
                <a:uFill>
                  <a:solidFill>
                    <a:srgbClr val="FFFFFF"/>
                  </a:solidFill>
                </a:uFill>
              </a:rPr>
              <a:t>            The Hough transform is a method for finding                          lines, circles or other simple forms in an image</a:t>
            </a:r>
            <a:r>
              <a:rPr lang="en-US" sz="1300" spc="-1" dirty="0">
                <a:uFill>
                  <a:solidFill>
                    <a:srgbClr val="FFFFFF"/>
                  </a:solidFill>
                </a:u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F93EB-F09D-42F7-8453-11B7DD243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097088"/>
            <a:ext cx="4479741" cy="147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4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1AB7-2243-43F6-AF75-1CE91760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3600" dirty="0"/>
              <a:t>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BBAFF-58C5-4D11-93DF-D74B1E040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40" y="4121709"/>
            <a:ext cx="4689234" cy="166949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6E1F-A1FC-4B5F-A710-44727689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 marL="343260" indent="-342900">
              <a:lnSpc>
                <a:spcPct val="110000"/>
              </a:lnSpc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</a:rPr>
              <a:t> RANSAC(Random Sample Consensus) :</a:t>
            </a:r>
          </a:p>
          <a:p>
            <a:pPr marL="360" indent="0">
              <a:lnSpc>
                <a:spcPct val="110000"/>
              </a:lnSpc>
              <a:buClr>
                <a:srgbClr val="FFFFFF"/>
              </a:buClr>
              <a:buNone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</a:rPr>
              <a:t>        To find the best candidate points for the vanishing point.</a:t>
            </a:r>
          </a:p>
          <a:p>
            <a:pPr marL="343260" indent="-342900">
              <a:lnSpc>
                <a:spcPct val="110000"/>
              </a:lnSpc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</a:rPr>
              <a:t> Plane-to-plane Homography : </a:t>
            </a:r>
          </a:p>
          <a:p>
            <a:pPr marL="360" indent="0">
              <a:lnSpc>
                <a:spcPct val="110000"/>
              </a:lnSpc>
              <a:buClr>
                <a:srgbClr val="FFFFFF"/>
              </a:buClr>
              <a:buNone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</a:rPr>
              <a:t>        To convert the frames to a birds-eye-view.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43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6AB2-FE67-4E91-951B-3260841C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Future Goals</a:t>
            </a:r>
            <a:b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24A9-06B3-4E93-9E58-3C9E365FC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343260" indent="-342900"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To provide auditory alerts to users about potentially hazardous vehicles</a:t>
            </a:r>
            <a:endParaRPr lang="en-US" sz="3200" spc="-1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Detecting the traffic signals and taking appropriate decisions accordingly. </a:t>
            </a:r>
            <a:endParaRPr lang="en-US" sz="3200" spc="-1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81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Tw Cen MT</vt:lpstr>
      <vt:lpstr>Circuit</vt:lpstr>
      <vt:lpstr> Car Safety  </vt:lpstr>
      <vt:lpstr>Objectives   </vt:lpstr>
      <vt:lpstr>Problems and Challenges</vt:lpstr>
      <vt:lpstr>Tools &amp; Technologies              </vt:lpstr>
      <vt:lpstr>Algorithm </vt:lpstr>
      <vt:lpstr>Algorithm</vt:lpstr>
      <vt:lpstr>Future Goals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Safety  </dc:title>
  <dc:creator>Aniruddha Shahapurkar</dc:creator>
  <cp:lastModifiedBy>Aniruddha Shahapurkar</cp:lastModifiedBy>
  <cp:revision>12</cp:revision>
  <dcterms:created xsi:type="dcterms:W3CDTF">2019-10-21T18:43:02Z</dcterms:created>
  <dcterms:modified xsi:type="dcterms:W3CDTF">2019-10-21T21:05:28Z</dcterms:modified>
</cp:coreProperties>
</file>