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89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97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1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3EF-A06E-469D-80BA-A26BB627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5" y="338763"/>
            <a:ext cx="3553565" cy="2943424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/>
                </a:solidFill>
              </a:rPr>
              <a:t>INTELLIGENT  BIPED ANIMATION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441B8-670E-4C94-943D-DCFA1E86C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281534" cy="1441451"/>
          </a:xfrm>
          <a:noFill/>
          <a:ln w="19050">
            <a:noFill/>
            <a:prstDash val="dash"/>
          </a:ln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 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Dr. Marek Perkowski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</a:t>
            </a:r>
          </a:p>
          <a:p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Adel Alkharraz &amp; Aniruddha Shahapurkar</a:t>
            </a:r>
          </a:p>
          <a:p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D939-B984-4AE4-AAB3-A90E4CB6C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1" t="9091" r="14943"/>
          <a:stretch/>
        </p:blipFill>
        <p:spPr>
          <a:xfrm>
            <a:off x="5868140" y="255839"/>
            <a:ext cx="4681747" cy="48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417D-F235-455A-904C-89748E54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DC1-D5FB-4E77-8FFA-60EAC530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Installed and configured ROS environment.</a:t>
            </a:r>
          </a:p>
          <a:p>
            <a:r>
              <a:rPr lang="en-US" dirty="0"/>
              <a:t>Completed ROS Beginner and Intermediate level tutorials for getting familiar with ROS.</a:t>
            </a:r>
          </a:p>
          <a:p>
            <a:r>
              <a:rPr lang="en-US" dirty="0"/>
              <a:t>Successfully controlled Dynamixel servo motor with the help of ROS Dynamixel tutorials.</a:t>
            </a:r>
          </a:p>
          <a:p>
            <a:r>
              <a:rPr lang="en-US" dirty="0"/>
              <a:t>Configured Servo motors for different speeds and degree of rotation.</a:t>
            </a:r>
          </a:p>
        </p:txBody>
      </p:sp>
    </p:spTree>
    <p:extLst>
      <p:ext uri="{BB962C8B-B14F-4D97-AF65-F5344CB8AC3E}">
        <p14:creationId xmlns:p14="http://schemas.microsoft.com/office/powerpoint/2010/main" val="27516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86D3-92F7-4E75-ACF5-C537056C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Proposed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24E9-3648-4E02-B6A7-A8BB3D7C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a proper Guideline document describing set-up and configuration of Dynamixel servo motor.</a:t>
            </a:r>
          </a:p>
          <a:p>
            <a:r>
              <a:rPr lang="en-US" dirty="0"/>
              <a:t>Controlling the Dynamixel servos on the actual robot to indicate head/arms motions, and other emotional behaviors with whole body of the Robot.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3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9053-B05B-4799-B017-9914EF2D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82E-183D-4AEF-8EF4-215C7BB9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Dynamixel set-up and configuration : As not much material is available on the internet.</a:t>
            </a:r>
          </a:p>
          <a:p>
            <a:r>
              <a:rPr lang="en-US" dirty="0"/>
              <a:t>Faulty hardware: The hardware provided to us USB2Dynamixel, was not working. Thus, we ordered new U2D2 dongle.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DF1-2100-442B-8D6D-8E57A5D7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B77-AE08-49DA-80C6-D9C22D7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Demonstrating robot’s standard walking motion.</a:t>
            </a:r>
          </a:p>
          <a:p>
            <a:r>
              <a:rPr lang="en-US" dirty="0"/>
              <a:t>Synchronizing all the body part movements.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05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59EC-4E4F-4F32-9574-9F2AFE8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1728A10-CD1B-45FB-A4E6-92AFBA6B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8EB1-83F1-445F-B5F6-9DCE32EF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E57F-5BA1-4541-B46C-F6B1703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familiar with ROS</a:t>
            </a:r>
          </a:p>
          <a:p>
            <a:r>
              <a:rPr lang="en-US" dirty="0"/>
              <a:t>Controlling the Dynamixel Servo motors</a:t>
            </a:r>
          </a:p>
          <a:p>
            <a:r>
              <a:rPr lang="en-US" dirty="0"/>
              <a:t>Creating a Guideline document for controlling the  Dynamixel servos.</a:t>
            </a:r>
          </a:p>
          <a:p>
            <a:r>
              <a:rPr lang="en-US" dirty="0"/>
              <a:t>Demonstrate head/arms motions, and other emotional behaviors with whole body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491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8BA4-40A9-44CB-945E-4CC3AD64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4E16-AF98-4DA9-AABB-CEECEEF9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HR-OS5</a:t>
            </a:r>
          </a:p>
          <a:p>
            <a:r>
              <a:rPr lang="en-US" dirty="0"/>
              <a:t>HDMI</a:t>
            </a:r>
            <a:r>
              <a:rPr lang="pl-PL" dirty="0"/>
              <a:t> to HDMI</a:t>
            </a:r>
            <a:r>
              <a:rPr lang="en-US" dirty="0"/>
              <a:t>-C</a:t>
            </a:r>
            <a:r>
              <a:rPr lang="pl-PL" dirty="0"/>
              <a:t> adaptor</a:t>
            </a:r>
          </a:p>
          <a:p>
            <a:r>
              <a:rPr lang="en-US" dirty="0"/>
              <a:t>3 pin power hub</a:t>
            </a:r>
          </a:p>
          <a:p>
            <a:r>
              <a:rPr lang="en-US" dirty="0"/>
              <a:t>U2D2 Adapter</a:t>
            </a:r>
          </a:p>
          <a:p>
            <a:r>
              <a:rPr lang="en-US" dirty="0"/>
              <a:t>12 </a:t>
            </a:r>
            <a:r>
              <a:rPr lang="en-US" dirty="0" err="1"/>
              <a:t>Dyamixel</a:t>
            </a:r>
            <a:r>
              <a:rPr lang="en-US" dirty="0"/>
              <a:t> MX-106 Servos</a:t>
            </a:r>
          </a:p>
          <a:p>
            <a:r>
              <a:rPr lang="en-US" dirty="0"/>
              <a:t>6 </a:t>
            </a:r>
            <a:r>
              <a:rPr lang="en-US" dirty="0" err="1"/>
              <a:t>Dyamixel</a:t>
            </a:r>
            <a:r>
              <a:rPr lang="en-US" dirty="0"/>
              <a:t> MX-64 Servos</a:t>
            </a:r>
          </a:p>
          <a:p>
            <a:r>
              <a:rPr lang="en-US" dirty="0"/>
              <a:t>2 </a:t>
            </a:r>
            <a:r>
              <a:rPr lang="en-US" dirty="0" err="1"/>
              <a:t>Dyamixel</a:t>
            </a:r>
            <a:r>
              <a:rPr lang="en-US" dirty="0"/>
              <a:t> MX-28 Servos</a:t>
            </a:r>
          </a:p>
        </p:txBody>
      </p:sp>
    </p:spTree>
    <p:extLst>
      <p:ext uri="{BB962C8B-B14F-4D97-AF65-F5344CB8AC3E}">
        <p14:creationId xmlns:p14="http://schemas.microsoft.com/office/powerpoint/2010/main" val="88698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EB19-083B-4796-BFB2-940C19D7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00E4-32CD-49C9-B83C-95349459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3438"/>
            <a:ext cx="10820400" cy="4024125"/>
          </a:xfrm>
        </p:spPr>
        <p:txBody>
          <a:bodyPr/>
          <a:lstStyle/>
          <a:p>
            <a:r>
              <a:rPr lang="en-US" dirty="0"/>
              <a:t>Python 2.7</a:t>
            </a:r>
          </a:p>
          <a:p>
            <a:r>
              <a:rPr lang="en-US" dirty="0"/>
              <a:t>ROS</a:t>
            </a:r>
          </a:p>
          <a:p>
            <a:r>
              <a:rPr lang="en-US" dirty="0"/>
              <a:t>Linux Ubuntu 16.04</a:t>
            </a:r>
          </a:p>
          <a:p>
            <a:r>
              <a:rPr lang="en-US" dirty="0"/>
              <a:t>Dynamixel Wizard</a:t>
            </a:r>
          </a:p>
        </p:txBody>
      </p:sp>
    </p:spTree>
    <p:extLst>
      <p:ext uri="{BB962C8B-B14F-4D97-AF65-F5344CB8AC3E}">
        <p14:creationId xmlns:p14="http://schemas.microsoft.com/office/powerpoint/2010/main" val="121799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C2AE-4CA3-4811-8950-FE9DFA24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HR-OS5 :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2CA4-C358-4A05-BBD0-1FDD6945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HR-OS5 Robot is for researchers and educators who are looking for a solid, high-performance, open-source humanoid robot platform to develop on.</a:t>
            </a:r>
          </a:p>
          <a:p>
            <a:r>
              <a:rPr lang="en-US" b="1" dirty="0"/>
              <a:t>Hardware Architecture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1. Main CPU – Intel NUC D54250WYB SBC is used with Ubuntu 14.04 LTS Operating</a:t>
            </a:r>
          </a:p>
          <a:p>
            <a:pPr marL="0" indent="0">
              <a:buNone/>
            </a:pPr>
            <a:r>
              <a:rPr lang="en-US" dirty="0"/>
              <a:t>        System installed on it.</a:t>
            </a:r>
          </a:p>
          <a:p>
            <a:pPr marL="0" indent="0">
              <a:buNone/>
            </a:pPr>
            <a:r>
              <a:rPr lang="en-US" dirty="0"/>
              <a:t>    2. Sub-controller – Arbotix-Pro/CM-730 ARM sub-controller is used. It is the main interface of the Main CPU to the servos, sensors and communications. </a:t>
            </a:r>
          </a:p>
          <a:p>
            <a:pPr marL="0" indent="0">
              <a:buNone/>
            </a:pPr>
            <a:r>
              <a:rPr lang="en-US" dirty="0"/>
              <a:t>    3. Dynamixels – They are actuators which are present in the robot’s internal structure and joints.</a:t>
            </a:r>
          </a:p>
        </p:txBody>
      </p:sp>
    </p:spTree>
    <p:extLst>
      <p:ext uri="{BB962C8B-B14F-4D97-AF65-F5344CB8AC3E}">
        <p14:creationId xmlns:p14="http://schemas.microsoft.com/office/powerpoint/2010/main" val="4658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C198-6DBB-4080-BF81-E58EA618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HR-OS5: Brief 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1F844-01E7-4E98-9DBB-11ABBEFF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2467" y="1882066"/>
            <a:ext cx="2997782" cy="421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B8781-8145-4AF6-9BA8-19EC83EE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51" y="1675212"/>
            <a:ext cx="5209666" cy="4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E381-3DC9-45F3-832F-7E08300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HR-OS5 Specifications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16A5B-8A27-4FFE-85F1-02EC18617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90" y="2043082"/>
            <a:ext cx="7590407" cy="41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A6CD-82C1-46F6-88E3-2BCB1DC2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Dynamixel Servos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7C31-C44E-4939-A8ED-A6790D49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3438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Dynamixel servo actuator from Robotis has an onboard microprocessor to facilitate bus communication, positional feedback, temperature &amp; load monitoring. </a:t>
            </a:r>
          </a:p>
          <a:p>
            <a:r>
              <a:rPr lang="en-US" dirty="0"/>
              <a:t> TTL serial communication allows for daisy-chainable bus connections. </a:t>
            </a:r>
          </a:p>
          <a:p>
            <a:r>
              <a:rPr lang="en-US" dirty="0"/>
              <a:t>In addition, the Dynamixel’s onboard MCU has a set of user customizable features, allowing users to tune the servos in specifically for their application.</a:t>
            </a:r>
          </a:p>
          <a:p>
            <a:r>
              <a:rPr lang="en-US" dirty="0"/>
              <a:t>Dynamixel servos configuration can be managed by using Dynamixel Wizard.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94B-22A2-433D-9752-5E842431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Dynamixel: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2987-5114-485F-97CE-6D02BED7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/>
              <a:t>Dedicated onboard MCU</a:t>
            </a:r>
          </a:p>
          <a:p>
            <a:r>
              <a:rPr lang="en-US" sz="2000"/>
              <a:t>Adjustable torque, speed, and response</a:t>
            </a:r>
          </a:p>
          <a:p>
            <a:r>
              <a:rPr lang="en-US" sz="2000"/>
              <a:t>Position, load, voltage, temperature feedback</a:t>
            </a:r>
          </a:p>
          <a:p>
            <a:r>
              <a:rPr lang="en-US" sz="2000"/>
              <a:t>Daisy-chainable Serial Communication</a:t>
            </a:r>
          </a:p>
          <a:p>
            <a:r>
              <a:rPr lang="en-US" sz="2000"/>
              <a:t>Wide range of sizes, strengths, and communication options</a:t>
            </a:r>
          </a:p>
          <a:p>
            <a:r>
              <a:rPr lang="en-US" sz="2000"/>
              <a:t>Modular mounting design with comprehensive brackets and frames</a:t>
            </a:r>
          </a:p>
          <a:p>
            <a:r>
              <a:rPr lang="en-US" sz="2000"/>
              <a:t>3D models, dimensional drawings, full documentation available	</a:t>
            </a:r>
            <a:endParaRPr lang="en-US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6D698-213A-4426-965C-1DA89526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887" y="2194560"/>
            <a:ext cx="2223952" cy="3211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2B01E-129D-4D1B-8B30-9924FD8E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533" y="2194560"/>
            <a:ext cx="2034570" cy="32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42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1472</TotalTime>
  <Words>467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INTELLIGENT  BIPED ANIMATION</vt:lpstr>
      <vt:lpstr>Objectives</vt:lpstr>
      <vt:lpstr>Hardware</vt:lpstr>
      <vt:lpstr>Software</vt:lpstr>
      <vt:lpstr>HR-OS5 : Brief Introduction</vt:lpstr>
      <vt:lpstr>HR-OS5: Brief Introduction</vt:lpstr>
      <vt:lpstr>HR-OS5 Specifications </vt:lpstr>
      <vt:lpstr>Dynamixel Servos</vt:lpstr>
      <vt:lpstr>Dynamixel: Specifications</vt:lpstr>
      <vt:lpstr>Current Progress</vt:lpstr>
      <vt:lpstr>Proposed Methodology </vt:lpstr>
      <vt:lpstr>Problems Faced</vt:lpstr>
      <vt:lpstr>Future Goals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 BIPED ANIMATION</dc:title>
  <dc:creator>Aniruddha Shahapurkar</dc:creator>
  <cp:lastModifiedBy>Aniruddha Shahapurkar</cp:lastModifiedBy>
  <cp:revision>21</cp:revision>
  <dcterms:created xsi:type="dcterms:W3CDTF">2020-02-25T08:57:58Z</dcterms:created>
  <dcterms:modified xsi:type="dcterms:W3CDTF">2020-02-28T05:26:29Z</dcterms:modified>
</cp:coreProperties>
</file>