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8940"/>
            <a:ext cx="8480738" cy="1957590"/>
          </a:xfrm>
        </p:spPr>
        <p:txBody>
          <a:bodyPr>
            <a:normAutofit/>
          </a:bodyPr>
          <a:lstStyle/>
          <a:p>
            <a:r>
              <a:rPr lang="en-IN" b="1" dirty="0"/>
              <a:t>PRESCRIPTION LABEL 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1982"/>
            <a:ext cx="9448800" cy="435305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</a:t>
            </a:r>
            <a:r>
              <a:rPr lang="en-IN" sz="3200" dirty="0" smtClean="0">
                <a:latin typeface="Algerian" panose="04020705040A02060702" pitchFamily="82" charset="0"/>
              </a:rPr>
              <a:t>DETAILED PROJECT REPORT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</a:t>
            </a:r>
            <a:r>
              <a:rPr lang="en-IN" sz="2800" dirty="0" smtClean="0"/>
              <a:t>SRIPHANI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3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ard Maker | Design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685577"/>
            <a:ext cx="9525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231820"/>
            <a:ext cx="2498500" cy="11462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     DETAILS 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86996"/>
              </p:ext>
            </p:extLst>
          </p:nvPr>
        </p:nvGraphicFramePr>
        <p:xfrm>
          <a:off x="685800" y="1790161"/>
          <a:ext cx="10820400" cy="3979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0200"/>
                <a:gridCol w="5410200"/>
              </a:tblGrid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r>
                        <a:rPr lang="en-IN" baseline="0" dirty="0" smtClean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Label Reading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 Learning Technology (Computer Vision)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Healthcare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JUPYTER NOTEBOOK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1" y="334851"/>
            <a:ext cx="2997558" cy="1159098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949262"/>
            <a:ext cx="10820400" cy="1841679"/>
          </a:xfrm>
        </p:spPr>
        <p:txBody>
          <a:bodyPr>
            <a:noAutofit/>
          </a:bodyPr>
          <a:lstStyle/>
          <a:p>
            <a:r>
              <a:rPr lang="en-IN" sz="3200" dirty="0" smtClean="0"/>
              <a:t>To </a:t>
            </a:r>
            <a:r>
              <a:rPr lang="en-IN" sz="3200" dirty="0"/>
              <a:t>build a solution that should recognize and identify the text in the prescriptions and should read out the name of medicines and dosage limits to the visually impaired </a:t>
            </a:r>
            <a:r>
              <a:rPr lang="en-IN" sz="3200" dirty="0" smtClean="0"/>
              <a:t>patients.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15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73487"/>
            <a:ext cx="5241701" cy="1390919"/>
          </a:xfrm>
        </p:spPr>
        <p:txBody>
          <a:bodyPr/>
          <a:lstStyle/>
          <a:p>
            <a:r>
              <a:rPr lang="en-IN" dirty="0" smtClean="0"/>
              <a:t>PROBLEM STATMENT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78206"/>
          </a:xfrm>
        </p:spPr>
        <p:txBody>
          <a:bodyPr/>
          <a:lstStyle/>
          <a:p>
            <a:r>
              <a:rPr lang="en-IN" dirty="0"/>
              <a:t>Support elderly or vulnerable patients should be a focus for many businesses. This is especially true for those in the health care sector. Enabling voice messages can make it easier for elderly people to understand your message. Text-to-Speech can provide peace of mind by empowering you to give better services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For example, </a:t>
            </a:r>
            <a:r>
              <a:rPr lang="en-IN" dirty="0" smtClean="0"/>
              <a:t>we </a:t>
            </a:r>
            <a:r>
              <a:rPr lang="en-IN" dirty="0"/>
              <a:t>could even send voice messages that read prescription labels. This can be a real challenge for anyone with reading difficulties, not to mention the elderly and visually impaired. A talking label, sent straight to your device, makes it easy to know everything about your medication. Dosage info can also be tracked and shared with caregivers. </a:t>
            </a:r>
          </a:p>
        </p:txBody>
      </p:sp>
    </p:spTree>
    <p:extLst>
      <p:ext uri="{BB962C8B-B14F-4D97-AF65-F5344CB8AC3E}">
        <p14:creationId xmlns:p14="http://schemas.microsoft.com/office/powerpoint/2010/main" val="2804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99245"/>
            <a:ext cx="3090929" cy="1004552"/>
          </a:xfrm>
        </p:spPr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79561"/>
          </a:xfrm>
        </p:spPr>
        <p:txBody>
          <a:bodyPr/>
          <a:lstStyle/>
          <a:p>
            <a:r>
              <a:rPr lang="en-IN" sz="3600" dirty="0" smtClean="0"/>
              <a:t>We </a:t>
            </a:r>
            <a:r>
              <a:rPr lang="en-IN" sz="3600" dirty="0"/>
              <a:t>need to apply OCR techniques to extract the text data from the prescriptions and convert them into speech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13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764373"/>
            <a:ext cx="4005330" cy="1051548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OCR — Tesseract with Image Pre-processing | by Raoof Naushad | The Startup  | Medi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279562"/>
            <a:ext cx="8248650" cy="371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3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t's learn about - Creating Text-To-Speech with Python and gT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8" y="579549"/>
            <a:ext cx="9182638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764373"/>
            <a:ext cx="2614411" cy="1293028"/>
          </a:xfrm>
        </p:spPr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91840"/>
          </a:xfrm>
        </p:spPr>
        <p:txBody>
          <a:bodyPr/>
          <a:lstStyle/>
          <a:p>
            <a:r>
              <a:rPr lang="en-IN" dirty="0"/>
              <a:t>STEP 1: upload an image. </a:t>
            </a:r>
          </a:p>
          <a:p>
            <a:r>
              <a:rPr lang="en-IN" dirty="0"/>
              <a:t>STEP 2: Extracts Text Region. </a:t>
            </a:r>
          </a:p>
          <a:p>
            <a:r>
              <a:rPr lang="en-IN" dirty="0"/>
              <a:t>STEP 3: Extracted text region undergoes text </a:t>
            </a:r>
            <a:r>
              <a:rPr lang="en-IN" dirty="0" err="1"/>
              <a:t>binarization</a:t>
            </a:r>
            <a:r>
              <a:rPr lang="en-IN" dirty="0"/>
              <a:t> and recognition. </a:t>
            </a:r>
          </a:p>
          <a:p>
            <a:r>
              <a:rPr lang="en-IN" dirty="0"/>
              <a:t>STEP 4: Text recognition is performed by OCR.</a:t>
            </a:r>
          </a:p>
          <a:p>
            <a:r>
              <a:rPr lang="en-IN" dirty="0"/>
              <a:t> STEP </a:t>
            </a:r>
            <a:r>
              <a:rPr lang="en-IN" dirty="0" smtClean="0"/>
              <a:t>5:Displaying </a:t>
            </a:r>
            <a:r>
              <a:rPr lang="en-IN" dirty="0"/>
              <a:t>label in the form of text. </a:t>
            </a:r>
          </a:p>
          <a:p>
            <a:r>
              <a:rPr lang="en-IN" dirty="0"/>
              <a:t>STEP 6</a:t>
            </a:r>
            <a:r>
              <a:rPr lang="en-IN" dirty="0" smtClean="0"/>
              <a:t>: Text </a:t>
            </a:r>
            <a:r>
              <a:rPr lang="en-IN" dirty="0"/>
              <a:t>is converted to </a:t>
            </a:r>
            <a:r>
              <a:rPr lang="en-IN" dirty="0" smtClean="0"/>
              <a:t>speech.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64373"/>
            <a:ext cx="3644722" cy="1293028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4092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We are able to obtain text data from an image and can convert into speech form with choice of language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3660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293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Vapor Trail</vt:lpstr>
      <vt:lpstr>PRESCRIPTION LABEL READING</vt:lpstr>
      <vt:lpstr>PROJECT      DETAILS </vt:lpstr>
      <vt:lpstr>OBJECTIVE</vt:lpstr>
      <vt:lpstr>PROBLEM STATMENT</vt:lpstr>
      <vt:lpstr>APPROACH</vt:lpstr>
      <vt:lpstr>ARCHITECTURE</vt:lpstr>
      <vt:lpstr>PowerPoint Presentation</vt:lpstr>
      <vt:lpstr>process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LABEL READING</dc:title>
  <dc:creator>Microsoft</dc:creator>
  <cp:lastModifiedBy>Microsoft</cp:lastModifiedBy>
  <cp:revision>5</cp:revision>
  <dcterms:created xsi:type="dcterms:W3CDTF">2022-07-08T09:35:20Z</dcterms:created>
  <dcterms:modified xsi:type="dcterms:W3CDTF">2022-07-08T10:16:50Z</dcterms:modified>
</cp:coreProperties>
</file>