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18E-4EFA-47B3-AE4D-B81511918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DNS works?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C9CF-3EEE-434F-8A49-D03B2A744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Aniruddha Malkar</a:t>
            </a:r>
          </a:p>
          <a:p>
            <a:r>
              <a:rPr lang="en-US" dirty="0"/>
              <a:t>Network Engineer</a:t>
            </a:r>
          </a:p>
        </p:txBody>
      </p:sp>
    </p:spTree>
    <p:extLst>
      <p:ext uri="{BB962C8B-B14F-4D97-AF65-F5344CB8AC3E}">
        <p14:creationId xmlns:p14="http://schemas.microsoft.com/office/powerpoint/2010/main" val="39149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AEBD-AB51-4630-92E5-476C84B1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6F8B8-5EB2-4F51-9EBB-74FD96A4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330" y="2420620"/>
            <a:ext cx="6950099" cy="4281290"/>
          </a:xfrm>
        </p:spPr>
      </p:pic>
    </p:spTree>
    <p:extLst>
      <p:ext uri="{BB962C8B-B14F-4D97-AF65-F5344CB8AC3E}">
        <p14:creationId xmlns:p14="http://schemas.microsoft.com/office/powerpoint/2010/main" val="85163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695-960A-4874-A568-FB7FF166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Tree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74AC0A8-FFA3-4288-92A5-66035E167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263" y="2348576"/>
            <a:ext cx="6995329" cy="4567826"/>
          </a:xfrm>
        </p:spPr>
      </p:pic>
    </p:spTree>
    <p:extLst>
      <p:ext uri="{BB962C8B-B14F-4D97-AF65-F5344CB8AC3E}">
        <p14:creationId xmlns:p14="http://schemas.microsoft.com/office/powerpoint/2010/main" val="240109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How DNS works? </vt:lpstr>
      <vt:lpstr>DNS Query</vt:lpstr>
      <vt:lpstr>DNS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DNS works?</dc:title>
  <dc:creator>Malkar,Aniruddha</dc:creator>
  <cp:lastModifiedBy>Malkar,Aniruddha</cp:lastModifiedBy>
  <cp:revision>3</cp:revision>
  <dcterms:created xsi:type="dcterms:W3CDTF">2019-03-17T06:16:21Z</dcterms:created>
  <dcterms:modified xsi:type="dcterms:W3CDTF">2019-03-17T06:43:38Z</dcterms:modified>
</cp:coreProperties>
</file>