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F99333-59BC-409F-822C-498496569492}">
  <a:tblStyle styleId="{2FF99333-59BC-409F-822C-498496569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25174942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2517494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2517494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2517494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251749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251749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251749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251749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251749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251749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2517494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2517494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2517494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2517494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517494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517494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2517494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2517494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Rumour Detection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SemEval 2019 </a:t>
            </a:r>
            <a:endParaRPr sz="1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Submitted By: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Abhijeet Panda, Aniruddha Deshpande,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Darshan Kansagara, Sarvat Ali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</a:t>
            </a:r>
            <a:endParaRPr sz="60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5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Subtask A: </a:t>
            </a:r>
            <a:r>
              <a:rPr lang="en-GB"/>
              <a:t>Classifying the replies as to whether they Support, Deny, Query or Comment on the source tweet.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Subtask B: </a:t>
            </a:r>
            <a:r>
              <a:rPr lang="en-GB"/>
              <a:t>Verify the veracity (True, False, Unverified) of the source tweet.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 Used : Twitter Dataset provided by </a:t>
            </a:r>
            <a:br>
              <a:rPr lang="en-GB"/>
            </a:br>
            <a:r>
              <a:rPr lang="en-GB"/>
              <a:t>SemEval.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-32292" l="0" r="0" t="0"/>
          <a:stretch/>
        </p:blipFill>
        <p:spPr>
          <a:xfrm>
            <a:off x="6174450" y="1457275"/>
            <a:ext cx="2495700" cy="32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Subtask A: SQDC Classification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Based Approach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Bidirectional Encoder Representations from Transformers used for context representation.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Pretrained on Large Wikipedia Data Dumps and Corpus of 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Pairwise comparison and classification.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175" y="2435600"/>
            <a:ext cx="2636500" cy="240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6"/>
          <p:cNvGraphicFramePr/>
          <p:nvPr/>
        </p:nvGraphicFramePr>
        <p:xfrm>
          <a:off x="813825" y="28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{2FF99333-59BC-409F-822C-498496569492}</a:tableStyleId>
              </a:tblPr>
              <a:tblGrid>
                <a:gridCol w="978575"/>
                <a:gridCol w="978575"/>
                <a:gridCol w="978575"/>
                <a:gridCol w="978575"/>
              </a:tblGrid>
              <a:tr h="2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Class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Precision 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Recall 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F1-score 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Comment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0.78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0.87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0.83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Deny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0.38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0.20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0.26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Query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0.49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0.60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0.54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Support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0.50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0.29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0.37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Based Approach with ELMo Embeddings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ELMo Embeddings utilised for obtaining the context based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Several Convolutional Layers with Batch Normalization after ReLU Activation.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25" y="2097350"/>
            <a:ext cx="3470500" cy="2818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763025" y="24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{2FF99333-59BC-409F-822C-498496569492}</a:tableStyleId>
              </a:tblPr>
              <a:tblGrid>
                <a:gridCol w="908525"/>
                <a:gridCol w="908525"/>
                <a:gridCol w="908525"/>
                <a:gridCol w="908525"/>
              </a:tblGrid>
              <a:tr h="3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Class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Precision (in %)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Recall (in %)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F1-score (in %)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Comment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86.2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89.3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87.6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Deny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15.9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12.1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12.7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Query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56.9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33.5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41.7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Support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40.8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37.2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</a:rPr>
                        <a:t>36.9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Subtask B: Veracity Classification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Methodologies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Accuracy Achieved: 0.65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F1 Score Achieved: 0.57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Accuracy Achieved: 0.58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F1 Score Achieved: 0.52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Gradient Boosting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Accuracy Achieved: 0.6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F1 Score Achieved: 0.52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 and BERT Based Models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proposed in our Scope document, along with Baseline methodologies, 2 more classifiers based on RNN and BERT were de</a:t>
            </a:r>
            <a:r>
              <a:rPr lang="en-GB"/>
              <a:t>vel</a:t>
            </a:r>
            <a:r>
              <a:rPr lang="en-GB"/>
              <a:t>oped for the Veracity Classification task. The Hyperparameters used are mentioned in the Final Deliverable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of 0.55 after k5 and k fold cross-validation for the RNN based model as training data is small.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1706400" y="333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{2FF99333-59BC-409F-822C-498496569492}</a:tableStyleId>
              </a:tblPr>
              <a:tblGrid>
                <a:gridCol w="1446375"/>
                <a:gridCol w="1171575"/>
                <a:gridCol w="1666875"/>
                <a:gridCol w="1446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Class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Precision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Recall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F1-Score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False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0.57	 	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0.67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0.62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True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0.74	   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0.65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0.69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Un_verified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0.62	 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0.68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999999"/>
                          </a:solidFill>
                        </a:rPr>
                        <a:t>0.65</a:t>
                      </a:r>
                      <a:endParaRPr b="1"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712" y="152400"/>
            <a:ext cx="27325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