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2673c2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02673c277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2673c2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02673c277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2673c2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702673c277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2673c2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02673c27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cc6c67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7ecc6c67e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cc6c67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ecc6c67eb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cc6c67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ecc6c67eb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pdf/1503.03832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0" y="5257800"/>
            <a:ext cx="9144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50"/>
              <a:buFont typeface="Arial"/>
              <a:buNone/>
            </a:pPr>
            <a:r>
              <a:rPr b="1" lang="en-US" sz="185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Presented by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B.Anirudh, 17211A0529</a:t>
            </a:r>
            <a:endParaRPr b="1" sz="1850">
              <a:solidFill>
                <a:srgbClr val="0F243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A.Vinod, 17211A0506</a:t>
            </a:r>
            <a:endParaRPr b="1" sz="1850">
              <a:solidFill>
                <a:srgbClr val="0F243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B.Rohith, 17211A0530</a:t>
            </a:r>
            <a:endParaRPr b="1" sz="1850">
              <a:solidFill>
                <a:srgbClr val="0F243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K.Venu, 18215A0503 </a:t>
            </a:r>
            <a:endParaRPr b="1" sz="1850">
              <a:solidFill>
                <a:srgbClr val="0F243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r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0F243E"/>
              </a:buClr>
              <a:buSzPts val="1850"/>
              <a:buNone/>
            </a:pPr>
            <a:r>
              <a:t/>
            </a:r>
            <a:endParaRPr b="1" sz="1850">
              <a:solidFill>
                <a:srgbClr val="0F243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0" y="3781425"/>
            <a:ext cx="9144000" cy="392100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Under the Guidance of </a:t>
            </a:r>
            <a:endParaRPr b="1" i="0" sz="2000" u="none" cap="none" strike="noStrike">
              <a:solidFill>
                <a:srgbClr val="0F243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09600" y="1905000"/>
            <a:ext cx="8001000" cy="1752600"/>
          </a:xfrm>
          <a:prstGeom prst="roundRect">
            <a:avLst>
              <a:gd fmla="val 16667" name="adj"/>
            </a:avLst>
          </a:prstGeom>
          <a:solidFill>
            <a:srgbClr val="0406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Security using Facial Recognition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0" y="4173525"/>
            <a:ext cx="9144000" cy="1084200"/>
          </a:xfrm>
          <a:prstGeom prst="rect">
            <a:avLst/>
          </a:prstGeom>
          <a:solidFill>
            <a:srgbClr val="FDCF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Dr.Amjan Shaik, </a:t>
            </a:r>
            <a:r>
              <a:rPr b="1" lang="en-US" sz="1600">
                <a:solidFill>
                  <a:srgbClr val="0F243E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Professor &amp; Associate HOD</a:t>
            </a:r>
            <a:endParaRPr b="1" sz="1600">
              <a:solidFill>
                <a:srgbClr val="0F243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Department of Computer Science &amp; Engineering</a:t>
            </a:r>
            <a:endParaRPr b="1" sz="2000">
              <a:solidFill>
                <a:srgbClr val="00206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 V Raju Institute of Technology, Narsapur </a:t>
            </a:r>
            <a:endParaRPr b="1" sz="2000">
              <a:solidFill>
                <a:srgbClr val="00206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F243E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http://vishnu.edu.in/uploadnews/logo.jpg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386" y="0"/>
            <a:ext cx="1609613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0" y="0"/>
            <a:ext cx="4795838" cy="198141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81000" y="2286000"/>
            <a:ext cx="8229600" cy="411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latin typeface="Bookman Old Style"/>
                <a:ea typeface="Bookman Old Style"/>
                <a:cs typeface="Bookman Old Style"/>
                <a:sym typeface="Bookman Old Style"/>
              </a:rPr>
              <a:t>Triplet loss function:</a:t>
            </a:r>
            <a:endParaRPr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50" y="2852725"/>
            <a:ext cx="8391525" cy="38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381000" y="2286000"/>
            <a:ext cx="82296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latin typeface="Bookman Old Style"/>
                <a:ea typeface="Bookman Old Style"/>
                <a:cs typeface="Bookman Old Style"/>
                <a:sym typeface="Bookman Old Style"/>
              </a:rPr>
              <a:t>Making a model:</a:t>
            </a:r>
            <a:endParaRPr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Font typeface="Bookman Old Style"/>
              <a:buChar char="•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Our model takes images of dimensions 96 x 96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Char char="•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It uses triplet loss function shown earlier to optimise itself.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876550"/>
            <a:ext cx="77724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81000" y="2286000"/>
            <a:ext cx="8229600" cy="4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latin typeface="Bookman Old Style"/>
                <a:ea typeface="Bookman Old Style"/>
                <a:cs typeface="Bookman Old Style"/>
                <a:sym typeface="Bookman Old Style"/>
              </a:rPr>
              <a:t>Preparing Database:</a:t>
            </a:r>
            <a:endParaRPr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Font typeface="Bookman Old Style"/>
              <a:buChar char="•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We’ve stored encodings in a dictionary which has person’s name as key and his face encodings as value.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3" y="2984738"/>
            <a:ext cx="59340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81000" y="2286000"/>
            <a:ext cx="82296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2066075"/>
            <a:ext cx="8915400" cy="47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63625" y="2233900"/>
            <a:ext cx="82296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latin typeface="Bookman Old Style"/>
                <a:ea typeface="Bookman Old Style"/>
                <a:cs typeface="Bookman Old Style"/>
                <a:sym typeface="Bookman Old Style"/>
              </a:rPr>
              <a:t>Interface:</a:t>
            </a:r>
            <a:endParaRPr sz="26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225" y="3223713"/>
            <a:ext cx="47244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0" y="0"/>
            <a:ext cx="4795838" cy="198141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381000" y="2286000"/>
            <a:ext cx="8229600" cy="411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Font typeface="Bookman Old Style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In a word,with the help of this FaceNet we can recognise a person’s face and decide whether he/she is a trusted one or not.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It can be very useful in various applications where security is of major concern.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0" y="0"/>
            <a:ext cx="4795838" cy="198141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381000" y="2286000"/>
            <a:ext cx="8229600" cy="411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rtl="0" algn="just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Char char="•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We can incorporate this application into an arduino chip with a camera attached to it, so that it can placed at various locations.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Char char="•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We can use a real database so that this can scalable for very large number of people.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Char char="•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We can add a face detection mechanism to make this more accurate.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93700" lvl="0" marL="342900" rtl="0" algn="just">
              <a:spcBef>
                <a:spcPts val="0"/>
              </a:spcBef>
              <a:spcAft>
                <a:spcPts val="0"/>
              </a:spcAft>
              <a:buSzPts val="2600"/>
              <a:buFont typeface="Bookman Old Style"/>
              <a:buChar char="•"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We can enhance this project with an interface which could be used with locking systems for various applications with facial recognition.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4800600" y="951"/>
            <a:ext cx="4343400" cy="198046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0" y="0"/>
            <a:ext cx="4795838" cy="198141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0" y="685800"/>
            <a:ext cx="4795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14288" y="6553200"/>
            <a:ext cx="4475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2/1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295406" y="2307372"/>
            <a:ext cx="8382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81000" y="2062103"/>
            <a:ext cx="8437634" cy="4414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For Journal Papers:</a:t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•Florian schroff, Dmitry kalenichenko, James Philbin (2015). FaceNet: A unified embedding for face recognition and clustering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•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https://arxiv.org/pdf/1503.03832.pdf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For Books:</a:t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[1]. Aurelien Geron: “Hands on machine learning using scikit-learn and tensorflow ”, pp. Total page</a:t>
            </a:r>
            <a:r>
              <a:rPr lang="en-US"/>
              <a:t> </a:t>
            </a: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number-568, Shroff publishers and distributors pvt. ltd., year of publication - 2017. 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65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4795838" y="-14785"/>
            <a:ext cx="4343400" cy="2010771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Existing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Proposed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Software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4795838" y="1"/>
            <a:ext cx="4343400" cy="1904999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b="1"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0" y="3100388"/>
            <a:ext cx="9144000" cy="86201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95373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4343400" y="2667000"/>
            <a:ext cx="99060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2209800" y="123825"/>
            <a:ext cx="5410200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 and A?</a:t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0" y="6553200"/>
            <a:ext cx="9144000" cy="307975"/>
          </a:xfrm>
          <a:prstGeom prst="rect">
            <a:avLst/>
          </a:prstGeom>
          <a:solidFill>
            <a:srgbClr val="04064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 b="0" i="0" sz="1400" u="none" cap="none" strike="noStrike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b="0" i="0" sz="1400" u="none" cap="none" strike="noStrike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4795838" cy="1981199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 b="1" i="0" sz="32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28600" y="2286000"/>
            <a:ext cx="8542930" cy="396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● Through this project we are going to create a facial recognition system which can detect faces of the intruders.</a:t>
            </a:r>
            <a:endParaRPr sz="2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● Whenever a person shows up, the snapshots of his face is given as input to our application.</a:t>
            </a:r>
            <a:endParaRPr sz="2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457200" marR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 b="0" i="0" sz="1400" u="none" cap="none" strike="noStrike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b="0" i="0" sz="1400" u="none" cap="none" strike="noStrike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0" y="0"/>
            <a:ext cx="4795800" cy="19812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 b="1" i="0" sz="32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00600" y="2391500"/>
            <a:ext cx="854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●"/>
            </a:pPr>
            <a:r>
              <a:rPr lang="en-US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the user is a trusted person then our application will notify that person is a trusted one or else it says that he/she is not a trusted one.</a:t>
            </a:r>
            <a:endParaRPr b="1" sz="2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4795838" y="304800"/>
            <a:ext cx="4343400" cy="1600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  Diagrams/ER Diagrams/Flow Charts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1"/>
            <a:ext cx="4795838" cy="19812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09600"/>
            <a:ext cx="4795838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b="0" i="0" sz="36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42900" y="2133601"/>
            <a:ext cx="854293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•Security now a days has become a major concern in many areas.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•This project can enhance the security in a system by using facial recognition as a means of verifying the person.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Bookman Old Style"/>
                <a:ea typeface="Bookman Old Style"/>
                <a:cs typeface="Bookman Old Style"/>
                <a:sym typeface="Bookman Old Style"/>
              </a:rPr>
              <a:t>•Here we’ll be using a convolutional neural network to recognize a person’s face.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342900" rtl="0" algn="just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795838" y="1"/>
            <a:ext cx="4343400" cy="1981199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b="0" i="0" sz="1400" u="none" cap="none" strike="noStrike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81000" y="2286000"/>
            <a:ext cx="8229600" cy="411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1.Creating a dataset file.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2.Uploading trusted faces embeddings into the dataset file.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3.Capture image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4.Preprocessing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5.Compute embeddings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6.Compare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7.Recognise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0" y="0"/>
            <a:ext cx="4795838" cy="198141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 b="1" i="0" sz="36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b="0" i="0" sz="1400" u="none" cap="none" strike="noStrike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57200" y="2057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0" y="0"/>
            <a:ext cx="4795838" cy="198141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Architectural Model</a:t>
            </a:r>
            <a:endParaRPr b="1" i="0" sz="32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b="0" i="0" sz="1400" u="none" cap="none" strike="noStrike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2679813"/>
            <a:ext cx="76009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57200" y="2057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1)</a:t>
            </a:r>
            <a:r>
              <a:rPr b="1"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Batch</a:t>
            </a: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: It is a set of input images for training.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2)</a:t>
            </a:r>
            <a:r>
              <a:rPr b="1"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Deep Architecture</a:t>
            </a: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  It is a FaceNet model. It is a 22 layers deep neural network that directly trains its output to be a 128 dimensional embedding. It uses lot many convolutional layers and pooling layers.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3)</a:t>
            </a:r>
            <a:r>
              <a:rPr b="1"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L2 normalisation</a:t>
            </a: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  It reduces the values of a vector to less than 1,so that the values are in restricted range.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Architectural Model</a:t>
            </a:r>
            <a:endParaRPr b="1" i="0" sz="32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b="0" i="0" sz="1400" u="none" cap="none" strike="noStrike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2057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4)</a:t>
            </a:r>
            <a:r>
              <a:rPr b="1"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Triplet Loss:</a:t>
            </a:r>
            <a:endParaRPr b="1"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where A=anchor image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 			P=positive image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      	N=negative image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Bookman Old Style"/>
                <a:ea typeface="Bookman Old Style"/>
                <a:cs typeface="Bookman Old Style"/>
                <a:sym typeface="Bookman Old Style"/>
              </a:rPr>
              <a:t>      	𝝰=margin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0" y="0"/>
            <a:ext cx="4795800" cy="1981500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Architectural Model</a:t>
            </a:r>
            <a:endParaRPr b="1" i="0" sz="32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4795838" y="1"/>
            <a:ext cx="4343400" cy="1981200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b="0" i="0" sz="1400" u="none" cap="none" strike="noStrike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75" y="2719388"/>
            <a:ext cx="79629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4800600" y="951"/>
            <a:ext cx="4343400" cy="1980467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0" y="0"/>
            <a:ext cx="4795838" cy="1981418"/>
          </a:xfrm>
          <a:prstGeom prst="rect">
            <a:avLst/>
          </a:prstGeom>
          <a:solidFill>
            <a:srgbClr val="FCBB06"/>
          </a:solidFill>
          <a:ln cap="flat" cmpd="sng" w="25400">
            <a:solidFill>
              <a:srgbClr val="FCB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0" y="685800"/>
            <a:ext cx="479583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 b="1" i="0" sz="28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295406" y="2307372"/>
            <a:ext cx="8382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81000" y="2062100"/>
            <a:ext cx="8437500" cy="46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requirements:</a:t>
            </a:r>
            <a:endParaRPr b="1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•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Python environment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•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Tensorflow framework(keras)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•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Linux OS (preferable)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latin typeface="Bookman Old Style"/>
                <a:ea typeface="Bookman Old Style"/>
                <a:cs typeface="Bookman Old Style"/>
                <a:sym typeface="Bookman Old Style"/>
              </a:rPr>
              <a:t>Hardware requirements:</a:t>
            </a:r>
            <a:endParaRPr b="1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•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8 GB RAM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•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1 GHZ processor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•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Camera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65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4795838" y="-14785"/>
            <a:ext cx="4343400" cy="2010771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Existing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Proposed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8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795838" y="0"/>
            <a:ext cx="4343400" cy="1981199"/>
          </a:xfrm>
          <a:prstGeom prst="rect">
            <a:avLst/>
          </a:prstGeom>
          <a:solidFill>
            <a:srgbClr val="FDCF51"/>
          </a:solidFill>
          <a:ln cap="flat" cmpd="sng" w="25400">
            <a:solidFill>
              <a:srgbClr val="FDCF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Software/Hardware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Screenshots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Future Enhancement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C0C0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 sz="1400">
              <a:solidFill>
                <a:srgbClr val="0C0C0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