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y="68580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66" name="Google Shape;3;n"/>
          <p:cNvSpPr txBox="1"/>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7" name="Google Shape;4;n"/>
          <p:cNvSpPr txBox="1"/>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8" name="Google Shape;5;n"/>
          <p:cNvSpPr/>
          <p:nvPr>
            <p:ph type="sldImg" idx="3"/>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9" name="Google Shape;6;n"/>
          <p:cNvSpPr txBox="1"/>
          <p:nvPr>
            <p:ph type="body" idx="1"/>
          </p:nvPr>
        </p:nvSpPr>
        <p:spPr>
          <a:xfrm>
            <a:off x="685800" y="4343400"/>
            <a:ext cx="5486400" cy="4114800"/>
          </a:xfrm>
          <a:prstGeom prst="rect"/>
          <a:noFill/>
          <a:ln>
            <a:noFill/>
          </a:ln>
        </p:spPr>
        <p:txBody>
          <a:bodyPr anchor="t" anchorCtr="0" bIns="45700" lIns="91425" rIns="91425" spcFirstLastPara="1" tIns="45700" wrap="square">
            <a:noAutofit/>
          </a:bodyPr>
          <a:lstStyle>
            <a:lvl1pPr algn="l" indent="-228600" lvl="0" marL="4572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70" name="Google Shape;7;n"/>
          <p:cNvSpPr txBox="1"/>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71" name="Google Shape;8;n"/>
          <p:cNvSpPr txBox="1"/>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3" name="Google Shape;85;p1: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594" name="Google Shape;86;p1: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88"/>
        <p:cNvGrpSpPr/>
        <p:nvPr/>
      </p:nvGrpSpPr>
      <p:grpSpPr>
        <a:xfrm>
          <a:off x="0" y="0"/>
          <a:ext cx="0" cy="0"/>
          <a:chOff x="0" y="0"/>
          <a:chExt cx="0" cy="0"/>
        </a:xfrm>
      </p:grpSpPr>
      <p:sp>
        <p:nvSpPr>
          <p:cNvPr id="1048675" name="Google Shape;189;g624d185ef1_0_56: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76" name="Google Shape;190;g624d185ef1_0_56: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8"/>
        <p:cNvGrpSpPr/>
        <p:nvPr/>
      </p:nvGrpSpPr>
      <p:grpSpPr>
        <a:xfrm>
          <a:off x="0" y="0"/>
          <a:ext cx="0" cy="0"/>
          <a:chOff x="0" y="0"/>
          <a:chExt cx="0" cy="0"/>
        </a:xfrm>
      </p:grpSpPr>
      <p:sp>
        <p:nvSpPr>
          <p:cNvPr id="1048683" name="Google Shape;199;g624d185ef1_0_65: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84" name="Google Shape;200;g624d185ef1_0_65: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9"/>
        <p:cNvGrpSpPr/>
        <p:nvPr/>
      </p:nvGrpSpPr>
      <p:grpSpPr>
        <a:xfrm>
          <a:off x="0" y="0"/>
          <a:ext cx="0" cy="0"/>
          <a:chOff x="0" y="0"/>
          <a:chExt cx="0" cy="0"/>
        </a:xfrm>
      </p:grpSpPr>
      <p:sp>
        <p:nvSpPr>
          <p:cNvPr id="1048691" name="Google Shape;210;g624d185ef1_0_77: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92" name="Google Shape;211;g624d185ef1_0_77: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19"/>
        <p:cNvGrpSpPr/>
        <p:nvPr/>
      </p:nvGrpSpPr>
      <p:grpSpPr>
        <a:xfrm>
          <a:off x="0" y="0"/>
          <a:ext cx="0" cy="0"/>
          <a:chOff x="0" y="0"/>
          <a:chExt cx="0" cy="0"/>
        </a:xfrm>
      </p:grpSpPr>
      <p:sp>
        <p:nvSpPr>
          <p:cNvPr id="1048700" name="Google Shape;220;p6: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701" name="Google Shape;221;p6: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30"/>
        <p:cNvGrpSpPr/>
        <p:nvPr/>
      </p:nvGrpSpPr>
      <p:grpSpPr>
        <a:xfrm>
          <a:off x="0" y="0"/>
          <a:ext cx="0" cy="0"/>
          <a:chOff x="0" y="0"/>
          <a:chExt cx="0" cy="0"/>
        </a:xfrm>
      </p:grpSpPr>
      <p:sp>
        <p:nvSpPr>
          <p:cNvPr id="1048708" name="Google Shape;231;p7: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709" name="Google Shape;232;p7: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240"/>
        <p:cNvGrpSpPr/>
        <p:nvPr/>
      </p:nvGrpSpPr>
      <p:grpSpPr>
        <a:xfrm>
          <a:off x="0" y="0"/>
          <a:ext cx="0" cy="0"/>
          <a:chOff x="0" y="0"/>
          <a:chExt cx="0" cy="0"/>
        </a:xfrm>
      </p:grpSpPr>
      <p:sp>
        <p:nvSpPr>
          <p:cNvPr id="1048716" name="Google Shape;241;p8: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717" name="Google Shape;242;p8: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6"/>
        <p:cNvGrpSpPr/>
        <p:nvPr/>
      </p:nvGrpSpPr>
      <p:grpSpPr>
        <a:xfrm>
          <a:off x="0" y="0"/>
          <a:ext cx="0" cy="0"/>
          <a:chOff x="0" y="0"/>
          <a:chExt cx="0" cy="0"/>
        </a:xfrm>
      </p:grpSpPr>
      <p:sp>
        <p:nvSpPr>
          <p:cNvPr id="1048604" name="Google Shape;97;p2: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05" name="Google Shape;98;p2: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4"/>
        <p:cNvGrpSpPr/>
        <p:nvPr/>
      </p:nvGrpSpPr>
      <p:grpSpPr>
        <a:xfrm>
          <a:off x="0" y="0"/>
          <a:ext cx="0" cy="0"/>
          <a:chOff x="0" y="0"/>
          <a:chExt cx="0" cy="0"/>
        </a:xfrm>
      </p:grpSpPr>
      <p:sp>
        <p:nvSpPr>
          <p:cNvPr id="1048610" name="Google Shape;105;g624d185ef1_0_1: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11" name="Google Shape;106;g624d185ef1_0_1: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2"/>
        <p:cNvGrpSpPr/>
        <p:nvPr/>
      </p:nvGrpSpPr>
      <p:grpSpPr>
        <a:xfrm>
          <a:off x="0" y="0"/>
          <a:ext cx="0" cy="0"/>
          <a:chOff x="0" y="0"/>
          <a:chExt cx="0" cy="0"/>
        </a:xfrm>
      </p:grpSpPr>
      <p:sp>
        <p:nvSpPr>
          <p:cNvPr id="1048628" name="Google Shape;113;g624d185ef1_0_8: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29" name="Google Shape;114;g624d185ef1_0_8: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34" name="Google Shape;137;p3: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35" name="Google Shape;138;p3: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4"/>
        <p:cNvGrpSpPr/>
        <p:nvPr/>
      </p:nvGrpSpPr>
      <p:grpSpPr>
        <a:xfrm>
          <a:off x="0" y="0"/>
          <a:ext cx="0" cy="0"/>
          <a:chOff x="0" y="0"/>
          <a:chExt cx="0" cy="0"/>
        </a:xfrm>
      </p:grpSpPr>
      <p:sp>
        <p:nvSpPr>
          <p:cNvPr id="1048641" name="Google Shape;145;p4: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42" name="Google Shape;146;p4: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53"/>
        <p:cNvGrpSpPr/>
        <p:nvPr/>
      </p:nvGrpSpPr>
      <p:grpSpPr>
        <a:xfrm>
          <a:off x="0" y="0"/>
          <a:ext cx="0" cy="0"/>
          <a:chOff x="0" y="0"/>
          <a:chExt cx="0" cy="0"/>
        </a:xfrm>
      </p:grpSpPr>
      <p:sp>
        <p:nvSpPr>
          <p:cNvPr id="1048648" name="Google Shape;154;g624d185ef1_0_32: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49" name="Google Shape;155;g624d185ef1_0_32: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62"/>
        <p:cNvGrpSpPr/>
        <p:nvPr/>
      </p:nvGrpSpPr>
      <p:grpSpPr>
        <a:xfrm>
          <a:off x="0" y="0"/>
          <a:ext cx="0" cy="0"/>
          <a:chOff x="0" y="0"/>
          <a:chExt cx="0" cy="0"/>
        </a:xfrm>
      </p:grpSpPr>
      <p:sp>
        <p:nvSpPr>
          <p:cNvPr id="1048656" name="Google Shape;163;p5: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57" name="Google Shape;164;p5: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72"/>
        <p:cNvGrpSpPr/>
        <p:nvPr/>
      </p:nvGrpSpPr>
      <p:grpSpPr>
        <a:xfrm>
          <a:off x="0" y="0"/>
          <a:ext cx="0" cy="0"/>
          <a:chOff x="0" y="0"/>
          <a:chExt cx="0" cy="0"/>
        </a:xfrm>
      </p:grpSpPr>
      <p:sp>
        <p:nvSpPr>
          <p:cNvPr id="1048667" name="Google Shape;173;g624d185ef1_0_40:notes"/>
          <p:cNvSpPr txBox="1"/>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r>
              <a:t/>
            </a:r>
          </a:p>
        </p:txBody>
      </p:sp>
      <p:sp>
        <p:nvSpPr>
          <p:cNvPr id="1048668" name="Google Shape;174;g624d185ef1_0_40:notes"/>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5"/>
        <p:cNvGrpSpPr/>
        <p:nvPr/>
      </p:nvGrpSpPr>
      <p:grpSpPr>
        <a:xfrm>
          <a:off x="0" y="0"/>
          <a:ext cx="0" cy="0"/>
          <a:chOff x="0" y="0"/>
          <a:chExt cx="0" cy="0"/>
        </a:xfrm>
      </p:grpSpPr>
      <p:sp>
        <p:nvSpPr>
          <p:cNvPr id="1048581" name="Google Shape;16;p2"/>
          <p:cNvSpPr txBox="1"/>
          <p:nvPr>
            <p:ph type="ctrTitle"/>
          </p:nvPr>
        </p:nvSpPr>
        <p:spPr>
          <a:xfrm>
            <a:off x="685800" y="2130425"/>
            <a:ext cx="7772400" cy="14700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582" name="Google Shape;17;p2"/>
          <p:cNvSpPr txBox="1"/>
          <p:nvPr>
            <p:ph type="subTitle" idx="1"/>
          </p:nvPr>
        </p:nvSpPr>
        <p:spPr>
          <a:xfrm>
            <a:off x="1371600" y="3886200"/>
            <a:ext cx="6400800" cy="1752600"/>
          </a:xfrm>
          <a:prstGeom prst="rect"/>
          <a:noFill/>
          <a:ln>
            <a:noFill/>
          </a:ln>
        </p:spPr>
        <p:txBody>
          <a:bodyPr anchor="t" anchorCtr="0" bIns="45700" lIns="91425" rIns="91425" spcFirstLastPara="1" tIns="45700" wrap="square">
            <a:no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2"/>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9;p2"/>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0;p2"/>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b="0" cap="none" sz="1200" i="0" strike="noStrike" u="none">
                <a:solidFill>
                  <a:srgbClr val="888888"/>
                </a:solidFill>
                <a:latin typeface="Calibri"/>
                <a:ea typeface="Calibri"/>
                <a:cs typeface="Calibri"/>
                <a:sym typeface="Calibri"/>
              </a:defRPr>
            </a:lvl1pPr>
            <a:lvl2pPr algn="r" indent="0" lvl="1" marL="0" marR="0">
              <a:spcBef>
                <a:spcPts val="0"/>
              </a:spcBef>
              <a:spcAft>
                <a:spcPts val="0"/>
              </a:spcAft>
              <a:buNone/>
              <a:defRPr b="0" cap="none" sz="1200" i="0" strike="noStrike" u="none">
                <a:solidFill>
                  <a:srgbClr val="888888"/>
                </a:solidFill>
                <a:latin typeface="Calibri"/>
                <a:ea typeface="Calibri"/>
                <a:cs typeface="Calibri"/>
                <a:sym typeface="Calibri"/>
              </a:defRPr>
            </a:lvl2pPr>
            <a:lvl3pPr algn="r" indent="0" lvl="2" marL="0" marR="0">
              <a:spcBef>
                <a:spcPts val="0"/>
              </a:spcBef>
              <a:spcAft>
                <a:spcPts val="0"/>
              </a:spcAft>
              <a:buNone/>
              <a:defRPr b="0" cap="none" sz="1200" i="0" strike="noStrike" u="none">
                <a:solidFill>
                  <a:srgbClr val="888888"/>
                </a:solidFill>
                <a:latin typeface="Calibri"/>
                <a:ea typeface="Calibri"/>
                <a:cs typeface="Calibri"/>
                <a:sym typeface="Calibri"/>
              </a:defRPr>
            </a:lvl3pPr>
            <a:lvl4pPr algn="r" indent="0" lvl="3" marL="0" marR="0">
              <a:spcBef>
                <a:spcPts val="0"/>
              </a:spcBef>
              <a:spcAft>
                <a:spcPts val="0"/>
              </a:spcAft>
              <a:buNone/>
              <a:defRPr b="0" cap="none" sz="1200" i="0" strike="noStrike" u="none">
                <a:solidFill>
                  <a:srgbClr val="888888"/>
                </a:solidFill>
                <a:latin typeface="Calibri"/>
                <a:ea typeface="Calibri"/>
                <a:cs typeface="Calibri"/>
                <a:sym typeface="Calibri"/>
              </a:defRPr>
            </a:lvl4pPr>
            <a:lvl5pPr algn="r" indent="0" lvl="4" marL="0" marR="0">
              <a:spcBef>
                <a:spcPts val="0"/>
              </a:spcBef>
              <a:spcAft>
                <a:spcPts val="0"/>
              </a:spcAft>
              <a:buNone/>
              <a:defRPr b="0" cap="none" sz="1200" i="0" strike="noStrike" u="none">
                <a:solidFill>
                  <a:srgbClr val="888888"/>
                </a:solidFill>
                <a:latin typeface="Calibri"/>
                <a:ea typeface="Calibri"/>
                <a:cs typeface="Calibri"/>
                <a:sym typeface="Calibri"/>
              </a:defRPr>
            </a:lvl5pPr>
            <a:lvl6pPr algn="r" indent="0" lvl="5" marL="0" marR="0">
              <a:spcBef>
                <a:spcPts val="0"/>
              </a:spcBef>
              <a:spcAft>
                <a:spcPts val="0"/>
              </a:spcAft>
              <a:buNone/>
              <a:defRPr b="0" cap="none" sz="1200" i="0" strike="noStrike" u="none">
                <a:solidFill>
                  <a:srgbClr val="888888"/>
                </a:solidFill>
                <a:latin typeface="Calibri"/>
                <a:ea typeface="Calibri"/>
                <a:cs typeface="Calibri"/>
                <a:sym typeface="Calibri"/>
              </a:defRPr>
            </a:lvl6pPr>
            <a:lvl7pPr algn="r" indent="0" lvl="6" marL="0" marR="0">
              <a:spcBef>
                <a:spcPts val="0"/>
              </a:spcBef>
              <a:spcAft>
                <a:spcPts val="0"/>
              </a:spcAft>
              <a:buNone/>
              <a:defRPr b="0" cap="none" sz="1200" i="0" strike="noStrike" u="none">
                <a:solidFill>
                  <a:srgbClr val="888888"/>
                </a:solidFill>
                <a:latin typeface="Calibri"/>
                <a:ea typeface="Calibri"/>
                <a:cs typeface="Calibri"/>
                <a:sym typeface="Calibri"/>
              </a:defRPr>
            </a:lvl7pPr>
            <a:lvl8pPr algn="r" indent="0" lvl="7" marL="0" marR="0">
              <a:spcBef>
                <a:spcPts val="0"/>
              </a:spcBef>
              <a:spcAft>
                <a:spcPts val="0"/>
              </a:spcAft>
              <a:buNone/>
              <a:defRPr b="0" cap="none" sz="1200" i="0" strike="noStrike" u="none">
                <a:solidFill>
                  <a:srgbClr val="888888"/>
                </a:solidFill>
                <a:latin typeface="Calibri"/>
                <a:ea typeface="Calibri"/>
                <a:cs typeface="Calibri"/>
                <a:sym typeface="Calibri"/>
              </a:defRPr>
            </a:lvl8pPr>
            <a:lvl9pPr algn="r" indent="0" lvl="8" marL="0" marR="0">
              <a:spcBef>
                <a:spcPts val="0"/>
              </a:spcBef>
              <a:spcAft>
                <a:spcPts val="0"/>
              </a:spcAft>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79" name="Shape 72"/>
        <p:cNvGrpSpPr/>
        <p:nvPr/>
      </p:nvGrpSpPr>
      <p:grpSpPr>
        <a:xfrm>
          <a:off x="0" y="0"/>
          <a:ext cx="0" cy="0"/>
          <a:chOff x="0" y="0"/>
          <a:chExt cx="0" cy="0"/>
        </a:xfrm>
      </p:grpSpPr>
      <p:sp>
        <p:nvSpPr>
          <p:cNvPr id="1048733" name="Google Shape;73;p11"/>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34" name="Google Shape;74;p11"/>
          <p:cNvSpPr txBox="1"/>
          <p:nvPr>
            <p:ph type="body" idx="1"/>
          </p:nvPr>
        </p:nvSpPr>
        <p:spPr>
          <a:xfrm rot="5400000">
            <a:off x="2309018" y="-251619"/>
            <a:ext cx="4525963" cy="8229600"/>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35" name="Google Shape;75;p11"/>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6" name="Google Shape;76;p11"/>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7" name="Google Shape;77;p11"/>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77" name="Shape 78"/>
        <p:cNvGrpSpPr/>
        <p:nvPr/>
      </p:nvGrpSpPr>
      <p:grpSpPr>
        <a:xfrm>
          <a:off x="0" y="0"/>
          <a:ext cx="0" cy="0"/>
          <a:chOff x="0" y="0"/>
          <a:chExt cx="0" cy="0"/>
        </a:xfrm>
      </p:grpSpPr>
      <p:sp>
        <p:nvSpPr>
          <p:cNvPr id="1048722" name="Google Shape;79;p12"/>
          <p:cNvSpPr txBox="1"/>
          <p:nvPr>
            <p:ph type="title"/>
          </p:nvPr>
        </p:nvSpPr>
        <p:spPr>
          <a:xfrm rot="5400000">
            <a:off x="4732337" y="2171700"/>
            <a:ext cx="5851525" cy="20574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23" name="Google Shape;80;p12"/>
          <p:cNvSpPr txBox="1"/>
          <p:nvPr>
            <p:ph type="body" idx="1"/>
          </p:nvPr>
        </p:nvSpPr>
        <p:spPr>
          <a:xfrm rot="5400000">
            <a:off x="541338" y="190501"/>
            <a:ext cx="5851525" cy="6019800"/>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24" name="Google Shape;81;p12"/>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82;p12"/>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83;p12"/>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1"/>
        <p:cNvGrpSpPr/>
        <p:nvPr/>
      </p:nvGrpSpPr>
      <p:grpSpPr>
        <a:xfrm>
          <a:off x="0" y="0"/>
          <a:ext cx="0" cy="0"/>
          <a:chOff x="0" y="0"/>
          <a:chExt cx="0" cy="0"/>
        </a:xfrm>
      </p:grpSpPr>
      <p:sp>
        <p:nvSpPr>
          <p:cNvPr id="1048595" name="Google Shape;22;p3"/>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596" name="Google Shape;23;p3"/>
          <p:cNvSpPr txBox="1"/>
          <p:nvPr>
            <p:ph type="body" idx="1"/>
          </p:nvPr>
        </p:nvSpPr>
        <p:spPr>
          <a:xfrm>
            <a:off x="457200" y="1600200"/>
            <a:ext cx="8229600" cy="4525963"/>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597" name="Google Shape;24;p3"/>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8" name="Google Shape;25;p3"/>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9" name="Google Shape;26;p3"/>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b="0" cap="none" sz="1200" i="0" strike="noStrike" u="none">
                <a:solidFill>
                  <a:srgbClr val="888888"/>
                </a:solidFill>
                <a:latin typeface="Calibri"/>
                <a:ea typeface="Calibri"/>
                <a:cs typeface="Calibri"/>
                <a:sym typeface="Calibri"/>
              </a:defRPr>
            </a:lvl1pPr>
            <a:lvl2pPr algn="r" indent="0" lvl="1" marL="0" marR="0">
              <a:spcBef>
                <a:spcPts val="0"/>
              </a:spcBef>
              <a:spcAft>
                <a:spcPts val="0"/>
              </a:spcAft>
              <a:buNone/>
              <a:defRPr b="0" cap="none" sz="1200" i="0" strike="noStrike" u="none">
                <a:solidFill>
                  <a:srgbClr val="888888"/>
                </a:solidFill>
                <a:latin typeface="Calibri"/>
                <a:ea typeface="Calibri"/>
                <a:cs typeface="Calibri"/>
                <a:sym typeface="Calibri"/>
              </a:defRPr>
            </a:lvl2pPr>
            <a:lvl3pPr algn="r" indent="0" lvl="2" marL="0" marR="0">
              <a:spcBef>
                <a:spcPts val="0"/>
              </a:spcBef>
              <a:spcAft>
                <a:spcPts val="0"/>
              </a:spcAft>
              <a:buNone/>
              <a:defRPr b="0" cap="none" sz="1200" i="0" strike="noStrike" u="none">
                <a:solidFill>
                  <a:srgbClr val="888888"/>
                </a:solidFill>
                <a:latin typeface="Calibri"/>
                <a:ea typeface="Calibri"/>
                <a:cs typeface="Calibri"/>
                <a:sym typeface="Calibri"/>
              </a:defRPr>
            </a:lvl3pPr>
            <a:lvl4pPr algn="r" indent="0" lvl="3" marL="0" marR="0">
              <a:spcBef>
                <a:spcPts val="0"/>
              </a:spcBef>
              <a:spcAft>
                <a:spcPts val="0"/>
              </a:spcAft>
              <a:buNone/>
              <a:defRPr b="0" cap="none" sz="1200" i="0" strike="noStrike" u="none">
                <a:solidFill>
                  <a:srgbClr val="888888"/>
                </a:solidFill>
                <a:latin typeface="Calibri"/>
                <a:ea typeface="Calibri"/>
                <a:cs typeface="Calibri"/>
                <a:sym typeface="Calibri"/>
              </a:defRPr>
            </a:lvl4pPr>
            <a:lvl5pPr algn="r" indent="0" lvl="4" marL="0" marR="0">
              <a:spcBef>
                <a:spcPts val="0"/>
              </a:spcBef>
              <a:spcAft>
                <a:spcPts val="0"/>
              </a:spcAft>
              <a:buNone/>
              <a:defRPr b="0" cap="none" sz="1200" i="0" strike="noStrike" u="none">
                <a:solidFill>
                  <a:srgbClr val="888888"/>
                </a:solidFill>
                <a:latin typeface="Calibri"/>
                <a:ea typeface="Calibri"/>
                <a:cs typeface="Calibri"/>
                <a:sym typeface="Calibri"/>
              </a:defRPr>
            </a:lvl5pPr>
            <a:lvl6pPr algn="r" indent="0" lvl="5" marL="0" marR="0">
              <a:spcBef>
                <a:spcPts val="0"/>
              </a:spcBef>
              <a:spcAft>
                <a:spcPts val="0"/>
              </a:spcAft>
              <a:buNone/>
              <a:defRPr b="0" cap="none" sz="1200" i="0" strike="noStrike" u="none">
                <a:solidFill>
                  <a:srgbClr val="888888"/>
                </a:solidFill>
                <a:latin typeface="Calibri"/>
                <a:ea typeface="Calibri"/>
                <a:cs typeface="Calibri"/>
                <a:sym typeface="Calibri"/>
              </a:defRPr>
            </a:lvl6pPr>
            <a:lvl7pPr algn="r" indent="0" lvl="6" marL="0" marR="0">
              <a:spcBef>
                <a:spcPts val="0"/>
              </a:spcBef>
              <a:spcAft>
                <a:spcPts val="0"/>
              </a:spcAft>
              <a:buNone/>
              <a:defRPr b="0" cap="none" sz="1200" i="0" strike="noStrike" u="none">
                <a:solidFill>
                  <a:srgbClr val="888888"/>
                </a:solidFill>
                <a:latin typeface="Calibri"/>
                <a:ea typeface="Calibri"/>
                <a:cs typeface="Calibri"/>
                <a:sym typeface="Calibri"/>
              </a:defRPr>
            </a:lvl7pPr>
            <a:lvl8pPr algn="r" indent="0" lvl="7" marL="0" marR="0">
              <a:spcBef>
                <a:spcPts val="0"/>
              </a:spcBef>
              <a:spcAft>
                <a:spcPts val="0"/>
              </a:spcAft>
              <a:buNone/>
              <a:defRPr b="0" cap="none" sz="1200" i="0" strike="noStrike" u="none">
                <a:solidFill>
                  <a:srgbClr val="888888"/>
                </a:solidFill>
                <a:latin typeface="Calibri"/>
                <a:ea typeface="Calibri"/>
                <a:cs typeface="Calibri"/>
                <a:sym typeface="Calibri"/>
              </a:defRPr>
            </a:lvl8pPr>
            <a:lvl9pPr algn="r" indent="0" lvl="8" marL="0" marR="0">
              <a:spcBef>
                <a:spcPts val="0"/>
              </a:spcBef>
              <a:spcAft>
                <a:spcPts val="0"/>
              </a:spcAft>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0" name="Shape 27"/>
        <p:cNvGrpSpPr/>
        <p:nvPr/>
      </p:nvGrpSpPr>
      <p:grpSpPr>
        <a:xfrm>
          <a:off x="0" y="0"/>
          <a:ext cx="0" cy="0"/>
          <a:chOff x="0" y="0"/>
          <a:chExt cx="0" cy="0"/>
        </a:xfrm>
      </p:grpSpPr>
      <p:sp>
        <p:nvSpPr>
          <p:cNvPr id="1048738" name="Google Shape;28;p4"/>
          <p:cNvSpPr txBox="1"/>
          <p:nvPr>
            <p:ph type="title"/>
          </p:nvPr>
        </p:nvSpPr>
        <p:spPr>
          <a:xfrm>
            <a:off x="722313" y="4406900"/>
            <a:ext cx="7772400" cy="1362075"/>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defRPr b="1" cap="none" sz="4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39" name="Google Shape;29;p4"/>
          <p:cNvSpPr txBox="1"/>
          <p:nvPr>
            <p:ph type="body" idx="1"/>
          </p:nvPr>
        </p:nvSpPr>
        <p:spPr>
          <a:xfrm>
            <a:off x="722313" y="2906713"/>
            <a:ext cx="7772400" cy="1500187"/>
          </a:xfrm>
          <a:prstGeom prst="rect"/>
          <a:noFill/>
          <a:ln>
            <a:noFill/>
          </a:ln>
        </p:spPr>
        <p:txBody>
          <a:bodyPr anchor="b" anchorCtr="0" bIns="45700" lIns="91425" rIns="91425" spcFirstLastPara="1" tIns="45700" wrap="square">
            <a:no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740" name="Google Shape;30;p4"/>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1" name="Google Shape;31;p4"/>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2" name="Google Shape;32;p4"/>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1" name="Shape 33"/>
        <p:cNvGrpSpPr/>
        <p:nvPr/>
      </p:nvGrpSpPr>
      <p:grpSpPr>
        <a:xfrm>
          <a:off x="0" y="0"/>
          <a:ext cx="0" cy="0"/>
          <a:chOff x="0" y="0"/>
          <a:chExt cx="0" cy="0"/>
        </a:xfrm>
      </p:grpSpPr>
      <p:sp>
        <p:nvSpPr>
          <p:cNvPr id="1048743" name="Google Shape;34;p5"/>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44" name="Google Shape;35;p5"/>
          <p:cNvSpPr txBox="1"/>
          <p:nvPr>
            <p:ph type="body" idx="1"/>
          </p:nvPr>
        </p:nvSpPr>
        <p:spPr>
          <a:xfrm>
            <a:off x="457200" y="1600200"/>
            <a:ext cx="4038600" cy="4525963"/>
          </a:xfrm>
          <a:prstGeom prst="rect"/>
          <a:noFill/>
          <a:ln>
            <a:noFill/>
          </a:ln>
        </p:spPr>
        <p:txBody>
          <a:bodyPr anchor="t" anchorCtr="0" bIns="45700" lIns="91425" rIns="91425" spcFirstLastPara="1" tIns="45700" wrap="square">
            <a:no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45" name="Google Shape;36;p5"/>
          <p:cNvSpPr txBox="1"/>
          <p:nvPr>
            <p:ph type="body" idx="2"/>
          </p:nvPr>
        </p:nvSpPr>
        <p:spPr>
          <a:xfrm>
            <a:off x="4648200" y="1600200"/>
            <a:ext cx="4038600" cy="4525963"/>
          </a:xfrm>
          <a:prstGeom prst="rect"/>
          <a:noFill/>
          <a:ln>
            <a:noFill/>
          </a:ln>
        </p:spPr>
        <p:txBody>
          <a:bodyPr anchor="t" anchorCtr="0" bIns="45700" lIns="91425" rIns="91425" spcFirstLastPara="1" tIns="45700" wrap="square">
            <a:no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46" name="Google Shape;37;p5"/>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7" name="Google Shape;38;p5"/>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8" name="Google Shape;39;p5"/>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82" name="Shape 40"/>
        <p:cNvGrpSpPr/>
        <p:nvPr/>
      </p:nvGrpSpPr>
      <p:grpSpPr>
        <a:xfrm>
          <a:off x="0" y="0"/>
          <a:ext cx="0" cy="0"/>
          <a:chOff x="0" y="0"/>
          <a:chExt cx="0" cy="0"/>
        </a:xfrm>
      </p:grpSpPr>
      <p:sp>
        <p:nvSpPr>
          <p:cNvPr id="1048749" name="Google Shape;41;p6"/>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50" name="Google Shape;42;p6"/>
          <p:cNvSpPr txBox="1"/>
          <p:nvPr>
            <p:ph type="body" idx="1"/>
          </p:nvPr>
        </p:nvSpPr>
        <p:spPr>
          <a:xfrm>
            <a:off x="457200" y="1535113"/>
            <a:ext cx="4040188" cy="639762"/>
          </a:xfrm>
          <a:prstGeom prst="rect"/>
          <a:noFill/>
          <a:ln>
            <a:noFill/>
          </a:ln>
        </p:spPr>
        <p:txBody>
          <a:bodyPr anchor="b" anchorCtr="0" bIns="45700" lIns="91425" rIns="91425" spcFirstLastPara="1" tIns="45700" wrap="square">
            <a:no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51" name="Google Shape;43;p6"/>
          <p:cNvSpPr txBox="1"/>
          <p:nvPr>
            <p:ph type="body" idx="2"/>
          </p:nvPr>
        </p:nvSpPr>
        <p:spPr>
          <a:xfrm>
            <a:off x="457200" y="2174875"/>
            <a:ext cx="4040188" cy="3951288"/>
          </a:xfrm>
          <a:prstGeom prst="rect"/>
          <a:noFill/>
          <a:ln>
            <a:noFill/>
          </a:ln>
        </p:spPr>
        <p:txBody>
          <a:bodyPr anchor="t" anchorCtr="0" bIns="45700" lIns="91425" rIns="91425" spcFirstLastPara="1" tIns="45700" wrap="square">
            <a:no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52" name="Google Shape;44;p6"/>
          <p:cNvSpPr txBox="1"/>
          <p:nvPr>
            <p:ph type="body" idx="3"/>
          </p:nvPr>
        </p:nvSpPr>
        <p:spPr>
          <a:xfrm>
            <a:off x="4645025" y="1535113"/>
            <a:ext cx="4041775" cy="639762"/>
          </a:xfrm>
          <a:prstGeom prst="rect"/>
          <a:noFill/>
          <a:ln>
            <a:noFill/>
          </a:ln>
        </p:spPr>
        <p:txBody>
          <a:bodyPr anchor="b" anchorCtr="0" bIns="45700" lIns="91425" rIns="91425" spcFirstLastPara="1" tIns="45700" wrap="square">
            <a:no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53" name="Google Shape;45;p6"/>
          <p:cNvSpPr txBox="1"/>
          <p:nvPr>
            <p:ph type="body" idx="4"/>
          </p:nvPr>
        </p:nvSpPr>
        <p:spPr>
          <a:xfrm>
            <a:off x="4645025" y="2174875"/>
            <a:ext cx="4041775" cy="3951288"/>
          </a:xfrm>
          <a:prstGeom prst="rect"/>
          <a:noFill/>
          <a:ln>
            <a:noFill/>
          </a:ln>
        </p:spPr>
        <p:txBody>
          <a:bodyPr anchor="t" anchorCtr="0" bIns="45700" lIns="91425" rIns="91425" spcFirstLastPara="1" tIns="45700" wrap="square">
            <a:no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54" name="Google Shape;46;p6"/>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5" name="Google Shape;47;p6"/>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6" name="Google Shape;48;p6"/>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6" name="Shape 49"/>
        <p:cNvGrpSpPr/>
        <p:nvPr/>
      </p:nvGrpSpPr>
      <p:grpSpPr>
        <a:xfrm>
          <a:off x="0" y="0"/>
          <a:ext cx="0" cy="0"/>
          <a:chOff x="0" y="0"/>
          <a:chExt cx="0" cy="0"/>
        </a:xfrm>
      </p:grpSpPr>
      <p:sp>
        <p:nvSpPr>
          <p:cNvPr id="1048718" name="Google Shape;50;p7"/>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19" name="Google Shape;51;p7"/>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52;p7"/>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1" name="Google Shape;53;p7"/>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4"/>
        <p:cNvGrpSpPr/>
        <p:nvPr/>
      </p:nvGrpSpPr>
      <p:grpSpPr>
        <a:xfrm>
          <a:off x="0" y="0"/>
          <a:ext cx="0" cy="0"/>
          <a:chOff x="0" y="0"/>
          <a:chExt cx="0" cy="0"/>
        </a:xfrm>
      </p:grpSpPr>
      <p:sp>
        <p:nvSpPr>
          <p:cNvPr id="1048757" name="Google Shape;55;p8"/>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8" name="Google Shape;56;p8"/>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9" name="Google Shape;57;p8"/>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58"/>
        <p:cNvGrpSpPr/>
        <p:nvPr/>
      </p:nvGrpSpPr>
      <p:grpSpPr>
        <a:xfrm>
          <a:off x="0" y="0"/>
          <a:ext cx="0" cy="0"/>
          <a:chOff x="0" y="0"/>
          <a:chExt cx="0" cy="0"/>
        </a:xfrm>
      </p:grpSpPr>
      <p:sp>
        <p:nvSpPr>
          <p:cNvPr id="1048760" name="Google Shape;59;p9"/>
          <p:cNvSpPr txBox="1"/>
          <p:nvPr>
            <p:ph type="title"/>
          </p:nvPr>
        </p:nvSpPr>
        <p:spPr>
          <a:xfrm>
            <a:off x="457200" y="273050"/>
            <a:ext cx="3008313" cy="116205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b="1" sz="2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61" name="Google Shape;60;p9"/>
          <p:cNvSpPr txBox="1"/>
          <p:nvPr>
            <p:ph type="body" idx="1"/>
          </p:nvPr>
        </p:nvSpPr>
        <p:spPr>
          <a:xfrm>
            <a:off x="3575050" y="273050"/>
            <a:ext cx="5111750" cy="5853113"/>
          </a:xfrm>
          <a:prstGeom prst="rect"/>
          <a:noFill/>
          <a:ln>
            <a:noFill/>
          </a:ln>
        </p:spPr>
        <p:txBody>
          <a:bodyPr anchor="t" anchorCtr="0" bIns="45700" lIns="91425" rIns="91425" spcFirstLastPara="1" tIns="45700" wrap="square">
            <a:no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762" name="Google Shape;61;p9"/>
          <p:cNvSpPr txBox="1"/>
          <p:nvPr>
            <p:ph type="body" idx="2"/>
          </p:nvPr>
        </p:nvSpPr>
        <p:spPr>
          <a:xfrm>
            <a:off x="457200" y="1435100"/>
            <a:ext cx="3008313" cy="4691063"/>
          </a:xfrm>
          <a:prstGeom prst="rect"/>
          <a:noFill/>
          <a:ln>
            <a:noFill/>
          </a:ln>
        </p:spPr>
        <p:txBody>
          <a:bodyPr anchor="t" anchorCtr="0" bIns="45700" lIns="91425" rIns="91425" spcFirstLastPara="1" tIns="45700" wrap="square">
            <a:no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63" name="Google Shape;62;p9"/>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64" name="Google Shape;63;p9"/>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65" name="Google Shape;64;p9"/>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8" name="Shape 65"/>
        <p:cNvGrpSpPr/>
        <p:nvPr/>
      </p:nvGrpSpPr>
      <p:grpSpPr>
        <a:xfrm>
          <a:off x="0" y="0"/>
          <a:ext cx="0" cy="0"/>
          <a:chOff x="0" y="0"/>
          <a:chExt cx="0" cy="0"/>
        </a:xfrm>
      </p:grpSpPr>
      <p:sp>
        <p:nvSpPr>
          <p:cNvPr id="1048727" name="Google Shape;66;p10"/>
          <p:cNvSpPr txBox="1"/>
          <p:nvPr>
            <p:ph type="title"/>
          </p:nvPr>
        </p:nvSpPr>
        <p:spPr>
          <a:xfrm>
            <a:off x="1792288" y="4800600"/>
            <a:ext cx="5486400" cy="566738"/>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b="1" sz="2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28" name="Google Shape;67;p10"/>
          <p:cNvSpPr/>
          <p:nvPr>
            <p:ph type="pic" idx="2"/>
          </p:nvPr>
        </p:nvSpPr>
        <p:spPr>
          <a:xfrm>
            <a:off x="1792288" y="612775"/>
            <a:ext cx="5486400" cy="4114800"/>
          </a:xfrm>
          <a:prstGeom prst="rect"/>
          <a:noFill/>
          <a:ln>
            <a:noFill/>
          </a:ln>
        </p:spPr>
        <p:txBody>
          <a:bodyPr anchor="t" anchorCtr="0" bIns="45700" lIns="91425" rIns="91425" spcFirstLastPara="1" tIns="45700" wrap="square">
            <a:noAutofit/>
          </a:bodyPr>
          <a:lstStyle>
            <a:lvl1pPr algn="l" lvl="0" marR="0" rtl="0">
              <a:spcBef>
                <a:spcPts val="640"/>
              </a:spcBef>
              <a:spcAft>
                <a:spcPts val="0"/>
              </a:spcAft>
              <a:buClr>
                <a:schemeClr val="dk1"/>
              </a:buClr>
              <a:buSzPts val="3200"/>
              <a:buFont typeface="Arial"/>
              <a:buNone/>
              <a:defRPr b="0" cap="none" sz="3200" i="0" strike="noStrike" u="none">
                <a:solidFill>
                  <a:schemeClr val="dk1"/>
                </a:solidFill>
                <a:latin typeface="Calibri"/>
                <a:ea typeface="Calibri"/>
                <a:cs typeface="Calibri"/>
                <a:sym typeface="Calibri"/>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Calibri"/>
                <a:ea typeface="Calibri"/>
                <a:cs typeface="Calibri"/>
                <a:sym typeface="Calibri"/>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Calibri"/>
                <a:ea typeface="Calibri"/>
                <a:cs typeface="Calibri"/>
                <a:sym typeface="Calibri"/>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9pPr>
          </a:lstStyle>
          <a:p/>
        </p:txBody>
      </p:sp>
      <p:sp>
        <p:nvSpPr>
          <p:cNvPr id="1048729" name="Google Shape;68;p10"/>
          <p:cNvSpPr txBox="1"/>
          <p:nvPr>
            <p:ph type="body" idx="1"/>
          </p:nvPr>
        </p:nvSpPr>
        <p:spPr>
          <a:xfrm>
            <a:off x="1792288" y="5367338"/>
            <a:ext cx="5486400" cy="804862"/>
          </a:xfrm>
          <a:prstGeom prst="rect"/>
          <a:noFill/>
          <a:ln>
            <a:noFill/>
          </a:ln>
        </p:spPr>
        <p:txBody>
          <a:bodyPr anchor="t" anchorCtr="0" bIns="45700" lIns="91425" rIns="91425" spcFirstLastPara="1" tIns="45700" wrap="square">
            <a:no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30" name="Google Shape;69;p10"/>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1" name="Google Shape;70;p10"/>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71;p10"/>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a:spcBef>
                <a:spcPts val="0"/>
              </a:spcBef>
              <a:spcAft>
                <a:spcPts val="0"/>
              </a:spcAft>
              <a:buNone/>
              <a:defRPr sz="1200">
                <a:solidFill>
                  <a:srgbClr val="888888"/>
                </a:solidFill>
                <a:latin typeface="Calibri"/>
                <a:ea typeface="Calibri"/>
                <a:cs typeface="Calibri"/>
                <a:sym typeface="Calibri"/>
              </a:defRPr>
            </a:lvl1pPr>
            <a:lvl2pPr algn="r" indent="0" lvl="1" marL="0" marR="0">
              <a:spcBef>
                <a:spcPts val="0"/>
              </a:spcBef>
              <a:spcAft>
                <a:spcPts val="0"/>
              </a:spcAft>
              <a:buNone/>
              <a:defRPr sz="1200">
                <a:solidFill>
                  <a:srgbClr val="888888"/>
                </a:solidFill>
                <a:latin typeface="Calibri"/>
                <a:ea typeface="Calibri"/>
                <a:cs typeface="Calibri"/>
                <a:sym typeface="Calibri"/>
              </a:defRPr>
            </a:lvl2pPr>
            <a:lvl3pPr algn="r" indent="0" lvl="2" marL="0" marR="0">
              <a:spcBef>
                <a:spcPts val="0"/>
              </a:spcBef>
              <a:spcAft>
                <a:spcPts val="0"/>
              </a:spcAft>
              <a:buNone/>
              <a:defRPr sz="1200">
                <a:solidFill>
                  <a:srgbClr val="888888"/>
                </a:solidFill>
                <a:latin typeface="Calibri"/>
                <a:ea typeface="Calibri"/>
                <a:cs typeface="Calibri"/>
                <a:sym typeface="Calibri"/>
              </a:defRPr>
            </a:lvl3pPr>
            <a:lvl4pPr algn="r" indent="0" lvl="3" marL="0" marR="0">
              <a:spcBef>
                <a:spcPts val="0"/>
              </a:spcBef>
              <a:spcAft>
                <a:spcPts val="0"/>
              </a:spcAft>
              <a:buNone/>
              <a:defRPr sz="1200">
                <a:solidFill>
                  <a:srgbClr val="888888"/>
                </a:solidFill>
                <a:latin typeface="Calibri"/>
                <a:ea typeface="Calibri"/>
                <a:cs typeface="Calibri"/>
                <a:sym typeface="Calibri"/>
              </a:defRPr>
            </a:lvl4pPr>
            <a:lvl5pPr algn="r" indent="0" lvl="4" marL="0" marR="0">
              <a:spcBef>
                <a:spcPts val="0"/>
              </a:spcBef>
              <a:spcAft>
                <a:spcPts val="0"/>
              </a:spcAft>
              <a:buNone/>
              <a:defRPr sz="1200">
                <a:solidFill>
                  <a:srgbClr val="888888"/>
                </a:solidFill>
                <a:latin typeface="Calibri"/>
                <a:ea typeface="Calibri"/>
                <a:cs typeface="Calibri"/>
                <a:sym typeface="Calibri"/>
              </a:defRPr>
            </a:lvl5pPr>
            <a:lvl6pPr algn="r" indent="0" lvl="5" marL="0" marR="0">
              <a:spcBef>
                <a:spcPts val="0"/>
              </a:spcBef>
              <a:spcAft>
                <a:spcPts val="0"/>
              </a:spcAft>
              <a:buNone/>
              <a:defRPr sz="1200">
                <a:solidFill>
                  <a:srgbClr val="888888"/>
                </a:solidFill>
                <a:latin typeface="Calibri"/>
                <a:ea typeface="Calibri"/>
                <a:cs typeface="Calibri"/>
                <a:sym typeface="Calibri"/>
              </a:defRPr>
            </a:lvl6pPr>
            <a:lvl7pPr algn="r" indent="0" lvl="6" marL="0" marR="0">
              <a:spcBef>
                <a:spcPts val="0"/>
              </a:spcBef>
              <a:spcAft>
                <a:spcPts val="0"/>
              </a:spcAft>
              <a:buNone/>
              <a:defRPr sz="1200">
                <a:solidFill>
                  <a:srgbClr val="888888"/>
                </a:solidFill>
                <a:latin typeface="Calibri"/>
                <a:ea typeface="Calibri"/>
                <a:cs typeface="Calibri"/>
                <a:sym typeface="Calibri"/>
              </a:defRPr>
            </a:lvl7pPr>
            <a:lvl8pPr algn="r" indent="0" lvl="7" marL="0" marR="0">
              <a:spcBef>
                <a:spcPts val="0"/>
              </a:spcBef>
              <a:spcAft>
                <a:spcPts val="0"/>
              </a:spcAft>
              <a:buNone/>
              <a:defRPr sz="1200">
                <a:solidFill>
                  <a:srgbClr val="888888"/>
                </a:solidFill>
                <a:latin typeface="Calibri"/>
                <a:ea typeface="Calibri"/>
                <a:cs typeface="Calibri"/>
                <a:sym typeface="Calibri"/>
              </a:defRPr>
            </a:lvl8pPr>
            <a:lvl9pPr algn="r" indent="0" lvl="8" marL="0" marR="0">
              <a:spcBef>
                <a:spcPts val="0"/>
              </a:spcBef>
              <a:spcAft>
                <a:spcPts val="0"/>
              </a:spcAft>
              <a:buNone/>
              <a:defRPr sz="1200">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1pPr>
            <a:lvl2pPr algn="ctr" lvl="1"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2pPr>
            <a:lvl3pPr algn="ctr" lvl="2"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3pPr>
            <a:lvl4pPr algn="ctr" lvl="3"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4pPr>
            <a:lvl5pPr algn="ctr" lvl="4"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5pPr>
            <a:lvl6pPr algn="ctr" lvl="5"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6pPr>
            <a:lvl7pPr algn="ctr" lvl="6"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7pPr>
            <a:lvl8pPr algn="ctr" lvl="7"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8pPr>
            <a:lvl9pPr algn="ctr" lvl="8" marR="0" rtl="0">
              <a:spcBef>
                <a:spcPts val="0"/>
              </a:spcBef>
              <a:spcAft>
                <a:spcPts val="0"/>
              </a:spcAft>
              <a:buSzPts val="1400"/>
              <a:buNone/>
              <a:defRPr b="0" cap="none" sz="4400" i="0" strike="noStrike" u="none">
                <a:solidFill>
                  <a:schemeClr val="dk1"/>
                </a:solidFill>
                <a:latin typeface="Calibri"/>
                <a:ea typeface="Calibri"/>
                <a:cs typeface="Calibri"/>
                <a:sym typeface="Calibri"/>
              </a:defRPr>
            </a:lvl9pPr>
          </a:lstStyle>
          <a:p/>
        </p:txBody>
      </p:sp>
      <p:sp>
        <p:nvSpPr>
          <p:cNvPr id="1048577" name="Google Shape;11;p1"/>
          <p:cNvSpPr txBox="1"/>
          <p:nvPr>
            <p:ph type="body" idx="1"/>
          </p:nvPr>
        </p:nvSpPr>
        <p:spPr>
          <a:xfrm>
            <a:off x="457200" y="1600200"/>
            <a:ext cx="8229600" cy="4525963"/>
          </a:xfrm>
          <a:prstGeom prst="rect"/>
          <a:noFill/>
          <a:ln>
            <a:noFill/>
          </a:ln>
        </p:spPr>
        <p:txBody>
          <a:bodyPr anchor="t" anchorCtr="0" bIns="45700" lIns="91425" rIns="91425" spcFirstLastPara="1" tIns="45700" wrap="square">
            <a:no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1"/>
          <p:cNvSpPr txBox="1"/>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13;p1"/>
          <p:cNvSpPr txBox="1"/>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4;p1"/>
          <p:cNvSpPr txBox="1"/>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rtl="0">
              <a:spcBef>
                <a:spcPts val="0"/>
              </a:spcBef>
              <a:spcAft>
                <a:spcPts val="0"/>
              </a:spcAft>
              <a:buNone/>
              <a:defRPr b="0" cap="none" sz="1200" i="0" strike="noStrike" u="none">
                <a:solidFill>
                  <a:srgbClr val="888888"/>
                </a:solidFill>
                <a:latin typeface="Calibri"/>
                <a:ea typeface="Calibri"/>
                <a:cs typeface="Calibri"/>
                <a:sym typeface="Calibri"/>
              </a:defRPr>
            </a:lvl1pPr>
            <a:lvl2pPr algn="r" indent="0" lvl="1" marL="0" marR="0" rtl="0">
              <a:spcBef>
                <a:spcPts val="0"/>
              </a:spcBef>
              <a:spcAft>
                <a:spcPts val="0"/>
              </a:spcAft>
              <a:buNone/>
              <a:defRPr b="0" cap="none" sz="1200" i="0" strike="noStrike" u="none">
                <a:solidFill>
                  <a:srgbClr val="888888"/>
                </a:solidFill>
                <a:latin typeface="Calibri"/>
                <a:ea typeface="Calibri"/>
                <a:cs typeface="Calibri"/>
                <a:sym typeface="Calibri"/>
              </a:defRPr>
            </a:lvl2pPr>
            <a:lvl3pPr algn="r" indent="0" lvl="2" marL="0" marR="0" rtl="0">
              <a:spcBef>
                <a:spcPts val="0"/>
              </a:spcBef>
              <a:spcAft>
                <a:spcPts val="0"/>
              </a:spcAft>
              <a:buNone/>
              <a:defRPr b="0" cap="none" sz="1200" i="0" strike="noStrike" u="none">
                <a:solidFill>
                  <a:srgbClr val="888888"/>
                </a:solidFill>
                <a:latin typeface="Calibri"/>
                <a:ea typeface="Calibri"/>
                <a:cs typeface="Calibri"/>
                <a:sym typeface="Calibri"/>
              </a:defRPr>
            </a:lvl3pPr>
            <a:lvl4pPr algn="r" indent="0" lvl="3" marL="0" marR="0" rtl="0">
              <a:spcBef>
                <a:spcPts val="0"/>
              </a:spcBef>
              <a:spcAft>
                <a:spcPts val="0"/>
              </a:spcAft>
              <a:buNone/>
              <a:defRPr b="0" cap="none" sz="1200" i="0" strike="noStrike" u="none">
                <a:solidFill>
                  <a:srgbClr val="888888"/>
                </a:solidFill>
                <a:latin typeface="Calibri"/>
                <a:ea typeface="Calibri"/>
                <a:cs typeface="Calibri"/>
                <a:sym typeface="Calibri"/>
              </a:defRPr>
            </a:lvl4pPr>
            <a:lvl5pPr algn="r" indent="0" lvl="4" marL="0" marR="0" rtl="0">
              <a:spcBef>
                <a:spcPts val="0"/>
              </a:spcBef>
              <a:spcAft>
                <a:spcPts val="0"/>
              </a:spcAft>
              <a:buNone/>
              <a:defRPr b="0" cap="none" sz="1200" i="0" strike="noStrike" u="none">
                <a:solidFill>
                  <a:srgbClr val="888888"/>
                </a:solidFill>
                <a:latin typeface="Calibri"/>
                <a:ea typeface="Calibri"/>
                <a:cs typeface="Calibri"/>
                <a:sym typeface="Calibri"/>
              </a:defRPr>
            </a:lvl5pPr>
            <a:lvl6pPr algn="r" indent="0" lvl="5" marL="0" marR="0" rtl="0">
              <a:spcBef>
                <a:spcPts val="0"/>
              </a:spcBef>
              <a:spcAft>
                <a:spcPts val="0"/>
              </a:spcAft>
              <a:buNone/>
              <a:defRPr b="0" cap="none" sz="1200" i="0" strike="noStrike" u="none">
                <a:solidFill>
                  <a:srgbClr val="888888"/>
                </a:solidFill>
                <a:latin typeface="Calibri"/>
                <a:ea typeface="Calibri"/>
                <a:cs typeface="Calibri"/>
                <a:sym typeface="Calibri"/>
              </a:defRPr>
            </a:lvl6pPr>
            <a:lvl7pPr algn="r" indent="0" lvl="6" marL="0" marR="0" rtl="0">
              <a:spcBef>
                <a:spcPts val="0"/>
              </a:spcBef>
              <a:spcAft>
                <a:spcPts val="0"/>
              </a:spcAft>
              <a:buNone/>
              <a:defRPr b="0" cap="none" sz="1200" i="0" strike="noStrike" u="none">
                <a:solidFill>
                  <a:srgbClr val="888888"/>
                </a:solidFill>
                <a:latin typeface="Calibri"/>
                <a:ea typeface="Calibri"/>
                <a:cs typeface="Calibri"/>
                <a:sym typeface="Calibri"/>
              </a:defRPr>
            </a:lvl7pPr>
            <a:lvl8pPr algn="r" indent="0" lvl="7" marL="0" marR="0" rtl="0">
              <a:spcBef>
                <a:spcPts val="0"/>
              </a:spcBef>
              <a:spcAft>
                <a:spcPts val="0"/>
              </a:spcAft>
              <a:buNone/>
              <a:defRPr b="0" cap="none" sz="1200" i="0" strike="noStrike" u="none">
                <a:solidFill>
                  <a:srgbClr val="888888"/>
                </a:solidFill>
                <a:latin typeface="Calibri"/>
                <a:ea typeface="Calibri"/>
                <a:cs typeface="Calibri"/>
                <a:sym typeface="Calibri"/>
              </a:defRPr>
            </a:lvl8pPr>
            <a:lvl9pPr algn="r" indent="0" lvl="8" marL="0" marR="0" rtl="0">
              <a:spcBef>
                <a:spcPts val="0"/>
              </a:spcBef>
              <a:spcAft>
                <a:spcPts val="0"/>
              </a:spcAft>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7"/>
        <p:cNvGrpSpPr/>
        <p:nvPr/>
      </p:nvGrpSpPr>
      <p:grpSpPr>
        <a:xfrm>
          <a:off x="0" y="0"/>
          <a:ext cx="0" cy="0"/>
          <a:chOff x="0" y="0"/>
          <a:chExt cx="0" cy="0"/>
        </a:xfrm>
      </p:grpSpPr>
      <p:sp>
        <p:nvSpPr>
          <p:cNvPr id="1048586" name="Google Shape;88;p13"/>
          <p:cNvSpPr txBox="1"/>
          <p:nvPr>
            <p:ph type="subTitle" idx="1"/>
          </p:nvPr>
        </p:nvSpPr>
        <p:spPr>
          <a:xfrm>
            <a:off x="0" y="5257800"/>
            <a:ext cx="9144000" cy="1600200"/>
          </a:xfrm>
          <a:prstGeom prst="rect"/>
          <a:noFill/>
          <a:ln>
            <a:noFill/>
          </a:ln>
        </p:spPr>
        <p:txBody>
          <a:bodyPr anchor="t" anchorCtr="0" bIns="45700" lIns="91425" rIns="91425" spcFirstLastPara="1" tIns="45700" wrap="square">
            <a:noAutofit/>
          </a:bodyPr>
          <a:p>
            <a:pPr algn="r" indent="0" lvl="0" marL="0" rtl="0">
              <a:lnSpc>
                <a:spcPct val="80000"/>
              </a:lnSpc>
              <a:spcBef>
                <a:spcPts val="0"/>
              </a:spcBef>
              <a:spcAft>
                <a:spcPts val="0"/>
              </a:spcAft>
              <a:buClr>
                <a:srgbClr val="0F243E"/>
              </a:buClr>
              <a:buSzPts val="1850"/>
              <a:buFont typeface="Arial"/>
              <a:buNone/>
            </a:pPr>
            <a:r>
              <a:rPr b="1" sz="1850" lang="en-US">
                <a:solidFill>
                  <a:srgbClr val="0F243E"/>
                </a:solidFill>
                <a:latin typeface="Bookman Old Style"/>
                <a:ea typeface="Bookman Old Style"/>
                <a:cs typeface="Bookman Old Style"/>
                <a:sym typeface="Bookman Old Style"/>
              </a:rPr>
              <a:t>Presented by</a:t>
            </a:r>
          </a:p>
          <a:p>
            <a:pPr algn="r" indent="0" lvl="0" marL="0" rtl="0">
              <a:lnSpc>
                <a:spcPct val="80000"/>
              </a:lnSpc>
              <a:spcBef>
                <a:spcPts val="370"/>
              </a:spcBef>
              <a:spcAft>
                <a:spcPts val="0"/>
              </a:spcAft>
              <a:buClr>
                <a:srgbClr val="0F243E"/>
              </a:buClr>
              <a:buSzPts val="1850"/>
              <a:buNone/>
            </a:pPr>
            <a:r>
              <a:rPr b="1" sz="1850" lang="en-US">
                <a:solidFill>
                  <a:srgbClr val="0F243E"/>
                </a:solidFill>
                <a:latin typeface="Bookman Old Style"/>
                <a:ea typeface="Bookman Old Style"/>
                <a:cs typeface="Bookman Old Style"/>
                <a:sym typeface="Bookman Old Style"/>
              </a:rPr>
              <a:t>B.Anirudh</a:t>
            </a:r>
            <a:r>
              <a:rPr b="1" sz="1850" lang="en-US">
                <a:solidFill>
                  <a:srgbClr val="0F243E"/>
                </a:solidFill>
                <a:latin typeface="Bookman Old Style"/>
                <a:ea typeface="Bookman Old Style"/>
                <a:cs typeface="Bookman Old Style"/>
                <a:sym typeface="Bookman Old Style"/>
              </a:rPr>
              <a:t>, 17211A0529</a:t>
            </a:r>
          </a:p>
          <a:p>
            <a:pPr algn="r" indent="0" lvl="0" marL="0" rtl="0">
              <a:lnSpc>
                <a:spcPct val="80000"/>
              </a:lnSpc>
              <a:spcBef>
                <a:spcPts val="370"/>
              </a:spcBef>
              <a:spcAft>
                <a:spcPts val="0"/>
              </a:spcAft>
              <a:buClr>
                <a:srgbClr val="0F243E"/>
              </a:buClr>
              <a:buSzPts val="1850"/>
              <a:buNone/>
            </a:pPr>
            <a:r>
              <a:rPr b="1" sz="1850" lang="en-US">
                <a:solidFill>
                  <a:srgbClr val="0F243E"/>
                </a:solidFill>
                <a:latin typeface="Bookman Old Style"/>
                <a:ea typeface="Bookman Old Style"/>
                <a:cs typeface="Bookman Old Style"/>
                <a:sym typeface="Bookman Old Style"/>
              </a:rPr>
              <a:t>   A.Vinod, 17211A0506</a:t>
            </a:r>
          </a:p>
          <a:p>
            <a:pPr algn="r" indent="0" lvl="0" marL="0" rtl="0">
              <a:lnSpc>
                <a:spcPct val="80000"/>
              </a:lnSpc>
              <a:spcBef>
                <a:spcPts val="370"/>
              </a:spcBef>
              <a:spcAft>
                <a:spcPts val="0"/>
              </a:spcAft>
              <a:buClr>
                <a:srgbClr val="0F243E"/>
              </a:buClr>
              <a:buSzPts val="1850"/>
              <a:buNone/>
            </a:pPr>
            <a:r>
              <a:rPr b="1" sz="1850" lang="en-US">
                <a:solidFill>
                  <a:srgbClr val="0F243E"/>
                </a:solidFill>
                <a:latin typeface="Bookman Old Style"/>
                <a:ea typeface="Bookman Old Style"/>
                <a:cs typeface="Bookman Old Style"/>
                <a:sym typeface="Bookman Old Style"/>
              </a:rPr>
              <a:t>B.Rohith, 17211A0530 </a:t>
            </a:r>
          </a:p>
          <a:p>
            <a:pPr algn="r" indent="0" lvl="0" marL="0" rtl="0">
              <a:lnSpc>
                <a:spcPct val="80000"/>
              </a:lnSpc>
              <a:spcBef>
                <a:spcPts val="370"/>
              </a:spcBef>
              <a:spcAft>
                <a:spcPts val="0"/>
              </a:spcAft>
              <a:buClr>
                <a:srgbClr val="0F243E"/>
              </a:buClr>
              <a:buSzPts val="1850"/>
              <a:buNone/>
            </a:pPr>
            <a:r>
              <a:rPr b="1" sz="1850" lang="en-US">
                <a:solidFill>
                  <a:srgbClr val="0F243E"/>
                </a:solidFill>
                <a:latin typeface="Bookman Old Style"/>
                <a:ea typeface="Bookman Old Style"/>
                <a:cs typeface="Bookman Old Style"/>
                <a:sym typeface="Bookman Old Style"/>
              </a:rPr>
              <a:t>K.Venu</a:t>
            </a:r>
            <a:r>
              <a:rPr b="1" sz="1850" lang="en-US">
                <a:solidFill>
                  <a:srgbClr val="0F243E"/>
                </a:solidFill>
                <a:latin typeface="Bookman Old Style"/>
                <a:ea typeface="Bookman Old Style"/>
                <a:cs typeface="Bookman Old Style"/>
                <a:sym typeface="Bookman Old Style"/>
              </a:rPr>
              <a:t>, 18215A0503 </a:t>
            </a:r>
            <a:endParaRPr b="1" sz="1850">
              <a:solidFill>
                <a:srgbClr val="0F243E"/>
              </a:solidFill>
              <a:latin typeface="Bookman Old Style"/>
              <a:ea typeface="Bookman Old Style"/>
              <a:cs typeface="Bookman Old Style"/>
              <a:sym typeface="Bookman Old Style"/>
            </a:endParaRPr>
          </a:p>
        </p:txBody>
      </p:sp>
      <p:sp>
        <p:nvSpPr>
          <p:cNvPr id="1048587" name="Google Shape;89;p13"/>
          <p:cNvSpPr txBox="1"/>
          <p:nvPr/>
        </p:nvSpPr>
        <p:spPr>
          <a:xfrm>
            <a:off x="0" y="3867150"/>
            <a:ext cx="9144000" cy="400050"/>
          </a:xfrm>
          <a:prstGeom prst="rect"/>
          <a:solidFill>
            <a:srgbClr val="FCBB06"/>
          </a:solidFill>
          <a:ln>
            <a:noFill/>
          </a:ln>
        </p:spPr>
        <p:txBody>
          <a:bodyPr anchor="t" anchorCtr="0" bIns="45700" lIns="91425" rIns="91425" spcFirstLastPara="1" tIns="45700" wrap="square">
            <a:noAutofit/>
          </a:bodyPr>
          <a:p>
            <a:pPr algn="ctr" indent="0" lvl="0" marL="0" marR="0" rtl="0">
              <a:spcBef>
                <a:spcPts val="0"/>
              </a:spcBef>
              <a:spcAft>
                <a:spcPts val="0"/>
              </a:spcAft>
              <a:buNone/>
            </a:pPr>
            <a:r>
              <a:rPr b="1" cap="none" sz="2000" i="0" lang="en-US" strike="noStrike" u="none">
                <a:solidFill>
                  <a:srgbClr val="0F243E"/>
                </a:solidFill>
                <a:latin typeface="Bookman Old Style"/>
                <a:ea typeface="Bookman Old Style"/>
                <a:cs typeface="Bookman Old Style"/>
                <a:sym typeface="Bookman Old Style"/>
              </a:rPr>
              <a:t>Under the Guidance of </a:t>
            </a:r>
            <a:endParaRPr b="1" cap="none" sz="2000" i="0" strike="noStrike" u="none">
              <a:solidFill>
                <a:srgbClr val="0F243E"/>
              </a:solidFill>
              <a:latin typeface="Bookman Old Style"/>
              <a:ea typeface="Bookman Old Style"/>
              <a:cs typeface="Bookman Old Style"/>
              <a:sym typeface="Bookman Old Style"/>
            </a:endParaRPr>
          </a:p>
        </p:txBody>
      </p:sp>
      <p:sp>
        <p:nvSpPr>
          <p:cNvPr id="1048588" name="Google Shape;90;p13"/>
          <p:cNvSpPr/>
          <p:nvPr/>
        </p:nvSpPr>
        <p:spPr>
          <a:xfrm>
            <a:off x="609600" y="1905000"/>
            <a:ext cx="8001000" cy="1752600"/>
          </a:xfrm>
          <a:prstGeom prst="roundRect">
            <a:avLst>
              <a:gd name="adj" fmla="val 16667"/>
            </a:avLst>
          </a:prstGeom>
          <a:solidFill>
            <a:srgbClr val="04064C"/>
          </a:soli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589" name="Google Shape;91;p13"/>
          <p:cNvSpPr txBox="1"/>
          <p:nvPr>
            <p:ph type="ctrTitle"/>
          </p:nvPr>
        </p:nvSpPr>
        <p:spPr>
          <a:xfrm>
            <a:off x="685800" y="2035175"/>
            <a:ext cx="7772400" cy="14700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3800" lang="en-US">
                <a:solidFill>
                  <a:schemeClr val="lt1"/>
                </a:solidFill>
                <a:latin typeface="Bookman Old Style"/>
                <a:ea typeface="Bookman Old Style"/>
                <a:cs typeface="Bookman Old Style"/>
                <a:sym typeface="Bookman Old Style"/>
              </a:rPr>
              <a:t>S</a:t>
            </a:r>
            <a:r>
              <a:rPr b="1" sz="3800" lang="en-US">
                <a:solidFill>
                  <a:schemeClr val="lt1"/>
                </a:solidFill>
                <a:latin typeface="Bookman Old Style"/>
                <a:ea typeface="Bookman Old Style"/>
                <a:cs typeface="Bookman Old Style"/>
                <a:sym typeface="Bookman Old Style"/>
              </a:rPr>
              <a:t>e</a:t>
            </a:r>
            <a:r>
              <a:rPr b="1" sz="3800" lang="en-US">
                <a:solidFill>
                  <a:schemeClr val="lt1"/>
                </a:solidFill>
                <a:latin typeface="Bookman Old Style"/>
                <a:ea typeface="Bookman Old Style"/>
                <a:cs typeface="Bookman Old Style"/>
                <a:sym typeface="Bookman Old Style"/>
              </a:rPr>
              <a:t>c</a:t>
            </a:r>
            <a:r>
              <a:rPr b="1" sz="3800" lang="en-US">
                <a:solidFill>
                  <a:schemeClr val="lt1"/>
                </a:solidFill>
                <a:latin typeface="Bookman Old Style"/>
                <a:ea typeface="Bookman Old Style"/>
                <a:cs typeface="Bookman Old Style"/>
                <a:sym typeface="Bookman Old Style"/>
              </a:rPr>
              <a:t>u</a:t>
            </a:r>
            <a:r>
              <a:rPr b="1" sz="3800" lang="en-US">
                <a:solidFill>
                  <a:schemeClr val="lt1"/>
                </a:solidFill>
                <a:latin typeface="Bookman Old Style"/>
                <a:ea typeface="Bookman Old Style"/>
                <a:cs typeface="Bookman Old Style"/>
                <a:sym typeface="Bookman Old Style"/>
              </a:rPr>
              <a:t>r</a:t>
            </a:r>
            <a:r>
              <a:rPr b="1" sz="3800" lang="en-US">
                <a:solidFill>
                  <a:schemeClr val="lt1"/>
                </a:solidFill>
                <a:latin typeface="Bookman Old Style"/>
                <a:ea typeface="Bookman Old Style"/>
                <a:cs typeface="Bookman Old Style"/>
                <a:sym typeface="Bookman Old Style"/>
              </a:rPr>
              <a:t>i</a:t>
            </a:r>
            <a:r>
              <a:rPr b="1" sz="3800" lang="en-US">
                <a:solidFill>
                  <a:schemeClr val="lt1"/>
                </a:solidFill>
                <a:latin typeface="Bookman Old Style"/>
                <a:ea typeface="Bookman Old Style"/>
                <a:cs typeface="Bookman Old Style"/>
                <a:sym typeface="Bookman Old Style"/>
              </a:rPr>
              <a:t>t</a:t>
            </a:r>
            <a:r>
              <a:rPr b="1" sz="3800" lang="en-US">
                <a:solidFill>
                  <a:schemeClr val="lt1"/>
                </a:solidFill>
                <a:latin typeface="Bookman Old Style"/>
                <a:ea typeface="Bookman Old Style"/>
                <a:cs typeface="Bookman Old Style"/>
                <a:sym typeface="Bookman Old Style"/>
              </a:rPr>
              <a:t>y</a:t>
            </a:r>
            <a:r>
              <a:rPr b="1" sz="3800" lang="en-US">
                <a:solidFill>
                  <a:schemeClr val="lt1"/>
                </a:solidFill>
                <a:latin typeface="Bookman Old Style"/>
                <a:ea typeface="Bookman Old Style"/>
                <a:cs typeface="Bookman Old Style"/>
                <a:sym typeface="Bookman Old Style"/>
              </a:rPr>
              <a:t> </a:t>
            </a:r>
            <a:r>
              <a:rPr b="1" sz="3800" lang="en-US">
                <a:solidFill>
                  <a:schemeClr val="lt1"/>
                </a:solidFill>
                <a:latin typeface="Bookman Old Style"/>
                <a:ea typeface="Bookman Old Style"/>
                <a:cs typeface="Bookman Old Style"/>
                <a:sym typeface="Bookman Old Style"/>
              </a:rPr>
              <a:t>u</a:t>
            </a:r>
            <a:r>
              <a:rPr b="1" sz="3800" lang="en-US">
                <a:solidFill>
                  <a:schemeClr val="lt1"/>
                </a:solidFill>
                <a:latin typeface="Bookman Old Style"/>
                <a:ea typeface="Bookman Old Style"/>
                <a:cs typeface="Bookman Old Style"/>
                <a:sym typeface="Bookman Old Style"/>
              </a:rPr>
              <a:t>s</a:t>
            </a:r>
            <a:r>
              <a:rPr b="1" sz="3800" lang="en-US">
                <a:solidFill>
                  <a:schemeClr val="lt1"/>
                </a:solidFill>
                <a:latin typeface="Bookman Old Style"/>
                <a:ea typeface="Bookman Old Style"/>
                <a:cs typeface="Bookman Old Style"/>
                <a:sym typeface="Bookman Old Style"/>
              </a:rPr>
              <a:t>i</a:t>
            </a:r>
            <a:r>
              <a:rPr b="1" sz="3800" lang="en-US">
                <a:solidFill>
                  <a:schemeClr val="lt1"/>
                </a:solidFill>
                <a:latin typeface="Bookman Old Style"/>
                <a:ea typeface="Bookman Old Style"/>
                <a:cs typeface="Bookman Old Style"/>
                <a:sym typeface="Bookman Old Style"/>
              </a:rPr>
              <a:t>n</a:t>
            </a:r>
            <a:r>
              <a:rPr b="1" sz="3800" lang="en-US">
                <a:solidFill>
                  <a:schemeClr val="lt1"/>
                </a:solidFill>
                <a:latin typeface="Bookman Old Style"/>
                <a:ea typeface="Bookman Old Style"/>
                <a:cs typeface="Bookman Old Style"/>
                <a:sym typeface="Bookman Old Style"/>
              </a:rPr>
              <a:t>g</a:t>
            </a:r>
            <a:r>
              <a:rPr b="1" sz="3800" lang="en-US">
                <a:solidFill>
                  <a:schemeClr val="lt1"/>
                </a:solidFill>
                <a:latin typeface="Bookman Old Style"/>
                <a:ea typeface="Bookman Old Style"/>
                <a:cs typeface="Bookman Old Style"/>
                <a:sym typeface="Bookman Old Style"/>
              </a:rPr>
              <a:t> </a:t>
            </a:r>
            <a:r>
              <a:rPr b="1" sz="3800" lang="en-US">
                <a:solidFill>
                  <a:schemeClr val="lt1"/>
                </a:solidFill>
                <a:latin typeface="Bookman Old Style"/>
                <a:ea typeface="Bookman Old Style"/>
                <a:cs typeface="Bookman Old Style"/>
                <a:sym typeface="Bookman Old Style"/>
              </a:rPr>
              <a:t>F</a:t>
            </a:r>
            <a:r>
              <a:rPr b="1" sz="3800" lang="en-US">
                <a:solidFill>
                  <a:schemeClr val="lt1"/>
                </a:solidFill>
                <a:latin typeface="Bookman Old Style"/>
                <a:ea typeface="Bookman Old Style"/>
                <a:cs typeface="Bookman Old Style"/>
                <a:sym typeface="Bookman Old Style"/>
              </a:rPr>
              <a:t>a</a:t>
            </a:r>
            <a:r>
              <a:rPr b="1" sz="3800" lang="en-US">
                <a:solidFill>
                  <a:schemeClr val="lt1"/>
                </a:solidFill>
                <a:latin typeface="Bookman Old Style"/>
                <a:ea typeface="Bookman Old Style"/>
                <a:cs typeface="Bookman Old Style"/>
                <a:sym typeface="Bookman Old Style"/>
              </a:rPr>
              <a:t>c</a:t>
            </a:r>
            <a:r>
              <a:rPr b="1" sz="3800" lang="en-US">
                <a:solidFill>
                  <a:schemeClr val="lt1"/>
                </a:solidFill>
                <a:latin typeface="Bookman Old Style"/>
                <a:ea typeface="Bookman Old Style"/>
                <a:cs typeface="Bookman Old Style"/>
                <a:sym typeface="Bookman Old Style"/>
              </a:rPr>
              <a:t>i</a:t>
            </a:r>
            <a:r>
              <a:rPr b="1" sz="3800" lang="en-US">
                <a:solidFill>
                  <a:schemeClr val="lt1"/>
                </a:solidFill>
                <a:latin typeface="Bookman Old Style"/>
                <a:ea typeface="Bookman Old Style"/>
                <a:cs typeface="Bookman Old Style"/>
                <a:sym typeface="Bookman Old Style"/>
              </a:rPr>
              <a:t>a</a:t>
            </a:r>
            <a:r>
              <a:rPr b="1" sz="3800" lang="en-US">
                <a:solidFill>
                  <a:schemeClr val="lt1"/>
                </a:solidFill>
                <a:latin typeface="Bookman Old Style"/>
                <a:ea typeface="Bookman Old Style"/>
                <a:cs typeface="Bookman Old Style"/>
                <a:sym typeface="Bookman Old Style"/>
              </a:rPr>
              <a:t>l</a:t>
            </a:r>
            <a:r>
              <a:rPr b="1" sz="3800" lang="en-US">
                <a:solidFill>
                  <a:schemeClr val="lt1"/>
                </a:solidFill>
                <a:latin typeface="Bookman Old Style"/>
                <a:ea typeface="Bookman Old Style"/>
                <a:cs typeface="Bookman Old Style"/>
                <a:sym typeface="Bookman Old Style"/>
              </a:rPr>
              <a:t> </a:t>
            </a:r>
            <a:r>
              <a:rPr b="1" sz="3800" lang="en-US">
                <a:solidFill>
                  <a:schemeClr val="lt1"/>
                </a:solidFill>
                <a:latin typeface="Bookman Old Style"/>
                <a:ea typeface="Bookman Old Style"/>
                <a:cs typeface="Bookman Old Style"/>
                <a:sym typeface="Bookman Old Style"/>
              </a:rPr>
              <a:t>R</a:t>
            </a:r>
            <a:r>
              <a:rPr b="1" sz="3800" lang="en-US">
                <a:solidFill>
                  <a:schemeClr val="lt1"/>
                </a:solidFill>
                <a:latin typeface="Bookman Old Style"/>
                <a:ea typeface="Bookman Old Style"/>
                <a:cs typeface="Bookman Old Style"/>
                <a:sym typeface="Bookman Old Style"/>
              </a:rPr>
              <a:t>e</a:t>
            </a:r>
            <a:r>
              <a:rPr b="1" sz="3800" lang="en-US">
                <a:solidFill>
                  <a:schemeClr val="lt1"/>
                </a:solidFill>
                <a:latin typeface="Bookman Old Style"/>
                <a:ea typeface="Bookman Old Style"/>
                <a:cs typeface="Bookman Old Style"/>
                <a:sym typeface="Bookman Old Style"/>
              </a:rPr>
              <a:t>c</a:t>
            </a:r>
            <a:r>
              <a:rPr b="1" sz="3800" lang="en-US">
                <a:solidFill>
                  <a:schemeClr val="lt1"/>
                </a:solidFill>
                <a:latin typeface="Bookman Old Style"/>
                <a:ea typeface="Bookman Old Style"/>
                <a:cs typeface="Bookman Old Style"/>
                <a:sym typeface="Bookman Old Style"/>
              </a:rPr>
              <a:t>o</a:t>
            </a:r>
            <a:r>
              <a:rPr b="1" sz="3800" lang="en-US">
                <a:solidFill>
                  <a:schemeClr val="lt1"/>
                </a:solidFill>
                <a:latin typeface="Bookman Old Style"/>
                <a:ea typeface="Bookman Old Style"/>
                <a:cs typeface="Bookman Old Style"/>
                <a:sym typeface="Bookman Old Style"/>
              </a:rPr>
              <a:t>g</a:t>
            </a:r>
            <a:r>
              <a:rPr b="1" sz="3800" lang="en-US">
                <a:solidFill>
                  <a:schemeClr val="lt1"/>
                </a:solidFill>
                <a:latin typeface="Bookman Old Style"/>
                <a:ea typeface="Bookman Old Style"/>
                <a:cs typeface="Bookman Old Style"/>
                <a:sym typeface="Bookman Old Style"/>
              </a:rPr>
              <a:t>n</a:t>
            </a:r>
            <a:r>
              <a:rPr b="1" sz="3800" lang="en-US">
                <a:solidFill>
                  <a:schemeClr val="lt1"/>
                </a:solidFill>
                <a:latin typeface="Bookman Old Style"/>
                <a:ea typeface="Bookman Old Style"/>
                <a:cs typeface="Bookman Old Style"/>
                <a:sym typeface="Bookman Old Style"/>
              </a:rPr>
              <a:t>i</a:t>
            </a:r>
            <a:r>
              <a:rPr b="1" sz="3800" lang="en-US">
                <a:solidFill>
                  <a:schemeClr val="lt1"/>
                </a:solidFill>
                <a:latin typeface="Bookman Old Style"/>
                <a:ea typeface="Bookman Old Style"/>
                <a:cs typeface="Bookman Old Style"/>
                <a:sym typeface="Bookman Old Style"/>
              </a:rPr>
              <a:t>t</a:t>
            </a:r>
            <a:r>
              <a:rPr b="1" sz="3800" lang="en-US">
                <a:solidFill>
                  <a:schemeClr val="lt1"/>
                </a:solidFill>
                <a:latin typeface="Bookman Old Style"/>
                <a:ea typeface="Bookman Old Style"/>
                <a:cs typeface="Bookman Old Style"/>
                <a:sym typeface="Bookman Old Style"/>
              </a:rPr>
              <a:t>i</a:t>
            </a:r>
            <a:r>
              <a:rPr b="1" sz="3800" lang="en-US">
                <a:solidFill>
                  <a:schemeClr val="lt1"/>
                </a:solidFill>
                <a:latin typeface="Bookman Old Style"/>
                <a:ea typeface="Bookman Old Style"/>
                <a:cs typeface="Bookman Old Style"/>
                <a:sym typeface="Bookman Old Style"/>
              </a:rPr>
              <a:t>o</a:t>
            </a:r>
            <a:r>
              <a:rPr b="1" sz="3800" lang="en-US">
                <a:solidFill>
                  <a:schemeClr val="lt1"/>
                </a:solidFill>
                <a:latin typeface="Bookman Old Style"/>
                <a:ea typeface="Bookman Old Style"/>
                <a:cs typeface="Bookman Old Style"/>
                <a:sym typeface="Bookman Old Style"/>
              </a:rPr>
              <a:t>n</a:t>
            </a:r>
            <a:endParaRPr altLang="en-US" lang="zh-CN"/>
          </a:p>
        </p:txBody>
      </p:sp>
      <p:sp>
        <p:nvSpPr>
          <p:cNvPr id="1048590" name="Google Shape;92;p13"/>
          <p:cNvSpPr/>
          <p:nvPr/>
        </p:nvSpPr>
        <p:spPr>
          <a:xfrm>
            <a:off x="4800600" y="0"/>
            <a:ext cx="4343400" cy="1570038"/>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591" name="Google Shape;93;p13"/>
          <p:cNvSpPr/>
          <p:nvPr/>
        </p:nvSpPr>
        <p:spPr>
          <a:xfrm>
            <a:off x="0" y="0"/>
            <a:ext cx="4795838" cy="157003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592" name="Google Shape;94;p13"/>
          <p:cNvSpPr txBox="1"/>
          <p:nvPr/>
        </p:nvSpPr>
        <p:spPr>
          <a:xfrm>
            <a:off x="0" y="4267200"/>
            <a:ext cx="9144000" cy="1015663"/>
          </a:xfrm>
          <a:prstGeom prst="rect"/>
          <a:solidFill>
            <a:srgbClr val="FDCF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rPr b="1" cap="none" sz="2000" i="0" lang="en-US" strike="noStrike" u="none">
                <a:solidFill>
                  <a:srgbClr val="0F243E"/>
                </a:solidFill>
                <a:latin typeface="Bookman Old Style"/>
                <a:ea typeface="Bookman Old Style"/>
                <a:cs typeface="Bookman Old Style"/>
                <a:sym typeface="Bookman Old Style"/>
              </a:rPr>
              <a:t>D</a:t>
            </a:r>
            <a:r>
              <a:rPr b="1" cap="none" sz="2000" i="0" lang="en-US" strike="noStrike" u="none">
                <a:solidFill>
                  <a:srgbClr val="0F243E"/>
                </a:solidFill>
                <a:latin typeface="Bookman Old Style"/>
                <a:ea typeface="Bookman Old Style"/>
                <a:cs typeface="Bookman Old Style"/>
                <a:sym typeface="Bookman Old Style"/>
              </a:rPr>
              <a:t>r</a:t>
            </a:r>
            <a:r>
              <a:rPr b="1" cap="none" sz="2000" i="0" lang="en-US" strike="noStrike" u="none">
                <a:solidFill>
                  <a:srgbClr val="0F243E"/>
                </a:solidFill>
                <a:latin typeface="Bookman Old Style"/>
                <a:ea typeface="Bookman Old Style"/>
                <a:cs typeface="Bookman Old Style"/>
                <a:sym typeface="Bookman Old Style"/>
              </a:rPr>
              <a:t>.</a:t>
            </a:r>
            <a:r>
              <a:rPr b="1" cap="none" sz="2000" i="0" lang="en-US" strike="noStrike" u="none">
                <a:solidFill>
                  <a:srgbClr val="0F243E"/>
                </a:solidFill>
                <a:latin typeface="Bookman Old Style"/>
                <a:ea typeface="Bookman Old Style"/>
                <a:cs typeface="Bookman Old Style"/>
                <a:sym typeface="Bookman Old Style"/>
              </a:rPr>
              <a:t>A</a:t>
            </a:r>
            <a:r>
              <a:rPr b="1" cap="none" sz="2000" i="0" lang="en-US" strike="noStrike" u="none">
                <a:solidFill>
                  <a:srgbClr val="0F243E"/>
                </a:solidFill>
                <a:latin typeface="Bookman Old Style"/>
                <a:ea typeface="Bookman Old Style"/>
                <a:cs typeface="Bookman Old Style"/>
                <a:sym typeface="Bookman Old Style"/>
              </a:rPr>
              <a:t>m</a:t>
            </a:r>
            <a:r>
              <a:rPr b="1" cap="none" sz="2000" i="0" lang="en-US" strike="noStrike" u="none">
                <a:solidFill>
                  <a:srgbClr val="0F243E"/>
                </a:solidFill>
                <a:latin typeface="Bookman Old Style"/>
                <a:ea typeface="Bookman Old Style"/>
                <a:cs typeface="Bookman Old Style"/>
                <a:sym typeface="Bookman Old Style"/>
              </a:rPr>
              <a:t>j</a:t>
            </a:r>
            <a:r>
              <a:rPr b="1" cap="none" sz="2000" i="0" lang="en-US" strike="noStrike" u="none">
                <a:solidFill>
                  <a:srgbClr val="0F243E"/>
                </a:solidFill>
                <a:latin typeface="Bookman Old Style"/>
                <a:ea typeface="Bookman Old Style"/>
                <a:cs typeface="Bookman Old Style"/>
                <a:sym typeface="Bookman Old Style"/>
              </a:rPr>
              <a:t>a</a:t>
            </a:r>
            <a:r>
              <a:rPr b="1" cap="none" sz="2000" i="0" lang="en-US" strike="noStrike" u="none">
                <a:solidFill>
                  <a:srgbClr val="0F243E"/>
                </a:solidFill>
                <a:latin typeface="Bookman Old Style"/>
                <a:ea typeface="Bookman Old Style"/>
                <a:cs typeface="Bookman Old Style"/>
                <a:sym typeface="Bookman Old Style"/>
              </a:rPr>
              <a:t>n</a:t>
            </a:r>
            <a:r>
              <a:rPr b="1" cap="none" sz="2000" i="0" lang="en-US" strike="noStrike" u="none">
                <a:solidFill>
                  <a:srgbClr val="0F243E"/>
                </a:solidFill>
                <a:latin typeface="Bookman Old Style"/>
                <a:ea typeface="Bookman Old Style"/>
                <a:cs typeface="Bookman Old Style"/>
                <a:sym typeface="Bookman Old Style"/>
              </a:rPr>
              <a:t> </a:t>
            </a:r>
            <a:r>
              <a:rPr b="1" cap="none" sz="2000" i="0" lang="en-US" strike="noStrike" u="none">
                <a:solidFill>
                  <a:srgbClr val="0F243E"/>
                </a:solidFill>
                <a:latin typeface="Bookman Old Style"/>
                <a:ea typeface="Bookman Old Style"/>
                <a:cs typeface="Bookman Old Style"/>
                <a:sym typeface="Bookman Old Style"/>
              </a:rPr>
              <a:t>S</a:t>
            </a:r>
            <a:r>
              <a:rPr b="1" cap="none" sz="2000" i="0" lang="en-US" strike="noStrike" u="none">
                <a:solidFill>
                  <a:srgbClr val="0F243E"/>
                </a:solidFill>
                <a:latin typeface="Bookman Old Style"/>
                <a:ea typeface="Bookman Old Style"/>
                <a:cs typeface="Bookman Old Style"/>
                <a:sym typeface="Bookman Old Style"/>
              </a:rPr>
              <a:t>h</a:t>
            </a:r>
            <a:r>
              <a:rPr b="1" cap="none" sz="2000" i="0" lang="en-US" strike="noStrike" u="none">
                <a:solidFill>
                  <a:srgbClr val="0F243E"/>
                </a:solidFill>
                <a:latin typeface="Bookman Old Style"/>
                <a:ea typeface="Bookman Old Style"/>
                <a:cs typeface="Bookman Old Style"/>
                <a:sym typeface="Bookman Old Style"/>
              </a:rPr>
              <a:t>a</a:t>
            </a:r>
            <a:r>
              <a:rPr b="1" cap="none" sz="2000" i="0" lang="en-US" strike="noStrike" u="none">
                <a:solidFill>
                  <a:srgbClr val="0F243E"/>
                </a:solidFill>
                <a:latin typeface="Bookman Old Style"/>
                <a:ea typeface="Bookman Old Style"/>
                <a:cs typeface="Bookman Old Style"/>
                <a:sym typeface="Bookman Old Style"/>
              </a:rPr>
              <a:t>i</a:t>
            </a:r>
            <a:r>
              <a:rPr b="1" cap="none" sz="2000" i="0" lang="en-US" strike="noStrike" u="none">
                <a:solidFill>
                  <a:srgbClr val="0F243E"/>
                </a:solidFill>
                <a:latin typeface="Bookman Old Style"/>
                <a:ea typeface="Bookman Old Style"/>
                <a:cs typeface="Bookman Old Style"/>
                <a:sym typeface="Bookman Old Style"/>
              </a:rPr>
              <a:t>k</a:t>
            </a:r>
            <a:r>
              <a:rPr b="1" cap="none" sz="2000" i="0" lang="en-US" strike="noStrike" u="none">
                <a:solidFill>
                  <a:srgbClr val="0F243E"/>
                </a:solidFill>
                <a:latin typeface="Bookman Old Style"/>
                <a:ea typeface="Bookman Old Style"/>
                <a:cs typeface="Bookman Old Style"/>
                <a:sym typeface="Bookman Old Style"/>
              </a:rPr>
              <a:t>, </a:t>
            </a:r>
            <a:r>
              <a:rPr b="1" cap="none" sz="1600" i="0" lang="en-US" strike="noStrike" u="none">
                <a:solidFill>
                  <a:srgbClr val="0F243E"/>
                </a:solidFill>
                <a:latin typeface="Bookman Old Style"/>
                <a:ea typeface="Bookman Old Style"/>
                <a:cs typeface="Bookman Old Style"/>
                <a:sym typeface="Bookman Old Style"/>
              </a:rPr>
              <a:t>P</a:t>
            </a:r>
            <a:r>
              <a:rPr b="1" cap="none" sz="1600" i="0" lang="en-US" strike="noStrike" u="none">
                <a:solidFill>
                  <a:srgbClr val="0F243E"/>
                </a:solidFill>
                <a:latin typeface="Bookman Old Style"/>
                <a:ea typeface="Bookman Old Style"/>
                <a:cs typeface="Bookman Old Style"/>
                <a:sym typeface="Bookman Old Style"/>
              </a:rPr>
              <a:t>r</a:t>
            </a:r>
            <a:r>
              <a:rPr b="1" cap="none" sz="1600" i="0" lang="en-US" strike="noStrike" u="none">
                <a:solidFill>
                  <a:srgbClr val="0F243E"/>
                </a:solidFill>
                <a:latin typeface="Bookman Old Style"/>
                <a:ea typeface="Bookman Old Style"/>
                <a:cs typeface="Bookman Old Style"/>
                <a:sym typeface="Bookman Old Style"/>
              </a:rPr>
              <a:t>o</a:t>
            </a:r>
            <a:r>
              <a:rPr b="1" cap="none" sz="1600" i="0" lang="en-US" strike="noStrike" u="none">
                <a:solidFill>
                  <a:srgbClr val="0F243E"/>
                </a:solidFill>
                <a:latin typeface="Bookman Old Style"/>
                <a:ea typeface="Bookman Old Style"/>
                <a:cs typeface="Bookman Old Style"/>
                <a:sym typeface="Bookman Old Style"/>
              </a:rPr>
              <a:t>f</a:t>
            </a:r>
            <a:r>
              <a:rPr b="1" cap="none" sz="1600" i="0" lang="en-US" strike="noStrike" u="none">
                <a:solidFill>
                  <a:srgbClr val="0F243E"/>
                </a:solidFill>
                <a:latin typeface="Bookman Old Style"/>
                <a:ea typeface="Bookman Old Style"/>
                <a:cs typeface="Bookman Old Style"/>
                <a:sym typeface="Bookman Old Style"/>
              </a:rPr>
              <a:t>e</a:t>
            </a:r>
            <a:r>
              <a:rPr b="1" cap="none" sz="1600" i="0" lang="en-US" strike="noStrike" u="none">
                <a:solidFill>
                  <a:srgbClr val="0F243E"/>
                </a:solidFill>
                <a:latin typeface="Bookman Old Style"/>
                <a:ea typeface="Bookman Old Style"/>
                <a:cs typeface="Bookman Old Style"/>
                <a:sym typeface="Bookman Old Style"/>
              </a:rPr>
              <a:t>s</a:t>
            </a:r>
            <a:r>
              <a:rPr b="1" cap="none" sz="1600" i="0" lang="en-US" strike="noStrike" u="none">
                <a:solidFill>
                  <a:srgbClr val="0F243E"/>
                </a:solidFill>
                <a:latin typeface="Bookman Old Style"/>
                <a:ea typeface="Bookman Old Style"/>
                <a:cs typeface="Bookman Old Style"/>
                <a:sym typeface="Bookman Old Style"/>
              </a:rPr>
              <a:t>s</a:t>
            </a:r>
            <a:r>
              <a:rPr b="1" cap="none" sz="1600" i="0" lang="en-US" strike="noStrike" u="none">
                <a:solidFill>
                  <a:srgbClr val="0F243E"/>
                </a:solidFill>
                <a:latin typeface="Bookman Old Style"/>
                <a:ea typeface="Bookman Old Style"/>
                <a:cs typeface="Bookman Old Style"/>
                <a:sym typeface="Bookman Old Style"/>
              </a:rPr>
              <a:t>o</a:t>
            </a:r>
            <a:r>
              <a:rPr b="1" cap="none" sz="1600" i="0" lang="en-US" strike="noStrike" u="none">
                <a:solidFill>
                  <a:srgbClr val="0F243E"/>
                </a:solidFill>
                <a:latin typeface="Bookman Old Style"/>
                <a:ea typeface="Bookman Old Style"/>
                <a:cs typeface="Bookman Old Style"/>
                <a:sym typeface="Bookman Old Style"/>
              </a:rPr>
              <a:t>r</a:t>
            </a:r>
            <a:r>
              <a:rPr b="1" cap="none" sz="1600" i="0" lang="en-US" strike="noStrike" u="none">
                <a:solidFill>
                  <a:srgbClr val="0F243E"/>
                </a:solidFill>
                <a:latin typeface="Bookman Old Style"/>
                <a:ea typeface="Bookman Old Style"/>
                <a:cs typeface="Bookman Old Style"/>
                <a:sym typeface="Bookman Old Style"/>
              </a:rPr>
              <a:t> </a:t>
            </a:r>
            <a:r>
              <a:rPr b="1" cap="none" sz="1600" i="0" lang="en-US" strike="noStrike" u="none">
                <a:solidFill>
                  <a:srgbClr val="0F243E"/>
                </a:solidFill>
                <a:latin typeface="Bookman Old Style"/>
                <a:ea typeface="Bookman Old Style"/>
                <a:cs typeface="Bookman Old Style"/>
                <a:sym typeface="Bookman Old Style"/>
              </a:rPr>
              <a:t>&amp;</a:t>
            </a:r>
            <a:r>
              <a:rPr b="1" cap="none" sz="1600" i="0" lang="en-US" strike="noStrike" u="none">
                <a:solidFill>
                  <a:srgbClr val="0F243E"/>
                </a:solidFill>
                <a:latin typeface="Bookman Old Style"/>
                <a:ea typeface="Bookman Old Style"/>
                <a:cs typeface="Bookman Old Style"/>
                <a:sym typeface="Bookman Old Style"/>
              </a:rPr>
              <a:t> </a:t>
            </a:r>
            <a:r>
              <a:rPr b="1" cap="none" sz="1600" i="0" lang="en-US" strike="noStrike" u="none">
                <a:solidFill>
                  <a:srgbClr val="0F243E"/>
                </a:solidFill>
                <a:latin typeface="Bookman Old Style"/>
                <a:ea typeface="Bookman Old Style"/>
                <a:cs typeface="Bookman Old Style"/>
                <a:sym typeface="Bookman Old Style"/>
              </a:rPr>
              <a:t>A</a:t>
            </a:r>
            <a:r>
              <a:rPr b="1" cap="none" sz="1600" i="0" lang="en-US" strike="noStrike" u="none">
                <a:solidFill>
                  <a:srgbClr val="0F243E"/>
                </a:solidFill>
                <a:latin typeface="Bookman Old Style"/>
                <a:ea typeface="Bookman Old Style"/>
                <a:cs typeface="Bookman Old Style"/>
                <a:sym typeface="Bookman Old Style"/>
              </a:rPr>
              <a:t>s</a:t>
            </a:r>
            <a:r>
              <a:rPr b="1" cap="none" sz="1600" i="0" lang="en-US" strike="noStrike" u="none">
                <a:solidFill>
                  <a:srgbClr val="0F243E"/>
                </a:solidFill>
                <a:latin typeface="Bookman Old Style"/>
                <a:ea typeface="Bookman Old Style"/>
                <a:cs typeface="Bookman Old Style"/>
                <a:sym typeface="Bookman Old Style"/>
              </a:rPr>
              <a:t>s</a:t>
            </a:r>
            <a:r>
              <a:rPr b="1" cap="none" sz="1600" i="0" lang="en-US" strike="noStrike" u="none">
                <a:solidFill>
                  <a:srgbClr val="0F243E"/>
                </a:solidFill>
                <a:latin typeface="Bookman Old Style"/>
                <a:ea typeface="Bookman Old Style"/>
                <a:cs typeface="Bookman Old Style"/>
                <a:sym typeface="Bookman Old Style"/>
              </a:rPr>
              <a:t>o</a:t>
            </a:r>
            <a:r>
              <a:rPr b="1" cap="none" sz="1600" i="0" lang="en-US" strike="noStrike" u="none">
                <a:solidFill>
                  <a:srgbClr val="0F243E"/>
                </a:solidFill>
                <a:latin typeface="Bookman Old Style"/>
                <a:ea typeface="Bookman Old Style"/>
                <a:cs typeface="Bookman Old Style"/>
                <a:sym typeface="Bookman Old Style"/>
              </a:rPr>
              <a:t>c</a:t>
            </a:r>
            <a:r>
              <a:rPr b="1" cap="none" sz="1600" i="0" lang="en-US" strike="noStrike" u="none">
                <a:solidFill>
                  <a:srgbClr val="0F243E"/>
                </a:solidFill>
                <a:latin typeface="Bookman Old Style"/>
                <a:ea typeface="Bookman Old Style"/>
                <a:cs typeface="Bookman Old Style"/>
                <a:sym typeface="Bookman Old Style"/>
              </a:rPr>
              <a:t>i</a:t>
            </a:r>
            <a:r>
              <a:rPr b="1" cap="none" sz="1600" i="0" lang="en-US" strike="noStrike" u="none">
                <a:solidFill>
                  <a:srgbClr val="0F243E"/>
                </a:solidFill>
                <a:latin typeface="Bookman Old Style"/>
                <a:ea typeface="Bookman Old Style"/>
                <a:cs typeface="Bookman Old Style"/>
                <a:sym typeface="Bookman Old Style"/>
              </a:rPr>
              <a:t>a</a:t>
            </a:r>
            <a:r>
              <a:rPr b="1" cap="none" sz="1600" i="0" lang="en-US" strike="noStrike" u="none">
                <a:solidFill>
                  <a:srgbClr val="0F243E"/>
                </a:solidFill>
                <a:latin typeface="Bookman Old Style"/>
                <a:ea typeface="Bookman Old Style"/>
                <a:cs typeface="Bookman Old Style"/>
                <a:sym typeface="Bookman Old Style"/>
              </a:rPr>
              <a:t>t</a:t>
            </a:r>
            <a:r>
              <a:rPr b="1" cap="none" sz="1600" i="0" lang="en-US" strike="noStrike" u="none">
                <a:solidFill>
                  <a:srgbClr val="0F243E"/>
                </a:solidFill>
                <a:latin typeface="Bookman Old Style"/>
                <a:ea typeface="Bookman Old Style"/>
                <a:cs typeface="Bookman Old Style"/>
                <a:sym typeface="Bookman Old Style"/>
              </a:rPr>
              <a:t>e</a:t>
            </a:r>
            <a:r>
              <a:rPr b="1" cap="none" sz="1600" i="0" lang="en-US" strike="noStrike" u="none">
                <a:solidFill>
                  <a:srgbClr val="0F243E"/>
                </a:solidFill>
                <a:latin typeface="Bookman Old Style"/>
                <a:ea typeface="Bookman Old Style"/>
                <a:cs typeface="Bookman Old Style"/>
                <a:sym typeface="Bookman Old Style"/>
              </a:rPr>
              <a:t> </a:t>
            </a:r>
            <a:r>
              <a:rPr b="1" cap="none" sz="1600" i="0" lang="en-US" strike="noStrike" u="none">
                <a:solidFill>
                  <a:srgbClr val="0F243E"/>
                </a:solidFill>
                <a:latin typeface="Bookman Old Style"/>
                <a:ea typeface="Bookman Old Style"/>
                <a:cs typeface="Bookman Old Style"/>
                <a:sym typeface="Bookman Old Style"/>
              </a:rPr>
              <a:t>H</a:t>
            </a:r>
            <a:r>
              <a:rPr b="1" cap="none" sz="1600" i="0" lang="en-US" strike="noStrike" u="none">
                <a:solidFill>
                  <a:srgbClr val="0F243E"/>
                </a:solidFill>
                <a:latin typeface="Bookman Old Style"/>
                <a:ea typeface="Bookman Old Style"/>
                <a:cs typeface="Bookman Old Style"/>
                <a:sym typeface="Bookman Old Style"/>
              </a:rPr>
              <a:t>O</a:t>
            </a:r>
            <a:r>
              <a:rPr b="1" cap="none" sz="1600" i="0" lang="en-US" strike="noStrike" u="none">
                <a:solidFill>
                  <a:srgbClr val="0F243E"/>
                </a:solidFill>
                <a:latin typeface="Bookman Old Style"/>
                <a:ea typeface="Bookman Old Style"/>
                <a:cs typeface="Bookman Old Style"/>
                <a:sym typeface="Bookman Old Style"/>
              </a:rPr>
              <a:t>D</a:t>
            </a:r>
            <a:endParaRPr b="1" cap="none" sz="2000" i="0" strike="noStrike" u="none">
              <a:solidFill>
                <a:srgbClr val="0F243E"/>
              </a:solidFill>
              <a:latin typeface="Bookman Old Style"/>
              <a:ea typeface="Bookman Old Style"/>
              <a:cs typeface="Bookman Old Style"/>
              <a:sym typeface="Bookman Old Style"/>
            </a:endParaRPr>
          </a:p>
          <a:p>
            <a:pPr algn="ctr" indent="0" lvl="0" marL="0" marR="0" rtl="0">
              <a:spcBef>
                <a:spcPts val="0"/>
              </a:spcBef>
              <a:spcAft>
                <a:spcPts val="0"/>
              </a:spcAft>
              <a:buNone/>
            </a:pPr>
            <a:r>
              <a:rPr b="1" cap="none" sz="2000" i="0" lang="en-US" strike="noStrike" u="none">
                <a:solidFill>
                  <a:srgbClr val="002060"/>
                </a:solidFill>
                <a:latin typeface="Bookman Old Style"/>
                <a:ea typeface="Bookman Old Style"/>
                <a:cs typeface="Bookman Old Style"/>
                <a:sym typeface="Bookman Old Style"/>
              </a:rPr>
              <a:t>Department of Computer Science &amp; Engineering</a:t>
            </a:r>
          </a:p>
          <a:p>
            <a:pPr algn="ctr" indent="0" lvl="0" marL="0" marR="0" rtl="0">
              <a:spcBef>
                <a:spcPts val="0"/>
              </a:spcBef>
              <a:spcAft>
                <a:spcPts val="0"/>
              </a:spcAft>
              <a:buNone/>
            </a:pPr>
            <a:r>
              <a:rPr b="1" cap="none" sz="2000" i="0" lang="en-US" strike="noStrike" u="none">
                <a:solidFill>
                  <a:srgbClr val="002060"/>
                </a:solidFill>
                <a:latin typeface="Bookman Old Style"/>
                <a:ea typeface="Bookman Old Style"/>
                <a:cs typeface="Bookman Old Style"/>
                <a:sym typeface="Bookman Old Style"/>
              </a:rPr>
              <a:t>B V Raju Institute of Technology, Narsapur </a:t>
            </a:r>
            <a:endParaRPr b="1" cap="none" sz="2000" i="0" strike="noStrike" u="none">
              <a:solidFill>
                <a:srgbClr val="002060"/>
              </a:solidFill>
              <a:latin typeface="Bookman Old Style"/>
              <a:ea typeface="Bookman Old Style"/>
              <a:cs typeface="Bookman Old Style"/>
              <a:sym typeface="Bookman Old Style"/>
            </a:endParaRPr>
          </a:p>
        </p:txBody>
      </p:sp>
      <p:pic>
        <p:nvPicPr>
          <p:cNvPr id="2097152" name="Google Shape;95;p13" descr="http://vishnu.edu.in/uploadnews/logo.jpg"/>
          <p:cNvPicPr preferRelativeResize="0">
            <a:picLocks/>
          </p:cNvPicPr>
          <p:nvPr/>
        </p:nvPicPr>
        <p:blipFill rotWithShape="1">
          <a:blip xmlns:r="http://schemas.openxmlformats.org/officeDocument/2006/relationships" r:embed="rId1">
            <a:alphaModFix/>
          </a:blip>
          <a:srcRect l="0" t="0" r="0" b="0"/>
          <a:stretch>
            <a:fillRect/>
          </a:stretch>
        </p:blipFill>
        <p:spPr>
          <a:xfrm>
            <a:off x="7534386" y="0"/>
            <a:ext cx="1609613" cy="160020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91"/>
        <p:cNvGrpSpPr/>
        <p:nvPr/>
      </p:nvGrpSpPr>
      <p:grpSpPr>
        <a:xfrm>
          <a:off x="0" y="0"/>
          <a:ext cx="0" cy="0"/>
          <a:chOff x="0" y="0"/>
          <a:chExt cx="0" cy="0"/>
        </a:xfrm>
      </p:grpSpPr>
      <p:sp>
        <p:nvSpPr>
          <p:cNvPr id="1048669" name="Google Shape;192;p22"/>
          <p:cNvSpPr/>
          <p:nvPr/>
        </p:nvSpPr>
        <p:spPr>
          <a:xfrm>
            <a:off x="4800600" y="951"/>
            <a:ext cx="4343400" cy="19806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70" name="Google Shape;193;p22"/>
          <p:cNvSpPr/>
          <p:nvPr/>
        </p:nvSpPr>
        <p:spPr>
          <a:xfrm>
            <a:off x="0" y="0"/>
            <a:ext cx="4795800" cy="19815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71" name="Google Shape;194;p22"/>
          <p:cNvSpPr txBox="1"/>
          <p:nvPr/>
        </p:nvSpPr>
        <p:spPr>
          <a:xfrm>
            <a:off x="0" y="1364440"/>
            <a:ext cx="4795800" cy="6462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3600" lang="en-US">
                <a:solidFill>
                  <a:srgbClr val="17365D"/>
                </a:solidFill>
                <a:latin typeface="Bookman Old Style"/>
                <a:ea typeface="Bookman Old Style"/>
                <a:cs typeface="Bookman Old Style"/>
                <a:sym typeface="Bookman Old Style"/>
              </a:rPr>
              <a:t>Proposed System</a:t>
            </a:r>
            <a:endParaRPr b="1" sz="3600">
              <a:solidFill>
                <a:srgbClr val="17365D"/>
              </a:solidFill>
              <a:latin typeface="Bookman Old Style"/>
              <a:ea typeface="Bookman Old Style"/>
              <a:cs typeface="Bookman Old Style"/>
              <a:sym typeface="Bookman Old Style"/>
            </a:endParaRPr>
          </a:p>
        </p:txBody>
      </p:sp>
      <p:sp>
        <p:nvSpPr>
          <p:cNvPr id="1048672" name="Google Shape;195;p22"/>
          <p:cNvSpPr txBox="1"/>
          <p:nvPr/>
        </p:nvSpPr>
        <p:spPr>
          <a:xfrm>
            <a:off x="295406" y="2307372"/>
            <a:ext cx="8382000" cy="37857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73" name="Google Shape;196;p22"/>
          <p:cNvSpPr txBox="1"/>
          <p:nvPr>
            <p:ph type="body" idx="1"/>
          </p:nvPr>
        </p:nvSpPr>
        <p:spPr>
          <a:xfrm>
            <a:off x="381000" y="2062103"/>
            <a:ext cx="8437500" cy="4414800"/>
          </a:xfrm>
          <a:prstGeom prst="rect"/>
          <a:noFill/>
          <a:ln>
            <a:noFill/>
          </a:ln>
        </p:spPr>
        <p:txBody>
          <a:bodyPr anchor="t" anchorCtr="0" bIns="45700" lIns="91425" rIns="91425" spcFirstLastPara="1" tIns="45700" wrap="square">
            <a:noAutofit/>
          </a:bodyPr>
          <a:p>
            <a:pPr algn="l" indent="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So a triplet function will have 3 input images called anchor, positive and negative image which are all taken from our training dataset.</a:t>
            </a:r>
            <a:endParaRPr sz="2800">
              <a:latin typeface="Bookman Old Style"/>
              <a:ea typeface="Bookman Old Style"/>
              <a:cs typeface="Bookman Old Style"/>
              <a:sym typeface="Bookman Old Style"/>
            </a:endParaRPr>
          </a:p>
          <a:p>
            <a:pPr algn="l" indent="457200" lvl="0" marL="0" rtl="0">
              <a:spcBef>
                <a:spcPts val="640"/>
              </a:spcBef>
              <a:spcAft>
                <a:spcPts val="0"/>
              </a:spcAft>
              <a:buClr>
                <a:schemeClr val="dk1"/>
              </a:buClr>
              <a:buSzPts val="3200"/>
              <a:buNone/>
            </a:pPr>
            <a:r>
              <a:rPr b="1" sz="2800" lang="en-US">
                <a:latin typeface="Bookman Old Style"/>
                <a:ea typeface="Bookman Old Style"/>
                <a:cs typeface="Bookman Old Style"/>
                <a:sym typeface="Bookman Old Style"/>
              </a:rPr>
              <a:t>triplet_loss = |f(A)-f(P)|</a:t>
            </a:r>
            <a:r>
              <a:rPr baseline="30000" b="1" sz="2800" lang="en-US">
                <a:latin typeface="Bookman Old Style"/>
                <a:ea typeface="Bookman Old Style"/>
                <a:cs typeface="Bookman Old Style"/>
                <a:sym typeface="Bookman Old Style"/>
              </a:rPr>
              <a:t>2</a:t>
            </a:r>
            <a:r>
              <a:rPr b="1" sz="2800" lang="en-US">
                <a:latin typeface="Bookman Old Style"/>
                <a:ea typeface="Bookman Old Style"/>
                <a:cs typeface="Bookman Old Style"/>
                <a:sym typeface="Bookman Old Style"/>
              </a:rPr>
              <a:t>-|f(A)-f(N)|</a:t>
            </a:r>
            <a:r>
              <a:rPr baseline="30000" b="1" sz="2800" lang="en-US">
                <a:latin typeface="Bookman Old Style"/>
                <a:ea typeface="Bookman Old Style"/>
                <a:cs typeface="Bookman Old Style"/>
                <a:sym typeface="Bookman Old Style"/>
              </a:rPr>
              <a:t>2</a:t>
            </a:r>
            <a:endParaRPr b="1" sz="2800">
              <a:latin typeface="Bookman Old Style"/>
              <a:ea typeface="Bookman Old Style"/>
              <a:cs typeface="Bookman Old Style"/>
              <a:sym typeface="Bookman Old Style"/>
            </a:endParaRPr>
          </a:p>
          <a:p>
            <a:pPr algn="l" indent="45720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where A=anchor image embeddings</a:t>
            </a:r>
            <a:endParaRPr sz="2800">
              <a:latin typeface="Bookman Old Style"/>
              <a:ea typeface="Bookman Old Style"/>
              <a:cs typeface="Bookman Old Style"/>
              <a:sym typeface="Bookman Old Style"/>
            </a:endParaRPr>
          </a:p>
          <a:p>
            <a:pPr algn="l" indent="45720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		  P=positive image embeddings</a:t>
            </a:r>
            <a:endParaRPr sz="2800">
              <a:latin typeface="Bookman Old Style"/>
              <a:ea typeface="Bookman Old Style"/>
              <a:cs typeface="Bookman Old Style"/>
              <a:sym typeface="Bookman Old Style"/>
            </a:endParaRPr>
          </a:p>
          <a:p>
            <a:pPr algn="l" indent="45720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		  N=negative image embeddings</a:t>
            </a:r>
            <a:endParaRPr sz="2800">
              <a:latin typeface="Bookman Old Style"/>
              <a:ea typeface="Bookman Old Style"/>
              <a:cs typeface="Bookman Old Style"/>
              <a:sym typeface="Bookman Old Style"/>
            </a:endParaRPr>
          </a:p>
          <a:p>
            <a:pPr algn="l" indent="45720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		  f=neural network</a:t>
            </a:r>
            <a:endParaRPr sz="2800">
              <a:latin typeface="Bookman Old Style"/>
              <a:ea typeface="Bookman Old Style"/>
              <a:cs typeface="Bookman Old Style"/>
              <a:sym typeface="Bookman Old Style"/>
            </a:endParaRPr>
          </a:p>
          <a:p>
            <a:pPr algn="l" indent="0" lvl="0" marL="0" rtl="0">
              <a:spcBef>
                <a:spcPts val="640"/>
              </a:spcBef>
              <a:spcAft>
                <a:spcPts val="0"/>
              </a:spcAft>
              <a:buClr>
                <a:schemeClr val="dk1"/>
              </a:buClr>
              <a:buSzPts val="3200"/>
              <a:buNone/>
            </a:pPr>
            <a:r>
              <a:t/>
            </a:r>
            <a:endParaRPr baseline="30000" b="1" sz="2800">
              <a:latin typeface="Bookman Old Style"/>
              <a:ea typeface="Bookman Old Style"/>
              <a:cs typeface="Bookman Old Style"/>
              <a:sym typeface="Bookman Old Style"/>
            </a:endParaRPr>
          </a:p>
        </p:txBody>
      </p:sp>
      <p:sp>
        <p:nvSpPr>
          <p:cNvPr id="1048674" name="Google Shape;197;p22"/>
          <p:cNvSpPr/>
          <p:nvPr/>
        </p:nvSpPr>
        <p:spPr>
          <a:xfrm>
            <a:off x="4795838" y="-14785"/>
            <a:ext cx="4343400" cy="19197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01"/>
        <p:cNvGrpSpPr/>
        <p:nvPr/>
      </p:nvGrpSpPr>
      <p:grpSpPr>
        <a:xfrm>
          <a:off x="0" y="0"/>
          <a:ext cx="0" cy="0"/>
          <a:chOff x="0" y="0"/>
          <a:chExt cx="0" cy="0"/>
        </a:xfrm>
      </p:grpSpPr>
      <p:sp>
        <p:nvSpPr>
          <p:cNvPr id="1048677" name="Google Shape;202;p23"/>
          <p:cNvSpPr/>
          <p:nvPr/>
        </p:nvSpPr>
        <p:spPr>
          <a:xfrm>
            <a:off x="4800600" y="951"/>
            <a:ext cx="4343400" cy="19806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78" name="Google Shape;203;p23"/>
          <p:cNvSpPr/>
          <p:nvPr/>
        </p:nvSpPr>
        <p:spPr>
          <a:xfrm>
            <a:off x="0" y="0"/>
            <a:ext cx="4795800" cy="19815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79" name="Google Shape;204;p23"/>
          <p:cNvSpPr txBox="1"/>
          <p:nvPr/>
        </p:nvSpPr>
        <p:spPr>
          <a:xfrm>
            <a:off x="0" y="1364440"/>
            <a:ext cx="4795800" cy="6462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3600" lang="en-US">
                <a:solidFill>
                  <a:srgbClr val="17365D"/>
                </a:solidFill>
                <a:latin typeface="Bookman Old Style"/>
                <a:ea typeface="Bookman Old Style"/>
                <a:cs typeface="Bookman Old Style"/>
                <a:sym typeface="Bookman Old Style"/>
              </a:rPr>
              <a:t>Proposed System</a:t>
            </a:r>
            <a:endParaRPr b="1" sz="3600">
              <a:solidFill>
                <a:srgbClr val="17365D"/>
              </a:solidFill>
              <a:latin typeface="Bookman Old Style"/>
              <a:ea typeface="Bookman Old Style"/>
              <a:cs typeface="Bookman Old Style"/>
              <a:sym typeface="Bookman Old Style"/>
            </a:endParaRPr>
          </a:p>
        </p:txBody>
      </p:sp>
      <p:sp>
        <p:nvSpPr>
          <p:cNvPr id="1048680" name="Google Shape;205;p23"/>
          <p:cNvSpPr txBox="1"/>
          <p:nvPr/>
        </p:nvSpPr>
        <p:spPr>
          <a:xfrm>
            <a:off x="295406" y="2307372"/>
            <a:ext cx="8382000" cy="37857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81" name="Google Shape;206;p23"/>
          <p:cNvSpPr txBox="1"/>
          <p:nvPr>
            <p:ph type="body" idx="1"/>
          </p:nvPr>
        </p:nvSpPr>
        <p:spPr>
          <a:xfrm>
            <a:off x="381000" y="2062100"/>
            <a:ext cx="8437500" cy="4795800"/>
          </a:xfrm>
          <a:prstGeom prst="rect"/>
          <a:noFill/>
          <a:ln>
            <a:noFill/>
          </a:ln>
        </p:spPr>
        <p:txBody>
          <a:bodyPr anchor="t" anchorCtr="0" bIns="45700" lIns="91425" rIns="91425" spcFirstLastPara="1" tIns="45700" wrap="square">
            <a:noAutofit/>
          </a:bodyPr>
          <a:p>
            <a:pPr algn="l" indent="457200" lvl="0" marL="0" rtl="0">
              <a:spcBef>
                <a:spcPts val="640"/>
              </a:spcBef>
              <a:spcAft>
                <a:spcPts val="0"/>
              </a:spcAft>
              <a:buClr>
                <a:schemeClr val="dk1"/>
              </a:buClr>
              <a:buSzPts val="3200"/>
              <a:buNone/>
            </a:pPr>
            <a:r>
              <a:t/>
            </a:r>
            <a:endParaRPr sz="2800">
              <a:latin typeface="Bookman Old Style"/>
              <a:ea typeface="Bookman Old Style"/>
              <a:cs typeface="Bookman Old Style"/>
              <a:sym typeface="Bookman Old Style"/>
            </a:endParaRPr>
          </a:p>
          <a:p>
            <a:pPr algn="l" indent="0" lvl="0" marL="0" rtl="0">
              <a:spcBef>
                <a:spcPts val="640"/>
              </a:spcBef>
              <a:spcAft>
                <a:spcPts val="0"/>
              </a:spcAft>
              <a:buClr>
                <a:schemeClr val="dk1"/>
              </a:buClr>
              <a:buSzPts val="3200"/>
              <a:buNone/>
            </a:pPr>
            <a:r>
              <a:t/>
            </a:r>
            <a:endParaRPr baseline="30000" b="1" sz="2800">
              <a:latin typeface="Bookman Old Style"/>
              <a:ea typeface="Bookman Old Style"/>
              <a:cs typeface="Bookman Old Style"/>
              <a:sym typeface="Bookman Old Style"/>
            </a:endParaRPr>
          </a:p>
        </p:txBody>
      </p:sp>
      <p:sp>
        <p:nvSpPr>
          <p:cNvPr id="1048682" name="Google Shape;207;p23"/>
          <p:cNvSpPr/>
          <p:nvPr/>
        </p:nvSpPr>
        <p:spPr>
          <a:xfrm>
            <a:off x="4795838" y="-14785"/>
            <a:ext cx="4343400" cy="19197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pic>
        <p:nvPicPr>
          <p:cNvPr id="2097156" name="Google Shape;208;p23"/>
          <p:cNvPicPr preferRelativeResize="0">
            <a:picLocks/>
          </p:cNvPicPr>
          <p:nvPr/>
        </p:nvPicPr>
        <p:blipFill>
          <a:blip xmlns:r="http://schemas.openxmlformats.org/officeDocument/2006/relationships" r:embed="rId1">
            <a:alphaModFix/>
          </a:blip>
          <a:stretch>
            <a:fillRect/>
          </a:stretch>
        </p:blipFill>
        <p:spPr>
          <a:xfrm>
            <a:off x="1576375" y="2062100"/>
            <a:ext cx="5646450" cy="414617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212"/>
        <p:cNvGrpSpPr/>
        <p:nvPr/>
      </p:nvGrpSpPr>
      <p:grpSpPr>
        <a:xfrm>
          <a:off x="0" y="0"/>
          <a:ext cx="0" cy="0"/>
          <a:chOff x="0" y="0"/>
          <a:chExt cx="0" cy="0"/>
        </a:xfrm>
      </p:grpSpPr>
      <p:sp>
        <p:nvSpPr>
          <p:cNvPr id="1048685" name="Google Shape;213;p24"/>
          <p:cNvSpPr/>
          <p:nvPr/>
        </p:nvSpPr>
        <p:spPr>
          <a:xfrm>
            <a:off x="4800600" y="951"/>
            <a:ext cx="4343400" cy="19806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86" name="Google Shape;214;p24"/>
          <p:cNvSpPr/>
          <p:nvPr/>
        </p:nvSpPr>
        <p:spPr>
          <a:xfrm>
            <a:off x="0" y="0"/>
            <a:ext cx="4795800" cy="19815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87" name="Google Shape;215;p24"/>
          <p:cNvSpPr txBox="1"/>
          <p:nvPr/>
        </p:nvSpPr>
        <p:spPr>
          <a:xfrm>
            <a:off x="0" y="1364440"/>
            <a:ext cx="4795800" cy="6462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3600" lang="en-US">
                <a:solidFill>
                  <a:srgbClr val="17365D"/>
                </a:solidFill>
                <a:latin typeface="Bookman Old Style"/>
                <a:ea typeface="Bookman Old Style"/>
                <a:cs typeface="Bookman Old Style"/>
                <a:sym typeface="Bookman Old Style"/>
              </a:rPr>
              <a:t>Proposed System</a:t>
            </a:r>
            <a:endParaRPr b="1" sz="3600">
              <a:solidFill>
                <a:srgbClr val="17365D"/>
              </a:solidFill>
              <a:latin typeface="Bookman Old Style"/>
              <a:ea typeface="Bookman Old Style"/>
              <a:cs typeface="Bookman Old Style"/>
              <a:sym typeface="Bookman Old Style"/>
            </a:endParaRPr>
          </a:p>
        </p:txBody>
      </p:sp>
      <p:sp>
        <p:nvSpPr>
          <p:cNvPr id="1048688" name="Google Shape;216;p24"/>
          <p:cNvSpPr txBox="1"/>
          <p:nvPr/>
        </p:nvSpPr>
        <p:spPr>
          <a:xfrm>
            <a:off x="295406" y="2307372"/>
            <a:ext cx="8382000" cy="37857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89" name="Google Shape;217;p24"/>
          <p:cNvSpPr txBox="1"/>
          <p:nvPr>
            <p:ph type="body" idx="1"/>
          </p:nvPr>
        </p:nvSpPr>
        <p:spPr>
          <a:xfrm>
            <a:off x="381000" y="2062103"/>
            <a:ext cx="8437500" cy="4414800"/>
          </a:xfrm>
          <a:prstGeom prst="rect"/>
          <a:noFill/>
          <a:ln>
            <a:noFill/>
          </a:ln>
        </p:spPr>
        <p:txBody>
          <a:bodyPr anchor="t" anchorCtr="0" bIns="45700" lIns="91425" rIns="91425" spcFirstLastPara="1" tIns="45700" wrap="square">
            <a:noAutofit/>
          </a:bodyPr>
          <a:p>
            <a:pPr algn="l" indent="0" lvl="0" marL="0" rtl="0">
              <a:spcBef>
                <a:spcPts val="640"/>
              </a:spcBef>
              <a:spcAft>
                <a:spcPts val="0"/>
              </a:spcAft>
              <a:buClr>
                <a:schemeClr val="dk1"/>
              </a:buClr>
              <a:buSzPts val="3200"/>
              <a:buNone/>
            </a:pPr>
            <a:r>
              <a:rPr sz="2800" lang="en-US">
                <a:latin typeface="Bookman Old Style"/>
                <a:ea typeface="Bookman Old Style"/>
                <a:cs typeface="Bookman Old Style"/>
                <a:sym typeface="Bookman Old Style"/>
              </a:rPr>
              <a:t>So if the 128 dimensional embedding vectors of two images are so similar then both the images represent same person otherwise they represent different persons.</a:t>
            </a:r>
            <a:endParaRPr sz="2800">
              <a:latin typeface="Bookman Old Style"/>
              <a:ea typeface="Bookman Old Style"/>
              <a:cs typeface="Bookman Old Style"/>
              <a:sym typeface="Bookman Old Style"/>
            </a:endParaRPr>
          </a:p>
          <a:p>
            <a:pPr algn="l" indent="0" lvl="0" marL="0" rtl="0">
              <a:spcBef>
                <a:spcPts val="640"/>
              </a:spcBef>
              <a:spcAft>
                <a:spcPts val="0"/>
              </a:spcAft>
              <a:buClr>
                <a:schemeClr val="dk1"/>
              </a:buClr>
              <a:buSzPts val="3200"/>
              <a:buNone/>
            </a:pPr>
            <a:r>
              <a:t/>
            </a:r>
            <a:endParaRPr sz="2800">
              <a:latin typeface="Bookman Old Style"/>
              <a:ea typeface="Bookman Old Style"/>
              <a:cs typeface="Bookman Old Style"/>
              <a:sym typeface="Bookman Old Style"/>
            </a:endParaRPr>
          </a:p>
          <a:p>
            <a:pPr algn="l" indent="0" lvl="0" marL="0" rtl="0">
              <a:spcBef>
                <a:spcPts val="640"/>
              </a:spcBef>
              <a:spcAft>
                <a:spcPts val="0"/>
              </a:spcAft>
              <a:buClr>
                <a:schemeClr val="dk1"/>
              </a:buClr>
              <a:buSzPts val="3200"/>
              <a:buNone/>
            </a:pPr>
            <a:r>
              <a:t/>
            </a:r>
            <a:endParaRPr baseline="30000" b="1" sz="2800">
              <a:latin typeface="Bookman Old Style"/>
              <a:ea typeface="Bookman Old Style"/>
              <a:cs typeface="Bookman Old Style"/>
              <a:sym typeface="Bookman Old Style"/>
            </a:endParaRPr>
          </a:p>
        </p:txBody>
      </p:sp>
      <p:sp>
        <p:nvSpPr>
          <p:cNvPr id="1048690" name="Google Shape;218;p24"/>
          <p:cNvSpPr/>
          <p:nvPr/>
        </p:nvSpPr>
        <p:spPr>
          <a:xfrm>
            <a:off x="4795838" y="-14785"/>
            <a:ext cx="4343400" cy="19197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222"/>
        <p:cNvGrpSpPr/>
        <p:nvPr/>
      </p:nvGrpSpPr>
      <p:grpSpPr>
        <a:xfrm>
          <a:off x="0" y="0"/>
          <a:ext cx="0" cy="0"/>
          <a:chOff x="0" y="0"/>
          <a:chExt cx="0" cy="0"/>
        </a:xfrm>
      </p:grpSpPr>
      <p:sp>
        <p:nvSpPr>
          <p:cNvPr id="1048693" name="Google Shape;223;p25"/>
          <p:cNvSpPr/>
          <p:nvPr/>
        </p:nvSpPr>
        <p:spPr>
          <a:xfrm>
            <a:off x="4800600" y="951"/>
            <a:ext cx="4343400" cy="1980467"/>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94" name="Google Shape;224;p25"/>
          <p:cNvSpPr/>
          <p:nvPr/>
        </p:nvSpPr>
        <p:spPr>
          <a:xfrm>
            <a:off x="0" y="0"/>
            <a:ext cx="4795838" cy="198141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95" name="Google Shape;225;p25"/>
          <p:cNvSpPr txBox="1"/>
          <p:nvPr/>
        </p:nvSpPr>
        <p:spPr>
          <a:xfrm>
            <a:off x="0" y="990600"/>
            <a:ext cx="4795838" cy="954107"/>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2800" lang="en-US">
                <a:solidFill>
                  <a:srgbClr val="17365D"/>
                </a:solidFill>
                <a:latin typeface="Bookman Old Style"/>
                <a:ea typeface="Bookman Old Style"/>
                <a:cs typeface="Bookman Old Style"/>
                <a:sym typeface="Bookman Old Style"/>
              </a:rPr>
              <a:t>Software/Hardware Requirements</a:t>
            </a:r>
            <a:endParaRPr b="1" sz="2800">
              <a:solidFill>
                <a:srgbClr val="17365D"/>
              </a:solidFill>
              <a:latin typeface="Bookman Old Style"/>
              <a:ea typeface="Bookman Old Style"/>
              <a:cs typeface="Bookman Old Style"/>
              <a:sym typeface="Bookman Old Style"/>
            </a:endParaRPr>
          </a:p>
        </p:txBody>
      </p:sp>
      <p:sp>
        <p:nvSpPr>
          <p:cNvPr id="1048696" name="Google Shape;226;p25"/>
          <p:cNvSpPr txBox="1"/>
          <p:nvPr/>
        </p:nvSpPr>
        <p:spPr>
          <a:xfrm>
            <a:off x="14288" y="6553200"/>
            <a:ext cx="716863" cy="338554"/>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1600" lang="en-US">
                <a:solidFill>
                  <a:schemeClr val="lt1"/>
                </a:solidFill>
                <a:latin typeface="Bookman Old Style"/>
                <a:ea typeface="Bookman Old Style"/>
                <a:cs typeface="Bookman Old Style"/>
                <a:sym typeface="Bookman Old Style"/>
              </a:rPr>
              <a:t>2/10</a:t>
            </a:r>
          </a:p>
        </p:txBody>
      </p:sp>
      <p:sp>
        <p:nvSpPr>
          <p:cNvPr id="1048697" name="Google Shape;227;p25"/>
          <p:cNvSpPr txBox="1"/>
          <p:nvPr/>
        </p:nvSpPr>
        <p:spPr>
          <a:xfrm>
            <a:off x="295406" y="2307372"/>
            <a:ext cx="8382000" cy="3785652"/>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98" name="Google Shape;228;p25"/>
          <p:cNvSpPr txBox="1"/>
          <p:nvPr>
            <p:ph type="body" idx="1"/>
          </p:nvPr>
        </p:nvSpPr>
        <p:spPr>
          <a:xfrm>
            <a:off x="381000" y="2062103"/>
            <a:ext cx="8437634" cy="4414897"/>
          </a:xfrm>
          <a:prstGeom prst="rect"/>
          <a:noFill/>
          <a:ln>
            <a:noFill/>
          </a:ln>
        </p:spPr>
        <p:txBody>
          <a:bodyPr anchor="t" anchorCtr="0" bIns="45700" lIns="91425" rIns="91425" spcFirstLastPara="1" tIns="45700" wrap="square">
            <a:noAutofit/>
          </a:bodyPr>
          <a:p>
            <a:pPr algn="l" indent="0" lvl="0" marL="0" rtl="0">
              <a:spcBef>
                <a:spcPts val="640"/>
              </a:spcBef>
              <a:spcAft>
                <a:spcPts val="0"/>
              </a:spcAft>
              <a:buClr>
                <a:schemeClr val="dk1"/>
              </a:buClr>
              <a:buSzPts val="3200"/>
              <a:buNone/>
            </a:pPr>
            <a:r>
              <a:rPr b="1" lang="en-US" u="sng">
                <a:latin typeface="Bookman Old Style"/>
                <a:ea typeface="Bookman Old Style"/>
                <a:cs typeface="Bookman Old Style"/>
                <a:sym typeface="Bookman Old Style"/>
              </a:rPr>
              <a:t>Software requirements:</a:t>
            </a:r>
            <a:endParaRPr b="1" u="sng">
              <a:latin typeface="Bookman Old Style"/>
              <a:ea typeface="Bookman Old Style"/>
              <a:cs typeface="Bookman Old Style"/>
              <a:sym typeface="Bookman Old Style"/>
            </a:endParaRPr>
          </a:p>
          <a:p>
            <a:pPr algn="l" indent="-342900" lvl="0" marL="457200" rtl="0">
              <a:spcBef>
                <a:spcPts val="640"/>
              </a:spcBef>
              <a:spcAft>
                <a:spcPts val="0"/>
              </a:spcAft>
              <a:buSzPts val="1800"/>
              <a:buFont typeface="Bookman Old Style"/>
              <a:buChar char="•"/>
            </a:pPr>
            <a:r>
              <a:rPr lang="en-US">
                <a:latin typeface="Bookman Old Style"/>
                <a:ea typeface="Bookman Old Style"/>
                <a:cs typeface="Bookman Old Style"/>
                <a:sym typeface="Bookman Old Style"/>
              </a:rPr>
              <a:t>Python environment</a:t>
            </a:r>
            <a:endParaRPr>
              <a:latin typeface="Bookman Old Style"/>
              <a:ea typeface="Bookman Old Style"/>
              <a:cs typeface="Bookman Old Style"/>
              <a:sym typeface="Bookman Old Style"/>
            </a:endParaRPr>
          </a:p>
          <a:p>
            <a:pPr algn="l" indent="-342900" lvl="0" marL="457200" rtl="0">
              <a:spcBef>
                <a:spcPts val="0"/>
              </a:spcBef>
              <a:spcAft>
                <a:spcPts val="0"/>
              </a:spcAft>
              <a:buSzPts val="1800"/>
              <a:buFont typeface="Bookman Old Style"/>
              <a:buChar char="•"/>
            </a:pPr>
            <a:r>
              <a:rPr lang="en-US">
                <a:latin typeface="Bookman Old Style"/>
                <a:ea typeface="Bookman Old Style"/>
                <a:cs typeface="Bookman Old Style"/>
                <a:sym typeface="Bookman Old Style"/>
              </a:rPr>
              <a:t>Tensorflow framework(keras)</a:t>
            </a:r>
            <a:endParaRPr>
              <a:latin typeface="Bookman Old Style"/>
              <a:ea typeface="Bookman Old Style"/>
              <a:cs typeface="Bookman Old Style"/>
              <a:sym typeface="Bookman Old Style"/>
            </a:endParaRPr>
          </a:p>
          <a:p>
            <a:pPr algn="l" indent="-342900" lvl="0" marL="457200" rtl="0">
              <a:spcBef>
                <a:spcPts val="0"/>
              </a:spcBef>
              <a:spcAft>
                <a:spcPts val="0"/>
              </a:spcAft>
              <a:buSzPts val="1800"/>
              <a:buFont typeface="Bookman Old Style"/>
              <a:buChar char="•"/>
            </a:pPr>
            <a:r>
              <a:rPr lang="en-US">
                <a:latin typeface="Bookman Old Style"/>
                <a:ea typeface="Bookman Old Style"/>
                <a:cs typeface="Bookman Old Style"/>
                <a:sym typeface="Bookman Old Style"/>
              </a:rPr>
              <a:t>Linux OS (preferable)</a:t>
            </a:r>
            <a:endParaRPr>
              <a:latin typeface="Bookman Old Style"/>
              <a:ea typeface="Bookman Old Style"/>
              <a:cs typeface="Bookman Old Style"/>
              <a:sym typeface="Bookman Old Style"/>
            </a:endParaRPr>
          </a:p>
          <a:p>
            <a:pPr algn="l" indent="0" lvl="0" marL="0" rtl="0">
              <a:spcBef>
                <a:spcPts val="640"/>
              </a:spcBef>
              <a:spcAft>
                <a:spcPts val="0"/>
              </a:spcAft>
              <a:buNone/>
            </a:pPr>
            <a:r>
              <a:rPr b="1" lang="en-US" u="sng">
                <a:latin typeface="Bookman Old Style"/>
                <a:ea typeface="Bookman Old Style"/>
                <a:cs typeface="Bookman Old Style"/>
                <a:sym typeface="Bookman Old Style"/>
              </a:rPr>
              <a:t>Hardware requirements:</a:t>
            </a:r>
            <a:endParaRPr b="1" u="sng">
              <a:latin typeface="Bookman Old Style"/>
              <a:ea typeface="Bookman Old Style"/>
              <a:cs typeface="Bookman Old Style"/>
              <a:sym typeface="Bookman Old Style"/>
            </a:endParaRPr>
          </a:p>
          <a:p>
            <a:pPr algn="l" indent="-342900" lvl="0" marL="457200" rtl="0">
              <a:spcBef>
                <a:spcPts val="640"/>
              </a:spcBef>
              <a:spcAft>
                <a:spcPts val="0"/>
              </a:spcAft>
              <a:buSzPts val="1800"/>
              <a:buFont typeface="Bookman Old Style"/>
              <a:buChar char="•"/>
            </a:pPr>
            <a:r>
              <a:rPr lang="en-US">
                <a:latin typeface="Bookman Old Style"/>
                <a:ea typeface="Bookman Old Style"/>
                <a:cs typeface="Bookman Old Style"/>
                <a:sym typeface="Bookman Old Style"/>
              </a:rPr>
              <a:t>8 GB RAM</a:t>
            </a:r>
            <a:endParaRPr>
              <a:latin typeface="Bookman Old Style"/>
              <a:ea typeface="Bookman Old Style"/>
              <a:cs typeface="Bookman Old Style"/>
              <a:sym typeface="Bookman Old Style"/>
            </a:endParaRPr>
          </a:p>
          <a:p>
            <a:pPr algn="l" indent="-342900" lvl="0" marL="457200" rtl="0">
              <a:spcBef>
                <a:spcPts val="0"/>
              </a:spcBef>
              <a:spcAft>
                <a:spcPts val="0"/>
              </a:spcAft>
              <a:buSzPts val="1800"/>
              <a:buFont typeface="Bookman Old Style"/>
              <a:buChar char="•"/>
            </a:pPr>
            <a:r>
              <a:rPr lang="en-US">
                <a:latin typeface="Bookman Old Style"/>
                <a:ea typeface="Bookman Old Style"/>
                <a:cs typeface="Bookman Old Style"/>
                <a:sym typeface="Bookman Old Style"/>
              </a:rPr>
              <a:t>1 GHZ processor</a:t>
            </a:r>
            <a:endParaRPr>
              <a:latin typeface="Bookman Old Style"/>
              <a:ea typeface="Bookman Old Style"/>
              <a:cs typeface="Bookman Old Style"/>
              <a:sym typeface="Bookman Old Style"/>
            </a:endParaRPr>
          </a:p>
          <a:p>
            <a:pPr algn="l" indent="-342900" lvl="0" marL="457200" rtl="0">
              <a:spcBef>
                <a:spcPts val="0"/>
              </a:spcBef>
              <a:spcAft>
                <a:spcPts val="0"/>
              </a:spcAft>
              <a:buSzPts val="1800"/>
              <a:buFont typeface="Bookman Old Style"/>
              <a:buChar char="•"/>
            </a:pPr>
            <a:r>
              <a:rPr lang="en-US">
                <a:latin typeface="Bookman Old Style"/>
                <a:ea typeface="Bookman Old Style"/>
                <a:cs typeface="Bookman Old Style"/>
                <a:sym typeface="Bookman Old Style"/>
              </a:rPr>
              <a:t>2 GB swap(virtual memory)</a:t>
            </a:r>
            <a:endParaRPr>
              <a:latin typeface="Bookman Old Style"/>
              <a:ea typeface="Bookman Old Style"/>
              <a:cs typeface="Bookman Old Style"/>
              <a:sym typeface="Bookman Old Style"/>
            </a:endParaRPr>
          </a:p>
        </p:txBody>
      </p:sp>
      <p:sp>
        <p:nvSpPr>
          <p:cNvPr id="1048699" name="Google Shape;229;p25"/>
          <p:cNvSpPr/>
          <p:nvPr/>
        </p:nvSpPr>
        <p:spPr>
          <a:xfrm>
            <a:off x="4795838" y="-14785"/>
            <a:ext cx="4343400" cy="2010771"/>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233"/>
        <p:cNvGrpSpPr/>
        <p:nvPr/>
      </p:nvGrpSpPr>
      <p:grpSpPr>
        <a:xfrm>
          <a:off x="0" y="0"/>
          <a:ext cx="0" cy="0"/>
          <a:chOff x="0" y="0"/>
          <a:chExt cx="0" cy="0"/>
        </a:xfrm>
      </p:grpSpPr>
      <p:sp>
        <p:nvSpPr>
          <p:cNvPr id="1048702" name="Google Shape;234;p26"/>
          <p:cNvSpPr/>
          <p:nvPr/>
        </p:nvSpPr>
        <p:spPr>
          <a:xfrm>
            <a:off x="4800600" y="951"/>
            <a:ext cx="4343400" cy="1980467"/>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703" name="Google Shape;235;p26"/>
          <p:cNvSpPr/>
          <p:nvPr/>
        </p:nvSpPr>
        <p:spPr>
          <a:xfrm>
            <a:off x="0" y="0"/>
            <a:ext cx="4795838" cy="198141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704" name="Google Shape;236;p26"/>
          <p:cNvSpPr txBox="1"/>
          <p:nvPr/>
        </p:nvSpPr>
        <p:spPr>
          <a:xfrm>
            <a:off x="0" y="1364440"/>
            <a:ext cx="4795838" cy="646331"/>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3600" lang="en-US">
                <a:solidFill>
                  <a:srgbClr val="17365D"/>
                </a:solidFill>
                <a:latin typeface="Bookman Old Style"/>
                <a:ea typeface="Bookman Old Style"/>
                <a:cs typeface="Bookman Old Style"/>
                <a:sym typeface="Bookman Old Style"/>
              </a:rPr>
              <a:t>References</a:t>
            </a:r>
            <a:endParaRPr sz="3600">
              <a:solidFill>
                <a:srgbClr val="17365D"/>
              </a:solidFill>
              <a:latin typeface="Bookman Old Style"/>
              <a:ea typeface="Bookman Old Style"/>
              <a:cs typeface="Bookman Old Style"/>
              <a:sym typeface="Bookman Old Style"/>
            </a:endParaRPr>
          </a:p>
        </p:txBody>
      </p:sp>
      <p:sp>
        <p:nvSpPr>
          <p:cNvPr id="1048705" name="Google Shape;237;p26"/>
          <p:cNvSpPr txBox="1"/>
          <p:nvPr/>
        </p:nvSpPr>
        <p:spPr>
          <a:xfrm>
            <a:off x="295406" y="2307372"/>
            <a:ext cx="8382000" cy="3785652"/>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706" name="Google Shape;238;p26"/>
          <p:cNvSpPr txBox="1"/>
          <p:nvPr>
            <p:ph type="body" idx="1"/>
          </p:nvPr>
        </p:nvSpPr>
        <p:spPr>
          <a:xfrm>
            <a:off x="381000" y="2062103"/>
            <a:ext cx="8437634" cy="4414897"/>
          </a:xfrm>
          <a:prstGeom prst="rect"/>
          <a:noFill/>
          <a:ln>
            <a:noFill/>
          </a:ln>
        </p:spPr>
        <p:txBody>
          <a:bodyPr anchor="t" anchorCtr="0" bIns="45700" lIns="91425" rIns="91425" spcFirstLastPara="1" tIns="45700" wrap="square">
            <a:noAutofit/>
          </a:bodyPr>
          <a:p>
            <a:pPr algn="just" indent="0" lvl="0" marL="457200" rtl="0">
              <a:spcBef>
                <a:spcPts val="0"/>
              </a:spcBef>
              <a:spcAft>
                <a:spcPts val="0"/>
              </a:spcAft>
              <a:buNone/>
            </a:pPr>
            <a:r>
              <a:t/>
            </a:r>
            <a:endParaRPr sz="1800">
              <a:latin typeface="Bookman Old Style"/>
              <a:ea typeface="Bookman Old Style"/>
              <a:cs typeface="Bookman Old Style"/>
              <a:sym typeface="Bookman Old Style"/>
            </a:endParaRPr>
          </a:p>
          <a:p>
            <a:pPr algn="l" indent="0" lvl="0" marL="0" rtl="0">
              <a:spcBef>
                <a:spcPts val="0"/>
              </a:spcBef>
              <a:spcAft>
                <a:spcPts val="0"/>
              </a:spcAft>
              <a:buClr>
                <a:schemeClr val="dk1"/>
              </a:buClr>
              <a:buSzPts val="1800"/>
              <a:buNone/>
            </a:pPr>
            <a:r>
              <a:rPr b="1" sz="1800" lang="en-US">
                <a:latin typeface="Bookman Old Style"/>
                <a:ea typeface="Bookman Old Style"/>
                <a:cs typeface="Bookman Old Style"/>
                <a:sym typeface="Bookman Old Style"/>
              </a:rPr>
              <a:t>For Journal Papers:</a:t>
            </a:r>
            <a:r>
              <a:rPr sz="1800" lang="en-US">
                <a:latin typeface="Bookman Old Style"/>
                <a:ea typeface="Bookman Old Style"/>
                <a:cs typeface="Bookman Old Style"/>
                <a:sym typeface="Bookman Old Style"/>
              </a:rPr>
              <a:t> </a:t>
            </a:r>
          </a:p>
          <a:p>
            <a:pPr algn="l" indent="-342900" lvl="0" marL="457200" rtl="0">
              <a:spcBef>
                <a:spcPts val="0"/>
              </a:spcBef>
              <a:spcAft>
                <a:spcPts val="0"/>
              </a:spcAft>
              <a:buSzPts val="1800"/>
              <a:buFont typeface="Bookman Old Style"/>
              <a:buChar char="•"/>
            </a:pPr>
            <a:r>
              <a:rPr sz="1800" lang="en-US">
                <a:latin typeface="Bookman Old Style"/>
                <a:ea typeface="Bookman Old Style"/>
                <a:cs typeface="Bookman Old Style"/>
                <a:sym typeface="Bookman Old Style"/>
              </a:rPr>
              <a:t>Florian schroff, Dmitry kalenichenko, James Philbin (2015). FaceNet: A unified embedding for face recognition and clustering</a:t>
            </a:r>
          </a:p>
          <a:p>
            <a:pPr algn="just" indent="0" lvl="0" marL="0" rtl="0">
              <a:spcBef>
                <a:spcPts val="0"/>
              </a:spcBef>
              <a:spcAft>
                <a:spcPts val="0"/>
              </a:spcAft>
              <a:buClr>
                <a:schemeClr val="dk1"/>
              </a:buClr>
              <a:buSzPts val="1800"/>
              <a:buNone/>
            </a:pPr>
            <a:r>
              <a:rPr b="1" sz="1800" lang="en-US">
                <a:latin typeface="Bookman Old Style"/>
                <a:ea typeface="Bookman Old Style"/>
                <a:cs typeface="Bookman Old Style"/>
                <a:sym typeface="Bookman Old Style"/>
              </a:rPr>
              <a:t>For Books:</a:t>
            </a:r>
            <a:r>
              <a:rPr sz="1800" lang="en-US">
                <a:latin typeface="Bookman Old Style"/>
                <a:ea typeface="Bookman Old Style"/>
                <a:cs typeface="Bookman Old Style"/>
                <a:sym typeface="Bookman Old Style"/>
              </a:rPr>
              <a:t> </a:t>
            </a:r>
          </a:p>
          <a:p>
            <a:pPr algn="just" indent="0" lvl="0" marL="0" rtl="0">
              <a:spcBef>
                <a:spcPts val="0"/>
              </a:spcBef>
              <a:spcAft>
                <a:spcPts val="0"/>
              </a:spcAft>
              <a:buClr>
                <a:schemeClr val="dk1"/>
              </a:buClr>
              <a:buSzPts val="1800"/>
              <a:buNone/>
            </a:pPr>
            <a:r>
              <a:rPr sz="1800" lang="en-US">
                <a:latin typeface="Bookman Old Style"/>
                <a:ea typeface="Bookman Old Style"/>
                <a:cs typeface="Bookman Old Style"/>
                <a:sym typeface="Bookman Old Style"/>
              </a:rPr>
              <a:t>[1]. Aurelien Geron: “Hands on machine learning using scikit-learn and tensorflow ”, pp. Total page</a:t>
            </a:r>
            <a:r>
              <a:rPr lang="en-US"/>
              <a:t> </a:t>
            </a:r>
            <a:r>
              <a:rPr sz="1800" lang="en-US">
                <a:latin typeface="Bookman Old Style"/>
                <a:ea typeface="Bookman Old Style"/>
                <a:cs typeface="Bookman Old Style"/>
                <a:sym typeface="Bookman Old Style"/>
              </a:rPr>
              <a:t>number-568, Shroff publishers and distributors pvt. ltd., year of publication - 2017. </a:t>
            </a:r>
            <a:endParaRPr sz="1800">
              <a:latin typeface="Bookman Old Style"/>
              <a:ea typeface="Bookman Old Style"/>
              <a:cs typeface="Bookman Old Style"/>
              <a:sym typeface="Bookman Old Style"/>
            </a:endParaRPr>
          </a:p>
          <a:p>
            <a:pPr algn="just" indent="-165100" lvl="0" marL="342900" rtl="0">
              <a:spcBef>
                <a:spcPts val="0"/>
              </a:spcBef>
              <a:spcAft>
                <a:spcPts val="0"/>
              </a:spcAft>
              <a:buClr>
                <a:schemeClr val="dk1"/>
              </a:buClr>
              <a:buSzPts val="2800"/>
              <a:buNone/>
            </a:pPr>
            <a:r>
              <a:t/>
            </a:r>
            <a:endParaRPr sz="2800">
              <a:latin typeface="Bookman Old Style"/>
              <a:ea typeface="Bookman Old Style"/>
              <a:cs typeface="Bookman Old Style"/>
              <a:sym typeface="Bookman Old Style"/>
            </a:endParaRPr>
          </a:p>
          <a:p>
            <a:pPr algn="l" indent="-139700" lvl="0" marL="342900" rtl="0">
              <a:spcBef>
                <a:spcPts val="640"/>
              </a:spcBef>
              <a:spcAft>
                <a:spcPts val="0"/>
              </a:spcAft>
              <a:buClr>
                <a:schemeClr val="dk1"/>
              </a:buClr>
              <a:buSzPts val="3200"/>
              <a:buNone/>
            </a:pPr>
            <a:r>
              <a:t/>
            </a:r>
            <a:endParaRPr>
              <a:latin typeface="Bookman Old Style"/>
              <a:ea typeface="Bookman Old Style"/>
              <a:cs typeface="Bookman Old Style"/>
              <a:sym typeface="Bookman Old Style"/>
            </a:endParaRPr>
          </a:p>
        </p:txBody>
      </p:sp>
      <p:sp>
        <p:nvSpPr>
          <p:cNvPr id="1048707" name="Google Shape;239;p26"/>
          <p:cNvSpPr/>
          <p:nvPr/>
        </p:nvSpPr>
        <p:spPr>
          <a:xfrm>
            <a:off x="4795838" y="-14785"/>
            <a:ext cx="4343400" cy="2010771"/>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References</a:t>
            </a:r>
            <a:endParaRPr b="1"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Shape 243"/>
        <p:cNvGrpSpPr/>
        <p:nvPr/>
      </p:nvGrpSpPr>
      <p:grpSpPr>
        <a:xfrm>
          <a:off x="0" y="0"/>
          <a:ext cx="0" cy="0"/>
          <a:chOff x="0" y="0"/>
          <a:chExt cx="0" cy="0"/>
        </a:xfrm>
      </p:grpSpPr>
      <p:sp>
        <p:nvSpPr>
          <p:cNvPr id="1048710" name="Google Shape;244;p27"/>
          <p:cNvSpPr/>
          <p:nvPr/>
        </p:nvSpPr>
        <p:spPr>
          <a:xfrm>
            <a:off x="4800600" y="0"/>
            <a:ext cx="4343400" cy="1570038"/>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048711" name="Google Shape;245;p27"/>
          <p:cNvSpPr/>
          <p:nvPr/>
        </p:nvSpPr>
        <p:spPr>
          <a:xfrm>
            <a:off x="0" y="0"/>
            <a:ext cx="4795838" cy="157003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048712" name="Google Shape;246;p27"/>
          <p:cNvSpPr txBox="1"/>
          <p:nvPr/>
        </p:nvSpPr>
        <p:spPr>
          <a:xfrm>
            <a:off x="0" y="3100388"/>
            <a:ext cx="9144000" cy="862012"/>
          </a:xfrm>
          <a:prstGeom prst="rect"/>
          <a:solidFill>
            <a:srgbClr val="FFFFCC"/>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sz="5000">
              <a:solidFill>
                <a:srgbClr val="953734"/>
              </a:solidFill>
              <a:latin typeface="Times New Roman"/>
              <a:ea typeface="Times New Roman"/>
              <a:cs typeface="Times New Roman"/>
              <a:sym typeface="Times New Roman"/>
            </a:endParaRPr>
          </a:p>
        </p:txBody>
      </p:sp>
      <p:sp>
        <p:nvSpPr>
          <p:cNvPr id="1048713" name="Google Shape;247;p27"/>
          <p:cNvSpPr txBox="1"/>
          <p:nvPr/>
        </p:nvSpPr>
        <p:spPr>
          <a:xfrm>
            <a:off x="4343400" y="2667000"/>
            <a:ext cx="990600" cy="163195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0000" lang="en-US">
                <a:solidFill>
                  <a:schemeClr val="dk1"/>
                </a:solidFill>
                <a:latin typeface="Times New Roman"/>
                <a:ea typeface="Times New Roman"/>
                <a:cs typeface="Times New Roman"/>
                <a:sym typeface="Times New Roman"/>
              </a:rPr>
              <a:t>?</a:t>
            </a:r>
          </a:p>
        </p:txBody>
      </p:sp>
      <p:sp>
        <p:nvSpPr>
          <p:cNvPr id="1048714" name="Google Shape;248;p27"/>
          <p:cNvSpPr txBox="1"/>
          <p:nvPr/>
        </p:nvSpPr>
        <p:spPr>
          <a:xfrm>
            <a:off x="2895600" y="123825"/>
            <a:ext cx="4343400" cy="1400175"/>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8500" lang="en-US">
                <a:solidFill>
                  <a:schemeClr val="dk1"/>
                </a:solidFill>
                <a:latin typeface="Times New Roman"/>
                <a:ea typeface="Times New Roman"/>
                <a:cs typeface="Times New Roman"/>
                <a:sym typeface="Times New Roman"/>
              </a:rPr>
              <a:t>Q and A?</a:t>
            </a:r>
          </a:p>
        </p:txBody>
      </p:sp>
      <p:sp>
        <p:nvSpPr>
          <p:cNvPr id="1048715" name="Google Shape;249;p27"/>
          <p:cNvSpPr txBox="1"/>
          <p:nvPr/>
        </p:nvSpPr>
        <p:spPr>
          <a:xfrm>
            <a:off x="0" y="6553200"/>
            <a:ext cx="9144000" cy="307975"/>
          </a:xfrm>
          <a:prstGeom prst="rect"/>
          <a:solidFill>
            <a:srgbClr val="04064C"/>
          </a:solidFill>
          <a:ln>
            <a:noFill/>
          </a:ln>
        </p:spPr>
        <p:txBody>
          <a:bodyPr anchor="t" anchorCtr="0" bIns="45700" lIns="91425" rIns="91425" spcFirstLastPara="1" tIns="45700" wrap="square">
            <a:noAutofit/>
          </a:bodyPr>
          <a:p>
            <a:pPr algn="r" indent="0" lvl="0" marL="0" marR="0" rtl="0">
              <a:spcBef>
                <a:spcPts val="0"/>
              </a:spcBef>
              <a:spcAft>
                <a:spcPts val="0"/>
              </a:spcAft>
              <a:buNone/>
            </a:pPr>
            <a:r>
              <a:t/>
            </a:r>
            <a:endParaRPr b="1" sz="135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99"/>
        <p:cNvGrpSpPr/>
        <p:nvPr/>
      </p:nvGrpSpPr>
      <p:grpSpPr>
        <a:xfrm>
          <a:off x="0" y="0"/>
          <a:ext cx="0" cy="0"/>
          <a:chOff x="0" y="0"/>
          <a:chExt cx="0" cy="0"/>
        </a:xfrm>
      </p:grpSpPr>
      <p:sp>
        <p:nvSpPr>
          <p:cNvPr id="1048600" name="Google Shape;100;p14"/>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t/>
            </a:r>
            <a:endParaRPr>
              <a:latin typeface="Bookman Old Style"/>
              <a:ea typeface="Bookman Old Style"/>
              <a:cs typeface="Bookman Old Style"/>
              <a:sym typeface="Bookman Old Style"/>
            </a:endParaRPr>
          </a:p>
        </p:txBody>
      </p:sp>
      <p:sp>
        <p:nvSpPr>
          <p:cNvPr id="1048601" name="Google Shape;101;p14"/>
          <p:cNvSpPr/>
          <p:nvPr/>
        </p:nvSpPr>
        <p:spPr>
          <a:xfrm>
            <a:off x="4795838" y="0"/>
            <a:ext cx="4343400" cy="20574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b="1" cap="none" sz="1800" i="0" lang="en-US" strike="noStrike" u="none">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Introduction</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Software/Hardware Requirements</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References</a:t>
            </a:r>
            <a:endParaRPr b="0" cap="none" sz="1800" i="0" strike="noStrike" u="none">
              <a:solidFill>
                <a:srgbClr val="0C0C0C"/>
              </a:solidFill>
              <a:latin typeface="Bookman Old Style"/>
              <a:ea typeface="Bookman Old Style"/>
              <a:cs typeface="Bookman Old Style"/>
              <a:sym typeface="Bookman Old Style"/>
            </a:endParaRPr>
          </a:p>
        </p:txBody>
      </p:sp>
      <p:sp>
        <p:nvSpPr>
          <p:cNvPr id="1048602" name="Google Shape;102;p14"/>
          <p:cNvSpPr/>
          <p:nvPr/>
        </p:nvSpPr>
        <p:spPr>
          <a:xfrm>
            <a:off x="0" y="0"/>
            <a:ext cx="4795838" cy="2057399"/>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cap="none" sz="3200" i="0" lang="en-US" strike="noStrike" u="none">
                <a:solidFill>
                  <a:schemeClr val="dk1"/>
                </a:solidFill>
                <a:latin typeface="Bookman Old Style"/>
                <a:ea typeface="Bookman Old Style"/>
                <a:cs typeface="Bookman Old Style"/>
                <a:sym typeface="Bookman Old Style"/>
              </a:rPr>
              <a:t>Abstract</a:t>
            </a:r>
            <a:endParaRPr b="1" cap="none" sz="3200" i="0" strike="noStrike" u="none">
              <a:solidFill>
                <a:schemeClr val="dk1"/>
              </a:solidFill>
              <a:latin typeface="Bookman Old Style"/>
              <a:ea typeface="Bookman Old Style"/>
              <a:cs typeface="Bookman Old Style"/>
              <a:sym typeface="Bookman Old Style"/>
            </a:endParaRPr>
          </a:p>
        </p:txBody>
      </p:sp>
      <p:sp>
        <p:nvSpPr>
          <p:cNvPr id="1048603" name="Google Shape;103;p14"/>
          <p:cNvSpPr txBox="1"/>
          <p:nvPr/>
        </p:nvSpPr>
        <p:spPr>
          <a:xfrm>
            <a:off x="173625" y="2244525"/>
            <a:ext cx="8669700" cy="4467300"/>
          </a:xfrm>
          <a:prstGeom prst="rect"/>
          <a:noFill/>
          <a:ln>
            <a:noFill/>
          </a:ln>
        </p:spPr>
        <p:txBody>
          <a:bodyPr anchor="t" anchorCtr="0" bIns="45700" lIns="91425" rIns="91425" spcFirstLastPara="1" tIns="45700" wrap="square">
            <a:noAutofit/>
          </a:bodyPr>
          <a:p>
            <a:pPr algn="just" indent="0" lvl="0" marL="0" marR="0" rtl="0">
              <a:spcBef>
                <a:spcPts val="560"/>
              </a:spcBef>
              <a:spcAft>
                <a:spcPts val="0"/>
              </a:spcAft>
              <a:buNone/>
            </a:pPr>
            <a:r>
              <a:rPr sz="1100" lang="en-US">
                <a:solidFill>
                  <a:schemeClr val="dk1"/>
                </a:solidFill>
              </a:rPr>
              <a:t> 	 	 	</a:t>
            </a:r>
            <a:endParaRPr sz="1100">
              <a:solidFill>
                <a:schemeClr val="dk1"/>
              </a:solidFill>
            </a:endParaRPr>
          </a:p>
          <a:p>
            <a:pPr algn="just" indent="-406400" lvl="0" marL="457200" rtl="0">
              <a:lnSpc>
                <a:spcPct val="115000"/>
              </a:lnSpc>
              <a:spcBef>
                <a:spcPts val="1200"/>
              </a:spcBef>
              <a:spcAft>
                <a:spcPts val="0"/>
              </a:spcAft>
              <a:buClr>
                <a:schemeClr val="dk1"/>
              </a:buClr>
              <a:buSzPts val="2800"/>
              <a:buFont typeface="Bookman Old Style"/>
              <a:buChar char="●"/>
            </a:pPr>
            <a:r>
              <a:rPr sz="2800" lang="en-US">
                <a:solidFill>
                  <a:schemeClr val="dk1"/>
                </a:solidFill>
                <a:latin typeface="Bookman Old Style"/>
                <a:ea typeface="Bookman Old Style"/>
                <a:cs typeface="Bookman Old Style"/>
                <a:sym typeface="Bookman Old Style"/>
              </a:rPr>
              <a:t>Through this project we are going to create a facial recognition system which can detect faces of the intruders.</a:t>
            </a:r>
            <a:endParaRPr sz="2800">
              <a:solidFill>
                <a:schemeClr val="dk1"/>
              </a:solidFill>
              <a:latin typeface="Bookman Old Style"/>
              <a:ea typeface="Bookman Old Style"/>
              <a:cs typeface="Bookman Old Style"/>
              <a:sym typeface="Bookman Old Style"/>
            </a:endParaRPr>
          </a:p>
          <a:p>
            <a:pPr algn="just" indent="-406400" lvl="0" marL="457200" rtl="0">
              <a:lnSpc>
                <a:spcPct val="115000"/>
              </a:lnSpc>
              <a:spcBef>
                <a:spcPts val="0"/>
              </a:spcBef>
              <a:spcAft>
                <a:spcPts val="0"/>
              </a:spcAft>
              <a:buClr>
                <a:schemeClr val="dk1"/>
              </a:buClr>
              <a:buSzPts val="2800"/>
              <a:buFont typeface="Bookman Old Style"/>
              <a:buChar char="●"/>
            </a:pPr>
            <a:r>
              <a:rPr sz="2800" lang="en-US">
                <a:solidFill>
                  <a:schemeClr val="dk1"/>
                </a:solidFill>
                <a:latin typeface="Bookman Old Style"/>
                <a:ea typeface="Bookman Old Style"/>
                <a:cs typeface="Bookman Old Style"/>
                <a:sym typeface="Bookman Old Style"/>
              </a:rPr>
              <a:t>First, we will be storing the facial images of some trusted persons in a database.</a:t>
            </a:r>
            <a:endParaRPr sz="2800">
              <a:solidFill>
                <a:schemeClr val="dk1"/>
              </a:solidFill>
              <a:latin typeface="Bookman Old Style"/>
              <a:ea typeface="Bookman Old Style"/>
              <a:cs typeface="Bookman Old Style"/>
              <a:sym typeface="Bookman Old Style"/>
            </a:endParaRPr>
          </a:p>
          <a:p>
            <a:pPr algn="just" indent="-406400" lvl="0" marL="457200" rtl="0">
              <a:lnSpc>
                <a:spcPct val="115000"/>
              </a:lnSpc>
              <a:spcBef>
                <a:spcPts val="0"/>
              </a:spcBef>
              <a:spcAft>
                <a:spcPts val="0"/>
              </a:spcAft>
              <a:buClr>
                <a:schemeClr val="dk1"/>
              </a:buClr>
              <a:buSzPts val="2800"/>
              <a:buFont typeface="Bookman Old Style"/>
              <a:buChar char="●"/>
            </a:pPr>
            <a:r>
              <a:rPr sz="2800" lang="en-US">
                <a:solidFill>
                  <a:schemeClr val="dk1"/>
                </a:solidFill>
                <a:latin typeface="Bookman Old Style"/>
                <a:ea typeface="Bookman Old Style"/>
                <a:cs typeface="Bookman Old Style"/>
                <a:sym typeface="Bookman Old Style"/>
              </a:rPr>
              <a:t>Whenever a person shows up, the snapshots of his face is given as input to our application.</a:t>
            </a:r>
            <a:endParaRPr sz="2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7"/>
        <p:cNvGrpSpPr/>
        <p:nvPr/>
      </p:nvGrpSpPr>
      <p:grpSpPr>
        <a:xfrm>
          <a:off x="0" y="0"/>
          <a:ext cx="0" cy="0"/>
          <a:chOff x="0" y="0"/>
          <a:chExt cx="0" cy="0"/>
        </a:xfrm>
      </p:grpSpPr>
      <p:sp>
        <p:nvSpPr>
          <p:cNvPr id="1048606" name="Google Shape;108;p15"/>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t/>
            </a:r>
            <a:endParaRPr>
              <a:latin typeface="Bookman Old Style"/>
              <a:ea typeface="Bookman Old Style"/>
              <a:cs typeface="Bookman Old Style"/>
              <a:sym typeface="Bookman Old Style"/>
            </a:endParaRPr>
          </a:p>
        </p:txBody>
      </p:sp>
      <p:sp>
        <p:nvSpPr>
          <p:cNvPr id="1048607" name="Google Shape;109;p15"/>
          <p:cNvSpPr/>
          <p:nvPr/>
        </p:nvSpPr>
        <p:spPr>
          <a:xfrm>
            <a:off x="4795838" y="0"/>
            <a:ext cx="4343400" cy="20574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b="1" cap="none" sz="1800" i="0" lang="en-US" strike="noStrike" u="none">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Introduction</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Software/Hardware Requirements</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References</a:t>
            </a:r>
            <a:endParaRPr b="0" cap="none" sz="1800" i="0" strike="noStrike" u="none">
              <a:solidFill>
                <a:srgbClr val="0C0C0C"/>
              </a:solidFill>
              <a:latin typeface="Bookman Old Style"/>
              <a:ea typeface="Bookman Old Style"/>
              <a:cs typeface="Bookman Old Style"/>
              <a:sym typeface="Bookman Old Style"/>
            </a:endParaRPr>
          </a:p>
        </p:txBody>
      </p:sp>
      <p:sp>
        <p:nvSpPr>
          <p:cNvPr id="1048608" name="Google Shape;110;p15"/>
          <p:cNvSpPr/>
          <p:nvPr/>
        </p:nvSpPr>
        <p:spPr>
          <a:xfrm>
            <a:off x="0" y="0"/>
            <a:ext cx="4795800" cy="20574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cap="none" sz="3200" i="0" lang="en-US" strike="noStrike" u="none">
                <a:solidFill>
                  <a:schemeClr val="dk1"/>
                </a:solidFill>
                <a:latin typeface="Bookman Old Style"/>
                <a:ea typeface="Bookman Old Style"/>
                <a:cs typeface="Bookman Old Style"/>
                <a:sym typeface="Bookman Old Style"/>
              </a:rPr>
              <a:t>Abstract</a:t>
            </a:r>
            <a:endParaRPr b="1" cap="none" sz="3200" i="0" strike="noStrike" u="none">
              <a:solidFill>
                <a:schemeClr val="dk1"/>
              </a:solidFill>
              <a:latin typeface="Bookman Old Style"/>
              <a:ea typeface="Bookman Old Style"/>
              <a:cs typeface="Bookman Old Style"/>
              <a:sym typeface="Bookman Old Style"/>
            </a:endParaRPr>
          </a:p>
        </p:txBody>
      </p:sp>
      <p:sp>
        <p:nvSpPr>
          <p:cNvPr id="1048609" name="Google Shape;111;p15"/>
          <p:cNvSpPr txBox="1"/>
          <p:nvPr/>
        </p:nvSpPr>
        <p:spPr>
          <a:xfrm>
            <a:off x="173625" y="2244525"/>
            <a:ext cx="8669700" cy="4467300"/>
          </a:xfrm>
          <a:prstGeom prst="rect"/>
          <a:noFill/>
          <a:ln>
            <a:noFill/>
          </a:ln>
        </p:spPr>
        <p:txBody>
          <a:bodyPr anchor="t" anchorCtr="0" bIns="45700" lIns="91425" rIns="91425" spcFirstLastPara="1" tIns="45700" wrap="square">
            <a:noAutofit/>
          </a:bodyPr>
          <a:p>
            <a:pPr algn="just" indent="0" lvl="0" marL="0" marR="0" rtl="0">
              <a:spcBef>
                <a:spcPts val="560"/>
              </a:spcBef>
              <a:spcAft>
                <a:spcPts val="0"/>
              </a:spcAft>
              <a:buNone/>
            </a:pPr>
            <a:r>
              <a:rPr sz="1100" lang="en-US">
                <a:solidFill>
                  <a:schemeClr val="dk1"/>
                </a:solidFill>
              </a:rPr>
              <a:t> 	 	 	</a:t>
            </a:r>
            <a:endParaRPr sz="1100">
              <a:solidFill>
                <a:schemeClr val="dk1"/>
              </a:solidFill>
            </a:endParaRPr>
          </a:p>
          <a:p>
            <a:pPr algn="just" indent="-406400" lvl="0" marL="914400" rtl="0">
              <a:lnSpc>
                <a:spcPct val="115000"/>
              </a:lnSpc>
              <a:spcBef>
                <a:spcPts val="1200"/>
              </a:spcBef>
              <a:spcAft>
                <a:spcPts val="0"/>
              </a:spcAft>
              <a:buClr>
                <a:schemeClr val="dk1"/>
              </a:buClr>
              <a:buSzPts val="2800"/>
              <a:buFont typeface="Bookman Old Style"/>
              <a:buChar char="●"/>
            </a:pPr>
            <a:r>
              <a:rPr sz="2800" lang="en-US">
                <a:solidFill>
                  <a:schemeClr val="dk1"/>
                </a:solidFill>
                <a:latin typeface="Bookman Old Style"/>
                <a:ea typeface="Bookman Old Style"/>
                <a:cs typeface="Bookman Old Style"/>
                <a:sym typeface="Bookman Old Style"/>
              </a:rPr>
              <a:t>Our application compares the given person’s face with facial images in our database thereby authenticating that user.</a:t>
            </a:r>
            <a:endParaRPr sz="2800">
              <a:solidFill>
                <a:schemeClr val="dk1"/>
              </a:solidFill>
              <a:latin typeface="Bookman Old Style"/>
              <a:ea typeface="Bookman Old Style"/>
              <a:cs typeface="Bookman Old Style"/>
              <a:sym typeface="Bookman Old Style"/>
            </a:endParaRPr>
          </a:p>
          <a:p>
            <a:pPr algn="just" indent="-406400" lvl="0" marL="914400" rtl="0">
              <a:lnSpc>
                <a:spcPct val="115000"/>
              </a:lnSpc>
              <a:spcBef>
                <a:spcPts val="0"/>
              </a:spcBef>
              <a:spcAft>
                <a:spcPts val="0"/>
              </a:spcAft>
              <a:buClr>
                <a:schemeClr val="dk1"/>
              </a:buClr>
              <a:buSzPts val="2800"/>
              <a:buFont typeface="Bookman Old Style"/>
              <a:buChar char="●"/>
            </a:pPr>
            <a:r>
              <a:rPr sz="2800" lang="en-US">
                <a:solidFill>
                  <a:schemeClr val="dk1"/>
                </a:solidFill>
                <a:latin typeface="Bookman Old Style"/>
                <a:ea typeface="Bookman Old Style"/>
                <a:cs typeface="Bookman Old Style"/>
                <a:sym typeface="Bookman Old Style"/>
              </a:rPr>
              <a:t>If the user is a trusted person then our application will notify that person is a trusted one or else it says that he/she is not a trusted one.</a:t>
            </a:r>
            <a:r>
              <a:rPr sz="1100" lang="en-US">
                <a:solidFill>
                  <a:schemeClr val="dk1"/>
                </a:solidFill>
                <a:latin typeface="Bookman Old Style"/>
                <a:ea typeface="Bookman Old Style"/>
                <a:cs typeface="Bookman Old Style"/>
                <a:sym typeface="Bookman Old Style"/>
              </a:rPr>
              <a:t> </a:t>
            </a:r>
            <a:endParaRPr sz="2800">
              <a:solidFill>
                <a:schemeClr val="dk1"/>
              </a:solidFill>
              <a:latin typeface="Bookman Old Style"/>
              <a:ea typeface="Bookman Old Style"/>
              <a:cs typeface="Bookman Old Style"/>
              <a:sym typeface="Bookman Old Style"/>
            </a:endParaRPr>
          </a:p>
          <a:p>
            <a:pPr algn="just" indent="0" lvl="0" marL="914400" rtl="0">
              <a:lnSpc>
                <a:spcPct val="115000"/>
              </a:lnSpc>
              <a:spcBef>
                <a:spcPts val="1200"/>
              </a:spcBef>
              <a:spcAft>
                <a:spcPts val="1000"/>
              </a:spcAft>
              <a:buNone/>
            </a:pPr>
            <a:r>
              <a:t/>
            </a:r>
            <a:endParaRPr sz="2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5"/>
        <p:cNvGrpSpPr/>
        <p:nvPr/>
      </p:nvGrpSpPr>
      <p:grpSpPr>
        <a:xfrm>
          <a:off x="0" y="0"/>
          <a:ext cx="0" cy="0"/>
          <a:chOff x="0" y="0"/>
          <a:chExt cx="0" cy="0"/>
        </a:xfrm>
      </p:grpSpPr>
      <p:sp>
        <p:nvSpPr>
          <p:cNvPr id="1048612" name="Google Shape;116;p16"/>
          <p:cNvSpPr txBox="1"/>
          <p:nvPr>
            <p:ph type="title"/>
          </p:nvPr>
        </p:nvSpPr>
        <p:spPr>
          <a:xfrm>
            <a:off x="457200" y="274638"/>
            <a:ext cx="82296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t/>
            </a:r>
            <a:endParaRPr>
              <a:latin typeface="Bookman Old Style"/>
              <a:ea typeface="Bookman Old Style"/>
              <a:cs typeface="Bookman Old Style"/>
              <a:sym typeface="Bookman Old Style"/>
            </a:endParaRPr>
          </a:p>
        </p:txBody>
      </p:sp>
      <p:sp>
        <p:nvSpPr>
          <p:cNvPr id="1048613" name="Google Shape;117;p16"/>
          <p:cNvSpPr/>
          <p:nvPr/>
        </p:nvSpPr>
        <p:spPr>
          <a:xfrm>
            <a:off x="4795838" y="0"/>
            <a:ext cx="4343400" cy="20574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b="1" cap="none" sz="1800" i="0" lang="en-US" strike="noStrike" u="none">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Introduction</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Software/Hardware Requirements</a:t>
            </a:r>
            <a:endParaRPr b="0"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References</a:t>
            </a:r>
            <a:endParaRPr b="0" cap="none" sz="1800" i="0" strike="noStrike" u="none">
              <a:solidFill>
                <a:srgbClr val="0C0C0C"/>
              </a:solidFill>
              <a:latin typeface="Bookman Old Style"/>
              <a:ea typeface="Bookman Old Style"/>
              <a:cs typeface="Bookman Old Style"/>
              <a:sym typeface="Bookman Old Style"/>
            </a:endParaRPr>
          </a:p>
        </p:txBody>
      </p:sp>
      <p:sp>
        <p:nvSpPr>
          <p:cNvPr id="1048614" name="Google Shape;118;p16"/>
          <p:cNvSpPr/>
          <p:nvPr/>
        </p:nvSpPr>
        <p:spPr>
          <a:xfrm>
            <a:off x="0" y="0"/>
            <a:ext cx="4795800" cy="20574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cap="none" sz="3200" i="0" lang="en-US" strike="noStrike" u="none">
                <a:solidFill>
                  <a:schemeClr val="dk1"/>
                </a:solidFill>
                <a:latin typeface="Bookman Old Style"/>
                <a:ea typeface="Bookman Old Style"/>
                <a:cs typeface="Bookman Old Style"/>
                <a:sym typeface="Bookman Old Style"/>
              </a:rPr>
              <a:t>Abstract</a:t>
            </a:r>
            <a:endParaRPr b="1" cap="none" sz="3200" i="0" strike="noStrike" u="none">
              <a:solidFill>
                <a:schemeClr val="dk1"/>
              </a:solidFill>
              <a:latin typeface="Bookman Old Style"/>
              <a:ea typeface="Bookman Old Style"/>
              <a:cs typeface="Bookman Old Style"/>
              <a:sym typeface="Bookman Old Style"/>
            </a:endParaRPr>
          </a:p>
        </p:txBody>
      </p:sp>
      <p:sp>
        <p:nvSpPr>
          <p:cNvPr id="1048615" name="Google Shape;119;p16"/>
          <p:cNvSpPr txBox="1"/>
          <p:nvPr/>
        </p:nvSpPr>
        <p:spPr>
          <a:xfrm>
            <a:off x="237150" y="2335100"/>
            <a:ext cx="8669700" cy="4467300"/>
          </a:xfrm>
          <a:prstGeom prst="rect"/>
          <a:noFill/>
          <a:ln>
            <a:noFill/>
          </a:ln>
        </p:spPr>
        <p:txBody>
          <a:bodyPr anchor="t" anchorCtr="0" bIns="45700" lIns="91425" rIns="91425" spcFirstLastPara="1" tIns="45700" wrap="square">
            <a:noAutofit/>
          </a:bodyPr>
          <a:p>
            <a:pPr algn="just" indent="0" lvl="0" marL="0" marR="0" rtl="0">
              <a:spcBef>
                <a:spcPts val="560"/>
              </a:spcBef>
              <a:spcAft>
                <a:spcPts val="0"/>
              </a:spcAft>
              <a:buNone/>
            </a:pPr>
            <a:r>
              <a:rPr sz="1100" lang="en-US">
                <a:solidFill>
                  <a:schemeClr val="dk1"/>
                </a:solidFill>
              </a:rPr>
              <a:t> 	 	 	</a:t>
            </a:r>
            <a:endParaRPr sz="1100">
              <a:solidFill>
                <a:schemeClr val="dk1"/>
              </a:solidFill>
            </a:endParaRPr>
          </a:p>
          <a:p>
            <a:pPr algn="just" indent="0" lvl="0" marL="914400" rtl="0">
              <a:lnSpc>
                <a:spcPct val="115000"/>
              </a:lnSpc>
              <a:spcBef>
                <a:spcPts val="1200"/>
              </a:spcBef>
              <a:spcAft>
                <a:spcPts val="0"/>
              </a:spcAft>
              <a:buNone/>
            </a:pPr>
            <a:r>
              <a:t/>
            </a:r>
            <a:endParaRPr sz="2800">
              <a:solidFill>
                <a:schemeClr val="dk1"/>
              </a:solidFill>
              <a:latin typeface="Bookman Old Style"/>
              <a:ea typeface="Bookman Old Style"/>
              <a:cs typeface="Bookman Old Style"/>
              <a:sym typeface="Bookman Old Style"/>
            </a:endParaRPr>
          </a:p>
          <a:p>
            <a:pPr algn="just" indent="0" lvl="0" marL="914400" rtl="0">
              <a:lnSpc>
                <a:spcPct val="115000"/>
              </a:lnSpc>
              <a:spcBef>
                <a:spcPts val="1200"/>
              </a:spcBef>
              <a:spcAft>
                <a:spcPts val="1000"/>
              </a:spcAft>
              <a:buNone/>
            </a:pPr>
            <a:r>
              <a:t/>
            </a:r>
            <a:endParaRPr sz="2800">
              <a:solidFill>
                <a:schemeClr val="dk1"/>
              </a:solidFill>
              <a:latin typeface="Bookman Old Style"/>
              <a:ea typeface="Bookman Old Style"/>
              <a:cs typeface="Bookman Old Style"/>
              <a:sym typeface="Bookman Old Style"/>
            </a:endParaRPr>
          </a:p>
        </p:txBody>
      </p:sp>
      <p:sp>
        <p:nvSpPr>
          <p:cNvPr id="1048616" name="Google Shape;120;p16"/>
          <p:cNvSpPr txBox="1"/>
          <p:nvPr/>
        </p:nvSpPr>
        <p:spPr>
          <a:xfrm>
            <a:off x="1007000" y="3038350"/>
            <a:ext cx="1267500" cy="781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t/>
            </a:r>
            <a:endParaRPr sz="2600">
              <a:latin typeface="Bookman Old Style"/>
              <a:ea typeface="Bookman Old Style"/>
              <a:cs typeface="Bookman Old Style"/>
              <a:sym typeface="Bookman Old Style"/>
            </a:endParaRPr>
          </a:p>
        </p:txBody>
      </p:sp>
      <p:sp>
        <p:nvSpPr>
          <p:cNvPr id="1048617" name="Google Shape;121;p16"/>
          <p:cNvSpPr/>
          <p:nvPr/>
        </p:nvSpPr>
        <p:spPr>
          <a:xfrm>
            <a:off x="1007000" y="3159800"/>
            <a:ext cx="1666800" cy="1423800"/>
          </a:xfrm>
          <a:prstGeom prst="rect"/>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8" name="Google Shape;122;p16"/>
          <p:cNvSpPr txBox="1"/>
          <p:nvPr/>
        </p:nvSpPr>
        <p:spPr>
          <a:xfrm>
            <a:off x="1180625" y="3402950"/>
            <a:ext cx="1267500" cy="5904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800" lang="en-US">
                <a:latin typeface="Calibri"/>
                <a:ea typeface="Calibri"/>
                <a:cs typeface="Calibri"/>
                <a:sym typeface="Calibri"/>
              </a:rPr>
              <a:t>INPUT</a:t>
            </a:r>
            <a:endParaRPr sz="2800">
              <a:latin typeface="Calibri"/>
              <a:ea typeface="Calibri"/>
              <a:cs typeface="Calibri"/>
              <a:sym typeface="Calibri"/>
            </a:endParaRPr>
          </a:p>
          <a:p>
            <a:pPr algn="l" indent="0" lvl="0" marL="0" rtl="0">
              <a:spcBef>
                <a:spcPts val="0"/>
              </a:spcBef>
              <a:spcAft>
                <a:spcPts val="0"/>
              </a:spcAft>
              <a:buNone/>
            </a:pPr>
            <a:r>
              <a:rPr sz="2800" lang="en-US">
                <a:latin typeface="Calibri"/>
                <a:ea typeface="Calibri"/>
                <a:cs typeface="Calibri"/>
                <a:sym typeface="Calibri"/>
              </a:rPr>
              <a:t>IMAGE</a:t>
            </a:r>
            <a:endParaRPr sz="2800">
              <a:latin typeface="Calibri"/>
              <a:ea typeface="Calibri"/>
              <a:cs typeface="Calibri"/>
              <a:sym typeface="Calibri"/>
            </a:endParaRPr>
          </a:p>
        </p:txBody>
      </p:sp>
      <p:cxnSp>
        <p:nvCxnSpPr>
          <p:cNvPr id="3145728" name="Google Shape;123;p16"/>
          <p:cNvCxnSpPr>
            <a:cxnSpLocks/>
            <a:stCxn id="1048617" idx="3"/>
          </p:cNvCxnSpPr>
          <p:nvPr/>
        </p:nvCxnSpPr>
        <p:spPr>
          <a:xfrm rot="10800000" flipH="1">
            <a:off x="2673800" y="3854300"/>
            <a:ext cx="590400" cy="17400"/>
          </a:xfrm>
          <a:prstGeom prst="straightConnector1"/>
          <a:noFill/>
          <a:ln w="38100" cap="flat" cmpd="sng">
            <a:solidFill>
              <a:schemeClr val="dk2"/>
            </a:solidFill>
            <a:prstDash val="solid"/>
            <a:round/>
            <a:headEnd type="none" w="med" len="med"/>
            <a:tailEnd type="triangle" w="med" len="med"/>
          </a:ln>
        </p:spPr>
      </p:cxnSp>
      <p:sp>
        <p:nvSpPr>
          <p:cNvPr id="1048619" name="Google Shape;124;p16"/>
          <p:cNvSpPr/>
          <p:nvPr/>
        </p:nvSpPr>
        <p:spPr>
          <a:xfrm>
            <a:off x="3264050" y="3281425"/>
            <a:ext cx="2187600" cy="1041600"/>
          </a:xfrm>
          <a:prstGeom prst="rect"/>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0" name="Google Shape;125;p16"/>
          <p:cNvSpPr txBox="1"/>
          <p:nvPr/>
        </p:nvSpPr>
        <p:spPr>
          <a:xfrm>
            <a:off x="3333500" y="3420325"/>
            <a:ext cx="2187600" cy="6945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800" lang="en-US">
                <a:latin typeface="Calibri"/>
                <a:ea typeface="Calibri"/>
                <a:cs typeface="Calibri"/>
                <a:sym typeface="Calibri"/>
              </a:rPr>
              <a:t>APPLICATION</a:t>
            </a:r>
            <a:endParaRPr sz="2800">
              <a:latin typeface="Calibri"/>
              <a:ea typeface="Calibri"/>
              <a:cs typeface="Calibri"/>
              <a:sym typeface="Calibri"/>
            </a:endParaRPr>
          </a:p>
        </p:txBody>
      </p:sp>
      <p:sp>
        <p:nvSpPr>
          <p:cNvPr id="1048621" name="Google Shape;126;p16"/>
          <p:cNvSpPr/>
          <p:nvPr/>
        </p:nvSpPr>
        <p:spPr>
          <a:xfrm>
            <a:off x="3817700" y="5243325"/>
            <a:ext cx="1080300" cy="13020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2" name="Google Shape;127;p16"/>
          <p:cNvSpPr txBox="1"/>
          <p:nvPr/>
        </p:nvSpPr>
        <p:spPr>
          <a:xfrm>
            <a:off x="3958550" y="5746825"/>
            <a:ext cx="798600" cy="5904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800" lang="en-US">
                <a:latin typeface="Calibri"/>
                <a:ea typeface="Calibri"/>
                <a:cs typeface="Calibri"/>
                <a:sym typeface="Calibri"/>
              </a:rPr>
              <a:t>DB</a:t>
            </a:r>
            <a:endParaRPr sz="2800">
              <a:latin typeface="Calibri"/>
              <a:ea typeface="Calibri"/>
              <a:cs typeface="Calibri"/>
              <a:sym typeface="Calibri"/>
            </a:endParaRPr>
          </a:p>
        </p:txBody>
      </p:sp>
      <p:cxnSp>
        <p:nvCxnSpPr>
          <p:cNvPr id="3145729" name="Google Shape;128;p16"/>
          <p:cNvCxnSpPr>
            <a:cxnSpLocks/>
            <a:stCxn id="1048621" idx="1"/>
            <a:endCxn id="1048619" idx="2"/>
          </p:cNvCxnSpPr>
          <p:nvPr/>
        </p:nvCxnSpPr>
        <p:spPr>
          <a:xfrm rot="10800000">
            <a:off x="4357850" y="4322925"/>
            <a:ext cx="0" cy="920400"/>
          </a:xfrm>
          <a:prstGeom prst="straightConnector1"/>
          <a:noFill/>
          <a:ln w="38100" cap="flat" cmpd="sng">
            <a:solidFill>
              <a:schemeClr val="dk2"/>
            </a:solidFill>
            <a:prstDash val="solid"/>
            <a:round/>
            <a:headEnd type="none" w="med" len="med"/>
            <a:tailEnd type="triangle" w="med" len="med"/>
          </a:ln>
        </p:spPr>
      </p:cxnSp>
      <p:cxnSp>
        <p:nvCxnSpPr>
          <p:cNvPr id="3145730" name="Google Shape;129;p16"/>
          <p:cNvCxnSpPr>
            <a:cxnSpLocks/>
            <a:stCxn id="1048620" idx="3"/>
          </p:cNvCxnSpPr>
          <p:nvPr/>
        </p:nvCxnSpPr>
        <p:spPr>
          <a:xfrm rot="10800000" flipH="1">
            <a:off x="5521100" y="3316075"/>
            <a:ext cx="868200" cy="451500"/>
          </a:xfrm>
          <a:prstGeom prst="straightConnector1"/>
          <a:noFill/>
          <a:ln w="38100" cap="flat" cmpd="sng">
            <a:solidFill>
              <a:schemeClr val="dk2"/>
            </a:solidFill>
            <a:prstDash val="solid"/>
            <a:round/>
            <a:headEnd type="none" w="med" len="med"/>
            <a:tailEnd type="triangle" w="med" len="med"/>
          </a:ln>
        </p:spPr>
      </p:cxnSp>
      <p:cxnSp>
        <p:nvCxnSpPr>
          <p:cNvPr id="3145731" name="Google Shape;130;p16"/>
          <p:cNvCxnSpPr>
            <a:cxnSpLocks/>
            <a:stCxn id="1048620" idx="3"/>
          </p:cNvCxnSpPr>
          <p:nvPr/>
        </p:nvCxnSpPr>
        <p:spPr>
          <a:xfrm>
            <a:off x="5521100" y="3767575"/>
            <a:ext cx="659700" cy="902700"/>
          </a:xfrm>
          <a:prstGeom prst="straightConnector1"/>
          <a:noFill/>
          <a:ln w="38100" cap="flat" cmpd="sng">
            <a:solidFill>
              <a:schemeClr val="dk2"/>
            </a:solidFill>
            <a:prstDash val="solid"/>
            <a:round/>
            <a:headEnd type="none" w="med" len="med"/>
            <a:tailEnd type="triangle" w="med" len="med"/>
          </a:ln>
        </p:spPr>
      </p:cxnSp>
      <p:sp>
        <p:nvSpPr>
          <p:cNvPr id="1048623" name="Google Shape;131;p16"/>
          <p:cNvSpPr/>
          <p:nvPr/>
        </p:nvSpPr>
        <p:spPr>
          <a:xfrm>
            <a:off x="6441300" y="3194625"/>
            <a:ext cx="2187600" cy="590400"/>
          </a:xfrm>
          <a:prstGeom prst="rect"/>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4" name="Google Shape;132;p16"/>
          <p:cNvSpPr/>
          <p:nvPr/>
        </p:nvSpPr>
        <p:spPr>
          <a:xfrm>
            <a:off x="6337150" y="4479400"/>
            <a:ext cx="1545300" cy="1545300"/>
          </a:xfrm>
          <a:prstGeom prst="rect"/>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5" name="Google Shape;133;p16"/>
          <p:cNvSpPr txBox="1"/>
          <p:nvPr/>
        </p:nvSpPr>
        <p:spPr>
          <a:xfrm>
            <a:off x="6649650" y="3203200"/>
            <a:ext cx="2187600" cy="4515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800" lang="en-US">
                <a:latin typeface="Calibri"/>
                <a:ea typeface="Calibri"/>
                <a:cs typeface="Calibri"/>
                <a:sym typeface="Calibri"/>
              </a:rPr>
              <a:t>TRUSTED</a:t>
            </a:r>
            <a:endParaRPr sz="2800">
              <a:latin typeface="Calibri"/>
              <a:ea typeface="Calibri"/>
              <a:cs typeface="Calibri"/>
              <a:sym typeface="Calibri"/>
            </a:endParaRPr>
          </a:p>
        </p:txBody>
      </p:sp>
      <p:sp>
        <p:nvSpPr>
          <p:cNvPr id="1048626" name="Google Shape;134;p16"/>
          <p:cNvSpPr txBox="1"/>
          <p:nvPr/>
        </p:nvSpPr>
        <p:spPr>
          <a:xfrm>
            <a:off x="6337150" y="4540150"/>
            <a:ext cx="1805700" cy="14238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800" lang="en-US">
                <a:latin typeface="Calibri"/>
                <a:ea typeface="Calibri"/>
                <a:cs typeface="Calibri"/>
                <a:sym typeface="Calibri"/>
              </a:rPr>
              <a:t>NOT TRUSTED PERSON</a:t>
            </a:r>
            <a:endParaRPr sz="2800">
              <a:latin typeface="Calibri"/>
              <a:ea typeface="Calibri"/>
              <a:cs typeface="Calibri"/>
              <a:sym typeface="Calibri"/>
            </a:endParaRPr>
          </a:p>
        </p:txBody>
      </p:sp>
      <p:sp>
        <p:nvSpPr>
          <p:cNvPr id="1048627" name="Google Shape;135;p16"/>
          <p:cNvSpPr txBox="1"/>
          <p:nvPr/>
        </p:nvSpPr>
        <p:spPr>
          <a:xfrm>
            <a:off x="868100" y="2335100"/>
            <a:ext cx="6979500" cy="5904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3200" lang="en-US" u="sng">
                <a:latin typeface="Calibri"/>
                <a:ea typeface="Calibri"/>
                <a:cs typeface="Calibri"/>
                <a:sym typeface="Calibri"/>
              </a:rPr>
              <a:t>OVERVIEW OF OUR APPLICATION:</a:t>
            </a:r>
            <a:endParaRPr sz="3200" u="sng">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39"/>
        <p:cNvGrpSpPr/>
        <p:nvPr/>
      </p:nvGrpSpPr>
      <p:grpSpPr>
        <a:xfrm>
          <a:off x="0" y="0"/>
          <a:ext cx="0" cy="0"/>
          <a:chOff x="0" y="0"/>
          <a:chExt cx="0" cy="0"/>
        </a:xfrm>
      </p:grpSpPr>
      <p:sp>
        <p:nvSpPr>
          <p:cNvPr id="1048630" name="Google Shape;140;p17"/>
          <p:cNvSpPr/>
          <p:nvPr/>
        </p:nvSpPr>
        <p:spPr>
          <a:xfrm>
            <a:off x="4795838" y="1"/>
            <a:ext cx="4343400" cy="19812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b="1" cap="none" sz="1800" i="0" lang="en-US" strike="noStrike" u="none">
                <a:solidFill>
                  <a:srgbClr val="0C0C0C"/>
                </a:solidFill>
                <a:latin typeface="Bookman Old Style"/>
                <a:ea typeface="Bookman Old Style"/>
                <a:cs typeface="Bookman Old Style"/>
                <a:sym typeface="Bookman Old Style"/>
              </a:rPr>
              <a:t>Introduction</a:t>
            </a:r>
            <a:endParaRPr b="1" cap="none" sz="1800" i="0" strike="noStrike" u="none">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b="0" cap="none" sz="1800" i="0" lang="en-US" strike="noStrike" u="none">
                <a:solidFill>
                  <a:srgbClr val="0C0C0C"/>
                </a:solidFill>
                <a:latin typeface="Bookman Old Style"/>
                <a:ea typeface="Bookman Old Style"/>
                <a:cs typeface="Bookman Old Style"/>
                <a:sym typeface="Bookman Old Style"/>
              </a:rPr>
              <a:t>References</a:t>
            </a:r>
            <a:endParaRPr b="0" cap="none" sz="1800" i="0" strike="noStrike" u="none">
              <a:solidFill>
                <a:srgbClr val="0C0C0C"/>
              </a:solidFill>
              <a:latin typeface="Bookman Old Style"/>
              <a:ea typeface="Bookman Old Style"/>
              <a:cs typeface="Bookman Old Style"/>
              <a:sym typeface="Bookman Old Style"/>
            </a:endParaRPr>
          </a:p>
        </p:txBody>
      </p:sp>
      <p:sp>
        <p:nvSpPr>
          <p:cNvPr id="1048631" name="Google Shape;141;p17"/>
          <p:cNvSpPr/>
          <p:nvPr/>
        </p:nvSpPr>
        <p:spPr>
          <a:xfrm>
            <a:off x="0" y="1"/>
            <a:ext cx="4795838" cy="19812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632" name="Google Shape;142;p17"/>
          <p:cNvSpPr txBox="1"/>
          <p:nvPr/>
        </p:nvSpPr>
        <p:spPr>
          <a:xfrm>
            <a:off x="0" y="1335087"/>
            <a:ext cx="4795838" cy="646113"/>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cap="none" sz="3600" i="0" lang="en-US" strike="noStrike" u="none">
                <a:solidFill>
                  <a:srgbClr val="17365D"/>
                </a:solidFill>
                <a:latin typeface="Bookman Old Style"/>
                <a:ea typeface="Bookman Old Style"/>
                <a:cs typeface="Bookman Old Style"/>
                <a:sym typeface="Bookman Old Style"/>
              </a:rPr>
              <a:t>Introduction</a:t>
            </a:r>
            <a:endParaRPr b="0" cap="none" sz="3600" i="0" strike="noStrike" u="none">
              <a:solidFill>
                <a:srgbClr val="17365D"/>
              </a:solidFill>
              <a:latin typeface="Bookman Old Style"/>
              <a:ea typeface="Bookman Old Style"/>
              <a:cs typeface="Bookman Old Style"/>
              <a:sym typeface="Bookman Old Style"/>
            </a:endParaRPr>
          </a:p>
        </p:txBody>
      </p:sp>
      <p:sp>
        <p:nvSpPr>
          <p:cNvPr id="1048633" name="Google Shape;143;p17"/>
          <p:cNvSpPr txBox="1"/>
          <p:nvPr>
            <p:ph type="body" idx="1"/>
          </p:nvPr>
        </p:nvSpPr>
        <p:spPr>
          <a:xfrm>
            <a:off x="300600" y="2297100"/>
            <a:ext cx="8542800" cy="4560900"/>
          </a:xfrm>
          <a:prstGeom prst="rect"/>
          <a:noFill/>
          <a:ln>
            <a:noFill/>
          </a:ln>
        </p:spPr>
        <p:txBody>
          <a:bodyPr anchor="t" anchorCtr="0" bIns="45700" lIns="91425" rIns="91425" spcFirstLastPara="1" tIns="45700" wrap="square">
            <a:noAutofit/>
          </a:bodyPr>
          <a:p>
            <a:pPr algn="just" indent="457200" lvl="0" marL="0" rtl="0">
              <a:spcBef>
                <a:spcPts val="560"/>
              </a:spcBef>
              <a:spcAft>
                <a:spcPts val="0"/>
              </a:spcAft>
              <a:buClr>
                <a:schemeClr val="dk1"/>
              </a:buClr>
              <a:buSzPts val="1100"/>
              <a:buFont typeface="Arial"/>
              <a:buNone/>
            </a:pPr>
            <a:r>
              <a:rPr sz="2800" lang="en-US">
                <a:latin typeface="Bookman Old Style"/>
                <a:ea typeface="Bookman Old Style"/>
                <a:cs typeface="Bookman Old Style"/>
                <a:sym typeface="Bookman Old Style"/>
              </a:rPr>
              <a:t>In this project we will be using a deep neural network called </a:t>
            </a:r>
            <a:r>
              <a:rPr b="1" sz="2800" lang="en-US">
                <a:latin typeface="Bookman Old Style"/>
                <a:ea typeface="Bookman Old Style"/>
                <a:cs typeface="Bookman Old Style"/>
                <a:sym typeface="Bookman Old Style"/>
              </a:rPr>
              <a:t>FaceNet. </a:t>
            </a:r>
            <a:r>
              <a:rPr sz="2800" lang="en-US">
                <a:latin typeface="Bookman Old Style"/>
                <a:ea typeface="Bookman Old Style"/>
                <a:cs typeface="Bookman Old Style"/>
                <a:sym typeface="Bookman Old Style"/>
              </a:rPr>
              <a:t>This FaceNet returns a 128 dimensional vector face embeddings which is used to characterise an image.</a:t>
            </a:r>
            <a:endParaRPr sz="2800">
              <a:latin typeface="Bookman Old Style"/>
              <a:ea typeface="Bookman Old Style"/>
              <a:cs typeface="Bookman Old Style"/>
              <a:sym typeface="Bookman Old Style"/>
            </a:endParaRPr>
          </a:p>
          <a:p>
            <a:pPr algn="just" indent="0" lvl="0" marL="0" rtl="0">
              <a:spcBef>
                <a:spcPts val="560"/>
              </a:spcBef>
              <a:spcAft>
                <a:spcPts val="0"/>
              </a:spcAft>
              <a:buClr>
                <a:schemeClr val="dk1"/>
              </a:buClr>
              <a:buSzPts val="1100"/>
              <a:buFont typeface="Arial"/>
              <a:buNone/>
            </a:pPr>
            <a:r>
              <a:rPr sz="2800" lang="en-US">
                <a:latin typeface="Bookman Old Style"/>
                <a:ea typeface="Bookman Old Style"/>
                <a:cs typeface="Bookman Old Style"/>
                <a:sym typeface="Bookman Old Style"/>
              </a:rPr>
              <a:t>	We will be comparing the face embeddings of the given input image and of the already existing images in the database to check whether the two images represent same person or not. These face embeddings are generated by our FaceNet neural network.</a:t>
            </a:r>
            <a:endParaRPr sz="28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47"/>
        <p:cNvGrpSpPr/>
        <p:nvPr/>
      </p:nvGrpSpPr>
      <p:grpSpPr>
        <a:xfrm>
          <a:off x="0" y="0"/>
          <a:ext cx="0" cy="0"/>
          <a:chOff x="0" y="0"/>
          <a:chExt cx="0" cy="0"/>
        </a:xfrm>
      </p:grpSpPr>
      <p:sp>
        <p:nvSpPr>
          <p:cNvPr id="1048636" name="Google Shape;148;p18"/>
          <p:cNvSpPr/>
          <p:nvPr/>
        </p:nvSpPr>
        <p:spPr>
          <a:xfrm>
            <a:off x="4800600" y="0"/>
            <a:ext cx="4343400" cy="1980467"/>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b="0" cap="none" sz="1800" i="0" strike="noStrike" u="none">
              <a:solidFill>
                <a:srgbClr val="7F7F7F"/>
              </a:solidFill>
              <a:latin typeface="Bookman Old Style"/>
              <a:ea typeface="Bookman Old Style"/>
              <a:cs typeface="Bookman Old Style"/>
              <a:sym typeface="Bookman Old Style"/>
            </a:endParaRPr>
          </a:p>
        </p:txBody>
      </p:sp>
      <p:sp>
        <p:nvSpPr>
          <p:cNvPr id="1048637" name="Google Shape;149;p18"/>
          <p:cNvSpPr/>
          <p:nvPr/>
        </p:nvSpPr>
        <p:spPr>
          <a:xfrm>
            <a:off x="0" y="0"/>
            <a:ext cx="4795838" cy="198141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638" name="Google Shape;150;p18"/>
          <p:cNvSpPr txBox="1"/>
          <p:nvPr/>
        </p:nvSpPr>
        <p:spPr>
          <a:xfrm>
            <a:off x="152400" y="1278562"/>
            <a:ext cx="4795838" cy="646331"/>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cap="none" sz="3600" i="0" lang="en-US" strike="noStrike" u="none">
                <a:solidFill>
                  <a:srgbClr val="17365D"/>
                </a:solidFill>
                <a:latin typeface="Bookman Old Style"/>
                <a:ea typeface="Bookman Old Style"/>
                <a:cs typeface="Bookman Old Style"/>
                <a:sym typeface="Bookman Old Style"/>
              </a:rPr>
              <a:t>Existing System</a:t>
            </a:r>
            <a:endParaRPr b="0" cap="none" sz="3600" i="0" strike="noStrike" u="none">
              <a:solidFill>
                <a:srgbClr val="17365D"/>
              </a:solidFill>
              <a:latin typeface="Bookman Old Style"/>
              <a:ea typeface="Bookman Old Style"/>
              <a:cs typeface="Bookman Old Style"/>
              <a:sym typeface="Bookman Old Style"/>
            </a:endParaRPr>
          </a:p>
        </p:txBody>
      </p:sp>
      <p:sp>
        <p:nvSpPr>
          <p:cNvPr id="1048639" name="Google Shape;151;p18"/>
          <p:cNvSpPr txBox="1"/>
          <p:nvPr/>
        </p:nvSpPr>
        <p:spPr>
          <a:xfrm>
            <a:off x="295400" y="2307375"/>
            <a:ext cx="8576700" cy="4081800"/>
          </a:xfrm>
          <a:prstGeom prst="rect"/>
          <a:noFill/>
          <a:ln>
            <a:noFill/>
          </a:ln>
        </p:spPr>
        <p:txBody>
          <a:bodyPr anchor="t" anchorCtr="0" bIns="45700" lIns="91425" rIns="91425" spcFirstLastPara="1" tIns="45700" wrap="square">
            <a:noAutofit/>
          </a:bodyPr>
          <a:p>
            <a:pPr algn="just" indent="-406400" lvl="0" marL="457200" marR="0" rtl="0">
              <a:spcBef>
                <a:spcPts val="0"/>
              </a:spcBef>
              <a:spcAft>
                <a:spcPts val="0"/>
              </a:spcAft>
              <a:buClr>
                <a:schemeClr val="dk1"/>
              </a:buClr>
              <a:buSzPts val="2800"/>
              <a:buFont typeface="Bookman Old Style"/>
              <a:buAutoNum type="arabicPeriod"/>
            </a:pPr>
            <a:r>
              <a:rPr b="1" sz="3000" lang="en-US">
                <a:solidFill>
                  <a:schemeClr val="dk1"/>
                </a:solidFill>
                <a:latin typeface="Bookman Old Style"/>
                <a:ea typeface="Bookman Old Style"/>
                <a:cs typeface="Bookman Old Style"/>
                <a:sym typeface="Bookman Old Style"/>
              </a:rPr>
              <a:t>FaceFirst:</a:t>
            </a:r>
            <a:r>
              <a:rPr sz="2800" lang="en-US">
                <a:solidFill>
                  <a:schemeClr val="dk1"/>
                </a:solidFill>
                <a:latin typeface="Bookman Old Style"/>
                <a:ea typeface="Bookman Old Style"/>
                <a:cs typeface="Bookman Old Style"/>
                <a:sym typeface="Bookman Old Style"/>
              </a:rPr>
              <a:t> </a:t>
            </a:r>
            <a:endParaRPr sz="2800">
              <a:solidFill>
                <a:schemeClr val="dk1"/>
              </a:solidFill>
              <a:latin typeface="Bookman Old Style"/>
              <a:ea typeface="Bookman Old Style"/>
              <a:cs typeface="Bookman Old Style"/>
              <a:sym typeface="Bookman Old Style"/>
            </a:endParaRPr>
          </a:p>
          <a:p>
            <a:pPr algn="just" indent="457200" lvl="0" marL="457200" marR="0" rtl="0">
              <a:spcBef>
                <a:spcPts val="0"/>
              </a:spcBef>
              <a:spcAft>
                <a:spcPts val="0"/>
              </a:spcAft>
              <a:buNone/>
            </a:pPr>
            <a:r>
              <a:rPr sz="2800" lang="en-US">
                <a:solidFill>
                  <a:schemeClr val="dk1"/>
                </a:solidFill>
                <a:latin typeface="Bookman Old Style"/>
                <a:ea typeface="Bookman Old Style"/>
                <a:cs typeface="Bookman Old Style"/>
                <a:sym typeface="Bookman Old Style"/>
              </a:rPr>
              <a:t>It is a fully automated, user friendly, live-video surveillance facial recognition system. It generates a message to the owner whenever a known face is detected. It can even work in low resolution environments.</a:t>
            </a:r>
            <a:endParaRPr sz="2800">
              <a:solidFill>
                <a:schemeClr val="dk1"/>
              </a:solidFill>
              <a:latin typeface="Bookman Old Style"/>
              <a:ea typeface="Bookman Old Style"/>
              <a:cs typeface="Bookman Old Style"/>
              <a:sym typeface="Bookman Old Style"/>
            </a:endParaRPr>
          </a:p>
          <a:p>
            <a:pPr algn="just" indent="-419100" lvl="0" marL="457200" marR="0" rtl="0">
              <a:spcBef>
                <a:spcPts val="0"/>
              </a:spcBef>
              <a:spcAft>
                <a:spcPts val="0"/>
              </a:spcAft>
              <a:buClr>
                <a:schemeClr val="dk1"/>
              </a:buClr>
              <a:buSzPts val="3000"/>
              <a:buFont typeface="Bookman Old Style"/>
              <a:buAutoNum type="arabicPeriod"/>
            </a:pPr>
            <a:r>
              <a:rPr b="1" sz="3000" lang="en-US">
                <a:solidFill>
                  <a:schemeClr val="dk1"/>
                </a:solidFill>
                <a:latin typeface="Bookman Old Style"/>
                <a:ea typeface="Bookman Old Style"/>
                <a:cs typeface="Bookman Old Style"/>
                <a:sym typeface="Bookman Old Style"/>
              </a:rPr>
              <a:t>3D facial recognition: </a:t>
            </a:r>
            <a:endParaRPr b="1" sz="3000">
              <a:solidFill>
                <a:schemeClr val="dk1"/>
              </a:solidFill>
              <a:latin typeface="Bookman Old Style"/>
              <a:ea typeface="Bookman Old Style"/>
              <a:cs typeface="Bookman Old Style"/>
              <a:sym typeface="Bookman Old Style"/>
            </a:endParaRPr>
          </a:p>
          <a:p>
            <a:pPr algn="just" indent="0" lvl="0" marL="0" marR="0" rtl="0">
              <a:spcBef>
                <a:spcPts val="0"/>
              </a:spcBef>
              <a:spcAft>
                <a:spcPts val="0"/>
              </a:spcAft>
              <a:buNone/>
            </a:pPr>
            <a:r>
              <a:rPr b="1" sz="3000" lang="en-US">
                <a:solidFill>
                  <a:schemeClr val="dk1"/>
                </a:solidFill>
                <a:latin typeface="Bookman Old Style"/>
                <a:ea typeface="Bookman Old Style"/>
                <a:cs typeface="Bookman Old Style"/>
                <a:sym typeface="Bookman Old Style"/>
              </a:rPr>
              <a:t>		</a:t>
            </a:r>
            <a:r>
              <a:rPr sz="2800" lang="en-US">
                <a:solidFill>
                  <a:schemeClr val="dk1"/>
                </a:solidFill>
                <a:latin typeface="Bookman Old Style"/>
                <a:ea typeface="Bookman Old Style"/>
                <a:cs typeface="Bookman Old Style"/>
                <a:sym typeface="Bookman Old Style"/>
              </a:rPr>
              <a:t>This technique uses a 3D sensor to capture details of the face from all angles.</a:t>
            </a:r>
            <a:endParaRPr sz="2800">
              <a:solidFill>
                <a:schemeClr val="dk1"/>
              </a:solidFill>
              <a:latin typeface="Bookman Old Style"/>
              <a:ea typeface="Bookman Old Style"/>
              <a:cs typeface="Bookman Old Style"/>
              <a:sym typeface="Bookman Old Style"/>
            </a:endParaRPr>
          </a:p>
          <a:p>
            <a:pPr algn="l" indent="0" lvl="0" marL="457200" marR="0" rtl="0">
              <a:spcBef>
                <a:spcPts val="0"/>
              </a:spcBef>
              <a:spcAft>
                <a:spcPts val="0"/>
              </a:spcAft>
              <a:buNone/>
            </a:pPr>
            <a:r>
              <a:rPr b="1" sz="3000" lang="en-US">
                <a:solidFill>
                  <a:schemeClr val="dk1"/>
                </a:solidFill>
                <a:latin typeface="Bookman Old Style"/>
                <a:ea typeface="Bookman Old Style"/>
                <a:cs typeface="Bookman Old Style"/>
                <a:sym typeface="Bookman Old Style"/>
              </a:rPr>
              <a:t>	</a:t>
            </a:r>
            <a:endParaRPr b="1" sz="3000">
              <a:solidFill>
                <a:schemeClr val="dk1"/>
              </a:solidFill>
              <a:latin typeface="Bookman Old Style"/>
              <a:ea typeface="Bookman Old Style"/>
              <a:cs typeface="Bookman Old Style"/>
              <a:sym typeface="Bookman Old Style"/>
            </a:endParaRPr>
          </a:p>
        </p:txBody>
      </p:sp>
      <p:sp>
        <p:nvSpPr>
          <p:cNvPr id="1048640" name="Google Shape;152;p18"/>
          <p:cNvSpPr/>
          <p:nvPr/>
        </p:nvSpPr>
        <p:spPr>
          <a:xfrm>
            <a:off x="4795838" y="-14785"/>
            <a:ext cx="4343400" cy="2010771"/>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56"/>
        <p:cNvGrpSpPr/>
        <p:nvPr/>
      </p:nvGrpSpPr>
      <p:grpSpPr>
        <a:xfrm>
          <a:off x="0" y="0"/>
          <a:ext cx="0" cy="0"/>
          <a:chOff x="0" y="0"/>
          <a:chExt cx="0" cy="0"/>
        </a:xfrm>
      </p:grpSpPr>
      <p:sp>
        <p:nvSpPr>
          <p:cNvPr id="1048643" name="Google Shape;157;p19"/>
          <p:cNvSpPr/>
          <p:nvPr/>
        </p:nvSpPr>
        <p:spPr>
          <a:xfrm>
            <a:off x="4800600" y="0"/>
            <a:ext cx="4343400" cy="19806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b="0" cap="none" sz="1800" i="0" strike="noStrike" u="none">
              <a:solidFill>
                <a:srgbClr val="7F7F7F"/>
              </a:solidFill>
              <a:latin typeface="Bookman Old Style"/>
              <a:ea typeface="Bookman Old Style"/>
              <a:cs typeface="Bookman Old Style"/>
              <a:sym typeface="Bookman Old Style"/>
            </a:endParaRPr>
          </a:p>
        </p:txBody>
      </p:sp>
      <p:sp>
        <p:nvSpPr>
          <p:cNvPr id="1048644" name="Google Shape;158;p19"/>
          <p:cNvSpPr/>
          <p:nvPr/>
        </p:nvSpPr>
        <p:spPr>
          <a:xfrm>
            <a:off x="0" y="0"/>
            <a:ext cx="4795800" cy="19815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lt1"/>
              </a:solidFill>
              <a:latin typeface="Bookman Old Style"/>
              <a:ea typeface="Bookman Old Style"/>
              <a:cs typeface="Bookman Old Style"/>
              <a:sym typeface="Bookman Old Style"/>
            </a:endParaRPr>
          </a:p>
        </p:txBody>
      </p:sp>
      <p:sp>
        <p:nvSpPr>
          <p:cNvPr id="1048645" name="Google Shape;159;p19"/>
          <p:cNvSpPr txBox="1"/>
          <p:nvPr/>
        </p:nvSpPr>
        <p:spPr>
          <a:xfrm>
            <a:off x="152400" y="1278562"/>
            <a:ext cx="4795800" cy="6462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cap="none" sz="3600" i="0" lang="en-US" strike="noStrike" u="none">
                <a:solidFill>
                  <a:srgbClr val="17365D"/>
                </a:solidFill>
                <a:latin typeface="Bookman Old Style"/>
                <a:ea typeface="Bookman Old Style"/>
                <a:cs typeface="Bookman Old Style"/>
                <a:sym typeface="Bookman Old Style"/>
              </a:rPr>
              <a:t>Existing System</a:t>
            </a:r>
            <a:endParaRPr b="0" cap="none" sz="3600" i="0" strike="noStrike" u="none">
              <a:solidFill>
                <a:srgbClr val="17365D"/>
              </a:solidFill>
              <a:latin typeface="Bookman Old Style"/>
              <a:ea typeface="Bookman Old Style"/>
              <a:cs typeface="Bookman Old Style"/>
              <a:sym typeface="Bookman Old Style"/>
            </a:endParaRPr>
          </a:p>
        </p:txBody>
      </p:sp>
      <p:sp>
        <p:nvSpPr>
          <p:cNvPr id="1048646" name="Google Shape;160;p19"/>
          <p:cNvSpPr txBox="1"/>
          <p:nvPr/>
        </p:nvSpPr>
        <p:spPr>
          <a:xfrm>
            <a:off x="295400" y="2307375"/>
            <a:ext cx="8576700" cy="4369800"/>
          </a:xfrm>
          <a:prstGeom prst="rect"/>
          <a:noFill/>
          <a:ln>
            <a:noFill/>
          </a:ln>
        </p:spPr>
        <p:txBody>
          <a:bodyPr anchor="t" anchorCtr="0" bIns="45700" lIns="91425" rIns="91425" spcFirstLastPara="1" tIns="45700" wrap="square">
            <a:noAutofit/>
          </a:bodyPr>
          <a:p>
            <a:pPr algn="just" indent="0" lvl="0" marL="457200" marR="0" rtl="0">
              <a:spcBef>
                <a:spcPts val="0"/>
              </a:spcBef>
              <a:spcAft>
                <a:spcPts val="0"/>
              </a:spcAft>
              <a:buNone/>
            </a:pPr>
            <a:r>
              <a:rPr sz="2800" lang="en-US">
                <a:solidFill>
                  <a:schemeClr val="dk1"/>
                </a:solidFill>
                <a:latin typeface="Bookman Old Style"/>
                <a:ea typeface="Bookman Old Style"/>
                <a:cs typeface="Bookman Old Style"/>
                <a:sym typeface="Bookman Old Style"/>
              </a:rPr>
              <a:t>It captures all the necessary details like depth of the eye sockets, shape of nose, chin etc..The advantage of this system is that face can be identified from a variety of angles and also in different light conditions.</a:t>
            </a:r>
            <a:endParaRPr sz="2800">
              <a:solidFill>
                <a:schemeClr val="dk1"/>
              </a:solidFill>
              <a:latin typeface="Bookman Old Style"/>
              <a:ea typeface="Bookman Old Style"/>
              <a:cs typeface="Bookman Old Style"/>
              <a:sym typeface="Bookman Old Style"/>
            </a:endParaRPr>
          </a:p>
          <a:p>
            <a:pPr algn="just" indent="-419100" lvl="0" marL="457200" marR="0" rtl="0">
              <a:spcBef>
                <a:spcPts val="0"/>
              </a:spcBef>
              <a:spcAft>
                <a:spcPts val="0"/>
              </a:spcAft>
              <a:buClr>
                <a:schemeClr val="dk1"/>
              </a:buClr>
              <a:buSzPts val="3000"/>
              <a:buFont typeface="Bookman Old Style"/>
              <a:buAutoNum type="arabicPeriod" startAt="3"/>
            </a:pPr>
            <a:r>
              <a:rPr b="1" sz="3000" lang="en-US">
                <a:solidFill>
                  <a:schemeClr val="dk1"/>
                </a:solidFill>
                <a:latin typeface="Bookman Old Style"/>
                <a:ea typeface="Bookman Old Style"/>
                <a:cs typeface="Bookman Old Style"/>
                <a:sym typeface="Bookman Old Style"/>
              </a:rPr>
              <a:t>skin texture analysis:</a:t>
            </a:r>
            <a:endParaRPr b="1" sz="3000">
              <a:solidFill>
                <a:schemeClr val="dk1"/>
              </a:solidFill>
              <a:latin typeface="Bookman Old Style"/>
              <a:ea typeface="Bookman Old Style"/>
              <a:cs typeface="Bookman Old Style"/>
              <a:sym typeface="Bookman Old Style"/>
            </a:endParaRPr>
          </a:p>
          <a:p>
            <a:pPr algn="just" indent="0" lvl="0" marL="457200" marR="0" rtl="0">
              <a:spcBef>
                <a:spcPts val="0"/>
              </a:spcBef>
              <a:spcAft>
                <a:spcPts val="0"/>
              </a:spcAft>
              <a:buNone/>
            </a:pPr>
            <a:r>
              <a:rPr sz="2800" lang="en-US">
                <a:solidFill>
                  <a:schemeClr val="dk1"/>
                </a:solidFill>
                <a:latin typeface="Bookman Old Style"/>
                <a:ea typeface="Bookman Old Style"/>
                <a:cs typeface="Bookman Old Style"/>
                <a:sym typeface="Bookman Old Style"/>
              </a:rPr>
              <a:t>This technique captures the visual details of the skin and then uses the unique lines, spots, patterns on the face to characterise a face.</a:t>
            </a:r>
            <a:endParaRPr sz="2800">
              <a:solidFill>
                <a:schemeClr val="dk1"/>
              </a:solidFill>
              <a:latin typeface="Bookman Old Style"/>
              <a:ea typeface="Bookman Old Style"/>
              <a:cs typeface="Bookman Old Style"/>
              <a:sym typeface="Bookman Old Style"/>
            </a:endParaRPr>
          </a:p>
          <a:p>
            <a:pPr algn="l" indent="0" lvl="0" marL="457200" marR="0" rtl="0">
              <a:spcBef>
                <a:spcPts val="0"/>
              </a:spcBef>
              <a:spcAft>
                <a:spcPts val="0"/>
              </a:spcAft>
              <a:buNone/>
            </a:pPr>
            <a:r>
              <a:t/>
            </a:r>
            <a:endParaRPr sz="28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800">
              <a:solidFill>
                <a:schemeClr val="dk1"/>
              </a:solidFill>
              <a:latin typeface="Bookman Old Style"/>
              <a:ea typeface="Bookman Old Style"/>
              <a:cs typeface="Bookman Old Style"/>
              <a:sym typeface="Bookman Old Style"/>
            </a:endParaRPr>
          </a:p>
          <a:p>
            <a:pPr algn="l" indent="0" lvl="0" marL="457200" marR="0" rtl="0">
              <a:spcBef>
                <a:spcPts val="0"/>
              </a:spcBef>
              <a:spcAft>
                <a:spcPts val="0"/>
              </a:spcAft>
              <a:buNone/>
            </a:pPr>
            <a:r>
              <a:rPr b="1" sz="3000" lang="en-US">
                <a:solidFill>
                  <a:schemeClr val="dk1"/>
                </a:solidFill>
                <a:latin typeface="Bookman Old Style"/>
                <a:ea typeface="Bookman Old Style"/>
                <a:cs typeface="Bookman Old Style"/>
                <a:sym typeface="Bookman Old Style"/>
              </a:rPr>
              <a:t>	</a:t>
            </a:r>
            <a:endParaRPr b="1" sz="3000">
              <a:solidFill>
                <a:schemeClr val="dk1"/>
              </a:solidFill>
              <a:latin typeface="Bookman Old Style"/>
              <a:ea typeface="Bookman Old Style"/>
              <a:cs typeface="Bookman Old Style"/>
              <a:sym typeface="Bookman Old Style"/>
            </a:endParaRPr>
          </a:p>
        </p:txBody>
      </p:sp>
      <p:sp>
        <p:nvSpPr>
          <p:cNvPr id="1048647" name="Google Shape;161;p19"/>
          <p:cNvSpPr/>
          <p:nvPr/>
        </p:nvSpPr>
        <p:spPr>
          <a:xfrm>
            <a:off x="4795838" y="-14785"/>
            <a:ext cx="4343400" cy="20109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65"/>
        <p:cNvGrpSpPr/>
        <p:nvPr/>
      </p:nvGrpSpPr>
      <p:grpSpPr>
        <a:xfrm>
          <a:off x="0" y="0"/>
          <a:ext cx="0" cy="0"/>
          <a:chOff x="0" y="0"/>
          <a:chExt cx="0" cy="0"/>
        </a:xfrm>
      </p:grpSpPr>
      <p:sp>
        <p:nvSpPr>
          <p:cNvPr id="1048650" name="Google Shape;166;p20"/>
          <p:cNvSpPr/>
          <p:nvPr/>
        </p:nvSpPr>
        <p:spPr>
          <a:xfrm>
            <a:off x="4800600" y="951"/>
            <a:ext cx="4343400" cy="1980467"/>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51" name="Google Shape;167;p20"/>
          <p:cNvSpPr/>
          <p:nvPr/>
        </p:nvSpPr>
        <p:spPr>
          <a:xfrm>
            <a:off x="0" y="0"/>
            <a:ext cx="4795838" cy="1981418"/>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52" name="Google Shape;168;p20"/>
          <p:cNvSpPr txBox="1"/>
          <p:nvPr/>
        </p:nvSpPr>
        <p:spPr>
          <a:xfrm>
            <a:off x="0" y="1364440"/>
            <a:ext cx="4795838" cy="646331"/>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3600" lang="en-US">
                <a:solidFill>
                  <a:srgbClr val="17365D"/>
                </a:solidFill>
                <a:latin typeface="Bookman Old Style"/>
                <a:ea typeface="Bookman Old Style"/>
                <a:cs typeface="Bookman Old Style"/>
                <a:sym typeface="Bookman Old Style"/>
              </a:rPr>
              <a:t>Proposed System</a:t>
            </a:r>
            <a:endParaRPr b="1" sz="3600">
              <a:solidFill>
                <a:srgbClr val="17365D"/>
              </a:solidFill>
              <a:latin typeface="Bookman Old Style"/>
              <a:ea typeface="Bookman Old Style"/>
              <a:cs typeface="Bookman Old Style"/>
              <a:sym typeface="Bookman Old Style"/>
            </a:endParaRPr>
          </a:p>
        </p:txBody>
      </p:sp>
      <p:sp>
        <p:nvSpPr>
          <p:cNvPr id="1048653" name="Google Shape;169;p20"/>
          <p:cNvSpPr txBox="1"/>
          <p:nvPr/>
        </p:nvSpPr>
        <p:spPr>
          <a:xfrm>
            <a:off x="295406" y="2307372"/>
            <a:ext cx="8382000" cy="3785652"/>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54" name="Google Shape;170;p20"/>
          <p:cNvSpPr txBox="1"/>
          <p:nvPr>
            <p:ph type="body" idx="1"/>
          </p:nvPr>
        </p:nvSpPr>
        <p:spPr>
          <a:xfrm>
            <a:off x="381000" y="2062103"/>
            <a:ext cx="8437634" cy="4414897"/>
          </a:xfrm>
          <a:prstGeom prst="rect"/>
          <a:noFill/>
          <a:ln>
            <a:noFill/>
          </a:ln>
        </p:spPr>
        <p:txBody>
          <a:bodyPr anchor="t" anchorCtr="0" bIns="45700" lIns="91425" rIns="91425" spcFirstLastPara="1" tIns="45700" wrap="square">
            <a:noAutofit/>
          </a:bodyPr>
          <a:p>
            <a:pPr algn="just" indent="0" lvl="0" marL="342900" rtl="0">
              <a:spcBef>
                <a:spcPts val="0"/>
              </a:spcBef>
              <a:spcAft>
                <a:spcPts val="0"/>
              </a:spcAft>
              <a:buNone/>
            </a:pPr>
            <a:r>
              <a:rPr sz="2800" lang="en-US">
                <a:latin typeface="Bookman Old Style"/>
                <a:ea typeface="Bookman Old Style"/>
                <a:cs typeface="Bookman Old Style"/>
                <a:sym typeface="Bookman Old Style"/>
              </a:rPr>
              <a:t>Our system uses a deep neural network known as </a:t>
            </a:r>
            <a:r>
              <a:rPr b="1" sz="2800" lang="en-US">
                <a:latin typeface="Bookman Old Style"/>
                <a:ea typeface="Bookman Old Style"/>
                <a:cs typeface="Bookman Old Style"/>
                <a:sym typeface="Bookman Old Style"/>
              </a:rPr>
              <a:t>FaceNet </a:t>
            </a:r>
            <a:r>
              <a:rPr sz="2800" lang="en-US">
                <a:latin typeface="Bookman Old Style"/>
                <a:ea typeface="Bookman Old Style"/>
                <a:cs typeface="Bookman Old Style"/>
                <a:sym typeface="Bookman Old Style"/>
              </a:rPr>
              <a:t>which returns a 128 dimensional vector embeddings which can characterise a face. This FaceNet is trained with the help </a:t>
            </a:r>
            <a:r>
              <a:rPr sz="2800" i="1" lang="en-US">
                <a:latin typeface="Bookman Old Style"/>
                <a:ea typeface="Bookman Old Style"/>
                <a:cs typeface="Bookman Old Style"/>
                <a:sym typeface="Bookman Old Style"/>
              </a:rPr>
              <a:t>triplet loss function </a:t>
            </a:r>
            <a:r>
              <a:rPr sz="2800" lang="en-US">
                <a:latin typeface="Bookman Old Style"/>
                <a:ea typeface="Bookman Old Style"/>
                <a:cs typeface="Bookman Old Style"/>
                <a:sym typeface="Bookman Old Style"/>
              </a:rPr>
              <a:t>which is used as an evaluation metric while training the examples.</a:t>
            </a:r>
            <a:endParaRPr b="1" sz="3000">
              <a:latin typeface="Bookman Old Style"/>
              <a:ea typeface="Bookman Old Style"/>
              <a:cs typeface="Bookman Old Style"/>
              <a:sym typeface="Bookman Old Style"/>
            </a:endParaRPr>
          </a:p>
          <a:p>
            <a:pPr algn="just" indent="0" lvl="0" marL="342900" rtl="0">
              <a:spcBef>
                <a:spcPts val="0"/>
              </a:spcBef>
              <a:spcAft>
                <a:spcPts val="0"/>
              </a:spcAft>
              <a:buNone/>
            </a:pPr>
            <a:r>
              <a:rPr b="1" sz="3000" lang="en-US">
                <a:latin typeface="Bookman Old Style"/>
                <a:ea typeface="Bookman Old Style"/>
                <a:cs typeface="Bookman Old Style"/>
                <a:sym typeface="Bookman Old Style"/>
              </a:rPr>
              <a:t>Training:</a:t>
            </a:r>
            <a:endParaRPr b="1" sz="3000">
              <a:latin typeface="Bookman Old Style"/>
              <a:ea typeface="Bookman Old Style"/>
              <a:cs typeface="Bookman Old Style"/>
              <a:sym typeface="Bookman Old Style"/>
            </a:endParaRPr>
          </a:p>
          <a:p>
            <a:pPr algn="just" indent="0" lvl="0" marL="342900" rtl="0">
              <a:spcBef>
                <a:spcPts val="0"/>
              </a:spcBef>
              <a:spcAft>
                <a:spcPts val="0"/>
              </a:spcAft>
              <a:buNone/>
            </a:pPr>
            <a:r>
              <a:rPr b="1" sz="3000" lang="en-US">
                <a:latin typeface="Bookman Old Style"/>
                <a:ea typeface="Bookman Old Style"/>
                <a:cs typeface="Bookman Old Style"/>
                <a:sym typeface="Bookman Old Style"/>
              </a:rPr>
              <a:t>		</a:t>
            </a:r>
            <a:r>
              <a:rPr sz="3000" lang="en-US">
                <a:latin typeface="Bookman Old Style"/>
                <a:ea typeface="Bookman Old Style"/>
                <a:cs typeface="Bookman Old Style"/>
                <a:sym typeface="Bookman Old Style"/>
              </a:rPr>
              <a:t>We will try to minimise the triplet loss function while training with the training </a:t>
            </a:r>
            <a:endParaRPr sz="3000">
              <a:latin typeface="Bookman Old Style"/>
              <a:ea typeface="Bookman Old Style"/>
              <a:cs typeface="Bookman Old Style"/>
              <a:sym typeface="Bookman Old Style"/>
            </a:endParaRPr>
          </a:p>
          <a:p>
            <a:pPr algn="l" indent="-139700" lvl="0" marL="342900" rtl="0">
              <a:spcBef>
                <a:spcPts val="640"/>
              </a:spcBef>
              <a:spcAft>
                <a:spcPts val="0"/>
              </a:spcAft>
              <a:buClr>
                <a:schemeClr val="dk1"/>
              </a:buClr>
              <a:buSzPts val="3200"/>
              <a:buNone/>
            </a:pPr>
            <a:r>
              <a:t/>
            </a:r>
            <a:endParaRPr>
              <a:latin typeface="Bookman Old Style"/>
              <a:ea typeface="Bookman Old Style"/>
              <a:cs typeface="Bookman Old Style"/>
              <a:sym typeface="Bookman Old Style"/>
            </a:endParaRPr>
          </a:p>
        </p:txBody>
      </p:sp>
      <p:sp>
        <p:nvSpPr>
          <p:cNvPr id="1048655" name="Google Shape;171;p20"/>
          <p:cNvSpPr/>
          <p:nvPr/>
        </p:nvSpPr>
        <p:spPr>
          <a:xfrm>
            <a:off x="4795838" y="-14785"/>
            <a:ext cx="4343400" cy="1919785"/>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75"/>
        <p:cNvGrpSpPr/>
        <p:nvPr/>
      </p:nvGrpSpPr>
      <p:grpSpPr>
        <a:xfrm>
          <a:off x="0" y="0"/>
          <a:ext cx="0" cy="0"/>
          <a:chOff x="0" y="0"/>
          <a:chExt cx="0" cy="0"/>
        </a:xfrm>
      </p:grpSpPr>
      <p:sp>
        <p:nvSpPr>
          <p:cNvPr id="1048658" name="Google Shape;176;p21"/>
          <p:cNvSpPr/>
          <p:nvPr/>
        </p:nvSpPr>
        <p:spPr>
          <a:xfrm>
            <a:off x="4800600" y="951"/>
            <a:ext cx="4343400" cy="19806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t/>
            </a:r>
            <a:endParaRPr sz="1800">
              <a:solidFill>
                <a:srgbClr val="7F7F7F"/>
              </a:solidFill>
              <a:latin typeface="Bookman Old Style"/>
              <a:ea typeface="Bookman Old Style"/>
              <a:cs typeface="Bookman Old Style"/>
              <a:sym typeface="Bookman Old Style"/>
            </a:endParaRPr>
          </a:p>
        </p:txBody>
      </p:sp>
      <p:sp>
        <p:nvSpPr>
          <p:cNvPr id="1048659" name="Google Shape;177;p21"/>
          <p:cNvSpPr/>
          <p:nvPr/>
        </p:nvSpPr>
        <p:spPr>
          <a:xfrm>
            <a:off x="0" y="0"/>
            <a:ext cx="4795800" cy="1981500"/>
          </a:xfrm>
          <a:prstGeom prst="rect"/>
          <a:solidFill>
            <a:srgbClr val="FCBB06"/>
          </a:solidFill>
          <a:ln w="25400" cap="flat" cmpd="sng">
            <a:solidFill>
              <a:srgbClr val="FCBB06"/>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Bookman Old Style"/>
              <a:ea typeface="Bookman Old Style"/>
              <a:cs typeface="Bookman Old Style"/>
              <a:sym typeface="Bookman Old Style"/>
            </a:endParaRPr>
          </a:p>
        </p:txBody>
      </p:sp>
      <p:sp>
        <p:nvSpPr>
          <p:cNvPr id="1048660" name="Google Shape;178;p21"/>
          <p:cNvSpPr txBox="1"/>
          <p:nvPr/>
        </p:nvSpPr>
        <p:spPr>
          <a:xfrm>
            <a:off x="0" y="1364440"/>
            <a:ext cx="4795800" cy="6462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b="1" sz="3600" lang="en-US">
                <a:solidFill>
                  <a:srgbClr val="17365D"/>
                </a:solidFill>
                <a:latin typeface="Bookman Old Style"/>
                <a:ea typeface="Bookman Old Style"/>
                <a:cs typeface="Bookman Old Style"/>
                <a:sym typeface="Bookman Old Style"/>
              </a:rPr>
              <a:t>Proposed System</a:t>
            </a:r>
            <a:endParaRPr b="1" sz="3600">
              <a:solidFill>
                <a:srgbClr val="17365D"/>
              </a:solidFill>
              <a:latin typeface="Bookman Old Style"/>
              <a:ea typeface="Bookman Old Style"/>
              <a:cs typeface="Bookman Old Style"/>
              <a:sym typeface="Bookman Old Style"/>
            </a:endParaRPr>
          </a:p>
        </p:txBody>
      </p:sp>
      <p:sp>
        <p:nvSpPr>
          <p:cNvPr id="1048661" name="Google Shape;179;p21"/>
          <p:cNvSpPr txBox="1"/>
          <p:nvPr/>
        </p:nvSpPr>
        <p:spPr>
          <a:xfrm>
            <a:off x="295406" y="2307372"/>
            <a:ext cx="8382000" cy="37857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algn="l" indent="0" lvl="0" marL="0" marR="0" rtl="0">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048662" name="Google Shape;180;p21"/>
          <p:cNvSpPr txBox="1"/>
          <p:nvPr>
            <p:ph type="body" idx="1"/>
          </p:nvPr>
        </p:nvSpPr>
        <p:spPr>
          <a:xfrm>
            <a:off x="353250" y="2062100"/>
            <a:ext cx="8437500" cy="4795800"/>
          </a:xfrm>
          <a:prstGeom prst="rect"/>
          <a:noFill/>
          <a:ln>
            <a:noFill/>
          </a:ln>
        </p:spPr>
        <p:txBody>
          <a:bodyPr anchor="t" anchorCtr="0" bIns="45700" lIns="91425" rIns="91425" spcFirstLastPara="1" tIns="45700" wrap="square">
            <a:noAutofit/>
          </a:bodyPr>
          <a:p>
            <a:pPr algn="just" indent="0" lvl="0" marL="342900" rtl="0">
              <a:spcBef>
                <a:spcPts val="0"/>
              </a:spcBef>
              <a:spcAft>
                <a:spcPts val="0"/>
              </a:spcAft>
              <a:buNone/>
            </a:pPr>
            <a:r>
              <a:rPr sz="3000" lang="en-US">
                <a:latin typeface="Bookman Old Style"/>
                <a:ea typeface="Bookman Old Style"/>
                <a:cs typeface="Bookman Old Style"/>
                <a:sym typeface="Bookman Old Style"/>
              </a:rPr>
              <a:t>examples. This forces our neural network to adjust its parameters in order to minimise the loss function.</a:t>
            </a:r>
            <a:endParaRPr sz="3000">
              <a:latin typeface="Bookman Old Style"/>
              <a:ea typeface="Bookman Old Style"/>
              <a:cs typeface="Bookman Old Style"/>
              <a:sym typeface="Bookman Old Style"/>
            </a:endParaRPr>
          </a:p>
          <a:p>
            <a:pPr algn="just" indent="0" lvl="0" marL="342900" rtl="0">
              <a:spcBef>
                <a:spcPts val="0"/>
              </a:spcBef>
              <a:spcAft>
                <a:spcPts val="0"/>
              </a:spcAft>
              <a:buNone/>
            </a:pPr>
            <a:r>
              <a:rPr b="1" sz="3000" lang="en-US">
                <a:latin typeface="Bookman Old Style"/>
                <a:ea typeface="Bookman Old Style"/>
                <a:cs typeface="Bookman Old Style"/>
                <a:sym typeface="Bookman Old Style"/>
              </a:rPr>
              <a:t>Triplet loss function:</a:t>
            </a:r>
            <a:endParaRPr b="1" sz="3000">
              <a:latin typeface="Bookman Old Style"/>
              <a:ea typeface="Bookman Old Style"/>
              <a:cs typeface="Bookman Old Style"/>
              <a:sym typeface="Bookman Old Style"/>
            </a:endParaRPr>
          </a:p>
          <a:p>
            <a:pPr algn="just" indent="0" lvl="0" marL="342900" rtl="0">
              <a:spcBef>
                <a:spcPts val="0"/>
              </a:spcBef>
              <a:spcAft>
                <a:spcPts val="0"/>
              </a:spcAft>
              <a:buNone/>
            </a:pPr>
            <a:r>
              <a:rPr b="1" sz="3000" lang="en-US">
                <a:latin typeface="Bookman Old Style"/>
                <a:ea typeface="Bookman Old Style"/>
                <a:cs typeface="Bookman Old Style"/>
                <a:sym typeface="Bookman Old Style"/>
              </a:rPr>
              <a:t>	</a:t>
            </a:r>
            <a:endParaRPr b="1" sz="3000">
              <a:latin typeface="Bookman Old Style"/>
              <a:ea typeface="Bookman Old Style"/>
              <a:cs typeface="Bookman Old Style"/>
              <a:sym typeface="Bookman Old Style"/>
            </a:endParaRPr>
          </a:p>
        </p:txBody>
      </p:sp>
      <p:sp>
        <p:nvSpPr>
          <p:cNvPr id="1048663" name="Google Shape;181;p21"/>
          <p:cNvSpPr/>
          <p:nvPr/>
        </p:nvSpPr>
        <p:spPr>
          <a:xfrm>
            <a:off x="4795838" y="-14785"/>
            <a:ext cx="4343400" cy="1919700"/>
          </a:xfrm>
          <a:prstGeom prst="rect"/>
          <a:solidFill>
            <a:srgbClr val="FDCF51"/>
          </a:solidFill>
          <a:ln w="25400" cap="flat" cmpd="sng">
            <a:solidFill>
              <a:srgbClr val="FDCF51"/>
            </a:solidFill>
            <a:prstDash val="solid"/>
            <a:round/>
            <a:headEnd type="none" w="sm" len="sm"/>
            <a:tailEnd type="none" w="sm" len="sm"/>
          </a:ln>
        </p:spPr>
        <p:txBody>
          <a:bodyPr anchor="ctr" anchorCtr="0" bIns="45700" lIns="91425" rIns="91425" spcFirstLastPara="1" tIns="45700" wrap="square">
            <a:noAutofit/>
          </a:bodyPr>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Abstract</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Introduction</a:t>
            </a:r>
            <a:endParaRPr sz="1800">
              <a:solidFill>
                <a:srgbClr val="0C0C0C"/>
              </a:solidFill>
              <a:latin typeface="Bookman Old Style"/>
              <a:ea typeface="Bookman Old Style"/>
              <a:cs typeface="Bookman Old Style"/>
              <a:sym typeface="Bookman Old Style"/>
            </a:endParaRP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Existing System</a:t>
            </a:r>
          </a:p>
          <a:p>
            <a:pPr algn="l" indent="0" lvl="0" marL="0" marR="0" rtl="0">
              <a:spcBef>
                <a:spcPts val="0"/>
              </a:spcBef>
              <a:spcAft>
                <a:spcPts val="0"/>
              </a:spcAft>
              <a:buNone/>
            </a:pPr>
            <a:r>
              <a:rPr b="1" sz="1800" lang="en-US">
                <a:solidFill>
                  <a:srgbClr val="0C0C0C"/>
                </a:solidFill>
                <a:latin typeface="Bookman Old Style"/>
                <a:ea typeface="Bookman Old Style"/>
                <a:cs typeface="Bookman Old Style"/>
                <a:sym typeface="Bookman Old Style"/>
              </a:rPr>
              <a:t>Proposed System</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Software/Hardware Requirements</a:t>
            </a:r>
          </a:p>
          <a:p>
            <a:pPr algn="l" indent="0" lvl="0" marL="0" marR="0" rtl="0">
              <a:spcBef>
                <a:spcPts val="0"/>
              </a:spcBef>
              <a:spcAft>
                <a:spcPts val="0"/>
              </a:spcAft>
              <a:buNone/>
            </a:pPr>
            <a:r>
              <a:rPr sz="1800" lang="en-US">
                <a:solidFill>
                  <a:srgbClr val="0C0C0C"/>
                </a:solidFill>
                <a:latin typeface="Bookman Old Style"/>
                <a:ea typeface="Bookman Old Style"/>
                <a:cs typeface="Bookman Old Style"/>
                <a:sym typeface="Bookman Old Style"/>
              </a:rPr>
              <a:t>References</a:t>
            </a:r>
            <a:endParaRPr sz="1800">
              <a:solidFill>
                <a:srgbClr val="0C0C0C"/>
              </a:solidFill>
              <a:latin typeface="Bookman Old Style"/>
              <a:ea typeface="Bookman Old Style"/>
              <a:cs typeface="Bookman Old Style"/>
              <a:sym typeface="Bookman Old Style"/>
            </a:endParaRPr>
          </a:p>
        </p:txBody>
      </p:sp>
      <p:pic>
        <p:nvPicPr>
          <p:cNvPr id="2097153" name="Google Shape;182;p21"/>
          <p:cNvPicPr preferRelativeResize="0">
            <a:picLocks/>
          </p:cNvPicPr>
          <p:nvPr/>
        </p:nvPicPr>
        <p:blipFill>
          <a:blip xmlns:r="http://schemas.openxmlformats.org/officeDocument/2006/relationships" r:embed="rId1">
            <a:alphaModFix/>
          </a:blip>
          <a:stretch>
            <a:fillRect/>
          </a:stretch>
        </p:blipFill>
        <p:spPr>
          <a:xfrm>
            <a:off x="652502" y="4771600"/>
            <a:ext cx="2399924" cy="1737725"/>
          </a:xfrm>
          <a:prstGeom prst="rect"/>
          <a:noFill/>
          <a:ln>
            <a:noFill/>
          </a:ln>
        </p:spPr>
      </p:pic>
      <p:pic>
        <p:nvPicPr>
          <p:cNvPr id="2097154" name="Google Shape;183;p21"/>
          <p:cNvPicPr preferRelativeResize="0">
            <a:picLocks/>
          </p:cNvPicPr>
          <p:nvPr/>
        </p:nvPicPr>
        <p:blipFill>
          <a:blip xmlns:r="http://schemas.openxmlformats.org/officeDocument/2006/relationships" r:embed="rId2">
            <a:alphaModFix/>
          </a:blip>
          <a:stretch>
            <a:fillRect/>
          </a:stretch>
        </p:blipFill>
        <p:spPr>
          <a:xfrm>
            <a:off x="3599675" y="4734353"/>
            <a:ext cx="2399925" cy="1812210"/>
          </a:xfrm>
          <a:prstGeom prst="rect"/>
          <a:noFill/>
          <a:ln>
            <a:noFill/>
          </a:ln>
        </p:spPr>
      </p:pic>
      <p:pic>
        <p:nvPicPr>
          <p:cNvPr id="2097155" name="Google Shape;184;p21"/>
          <p:cNvPicPr preferRelativeResize="0">
            <a:picLocks/>
          </p:cNvPicPr>
          <p:nvPr/>
        </p:nvPicPr>
        <p:blipFill>
          <a:blip xmlns:r="http://schemas.openxmlformats.org/officeDocument/2006/relationships" r:embed="rId3">
            <a:alphaModFix/>
          </a:blip>
          <a:stretch>
            <a:fillRect/>
          </a:stretch>
        </p:blipFill>
        <p:spPr>
          <a:xfrm>
            <a:off x="6277475" y="4740481"/>
            <a:ext cx="2399925" cy="1799944"/>
          </a:xfrm>
          <a:prstGeom prst="rect"/>
          <a:noFill/>
          <a:ln>
            <a:noFill/>
          </a:ln>
        </p:spPr>
      </p:pic>
      <p:sp>
        <p:nvSpPr>
          <p:cNvPr id="1048664" name="Google Shape;185;p21"/>
          <p:cNvSpPr txBox="1"/>
          <p:nvPr/>
        </p:nvSpPr>
        <p:spPr>
          <a:xfrm>
            <a:off x="872025" y="4236000"/>
            <a:ext cx="2180400" cy="646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600" lang="en-US">
                <a:latin typeface="Calibri"/>
                <a:ea typeface="Calibri"/>
                <a:cs typeface="Calibri"/>
                <a:sym typeface="Calibri"/>
              </a:rPr>
              <a:t>ANCHOR</a:t>
            </a:r>
            <a:endParaRPr sz="2600">
              <a:latin typeface="Calibri"/>
              <a:ea typeface="Calibri"/>
              <a:cs typeface="Calibri"/>
              <a:sym typeface="Calibri"/>
            </a:endParaRPr>
          </a:p>
        </p:txBody>
      </p:sp>
      <p:sp>
        <p:nvSpPr>
          <p:cNvPr id="1048665" name="Google Shape;186;p21"/>
          <p:cNvSpPr txBox="1"/>
          <p:nvPr/>
        </p:nvSpPr>
        <p:spPr>
          <a:xfrm>
            <a:off x="3924550" y="4263200"/>
            <a:ext cx="2180400" cy="3936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600" lang="en-US">
                <a:latin typeface="Calibri"/>
                <a:ea typeface="Calibri"/>
                <a:cs typeface="Calibri"/>
                <a:sym typeface="Calibri"/>
              </a:rPr>
              <a:t>POSITIVE</a:t>
            </a:r>
            <a:endParaRPr sz="2600">
              <a:latin typeface="Calibri"/>
              <a:ea typeface="Calibri"/>
              <a:cs typeface="Calibri"/>
              <a:sym typeface="Calibri"/>
            </a:endParaRPr>
          </a:p>
        </p:txBody>
      </p:sp>
      <p:sp>
        <p:nvSpPr>
          <p:cNvPr id="1048666" name="Google Shape;187;p21"/>
          <p:cNvSpPr txBox="1"/>
          <p:nvPr/>
        </p:nvSpPr>
        <p:spPr>
          <a:xfrm>
            <a:off x="6342650" y="4213475"/>
            <a:ext cx="2180400" cy="5208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600" lang="en-US">
                <a:latin typeface="Calibri"/>
                <a:ea typeface="Calibri"/>
                <a:cs typeface="Calibri"/>
                <a:sym typeface="Calibri"/>
              </a:rPr>
              <a:t>NEGATIVE</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ONEPLUS A5010</dc:creator>
  <dcterms:created xsi:type="dcterms:W3CDTF">2019-09-05T04:57:36Z</dcterms:created>
  <dcterms:modified xsi:type="dcterms:W3CDTF">2019-09-05T04:57:36Z</dcterms:modified>
</cp:coreProperties>
</file>