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zT4Mk4EIdY5Ph+t+DisCVKxwk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e5a6186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be5a61868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e5a6186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be5a61868_0_2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be5a618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be5a61868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be5a6186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7be5a61868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e71a72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be71a7274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e5a61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be5a6186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pdf/1503.03832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0" y="5257800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50"/>
              <a:buFont typeface="Arial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Presented by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0F243E"/>
              </a:buClr>
              <a:buSzPts val="1850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B.Anirudh, 17211A0529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0F243E"/>
              </a:buClr>
              <a:buSzPts val="1850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A.Vinod, 17211A0506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0F243E"/>
              </a:buClr>
              <a:buSzPts val="1850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B.Rohith, 17211A0530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0F243E"/>
              </a:buClr>
              <a:buSzPts val="1850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K.Venu, 18215A0503 </a:t>
            </a:r>
            <a:endParaRPr b="1" sz="1850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3867150"/>
            <a:ext cx="9144000" cy="400050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Under the Guidance of </a:t>
            </a:r>
            <a:endParaRPr b="1" i="0" sz="2000" u="none" cap="none" strike="noStrike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609600" y="1905000"/>
            <a:ext cx="8001000" cy="1752600"/>
          </a:xfrm>
          <a:prstGeom prst="roundRect">
            <a:avLst>
              <a:gd fmla="val 16667" name="adj"/>
            </a:avLst>
          </a:prstGeom>
          <a:solidFill>
            <a:srgbClr val="0406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Security using Facial Recognition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0" y="4267200"/>
            <a:ext cx="9144000" cy="1015663"/>
          </a:xfrm>
          <a:prstGeom prst="rect">
            <a:avLst/>
          </a:prstGeom>
          <a:solidFill>
            <a:srgbClr val="FDC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Dr.Amjan Shaik, </a:t>
            </a:r>
            <a:r>
              <a:rPr b="1" i="0" lang="en-US" sz="1600" u="none" cap="none" strike="noStrike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Professor &amp; Associate HOD</a:t>
            </a:r>
            <a:endParaRPr b="1" i="0" sz="2000" u="none" cap="none" strike="noStrike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 V Raju Institute of Technology, Narsapur </a:t>
            </a:r>
            <a:endParaRPr b="1" i="0" sz="2000" u="none" cap="none" strike="noStrike">
              <a:solidFill>
                <a:srgbClr val="00206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http://vishnu.edu.in/uploadnews/logo.jpg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386" y="0"/>
            <a:ext cx="160961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e5a61868_0_2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be5a61868_0_247"/>
          <p:cNvSpPr txBox="1"/>
          <p:nvPr>
            <p:ph idx="1" type="body"/>
          </p:nvPr>
        </p:nvSpPr>
        <p:spPr>
          <a:xfrm>
            <a:off x="457200" y="2057400"/>
            <a:ext cx="8449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b="1"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Batch</a:t>
            </a: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: It is a set of input images for training.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b="1"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Deep Architecture</a:t>
            </a: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	It is a FaceNet model. It is a 22 layers deep neural network that directly trains its output to be a 128 dimensional embedding. It uses lot many convolutional layers and pooling layers.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b="1"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L2 normalisation</a:t>
            </a: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	It reduces the values of a vector to less than 1,so that the values are in restricted range.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4" name="Google Shape;174;g7be5a61868_0_247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Architectural Model</a:t>
            </a:r>
            <a:endParaRPr b="1" sz="3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5" name="Google Shape;175;g7be5a61868_0_247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Architectural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e5a61868_0_2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be5a61868_0_257"/>
          <p:cNvSpPr txBox="1"/>
          <p:nvPr>
            <p:ph idx="1" type="body"/>
          </p:nvPr>
        </p:nvSpPr>
        <p:spPr>
          <a:xfrm>
            <a:off x="457200" y="2057400"/>
            <a:ext cx="8449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b="1"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Triplet Loss: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where A=anchor image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			   P=positive image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          N=negative image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          𝝰=margin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2" name="Google Shape;182;g7be5a61868_0_257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Architectural Model</a:t>
            </a:r>
            <a:endParaRPr b="1" sz="3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3" name="Google Shape;183;g7be5a61868_0_257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Architectural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4" name="Google Shape;184;g7be5a61868_0_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62" y="2928325"/>
            <a:ext cx="79633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e5a61868_0_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0" name="Google Shape;190;g7be5a61868_0_82"/>
          <p:cNvSpPr txBox="1"/>
          <p:nvPr>
            <p:ph idx="1" type="body"/>
          </p:nvPr>
        </p:nvSpPr>
        <p:spPr>
          <a:xfrm>
            <a:off x="335250" y="2361225"/>
            <a:ext cx="8473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AutoNum type="arabicPeriod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Creating a database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AutoNum type="arabicPeriod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Uploading trusted faces embeddings into database 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AutoNum type="arabicPeriod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Capture image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AutoNum type="arabicPeriod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Preprocessing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AutoNum type="arabicPeriod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Compute embeddings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AutoNum type="arabicPeriod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Compare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AutoNum type="arabicPeriod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Recognise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1" name="Google Shape;191;g7be5a61868_0_82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 b="1" sz="3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2" name="Google Shape;192;g7be5a61868_0_82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be5a61868_0_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be5a61868_0_164"/>
          <p:cNvSpPr txBox="1"/>
          <p:nvPr>
            <p:ph idx="1" type="body"/>
          </p:nvPr>
        </p:nvSpPr>
        <p:spPr>
          <a:xfrm>
            <a:off x="457200" y="2057400"/>
            <a:ext cx="82296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latin typeface="Bookman Old Style"/>
                <a:ea typeface="Bookman Old Style"/>
                <a:cs typeface="Bookman Old Style"/>
                <a:sym typeface="Bookman Old Style"/>
              </a:rPr>
              <a:t>1.Creating database</a:t>
            </a:r>
            <a:endParaRPr b="1"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9" name="Google Shape;199;g7be5a61868_0_164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Diagrams/ER Diagrams/Flow Charts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7be5a61868_0_164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1" name="Google Shape;201;g7be5a61868_0_164"/>
          <p:cNvSpPr/>
          <p:nvPr/>
        </p:nvSpPr>
        <p:spPr>
          <a:xfrm>
            <a:off x="1597325" y="3230925"/>
            <a:ext cx="816000" cy="5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img 1</a:t>
            </a:r>
            <a:endParaRPr sz="2000"/>
          </a:p>
        </p:txBody>
      </p:sp>
      <p:sp>
        <p:nvSpPr>
          <p:cNvPr id="202" name="Google Shape;202;g7be5a61868_0_164"/>
          <p:cNvSpPr/>
          <p:nvPr/>
        </p:nvSpPr>
        <p:spPr>
          <a:xfrm>
            <a:off x="1597325" y="4128300"/>
            <a:ext cx="816000" cy="5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img 2</a:t>
            </a:r>
            <a:endParaRPr sz="2000"/>
          </a:p>
        </p:txBody>
      </p:sp>
      <p:sp>
        <p:nvSpPr>
          <p:cNvPr id="203" name="Google Shape;203;g7be5a61868_0_164"/>
          <p:cNvSpPr/>
          <p:nvPr/>
        </p:nvSpPr>
        <p:spPr>
          <a:xfrm>
            <a:off x="1597325" y="5105350"/>
            <a:ext cx="816000" cy="5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img 3</a:t>
            </a:r>
            <a:endParaRPr sz="2000"/>
          </a:p>
        </p:txBody>
      </p:sp>
      <p:sp>
        <p:nvSpPr>
          <p:cNvPr id="204" name="Google Shape;204;g7be5a61868_0_164"/>
          <p:cNvSpPr/>
          <p:nvPr/>
        </p:nvSpPr>
        <p:spPr>
          <a:xfrm>
            <a:off x="3333500" y="3732825"/>
            <a:ext cx="1875000" cy="1143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FaceNet neural network</a:t>
            </a:r>
            <a:endParaRPr sz="2000"/>
          </a:p>
        </p:txBody>
      </p:sp>
      <p:sp>
        <p:nvSpPr>
          <p:cNvPr id="205" name="Google Shape;205;g7be5a61868_0_164"/>
          <p:cNvSpPr/>
          <p:nvPr/>
        </p:nvSpPr>
        <p:spPr>
          <a:xfrm>
            <a:off x="6458675" y="3325925"/>
            <a:ext cx="1289400" cy="198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Database</a:t>
            </a:r>
            <a:endParaRPr sz="2000"/>
          </a:p>
        </p:txBody>
      </p:sp>
      <p:cxnSp>
        <p:nvCxnSpPr>
          <p:cNvPr id="206" name="Google Shape;206;g7be5a61868_0_164"/>
          <p:cNvCxnSpPr>
            <a:stCxn id="201" idx="3"/>
            <a:endCxn id="204" idx="1"/>
          </p:cNvCxnSpPr>
          <p:nvPr/>
        </p:nvCxnSpPr>
        <p:spPr>
          <a:xfrm>
            <a:off x="2413325" y="3500025"/>
            <a:ext cx="920100" cy="804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7be5a61868_0_164"/>
          <p:cNvCxnSpPr>
            <a:stCxn id="202" idx="3"/>
            <a:endCxn id="204" idx="1"/>
          </p:cNvCxnSpPr>
          <p:nvPr/>
        </p:nvCxnSpPr>
        <p:spPr>
          <a:xfrm flipH="1" rot="10800000">
            <a:off x="2413325" y="4304400"/>
            <a:ext cx="920100" cy="9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7be5a61868_0_164"/>
          <p:cNvCxnSpPr>
            <a:stCxn id="203" idx="3"/>
            <a:endCxn id="204" idx="1"/>
          </p:cNvCxnSpPr>
          <p:nvPr/>
        </p:nvCxnSpPr>
        <p:spPr>
          <a:xfrm flipH="1" rot="10800000">
            <a:off x="2413325" y="4304350"/>
            <a:ext cx="920100" cy="1070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g7be5a61868_0_164"/>
          <p:cNvCxnSpPr>
            <a:stCxn id="204" idx="3"/>
          </p:cNvCxnSpPr>
          <p:nvPr/>
        </p:nvCxnSpPr>
        <p:spPr>
          <a:xfrm flipH="1" rot="10800000">
            <a:off x="5208500" y="3732825"/>
            <a:ext cx="1267500" cy="571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7be5a61868_0_164"/>
          <p:cNvCxnSpPr>
            <a:stCxn id="204" idx="3"/>
            <a:endCxn id="205" idx="2"/>
          </p:cNvCxnSpPr>
          <p:nvPr/>
        </p:nvCxnSpPr>
        <p:spPr>
          <a:xfrm>
            <a:off x="5208500" y="4304325"/>
            <a:ext cx="1250100" cy="1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7be5a61868_0_164"/>
          <p:cNvCxnSpPr>
            <a:stCxn id="204" idx="3"/>
          </p:cNvCxnSpPr>
          <p:nvPr/>
        </p:nvCxnSpPr>
        <p:spPr>
          <a:xfrm>
            <a:off x="5208500" y="4304325"/>
            <a:ext cx="1250100" cy="522300"/>
          </a:xfrm>
          <a:prstGeom prst="straightConnector1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be71a7274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be71a7274_0_20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Diagrams/ER Diagrams/Flow Charts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7be71a7274_0_20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9" name="Google Shape;219;g7be71a7274_0_20"/>
          <p:cNvSpPr txBox="1"/>
          <p:nvPr/>
        </p:nvSpPr>
        <p:spPr>
          <a:xfrm>
            <a:off x="457200" y="2339325"/>
            <a:ext cx="8544900" cy="4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1" lang="en-US" sz="2600" u="sng">
                <a:latin typeface="Bookman Old Style"/>
                <a:ea typeface="Bookman Old Style"/>
                <a:cs typeface="Bookman Old Style"/>
                <a:sym typeface="Bookman Old Style"/>
              </a:rPr>
              <a:t>2)Facial Recognition</a:t>
            </a:r>
            <a:endParaRPr b="1"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endParaRPr b="1"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0" name="Google Shape;220;g7be71a7274_0_20"/>
          <p:cNvSpPr/>
          <p:nvPr/>
        </p:nvSpPr>
        <p:spPr>
          <a:xfrm>
            <a:off x="711850" y="3159900"/>
            <a:ext cx="1579925" cy="8160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capture image</a:t>
            </a:r>
            <a:endParaRPr sz="1700"/>
          </a:p>
        </p:txBody>
      </p:sp>
      <p:sp>
        <p:nvSpPr>
          <p:cNvPr id="221" name="Google Shape;221;g7be71a7274_0_20"/>
          <p:cNvSpPr/>
          <p:nvPr/>
        </p:nvSpPr>
        <p:spPr>
          <a:xfrm>
            <a:off x="2777925" y="3194625"/>
            <a:ext cx="13368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Preprocess</a:t>
            </a:r>
            <a:endParaRPr sz="1700"/>
          </a:p>
        </p:txBody>
      </p:sp>
      <p:sp>
        <p:nvSpPr>
          <p:cNvPr id="222" name="Google Shape;222;g7be71a7274_0_20"/>
          <p:cNvSpPr/>
          <p:nvPr/>
        </p:nvSpPr>
        <p:spPr>
          <a:xfrm>
            <a:off x="4462050" y="3177225"/>
            <a:ext cx="1423800" cy="8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Compute embeddings via CNN</a:t>
            </a:r>
            <a:endParaRPr sz="1700"/>
          </a:p>
        </p:txBody>
      </p:sp>
      <p:cxnSp>
        <p:nvCxnSpPr>
          <p:cNvPr id="223" name="Google Shape;223;g7be71a7274_0_20"/>
          <p:cNvCxnSpPr>
            <a:stCxn id="220" idx="5"/>
            <a:endCxn id="221" idx="1"/>
          </p:cNvCxnSpPr>
          <p:nvPr/>
        </p:nvCxnSpPr>
        <p:spPr>
          <a:xfrm>
            <a:off x="2133783" y="3567900"/>
            <a:ext cx="644100" cy="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g7be71a7274_0_20"/>
          <p:cNvCxnSpPr>
            <a:stCxn id="221" idx="3"/>
            <a:endCxn id="222" idx="1"/>
          </p:cNvCxnSpPr>
          <p:nvPr/>
        </p:nvCxnSpPr>
        <p:spPr>
          <a:xfrm>
            <a:off x="4114725" y="3585225"/>
            <a:ext cx="34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g7be71a7274_0_20"/>
          <p:cNvSpPr/>
          <p:nvPr/>
        </p:nvSpPr>
        <p:spPr>
          <a:xfrm>
            <a:off x="6302425" y="4271050"/>
            <a:ext cx="12501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Compare</a:t>
            </a:r>
            <a:endParaRPr sz="1700"/>
          </a:p>
        </p:txBody>
      </p:sp>
      <p:cxnSp>
        <p:nvCxnSpPr>
          <p:cNvPr id="226" name="Google Shape;226;g7be71a7274_0_20"/>
          <p:cNvCxnSpPr>
            <a:stCxn id="222" idx="2"/>
            <a:endCxn id="225" idx="1"/>
          </p:cNvCxnSpPr>
          <p:nvPr/>
        </p:nvCxnSpPr>
        <p:spPr>
          <a:xfrm>
            <a:off x="5173950" y="3993225"/>
            <a:ext cx="1128600" cy="84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g7be71a7274_0_20"/>
          <p:cNvSpPr/>
          <p:nvPr/>
        </p:nvSpPr>
        <p:spPr>
          <a:xfrm>
            <a:off x="6927450" y="2621675"/>
            <a:ext cx="1128600" cy="1215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Database</a:t>
            </a:r>
            <a:endParaRPr sz="1700"/>
          </a:p>
        </p:txBody>
      </p:sp>
      <p:sp>
        <p:nvSpPr>
          <p:cNvPr id="228" name="Google Shape;228;g7be71a7274_0_20"/>
          <p:cNvSpPr/>
          <p:nvPr/>
        </p:nvSpPr>
        <p:spPr>
          <a:xfrm rot="-3763127">
            <a:off x="6365288" y="3833035"/>
            <a:ext cx="644038" cy="20823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be71a7274_0_20"/>
          <p:cNvSpPr/>
          <p:nvPr/>
        </p:nvSpPr>
        <p:spPr>
          <a:xfrm>
            <a:off x="3819650" y="4271050"/>
            <a:ext cx="1909800" cy="1371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Match?</a:t>
            </a:r>
            <a:endParaRPr sz="1700"/>
          </a:p>
        </p:txBody>
      </p:sp>
      <p:cxnSp>
        <p:nvCxnSpPr>
          <p:cNvPr id="230" name="Google Shape;230;g7be71a7274_0_20"/>
          <p:cNvCxnSpPr>
            <a:stCxn id="225" idx="1"/>
            <a:endCxn id="229" idx="3"/>
          </p:cNvCxnSpPr>
          <p:nvPr/>
        </p:nvCxnSpPr>
        <p:spPr>
          <a:xfrm flipH="1">
            <a:off x="5729425" y="4842550"/>
            <a:ext cx="573000" cy="11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7be71a7274_0_20"/>
          <p:cNvCxnSpPr>
            <a:stCxn id="229" idx="1"/>
          </p:cNvCxnSpPr>
          <p:nvPr/>
        </p:nvCxnSpPr>
        <p:spPr>
          <a:xfrm flipH="1">
            <a:off x="2569550" y="4956850"/>
            <a:ext cx="12501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g7be71a7274_0_20"/>
          <p:cNvSpPr txBox="1"/>
          <p:nvPr/>
        </p:nvSpPr>
        <p:spPr>
          <a:xfrm>
            <a:off x="2899450" y="4477925"/>
            <a:ext cx="79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g7be71a7274_0_20"/>
          <p:cNvCxnSpPr>
            <a:stCxn id="229" idx="2"/>
          </p:cNvCxnSpPr>
          <p:nvPr/>
        </p:nvCxnSpPr>
        <p:spPr>
          <a:xfrm rot="5400000">
            <a:off x="3455000" y="4878700"/>
            <a:ext cx="555600" cy="20835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g7be71a7274_0_20"/>
          <p:cNvSpPr txBox="1"/>
          <p:nvPr/>
        </p:nvSpPr>
        <p:spPr>
          <a:xfrm>
            <a:off x="3055725" y="5746825"/>
            <a:ext cx="573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7be71a7274_0_20"/>
          <p:cNvSpPr/>
          <p:nvPr/>
        </p:nvSpPr>
        <p:spPr>
          <a:xfrm>
            <a:off x="1510550" y="4618288"/>
            <a:ext cx="1059000" cy="5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Allow</a:t>
            </a:r>
            <a:endParaRPr sz="2000"/>
          </a:p>
        </p:txBody>
      </p:sp>
      <p:sp>
        <p:nvSpPr>
          <p:cNvPr id="236" name="Google Shape;236;g7be71a7274_0_20"/>
          <p:cNvSpPr/>
          <p:nvPr/>
        </p:nvSpPr>
        <p:spPr>
          <a:xfrm>
            <a:off x="1510550" y="5816275"/>
            <a:ext cx="1059000" cy="4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Reject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/>
          <p:nvPr/>
        </p:nvSpPr>
        <p:spPr>
          <a:xfrm>
            <a:off x="4800600" y="951"/>
            <a:ext cx="4343400" cy="198046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0" y="1364440"/>
            <a:ext cx="4795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736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0" i="0" sz="3600" u="none" cap="none" strike="noStrike">
              <a:solidFill>
                <a:srgbClr val="1736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295406" y="2307372"/>
            <a:ext cx="8382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5" name="Google Shape;245;p14"/>
          <p:cNvSpPr txBox="1"/>
          <p:nvPr>
            <p:ph idx="1" type="body"/>
          </p:nvPr>
        </p:nvSpPr>
        <p:spPr>
          <a:xfrm>
            <a:off x="381000" y="2062103"/>
            <a:ext cx="8437634" cy="4414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For Journal Papers:</a:t>
            </a: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Florian schroff, Dmitry kalenichenko, James Philbin (2015). FaceNet: A unified embedding for face recognition and clustering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https://arxiv.org/pdf/1503.03832.pdf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For Books:</a:t>
            </a: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[1]. Aurelien Geron: “Hands on machine learning using scikit-learn and tensorflow ”, pp. Total page</a:t>
            </a:r>
            <a:r>
              <a:rPr lang="en-US"/>
              <a:t> </a:t>
            </a: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number-568, Shroff publishers and distributors pvt. ltd., year of publication - 2017. 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651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4795838" y="-14785"/>
            <a:ext cx="4343400" cy="2010771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1"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0" y="3100388"/>
            <a:ext cx="9144000" cy="8620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953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4343400" y="2667000"/>
            <a:ext cx="9906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-US" sz="10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2895600" y="123825"/>
            <a:ext cx="4343400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b="0" i="0" lang="en-US" sz="8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and 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795838" y="0"/>
            <a:ext cx="4343400" cy="20574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4795838" cy="2057399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 b="1" i="0" sz="32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73625" y="2244525"/>
            <a:ext cx="8669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Through this project we are going to create a facial recognition system which can detect faces of the intruders.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First, we will be storing the facial images of some trusted persons in a database.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Whenever a person shows up, the snapshots of his face is given as input to our application.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795838" y="0"/>
            <a:ext cx="4343400" cy="20574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1"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0"/>
            <a:ext cx="4795800" cy="20574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 b="1" i="0" sz="32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73625" y="2244525"/>
            <a:ext cx="8669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 	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Our application compares the given person’s face with facial images in our database thereby authenticating that user.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064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 user is a trusted person then our application will notify that person is a trusted one or else it says that he/she is not a trusted one.</a:t>
            </a:r>
            <a:r>
              <a:rPr b="0" i="0" lang="en-US" sz="11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b="1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0" y="1"/>
            <a:ext cx="4795838" cy="19812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0" y="1335087"/>
            <a:ext cx="479583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736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b="0" i="0" sz="3600" u="none" cap="none" strike="noStrike">
              <a:solidFill>
                <a:srgbClr val="1736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300600" y="2297100"/>
            <a:ext cx="8542800" cy="4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Security now a days has become a major concern in many areas.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This project can enhance the security in a system by using facial recognition as a means of verifying the person.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Here we’ll be using a convolutional neural network to recognize a person’s face.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4800600" y="0"/>
            <a:ext cx="4343400" cy="198046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152400" y="1278562"/>
            <a:ext cx="4795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736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 b="0" i="0" sz="3600" u="none" cap="none" strike="noStrike">
              <a:solidFill>
                <a:srgbClr val="1736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295400" y="2307375"/>
            <a:ext cx="8576700" cy="4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</a:t>
            </a:r>
            <a:r>
              <a:rPr b="1" i="0" lang="en-US" sz="3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FaceFirst:</a:t>
            </a: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a fully automated, user friendly, live-video surveillance facial recognition system. It generates a message to the owner whenever a known face is detected. It can even work in low resolution environments.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</a:t>
            </a:r>
            <a:r>
              <a:rPr b="1" i="0" lang="en-US" sz="3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3D facial recognition: </a:t>
            </a:r>
            <a:endParaRPr b="1" i="0" sz="3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technique uses a 3D sensor to capture details of the face from all angles.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 b="1" i="0" sz="3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795838" y="-14785"/>
            <a:ext cx="4343400" cy="2010771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4800600" y="0"/>
            <a:ext cx="4343400" cy="19806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152400" y="1278562"/>
            <a:ext cx="479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736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 b="0" i="0" sz="3600" u="none" cap="none" strike="noStrike">
              <a:solidFill>
                <a:srgbClr val="1736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295400" y="2307375"/>
            <a:ext cx="8576700" cy="4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captures all the necessary details like depth of the eye sockets, shape of nose, chin etc..The advantage of this system is that face can be identified from a variety of angles and also in different light conditions.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kman Old Style"/>
              <a:buAutoNum type="arabicPeriod" startAt="3"/>
            </a:pPr>
            <a:r>
              <a:rPr b="1" i="0" lang="en-US" sz="3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skin texture analysis:</a:t>
            </a:r>
            <a:endParaRPr b="1" i="0" sz="3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technique captures the visual details of the skin and then uses the unique lines, spots, patterns on the face to characterise a face.</a:t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 b="1" i="0" sz="3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4795838" y="-14785"/>
            <a:ext cx="4343400" cy="2010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/>
          <p:nvPr/>
        </p:nvSpPr>
        <p:spPr>
          <a:xfrm>
            <a:off x="4800600" y="951"/>
            <a:ext cx="4343400" cy="198046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0" y="1364440"/>
            <a:ext cx="4795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736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 b="1" i="0" sz="3600" u="none" cap="none" strike="noStrike">
              <a:solidFill>
                <a:srgbClr val="1736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295406" y="2307372"/>
            <a:ext cx="8382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381000" y="2062103"/>
            <a:ext cx="8437634" cy="4414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Our system uses a deep neural network known as </a:t>
            </a:r>
            <a:r>
              <a:rPr b="1"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FaceNet </a:t>
            </a: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which has been designed by google researchers in 2015.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This FaceNet outputs a 128 dimensional vector embeddings which is used to uniquely characterise a person’s face.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ookman Old Style"/>
              <a:buChar char="•"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Our algorithm compares the new person’s image vector embeddings with the one’s in the database to determine whether a person is a trusted one or not.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4795838" y="-14785"/>
            <a:ext cx="4343400" cy="19197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4800600" y="951"/>
            <a:ext cx="4343400" cy="198046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0" y="990600"/>
            <a:ext cx="479583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7365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 b="1" i="0" sz="2800" u="none" cap="none" strike="noStrike">
              <a:solidFill>
                <a:srgbClr val="17365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14288" y="6553200"/>
            <a:ext cx="7168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295406" y="2307372"/>
            <a:ext cx="8382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381000" y="2062103"/>
            <a:ext cx="8437634" cy="4414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u="sng"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requirements:</a:t>
            </a:r>
            <a:endParaRPr b="1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Python environment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Tensorflow framework(keras)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Linux OS (preferable)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b="1" lang="en-US" u="sng">
                <a:latin typeface="Bookman Old Style"/>
                <a:ea typeface="Bookman Old Style"/>
                <a:cs typeface="Bookman Old Style"/>
                <a:sym typeface="Bookman Old Style"/>
              </a:rPr>
              <a:t>Hardware requirements:</a:t>
            </a:r>
            <a:endParaRPr b="1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8 GB RAM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1 GHZ processor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Camera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4795838" y="-14785"/>
            <a:ext cx="4343400" cy="2010771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e5a61868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be5a61868_0_0"/>
          <p:cNvSpPr txBox="1"/>
          <p:nvPr>
            <p:ph idx="1" type="body"/>
          </p:nvPr>
        </p:nvSpPr>
        <p:spPr>
          <a:xfrm>
            <a:off x="457200" y="2057400"/>
            <a:ext cx="8449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5" name="Google Shape;165;g7be5a61868_0_0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Architectural Model</a:t>
            </a:r>
            <a:endParaRPr b="1" sz="3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6" name="Google Shape;166;g7be5a61868_0_0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Architectural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7" name="Google Shape;167;g7be5a6186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00" y="2871275"/>
            <a:ext cx="7604575" cy="28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2019-09-05T04:57:36Z</dcterms:created>
  <dc:creator>ONEPLUS A5010</dc:creator>
</cp:coreProperties>
</file>