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710b8b8b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710b8b8b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710b8b8b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710b8b8b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710b8b8b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710b8b8b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710b8b8b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710b8b8b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710b8b8b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710b8b8b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710b8b8b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710b8b8b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710b8b8b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710b8b8b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71cbbd8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71cbbd8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710b8b8b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710b8b8b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710b8b8b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710b8b8b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710b8b8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710b8b8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710b8b8b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710b8b8b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71cbbd8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71cbbd8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71cbbd8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71cbbd8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71cbbd8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71cbbd8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710b8b8b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710b8b8b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710b8b8b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710b8b8b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4c5aa31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4c5aa31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710b8b8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10b8b8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710b8b8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10b8b8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710b8b8b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710b8b8b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710b8b8b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710b8b8b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10b8b8b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10b8b8b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710b8b8b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710b8b8b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710b8b8b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710b8b8b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7500" y="0"/>
            <a:ext cx="9132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3" name="Google Shape;53;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4" name="Google Shape;54;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rgbClr val="343C44"/>
              </a:buClr>
              <a:buSzPts val="3600"/>
              <a:buNone/>
              <a:defRPr b="1" sz="3600">
                <a:solidFill>
                  <a:srgbClr val="343C44"/>
                </a:solidFill>
              </a:defRPr>
            </a:lvl1pPr>
            <a:lvl2pPr lvl="1" rtl="0" algn="ctr">
              <a:lnSpc>
                <a:spcPct val="100000"/>
              </a:lnSpc>
              <a:spcBef>
                <a:spcPts val="0"/>
              </a:spcBef>
              <a:spcAft>
                <a:spcPts val="0"/>
              </a:spcAft>
              <a:buClr>
                <a:srgbClr val="343C44"/>
              </a:buClr>
              <a:buSzPts val="3600"/>
              <a:buNone/>
              <a:defRPr b="1" sz="3600">
                <a:solidFill>
                  <a:srgbClr val="343C44"/>
                </a:solidFill>
              </a:defRPr>
            </a:lvl2pPr>
            <a:lvl3pPr lvl="2" rtl="0" algn="ctr">
              <a:lnSpc>
                <a:spcPct val="100000"/>
              </a:lnSpc>
              <a:spcBef>
                <a:spcPts val="0"/>
              </a:spcBef>
              <a:spcAft>
                <a:spcPts val="0"/>
              </a:spcAft>
              <a:buClr>
                <a:srgbClr val="343C44"/>
              </a:buClr>
              <a:buSzPts val="3600"/>
              <a:buNone/>
              <a:defRPr b="1" sz="3600">
                <a:solidFill>
                  <a:srgbClr val="343C44"/>
                </a:solidFill>
              </a:defRPr>
            </a:lvl3pPr>
            <a:lvl4pPr lvl="3" rtl="0" algn="ctr">
              <a:lnSpc>
                <a:spcPct val="100000"/>
              </a:lnSpc>
              <a:spcBef>
                <a:spcPts val="0"/>
              </a:spcBef>
              <a:spcAft>
                <a:spcPts val="0"/>
              </a:spcAft>
              <a:buClr>
                <a:srgbClr val="343C44"/>
              </a:buClr>
              <a:buSzPts val="3600"/>
              <a:buNone/>
              <a:defRPr b="1" sz="3600">
                <a:solidFill>
                  <a:srgbClr val="343C44"/>
                </a:solidFill>
              </a:defRPr>
            </a:lvl4pPr>
            <a:lvl5pPr lvl="4" rtl="0" algn="ctr">
              <a:lnSpc>
                <a:spcPct val="100000"/>
              </a:lnSpc>
              <a:spcBef>
                <a:spcPts val="0"/>
              </a:spcBef>
              <a:spcAft>
                <a:spcPts val="0"/>
              </a:spcAft>
              <a:buClr>
                <a:srgbClr val="343C44"/>
              </a:buClr>
              <a:buSzPts val="3600"/>
              <a:buNone/>
              <a:defRPr b="1" sz="3600">
                <a:solidFill>
                  <a:srgbClr val="343C44"/>
                </a:solidFill>
              </a:defRPr>
            </a:lvl5pPr>
            <a:lvl6pPr lvl="5" rtl="0" algn="ctr">
              <a:lnSpc>
                <a:spcPct val="100000"/>
              </a:lnSpc>
              <a:spcBef>
                <a:spcPts val="0"/>
              </a:spcBef>
              <a:spcAft>
                <a:spcPts val="0"/>
              </a:spcAft>
              <a:buClr>
                <a:srgbClr val="343C44"/>
              </a:buClr>
              <a:buSzPts val="3600"/>
              <a:buNone/>
              <a:defRPr b="1" sz="3600">
                <a:solidFill>
                  <a:srgbClr val="343C44"/>
                </a:solidFill>
              </a:defRPr>
            </a:lvl6pPr>
            <a:lvl7pPr lvl="6" rtl="0" algn="ctr">
              <a:lnSpc>
                <a:spcPct val="100000"/>
              </a:lnSpc>
              <a:spcBef>
                <a:spcPts val="0"/>
              </a:spcBef>
              <a:spcAft>
                <a:spcPts val="0"/>
              </a:spcAft>
              <a:buClr>
                <a:srgbClr val="343C44"/>
              </a:buClr>
              <a:buSzPts val="3600"/>
              <a:buNone/>
              <a:defRPr b="1" sz="3600">
                <a:solidFill>
                  <a:srgbClr val="343C44"/>
                </a:solidFill>
              </a:defRPr>
            </a:lvl7pPr>
            <a:lvl8pPr lvl="7" rtl="0" algn="ctr">
              <a:lnSpc>
                <a:spcPct val="100000"/>
              </a:lnSpc>
              <a:spcBef>
                <a:spcPts val="0"/>
              </a:spcBef>
              <a:spcAft>
                <a:spcPts val="0"/>
              </a:spcAft>
              <a:buClr>
                <a:srgbClr val="343C44"/>
              </a:buClr>
              <a:buSzPts val="3600"/>
              <a:buNone/>
              <a:defRPr b="1" sz="3600">
                <a:solidFill>
                  <a:srgbClr val="343C44"/>
                </a:solidFill>
              </a:defRPr>
            </a:lvl8pPr>
            <a:lvl9pPr lvl="8" rtl="0" algn="ctr">
              <a:lnSpc>
                <a:spcPct val="100000"/>
              </a:lnSpc>
              <a:spcBef>
                <a:spcPts val="0"/>
              </a:spcBef>
              <a:spcAft>
                <a:spcPts val="0"/>
              </a:spcAft>
              <a:buClr>
                <a:srgbClr val="343C44"/>
              </a:buClr>
              <a:buSzPts val="3600"/>
              <a:buNone/>
              <a:defRPr b="1" sz="3600">
                <a:solidFill>
                  <a:srgbClr val="343C44"/>
                </a:solidFill>
              </a:defRPr>
            </a:lvl9pPr>
          </a:lstStyle>
          <a:p/>
        </p:txBody>
      </p:sp>
      <p:sp>
        <p:nvSpPr>
          <p:cNvPr id="56" name="Google Shape;56;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sz="1800">
                <a:solidFill>
                  <a:srgbClr val="FFFFFF"/>
                </a:solidFill>
              </a:defRPr>
            </a:lvl1pPr>
            <a:lvl2pPr lvl="1" rtl="0" algn="ctr">
              <a:lnSpc>
                <a:spcPct val="100000"/>
              </a:lnSpc>
              <a:spcBef>
                <a:spcPts val="0"/>
              </a:spcBef>
              <a:spcAft>
                <a:spcPts val="0"/>
              </a:spcAft>
              <a:buClr>
                <a:srgbClr val="FFFFFF"/>
              </a:buClr>
              <a:buSzPts val="1800"/>
              <a:buNone/>
              <a:defRPr sz="1800">
                <a:solidFill>
                  <a:srgbClr val="FFFFFF"/>
                </a:solidFill>
              </a:defRPr>
            </a:lvl2pPr>
            <a:lvl3pPr lvl="2" rtl="0" algn="ctr">
              <a:lnSpc>
                <a:spcPct val="100000"/>
              </a:lnSpc>
              <a:spcBef>
                <a:spcPts val="0"/>
              </a:spcBef>
              <a:spcAft>
                <a:spcPts val="0"/>
              </a:spcAft>
              <a:buClr>
                <a:srgbClr val="FFFFFF"/>
              </a:buClr>
              <a:buSzPts val="1800"/>
              <a:buNone/>
              <a:defRPr sz="1800">
                <a:solidFill>
                  <a:srgbClr val="FFFFFF"/>
                </a:solidFill>
              </a:defRPr>
            </a:lvl3pPr>
            <a:lvl4pPr lvl="3" rtl="0" algn="ctr">
              <a:lnSpc>
                <a:spcPct val="100000"/>
              </a:lnSpc>
              <a:spcBef>
                <a:spcPts val="0"/>
              </a:spcBef>
              <a:spcAft>
                <a:spcPts val="0"/>
              </a:spcAft>
              <a:buClr>
                <a:srgbClr val="FFFFFF"/>
              </a:buClr>
              <a:buSzPts val="1800"/>
              <a:buNone/>
              <a:defRPr sz="1800">
                <a:solidFill>
                  <a:srgbClr val="FFFFFF"/>
                </a:solidFill>
              </a:defRPr>
            </a:lvl4pPr>
            <a:lvl5pPr lvl="4" rtl="0" algn="ctr">
              <a:lnSpc>
                <a:spcPct val="100000"/>
              </a:lnSpc>
              <a:spcBef>
                <a:spcPts val="0"/>
              </a:spcBef>
              <a:spcAft>
                <a:spcPts val="0"/>
              </a:spcAft>
              <a:buClr>
                <a:srgbClr val="FFFFFF"/>
              </a:buClr>
              <a:buSzPts val="1800"/>
              <a:buNone/>
              <a:defRPr sz="1800">
                <a:solidFill>
                  <a:srgbClr val="FFFFFF"/>
                </a:solidFill>
              </a:defRPr>
            </a:lvl5pPr>
            <a:lvl6pPr lvl="5" rtl="0" algn="ctr">
              <a:lnSpc>
                <a:spcPct val="100000"/>
              </a:lnSpc>
              <a:spcBef>
                <a:spcPts val="0"/>
              </a:spcBef>
              <a:spcAft>
                <a:spcPts val="0"/>
              </a:spcAft>
              <a:buClr>
                <a:srgbClr val="FFFFFF"/>
              </a:buClr>
              <a:buSzPts val="1800"/>
              <a:buNone/>
              <a:defRPr sz="1800">
                <a:solidFill>
                  <a:srgbClr val="FFFFFF"/>
                </a:solidFill>
              </a:defRPr>
            </a:lvl6pPr>
            <a:lvl7pPr lvl="6" rtl="0" algn="ctr">
              <a:lnSpc>
                <a:spcPct val="100000"/>
              </a:lnSpc>
              <a:spcBef>
                <a:spcPts val="0"/>
              </a:spcBef>
              <a:spcAft>
                <a:spcPts val="0"/>
              </a:spcAft>
              <a:buClr>
                <a:srgbClr val="FFFFFF"/>
              </a:buClr>
              <a:buSzPts val="1800"/>
              <a:buNone/>
              <a:defRPr sz="1800">
                <a:solidFill>
                  <a:srgbClr val="FFFFFF"/>
                </a:solidFill>
              </a:defRPr>
            </a:lvl7pPr>
            <a:lvl8pPr lvl="7" rtl="0" algn="ctr">
              <a:lnSpc>
                <a:spcPct val="100000"/>
              </a:lnSpc>
              <a:spcBef>
                <a:spcPts val="0"/>
              </a:spcBef>
              <a:spcAft>
                <a:spcPts val="0"/>
              </a:spcAft>
              <a:buClr>
                <a:srgbClr val="FFFFFF"/>
              </a:buClr>
              <a:buSzPts val="1800"/>
              <a:buNone/>
              <a:defRPr sz="1800">
                <a:solidFill>
                  <a:srgbClr val="FFFFFF"/>
                </a:solidFill>
              </a:defRPr>
            </a:lvl8pPr>
            <a:lvl9pPr lvl="8" rtl="0" algn="ctr">
              <a:lnSpc>
                <a:spcPct val="100000"/>
              </a:lnSpc>
              <a:spcBef>
                <a:spcPts val="0"/>
              </a:spcBef>
              <a:spcAft>
                <a:spcPts val="0"/>
              </a:spcAft>
              <a:buClr>
                <a:srgbClr val="FFFFFF"/>
              </a:buClr>
              <a:buSzPts val="1800"/>
              <a:buNone/>
              <a:defRPr sz="1800">
                <a:solidFill>
                  <a:srgbClr val="FFFFFF"/>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434343"/>
                </a:solidFill>
              </a:defRPr>
            </a:lvl1pPr>
            <a:lvl2pPr lvl="1" rtl="0" algn="r">
              <a:lnSpc>
                <a:spcPct val="100000"/>
              </a:lnSpc>
              <a:spcAft>
                <a:spcPts val="0"/>
              </a:spcAft>
              <a:buNone/>
              <a:defRPr sz="1000">
                <a:solidFill>
                  <a:srgbClr val="434343"/>
                </a:solidFill>
              </a:defRPr>
            </a:lvl2pPr>
            <a:lvl3pPr lvl="2" rtl="0" algn="r">
              <a:lnSpc>
                <a:spcPct val="100000"/>
              </a:lnSpc>
              <a:spcAft>
                <a:spcPts val="0"/>
              </a:spcAft>
              <a:buNone/>
              <a:defRPr sz="1000">
                <a:solidFill>
                  <a:srgbClr val="434343"/>
                </a:solidFill>
              </a:defRPr>
            </a:lvl3pPr>
            <a:lvl4pPr lvl="3" rtl="0" algn="r">
              <a:lnSpc>
                <a:spcPct val="100000"/>
              </a:lnSpc>
              <a:spcAft>
                <a:spcPts val="0"/>
              </a:spcAft>
              <a:buNone/>
              <a:defRPr sz="1000">
                <a:solidFill>
                  <a:srgbClr val="434343"/>
                </a:solidFill>
              </a:defRPr>
            </a:lvl4pPr>
            <a:lvl5pPr lvl="4" rtl="0" algn="r">
              <a:lnSpc>
                <a:spcPct val="100000"/>
              </a:lnSpc>
              <a:spcAft>
                <a:spcPts val="0"/>
              </a:spcAft>
              <a:buNone/>
              <a:defRPr sz="1000">
                <a:solidFill>
                  <a:srgbClr val="434343"/>
                </a:solidFill>
              </a:defRPr>
            </a:lvl5pPr>
            <a:lvl6pPr lvl="5" rtl="0" algn="r">
              <a:lnSpc>
                <a:spcPct val="100000"/>
              </a:lnSpc>
              <a:spcAft>
                <a:spcPts val="0"/>
              </a:spcAft>
              <a:buNone/>
              <a:defRPr sz="1000">
                <a:solidFill>
                  <a:srgbClr val="434343"/>
                </a:solidFill>
              </a:defRPr>
            </a:lvl6pPr>
            <a:lvl7pPr lvl="6" rtl="0" algn="r">
              <a:lnSpc>
                <a:spcPct val="100000"/>
              </a:lnSpc>
              <a:spcAft>
                <a:spcPts val="0"/>
              </a:spcAft>
              <a:buNone/>
              <a:defRPr sz="1000">
                <a:solidFill>
                  <a:srgbClr val="434343"/>
                </a:solidFill>
              </a:defRPr>
            </a:lvl7pPr>
            <a:lvl8pPr lvl="7" rtl="0" algn="r">
              <a:lnSpc>
                <a:spcPct val="100000"/>
              </a:lnSpc>
              <a:spcAft>
                <a:spcPts val="0"/>
              </a:spcAft>
              <a:buNone/>
              <a:defRPr sz="1000">
                <a:solidFill>
                  <a:srgbClr val="434343"/>
                </a:solidFill>
              </a:defRPr>
            </a:lvl8pPr>
            <a:lvl9pPr lvl="8" rtl="0"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4800"/>
              <a:buNone/>
              <a:defRPr b="1" sz="4800">
                <a:solidFill>
                  <a:schemeClr val="dk1"/>
                </a:solidFill>
              </a:defRPr>
            </a:lvl1pPr>
            <a:lvl2pPr lvl="1" rtl="0" algn="r">
              <a:lnSpc>
                <a:spcPct val="100000"/>
              </a:lnSpc>
              <a:spcBef>
                <a:spcPts val="0"/>
              </a:spcBef>
              <a:spcAft>
                <a:spcPts val="0"/>
              </a:spcAft>
              <a:buClr>
                <a:schemeClr val="dk1"/>
              </a:buClr>
              <a:buSzPts val="4800"/>
              <a:buNone/>
              <a:defRPr b="1" sz="4800">
                <a:solidFill>
                  <a:schemeClr val="dk1"/>
                </a:solidFill>
              </a:defRPr>
            </a:lvl2pPr>
            <a:lvl3pPr lvl="2" rtl="0" algn="r">
              <a:lnSpc>
                <a:spcPct val="100000"/>
              </a:lnSpc>
              <a:spcBef>
                <a:spcPts val="0"/>
              </a:spcBef>
              <a:spcAft>
                <a:spcPts val="0"/>
              </a:spcAft>
              <a:buClr>
                <a:schemeClr val="dk1"/>
              </a:buClr>
              <a:buSzPts val="4800"/>
              <a:buNone/>
              <a:defRPr b="1" sz="4800">
                <a:solidFill>
                  <a:schemeClr val="dk1"/>
                </a:solidFill>
              </a:defRPr>
            </a:lvl3pPr>
            <a:lvl4pPr lvl="3" rtl="0" algn="r">
              <a:lnSpc>
                <a:spcPct val="100000"/>
              </a:lnSpc>
              <a:spcBef>
                <a:spcPts val="0"/>
              </a:spcBef>
              <a:spcAft>
                <a:spcPts val="0"/>
              </a:spcAft>
              <a:buClr>
                <a:schemeClr val="dk1"/>
              </a:buClr>
              <a:buSzPts val="4800"/>
              <a:buNone/>
              <a:defRPr b="1" sz="4800">
                <a:solidFill>
                  <a:schemeClr val="dk1"/>
                </a:solidFill>
              </a:defRPr>
            </a:lvl4pPr>
            <a:lvl5pPr lvl="4" rtl="0" algn="r">
              <a:lnSpc>
                <a:spcPct val="100000"/>
              </a:lnSpc>
              <a:spcBef>
                <a:spcPts val="0"/>
              </a:spcBef>
              <a:spcAft>
                <a:spcPts val="0"/>
              </a:spcAft>
              <a:buClr>
                <a:schemeClr val="dk1"/>
              </a:buClr>
              <a:buSzPts val="4800"/>
              <a:buNone/>
              <a:defRPr b="1" sz="4800">
                <a:solidFill>
                  <a:schemeClr val="dk1"/>
                </a:solidFill>
              </a:defRPr>
            </a:lvl5pPr>
            <a:lvl6pPr lvl="5" rtl="0" algn="r">
              <a:lnSpc>
                <a:spcPct val="100000"/>
              </a:lnSpc>
              <a:spcBef>
                <a:spcPts val="0"/>
              </a:spcBef>
              <a:spcAft>
                <a:spcPts val="0"/>
              </a:spcAft>
              <a:buClr>
                <a:schemeClr val="dk1"/>
              </a:buClr>
              <a:buSzPts val="4800"/>
              <a:buNone/>
              <a:defRPr b="1" sz="4800">
                <a:solidFill>
                  <a:schemeClr val="dk1"/>
                </a:solidFill>
              </a:defRPr>
            </a:lvl6pPr>
            <a:lvl7pPr lvl="6" rtl="0" algn="r">
              <a:lnSpc>
                <a:spcPct val="100000"/>
              </a:lnSpc>
              <a:spcBef>
                <a:spcPts val="0"/>
              </a:spcBef>
              <a:spcAft>
                <a:spcPts val="0"/>
              </a:spcAft>
              <a:buClr>
                <a:schemeClr val="dk1"/>
              </a:buClr>
              <a:buSzPts val="4800"/>
              <a:buNone/>
              <a:defRPr b="1" sz="4800">
                <a:solidFill>
                  <a:schemeClr val="dk1"/>
                </a:solidFill>
              </a:defRPr>
            </a:lvl7pPr>
            <a:lvl8pPr lvl="7" rtl="0" algn="r">
              <a:lnSpc>
                <a:spcPct val="100000"/>
              </a:lnSpc>
              <a:spcBef>
                <a:spcPts val="0"/>
              </a:spcBef>
              <a:spcAft>
                <a:spcPts val="0"/>
              </a:spcAft>
              <a:buClr>
                <a:schemeClr val="dk1"/>
              </a:buClr>
              <a:buSzPts val="4800"/>
              <a:buNone/>
              <a:defRPr b="1" sz="4800">
                <a:solidFill>
                  <a:schemeClr val="dk1"/>
                </a:solidFill>
              </a:defRPr>
            </a:lvl8pPr>
            <a:lvl9pPr lvl="8" rtl="0" algn="r">
              <a:lnSpc>
                <a:spcPct val="100000"/>
              </a:lnSpc>
              <a:spcBef>
                <a:spcPts val="0"/>
              </a:spcBef>
              <a:spcAft>
                <a:spcPts val="0"/>
              </a:spcAft>
              <a:buClr>
                <a:schemeClr val="dk1"/>
              </a:buClr>
              <a:buSzPts val="4800"/>
              <a:buNone/>
              <a:defRPr b="1" sz="4800">
                <a:solidFill>
                  <a:schemeClr val="dk1"/>
                </a:solidFill>
              </a:defRPr>
            </a:lvl9pPr>
          </a:lstStyle>
          <a:p/>
        </p:txBody>
      </p:sp>
      <p:sp>
        <p:nvSpPr>
          <p:cNvPr id="61" name="Google Shape;61;p14"/>
          <p:cNvSpPr txBox="1"/>
          <p:nvPr>
            <p:ph idx="1" type="body"/>
          </p:nvPr>
        </p:nvSpPr>
        <p:spPr>
          <a:xfrm>
            <a:off x="2601000" y="518875"/>
            <a:ext cx="5913300" cy="4064100"/>
          </a:xfrm>
          <a:prstGeom prst="rect">
            <a:avLst/>
          </a:prstGeom>
          <a:noFill/>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2" name="Google Shape;6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spTree>
      <p:nvGrpSpPr>
        <p:cNvPr id="63" name="Shape 63"/>
        <p:cNvGrpSpPr/>
        <p:nvPr/>
      </p:nvGrpSpPr>
      <p:grpSpPr>
        <a:xfrm>
          <a:off x="0" y="0"/>
          <a:ext cx="0" cy="0"/>
          <a:chOff x="0" y="0"/>
          <a:chExt cx="0" cy="0"/>
        </a:xfrm>
      </p:grpSpPr>
      <p:sp>
        <p:nvSpPr>
          <p:cNvPr id="64" name="Google Shape;64;p15"/>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5"/>
          <p:cNvGrpSpPr/>
          <p:nvPr/>
        </p:nvGrpSpPr>
        <p:grpSpPr>
          <a:xfrm>
            <a:off x="311112" y="4512638"/>
            <a:ext cx="2812694" cy="150575"/>
            <a:chOff x="0" y="3797750"/>
            <a:chExt cx="9144000" cy="150575"/>
          </a:xfrm>
        </p:grpSpPr>
        <p:cxnSp>
          <p:nvCxnSpPr>
            <p:cNvPr id="66" name="Google Shape;66;p15"/>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67" name="Google Shape;67;p15"/>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68" name="Google Shape;68;p15"/>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69" name="Google Shape;69;p15"/>
          <p:cNvSpPr txBox="1"/>
          <p:nvPr>
            <p:ph type="title"/>
          </p:nvPr>
        </p:nvSpPr>
        <p:spPr>
          <a:xfrm>
            <a:off x="311700" y="555600"/>
            <a:ext cx="2808000" cy="7557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2400"/>
              <a:buNone/>
              <a:defRPr sz="2400">
                <a:solidFill>
                  <a:srgbClr val="FFFFFF"/>
                </a:solidFill>
              </a:defRPr>
            </a:lvl1pPr>
            <a:lvl2pPr lvl="1" rtl="0" algn="l">
              <a:lnSpc>
                <a:spcPct val="100000"/>
              </a:lnSpc>
              <a:spcBef>
                <a:spcPts val="0"/>
              </a:spcBef>
              <a:spcAft>
                <a:spcPts val="0"/>
              </a:spcAft>
              <a:buClr>
                <a:srgbClr val="FFFFFF"/>
              </a:buClr>
              <a:buSzPts val="2400"/>
              <a:buNone/>
              <a:defRPr sz="2400">
                <a:solidFill>
                  <a:srgbClr val="FFFFFF"/>
                </a:solidFill>
              </a:defRPr>
            </a:lvl2pPr>
            <a:lvl3pPr lvl="2" rtl="0" algn="l">
              <a:lnSpc>
                <a:spcPct val="100000"/>
              </a:lnSpc>
              <a:spcBef>
                <a:spcPts val="0"/>
              </a:spcBef>
              <a:spcAft>
                <a:spcPts val="0"/>
              </a:spcAft>
              <a:buClr>
                <a:srgbClr val="FFFFFF"/>
              </a:buClr>
              <a:buSzPts val="2400"/>
              <a:buNone/>
              <a:defRPr sz="2400">
                <a:solidFill>
                  <a:srgbClr val="FFFFFF"/>
                </a:solidFill>
              </a:defRPr>
            </a:lvl3pPr>
            <a:lvl4pPr lvl="3" rtl="0" algn="l">
              <a:lnSpc>
                <a:spcPct val="100000"/>
              </a:lnSpc>
              <a:spcBef>
                <a:spcPts val="0"/>
              </a:spcBef>
              <a:spcAft>
                <a:spcPts val="0"/>
              </a:spcAft>
              <a:buClr>
                <a:srgbClr val="FFFFFF"/>
              </a:buClr>
              <a:buSzPts val="2400"/>
              <a:buNone/>
              <a:defRPr sz="2400">
                <a:solidFill>
                  <a:srgbClr val="FFFFFF"/>
                </a:solidFill>
              </a:defRPr>
            </a:lvl4pPr>
            <a:lvl5pPr lvl="4" rtl="0" algn="l">
              <a:lnSpc>
                <a:spcPct val="100000"/>
              </a:lnSpc>
              <a:spcBef>
                <a:spcPts val="0"/>
              </a:spcBef>
              <a:spcAft>
                <a:spcPts val="0"/>
              </a:spcAft>
              <a:buClr>
                <a:srgbClr val="FFFFFF"/>
              </a:buClr>
              <a:buSzPts val="2400"/>
              <a:buNone/>
              <a:defRPr sz="2400">
                <a:solidFill>
                  <a:srgbClr val="FFFFFF"/>
                </a:solidFill>
              </a:defRPr>
            </a:lvl5pPr>
            <a:lvl6pPr lvl="5" rtl="0" algn="l">
              <a:lnSpc>
                <a:spcPct val="100000"/>
              </a:lnSpc>
              <a:spcBef>
                <a:spcPts val="0"/>
              </a:spcBef>
              <a:spcAft>
                <a:spcPts val="0"/>
              </a:spcAft>
              <a:buClr>
                <a:srgbClr val="FFFFFF"/>
              </a:buClr>
              <a:buSzPts val="2400"/>
              <a:buNone/>
              <a:defRPr sz="2400">
                <a:solidFill>
                  <a:srgbClr val="FFFFFF"/>
                </a:solidFill>
              </a:defRPr>
            </a:lvl6pPr>
            <a:lvl7pPr lvl="6" rtl="0" algn="l">
              <a:lnSpc>
                <a:spcPct val="100000"/>
              </a:lnSpc>
              <a:spcBef>
                <a:spcPts val="0"/>
              </a:spcBef>
              <a:spcAft>
                <a:spcPts val="0"/>
              </a:spcAft>
              <a:buClr>
                <a:srgbClr val="FFFFFF"/>
              </a:buClr>
              <a:buSzPts val="2400"/>
              <a:buNone/>
              <a:defRPr sz="2400">
                <a:solidFill>
                  <a:srgbClr val="FFFFFF"/>
                </a:solidFill>
              </a:defRPr>
            </a:lvl7pPr>
            <a:lvl8pPr lvl="7" rtl="0" algn="l">
              <a:lnSpc>
                <a:spcPct val="100000"/>
              </a:lnSpc>
              <a:spcBef>
                <a:spcPts val="0"/>
              </a:spcBef>
              <a:spcAft>
                <a:spcPts val="0"/>
              </a:spcAft>
              <a:buClr>
                <a:srgbClr val="FFFFFF"/>
              </a:buClr>
              <a:buSzPts val="2400"/>
              <a:buNone/>
              <a:defRPr sz="2400">
                <a:solidFill>
                  <a:srgbClr val="FFFFFF"/>
                </a:solidFill>
              </a:defRPr>
            </a:lvl8pPr>
            <a:lvl9pPr lvl="8" rtl="0" algn="l">
              <a:lnSpc>
                <a:spcPct val="100000"/>
              </a:lnSpc>
              <a:spcBef>
                <a:spcPts val="0"/>
              </a:spcBef>
              <a:spcAft>
                <a:spcPts val="0"/>
              </a:spcAft>
              <a:buClr>
                <a:srgbClr val="FFFFFF"/>
              </a:buClr>
              <a:buSzPts val="2400"/>
              <a:buNone/>
              <a:defRPr sz="2400">
                <a:solidFill>
                  <a:srgbClr val="FFFFFF"/>
                </a:solidFill>
              </a:defRPr>
            </a:lvl9pPr>
          </a:lstStyle>
          <a:p/>
        </p:txBody>
      </p:sp>
      <p:sp>
        <p:nvSpPr>
          <p:cNvPr id="70" name="Google Shape;70;p15"/>
          <p:cNvSpPr txBox="1"/>
          <p:nvPr>
            <p:ph idx="1" type="body"/>
          </p:nvPr>
        </p:nvSpPr>
        <p:spPr>
          <a:xfrm>
            <a:off x="311700" y="1389600"/>
            <a:ext cx="2808000" cy="2886300"/>
          </a:xfrm>
          <a:prstGeom prst="rect">
            <a:avLst/>
          </a:prstGeom>
          <a:noFill/>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71" name="Google Shape;7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5">
    <p:bg>
      <p:bgPr>
        <a:solidFill>
          <a:srgbClr val="FFFFFF"/>
        </a:solidFill>
      </p:bgPr>
    </p:bg>
    <p:spTree>
      <p:nvGrpSpPr>
        <p:cNvPr id="72"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291875" y="406900"/>
            <a:ext cx="4813500" cy="1388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p:txBody>
      </p:sp>
      <p:sp>
        <p:nvSpPr>
          <p:cNvPr id="75" name="Google Shape;75;p16"/>
          <p:cNvSpPr txBox="1"/>
          <p:nvPr>
            <p:ph idx="1" type="body"/>
          </p:nvPr>
        </p:nvSpPr>
        <p:spPr>
          <a:xfrm>
            <a:off x="291975" y="1854951"/>
            <a:ext cx="4813500" cy="25770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6" name="Google Shape;7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6">
    <p:bg>
      <p:bgPr>
        <a:solidFill>
          <a:srgbClr val="FFFFFF"/>
        </a:solidFill>
      </p:bgPr>
    </p:bg>
    <p:spTree>
      <p:nvGrpSpPr>
        <p:cNvPr id="77" name="Shape 77"/>
        <p:cNvGrpSpPr/>
        <p:nvPr/>
      </p:nvGrpSpPr>
      <p:grpSpPr>
        <a:xfrm>
          <a:off x="0" y="0"/>
          <a:ext cx="0" cy="0"/>
          <a:chOff x="0" y="0"/>
          <a:chExt cx="0" cy="0"/>
        </a:xfrm>
      </p:grpSpPr>
      <p:sp>
        <p:nvSpPr>
          <p:cNvPr id="78" name="Google Shape;78;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txBox="1"/>
          <p:nvPr>
            <p:ph type="title"/>
          </p:nvPr>
        </p:nvSpPr>
        <p:spPr>
          <a:xfrm>
            <a:off x="351600" y="2736850"/>
            <a:ext cx="3997500" cy="13896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80" name="Google Shape;80;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9">
  <p:cSld name="AUTOLAYOUT_10">
    <p:bg>
      <p:bgPr>
        <a:solidFill>
          <a:srgbClr val="FFFFFF"/>
        </a:solidFill>
      </p:bgPr>
    </p:bg>
    <p:spTree>
      <p:nvGrpSpPr>
        <p:cNvPr id="81" name="Shape 81"/>
        <p:cNvGrpSpPr/>
        <p:nvPr/>
      </p:nvGrpSpPr>
      <p:grpSpPr>
        <a:xfrm>
          <a:off x="0" y="0"/>
          <a:ext cx="0" cy="0"/>
          <a:chOff x="0" y="0"/>
          <a:chExt cx="0" cy="0"/>
        </a:xfrm>
      </p:grpSpPr>
      <p:sp>
        <p:nvSpPr>
          <p:cNvPr id="82" name="Google Shape;82;p18"/>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txBox="1"/>
          <p:nvPr>
            <p:ph type="title"/>
          </p:nvPr>
        </p:nvSpPr>
        <p:spPr>
          <a:xfrm>
            <a:off x="836400" y="3032200"/>
            <a:ext cx="7490400" cy="15774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84" name="Google Shape;84;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1">
  <p:cSld name="AUTOLAYOUT_12">
    <p:bg>
      <p:bgPr>
        <a:solidFill>
          <a:srgbClr val="FFFFFF"/>
        </a:solidFill>
      </p:bgPr>
    </p:bg>
    <p:spTree>
      <p:nvGrpSpPr>
        <p:cNvPr id="85" name="Shape 85"/>
        <p:cNvGrpSpPr/>
        <p:nvPr/>
      </p:nvGrpSpPr>
      <p:grpSpPr>
        <a:xfrm>
          <a:off x="0" y="0"/>
          <a:ext cx="0" cy="0"/>
          <a:chOff x="0" y="0"/>
          <a:chExt cx="0" cy="0"/>
        </a:xfrm>
      </p:grpSpPr>
      <p:sp>
        <p:nvSpPr>
          <p:cNvPr id="86" name="Google Shape;86;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9"/>
          <p:cNvGrpSpPr/>
          <p:nvPr/>
        </p:nvGrpSpPr>
        <p:grpSpPr>
          <a:xfrm>
            <a:off x="2" y="4713898"/>
            <a:ext cx="3047923" cy="429600"/>
            <a:chOff x="-73" y="4713898"/>
            <a:chExt cx="3047923" cy="429600"/>
          </a:xfrm>
        </p:grpSpPr>
        <p:sp>
          <p:nvSpPr>
            <p:cNvPr id="88" name="Google Shape;88;p19"/>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9"/>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txBox="1"/>
          <p:nvPr>
            <p:ph type="title"/>
          </p:nvPr>
        </p:nvSpPr>
        <p:spPr>
          <a:xfrm>
            <a:off x="185350" y="352000"/>
            <a:ext cx="2683200" cy="4078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3000">
                <a:solidFill>
                  <a:srgbClr val="212121"/>
                </a:solidFill>
              </a:defRPr>
            </a:lvl1pPr>
            <a:lvl2pPr lvl="1" algn="l">
              <a:lnSpc>
                <a:spcPct val="100000"/>
              </a:lnSpc>
              <a:spcBef>
                <a:spcPts val="0"/>
              </a:spcBef>
              <a:spcAft>
                <a:spcPts val="0"/>
              </a:spcAft>
              <a:buNone/>
              <a:defRPr b="1" sz="3000">
                <a:solidFill>
                  <a:srgbClr val="212121"/>
                </a:solidFill>
              </a:defRPr>
            </a:lvl2pPr>
            <a:lvl3pPr lvl="2" algn="l">
              <a:lnSpc>
                <a:spcPct val="100000"/>
              </a:lnSpc>
              <a:spcBef>
                <a:spcPts val="0"/>
              </a:spcBef>
              <a:spcAft>
                <a:spcPts val="0"/>
              </a:spcAft>
              <a:buNone/>
              <a:defRPr b="1" sz="3000">
                <a:solidFill>
                  <a:srgbClr val="212121"/>
                </a:solidFill>
              </a:defRPr>
            </a:lvl3pPr>
            <a:lvl4pPr lvl="3" algn="l">
              <a:lnSpc>
                <a:spcPct val="100000"/>
              </a:lnSpc>
              <a:spcBef>
                <a:spcPts val="0"/>
              </a:spcBef>
              <a:spcAft>
                <a:spcPts val="0"/>
              </a:spcAft>
              <a:buNone/>
              <a:defRPr b="1" sz="3000">
                <a:solidFill>
                  <a:srgbClr val="212121"/>
                </a:solidFill>
              </a:defRPr>
            </a:lvl4pPr>
            <a:lvl5pPr lvl="4" algn="l">
              <a:lnSpc>
                <a:spcPct val="100000"/>
              </a:lnSpc>
              <a:spcBef>
                <a:spcPts val="0"/>
              </a:spcBef>
              <a:spcAft>
                <a:spcPts val="0"/>
              </a:spcAft>
              <a:buNone/>
              <a:defRPr b="1" sz="3000">
                <a:solidFill>
                  <a:srgbClr val="212121"/>
                </a:solidFill>
              </a:defRPr>
            </a:lvl5pPr>
            <a:lvl6pPr lvl="5" algn="l">
              <a:lnSpc>
                <a:spcPct val="100000"/>
              </a:lnSpc>
              <a:spcBef>
                <a:spcPts val="0"/>
              </a:spcBef>
              <a:spcAft>
                <a:spcPts val="0"/>
              </a:spcAft>
              <a:buNone/>
              <a:defRPr b="1" sz="3000">
                <a:solidFill>
                  <a:srgbClr val="212121"/>
                </a:solidFill>
              </a:defRPr>
            </a:lvl6pPr>
            <a:lvl7pPr lvl="6" algn="l">
              <a:lnSpc>
                <a:spcPct val="100000"/>
              </a:lnSpc>
              <a:spcBef>
                <a:spcPts val="0"/>
              </a:spcBef>
              <a:spcAft>
                <a:spcPts val="0"/>
              </a:spcAft>
              <a:buNone/>
              <a:defRPr b="1" sz="3000">
                <a:solidFill>
                  <a:srgbClr val="212121"/>
                </a:solidFill>
              </a:defRPr>
            </a:lvl7pPr>
            <a:lvl8pPr lvl="7" algn="l">
              <a:lnSpc>
                <a:spcPct val="100000"/>
              </a:lnSpc>
              <a:spcBef>
                <a:spcPts val="0"/>
              </a:spcBef>
              <a:spcAft>
                <a:spcPts val="0"/>
              </a:spcAft>
              <a:buNone/>
              <a:defRPr b="1" sz="3000">
                <a:solidFill>
                  <a:srgbClr val="212121"/>
                </a:solidFill>
              </a:defRPr>
            </a:lvl8pPr>
            <a:lvl9pPr lvl="8" algn="l">
              <a:lnSpc>
                <a:spcPct val="100000"/>
              </a:lnSpc>
              <a:spcBef>
                <a:spcPts val="0"/>
              </a:spcBef>
              <a:spcAft>
                <a:spcPts val="0"/>
              </a:spcAft>
              <a:buNone/>
              <a:defRPr b="1" sz="3000">
                <a:solidFill>
                  <a:srgbClr val="212121"/>
                </a:solidFill>
              </a:defRPr>
            </a:lvl9pPr>
          </a:lstStyle>
          <a:p/>
        </p:txBody>
      </p:sp>
      <p:sp>
        <p:nvSpPr>
          <p:cNvPr id="94" name="Google Shape;94;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3">
  <p:cSld name="AUTOLAYOUT_14">
    <p:spTree>
      <p:nvGrpSpPr>
        <p:cNvPr id="95" name="Shape 95"/>
        <p:cNvGrpSpPr/>
        <p:nvPr/>
      </p:nvGrpSpPr>
      <p:grpSpPr>
        <a:xfrm>
          <a:off x="0" y="0"/>
          <a:ext cx="0" cy="0"/>
          <a:chOff x="0" y="0"/>
          <a:chExt cx="0" cy="0"/>
        </a:xfrm>
      </p:grpSpPr>
      <p:sp>
        <p:nvSpPr>
          <p:cNvPr id="96" name="Google Shape;96;p20"/>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type="ctrTitle"/>
          </p:nvPr>
        </p:nvSpPr>
        <p:spPr>
          <a:xfrm>
            <a:off x="311700" y="3537800"/>
            <a:ext cx="8097600" cy="10059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99" name="Google Shape;99;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4">
  <p:cSld name="AUTOLAYOUT_15">
    <p:bg>
      <p:bgPr>
        <a:solidFill>
          <a:srgbClr val="FFFFFF"/>
        </a:solidFill>
      </p:bgPr>
    </p:bg>
    <p:spTree>
      <p:nvGrpSpPr>
        <p:cNvPr id="100" name="Shape 100"/>
        <p:cNvGrpSpPr/>
        <p:nvPr/>
      </p:nvGrpSpPr>
      <p:grpSpPr>
        <a:xfrm>
          <a:off x="0" y="0"/>
          <a:ext cx="0" cy="0"/>
          <a:chOff x="0" y="0"/>
          <a:chExt cx="0" cy="0"/>
        </a:xfrm>
      </p:grpSpPr>
      <p:sp>
        <p:nvSpPr>
          <p:cNvPr id="101" name="Google Shape;101;p2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21"/>
          <p:cNvGrpSpPr/>
          <p:nvPr/>
        </p:nvGrpSpPr>
        <p:grpSpPr>
          <a:xfrm>
            <a:off x="2" y="4713898"/>
            <a:ext cx="3047923" cy="429600"/>
            <a:chOff x="-73" y="4713898"/>
            <a:chExt cx="3047923" cy="429600"/>
          </a:xfrm>
        </p:grpSpPr>
        <p:sp>
          <p:nvSpPr>
            <p:cNvPr id="103" name="Google Shape;103;p21"/>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21"/>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txBox="1"/>
          <p:nvPr>
            <p:ph type="title"/>
          </p:nvPr>
        </p:nvSpPr>
        <p:spPr>
          <a:xfrm>
            <a:off x="185350" y="352000"/>
            <a:ext cx="2683200" cy="4078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3000">
                <a:solidFill>
                  <a:srgbClr val="212121"/>
                </a:solidFill>
              </a:defRPr>
            </a:lvl1pPr>
            <a:lvl2pPr lvl="1" algn="l">
              <a:lnSpc>
                <a:spcPct val="100000"/>
              </a:lnSpc>
              <a:spcBef>
                <a:spcPts val="0"/>
              </a:spcBef>
              <a:spcAft>
                <a:spcPts val="0"/>
              </a:spcAft>
              <a:buNone/>
              <a:defRPr b="1" sz="3000">
                <a:solidFill>
                  <a:srgbClr val="212121"/>
                </a:solidFill>
              </a:defRPr>
            </a:lvl2pPr>
            <a:lvl3pPr lvl="2" algn="l">
              <a:lnSpc>
                <a:spcPct val="100000"/>
              </a:lnSpc>
              <a:spcBef>
                <a:spcPts val="0"/>
              </a:spcBef>
              <a:spcAft>
                <a:spcPts val="0"/>
              </a:spcAft>
              <a:buNone/>
              <a:defRPr b="1" sz="3000">
                <a:solidFill>
                  <a:srgbClr val="212121"/>
                </a:solidFill>
              </a:defRPr>
            </a:lvl3pPr>
            <a:lvl4pPr lvl="3" algn="l">
              <a:lnSpc>
                <a:spcPct val="100000"/>
              </a:lnSpc>
              <a:spcBef>
                <a:spcPts val="0"/>
              </a:spcBef>
              <a:spcAft>
                <a:spcPts val="0"/>
              </a:spcAft>
              <a:buNone/>
              <a:defRPr b="1" sz="3000">
                <a:solidFill>
                  <a:srgbClr val="212121"/>
                </a:solidFill>
              </a:defRPr>
            </a:lvl4pPr>
            <a:lvl5pPr lvl="4" algn="l">
              <a:lnSpc>
                <a:spcPct val="100000"/>
              </a:lnSpc>
              <a:spcBef>
                <a:spcPts val="0"/>
              </a:spcBef>
              <a:spcAft>
                <a:spcPts val="0"/>
              </a:spcAft>
              <a:buNone/>
              <a:defRPr b="1" sz="3000">
                <a:solidFill>
                  <a:srgbClr val="212121"/>
                </a:solidFill>
              </a:defRPr>
            </a:lvl5pPr>
            <a:lvl6pPr lvl="5" algn="l">
              <a:lnSpc>
                <a:spcPct val="100000"/>
              </a:lnSpc>
              <a:spcBef>
                <a:spcPts val="0"/>
              </a:spcBef>
              <a:spcAft>
                <a:spcPts val="0"/>
              </a:spcAft>
              <a:buNone/>
              <a:defRPr b="1" sz="3000">
                <a:solidFill>
                  <a:srgbClr val="212121"/>
                </a:solidFill>
              </a:defRPr>
            </a:lvl6pPr>
            <a:lvl7pPr lvl="6" algn="l">
              <a:lnSpc>
                <a:spcPct val="100000"/>
              </a:lnSpc>
              <a:spcBef>
                <a:spcPts val="0"/>
              </a:spcBef>
              <a:spcAft>
                <a:spcPts val="0"/>
              </a:spcAft>
              <a:buNone/>
              <a:defRPr b="1" sz="3000">
                <a:solidFill>
                  <a:srgbClr val="212121"/>
                </a:solidFill>
              </a:defRPr>
            </a:lvl7pPr>
            <a:lvl8pPr lvl="7" algn="l">
              <a:lnSpc>
                <a:spcPct val="100000"/>
              </a:lnSpc>
              <a:spcBef>
                <a:spcPts val="0"/>
              </a:spcBef>
              <a:spcAft>
                <a:spcPts val="0"/>
              </a:spcAft>
              <a:buNone/>
              <a:defRPr b="1" sz="3000">
                <a:solidFill>
                  <a:srgbClr val="212121"/>
                </a:solidFill>
              </a:defRPr>
            </a:lvl8pPr>
            <a:lvl9pPr lvl="8" algn="l">
              <a:lnSpc>
                <a:spcPct val="100000"/>
              </a:lnSpc>
              <a:spcBef>
                <a:spcPts val="0"/>
              </a:spcBef>
              <a:spcAft>
                <a:spcPts val="0"/>
              </a:spcAft>
              <a:buNone/>
              <a:defRPr b="1" sz="3000">
                <a:solidFill>
                  <a:srgbClr val="212121"/>
                </a:solidFill>
              </a:defRPr>
            </a:lvl9pPr>
          </a:lstStyle>
          <a:p/>
        </p:txBody>
      </p:sp>
      <p:sp>
        <p:nvSpPr>
          <p:cNvPr id="109" name="Google Shape;109;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5">
  <p:cSld name="AUTOLAYOUT_16">
    <p:bg>
      <p:bgPr>
        <a:solidFill>
          <a:srgbClr val="FFFFFF"/>
        </a:solidFill>
      </p:bgPr>
    </p:bg>
    <p:spTree>
      <p:nvGrpSpPr>
        <p:cNvPr id="110" name="Shape 110"/>
        <p:cNvGrpSpPr/>
        <p:nvPr/>
      </p:nvGrpSpPr>
      <p:grpSpPr>
        <a:xfrm>
          <a:off x="0" y="0"/>
          <a:ext cx="0" cy="0"/>
          <a:chOff x="0" y="0"/>
          <a:chExt cx="0" cy="0"/>
        </a:xfrm>
      </p:grpSpPr>
      <p:sp>
        <p:nvSpPr>
          <p:cNvPr id="111" name="Google Shape;111;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ph type="title"/>
          </p:nvPr>
        </p:nvSpPr>
        <p:spPr>
          <a:xfrm>
            <a:off x="351600" y="2736850"/>
            <a:ext cx="3997500" cy="13896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113" name="Google Shape;113;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7">
  <p:cSld name="AUTOLAYOUT_18">
    <p:bg>
      <p:bgPr>
        <a:solidFill>
          <a:srgbClr val="FFFFFF"/>
        </a:solidFill>
      </p:bgPr>
    </p:bg>
    <p:spTree>
      <p:nvGrpSpPr>
        <p:cNvPr id="114" name="Shape 114"/>
        <p:cNvGrpSpPr/>
        <p:nvPr/>
      </p:nvGrpSpPr>
      <p:grpSpPr>
        <a:xfrm>
          <a:off x="0" y="0"/>
          <a:ext cx="0" cy="0"/>
          <a:chOff x="0" y="0"/>
          <a:chExt cx="0" cy="0"/>
        </a:xfrm>
      </p:grpSpPr>
      <p:sp>
        <p:nvSpPr>
          <p:cNvPr id="115" name="Google Shape;115;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txBox="1"/>
          <p:nvPr>
            <p:ph type="title"/>
          </p:nvPr>
        </p:nvSpPr>
        <p:spPr>
          <a:xfrm>
            <a:off x="351600" y="2736850"/>
            <a:ext cx="3997500" cy="13896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117" name="Google Shape;117;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1">
  <p:cSld name="AUTOLAYOUT_22">
    <p:bg>
      <p:bgPr>
        <a:solidFill>
          <a:srgbClr val="FFFFFF"/>
        </a:solidFill>
      </p:bgPr>
    </p:bg>
    <p:spTree>
      <p:nvGrpSpPr>
        <p:cNvPr id="118" name="Shape 118"/>
        <p:cNvGrpSpPr/>
        <p:nvPr/>
      </p:nvGrpSpPr>
      <p:grpSpPr>
        <a:xfrm>
          <a:off x="0" y="0"/>
          <a:ext cx="0" cy="0"/>
          <a:chOff x="0" y="0"/>
          <a:chExt cx="0" cy="0"/>
        </a:xfrm>
      </p:grpSpPr>
      <p:sp>
        <p:nvSpPr>
          <p:cNvPr id="119" name="Google Shape;119;p2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24"/>
          <p:cNvGrpSpPr/>
          <p:nvPr/>
        </p:nvGrpSpPr>
        <p:grpSpPr>
          <a:xfrm>
            <a:off x="2" y="4713898"/>
            <a:ext cx="3047923" cy="429600"/>
            <a:chOff x="-73" y="4713898"/>
            <a:chExt cx="3047923" cy="429600"/>
          </a:xfrm>
        </p:grpSpPr>
        <p:sp>
          <p:nvSpPr>
            <p:cNvPr id="121" name="Google Shape;121;p24"/>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24"/>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txBox="1"/>
          <p:nvPr>
            <p:ph type="title"/>
          </p:nvPr>
        </p:nvSpPr>
        <p:spPr>
          <a:xfrm>
            <a:off x="185350" y="352000"/>
            <a:ext cx="2683200" cy="4078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3000">
                <a:solidFill>
                  <a:srgbClr val="212121"/>
                </a:solidFill>
              </a:defRPr>
            </a:lvl1pPr>
            <a:lvl2pPr lvl="1" algn="l">
              <a:lnSpc>
                <a:spcPct val="100000"/>
              </a:lnSpc>
              <a:spcBef>
                <a:spcPts val="0"/>
              </a:spcBef>
              <a:spcAft>
                <a:spcPts val="0"/>
              </a:spcAft>
              <a:buNone/>
              <a:defRPr b="1" sz="3000">
                <a:solidFill>
                  <a:srgbClr val="212121"/>
                </a:solidFill>
              </a:defRPr>
            </a:lvl2pPr>
            <a:lvl3pPr lvl="2" algn="l">
              <a:lnSpc>
                <a:spcPct val="100000"/>
              </a:lnSpc>
              <a:spcBef>
                <a:spcPts val="0"/>
              </a:spcBef>
              <a:spcAft>
                <a:spcPts val="0"/>
              </a:spcAft>
              <a:buNone/>
              <a:defRPr b="1" sz="3000">
                <a:solidFill>
                  <a:srgbClr val="212121"/>
                </a:solidFill>
              </a:defRPr>
            </a:lvl3pPr>
            <a:lvl4pPr lvl="3" algn="l">
              <a:lnSpc>
                <a:spcPct val="100000"/>
              </a:lnSpc>
              <a:spcBef>
                <a:spcPts val="0"/>
              </a:spcBef>
              <a:spcAft>
                <a:spcPts val="0"/>
              </a:spcAft>
              <a:buNone/>
              <a:defRPr b="1" sz="3000">
                <a:solidFill>
                  <a:srgbClr val="212121"/>
                </a:solidFill>
              </a:defRPr>
            </a:lvl4pPr>
            <a:lvl5pPr lvl="4" algn="l">
              <a:lnSpc>
                <a:spcPct val="100000"/>
              </a:lnSpc>
              <a:spcBef>
                <a:spcPts val="0"/>
              </a:spcBef>
              <a:spcAft>
                <a:spcPts val="0"/>
              </a:spcAft>
              <a:buNone/>
              <a:defRPr b="1" sz="3000">
                <a:solidFill>
                  <a:srgbClr val="212121"/>
                </a:solidFill>
              </a:defRPr>
            </a:lvl5pPr>
            <a:lvl6pPr lvl="5" algn="l">
              <a:lnSpc>
                <a:spcPct val="100000"/>
              </a:lnSpc>
              <a:spcBef>
                <a:spcPts val="0"/>
              </a:spcBef>
              <a:spcAft>
                <a:spcPts val="0"/>
              </a:spcAft>
              <a:buNone/>
              <a:defRPr b="1" sz="3000">
                <a:solidFill>
                  <a:srgbClr val="212121"/>
                </a:solidFill>
              </a:defRPr>
            </a:lvl6pPr>
            <a:lvl7pPr lvl="6" algn="l">
              <a:lnSpc>
                <a:spcPct val="100000"/>
              </a:lnSpc>
              <a:spcBef>
                <a:spcPts val="0"/>
              </a:spcBef>
              <a:spcAft>
                <a:spcPts val="0"/>
              </a:spcAft>
              <a:buNone/>
              <a:defRPr b="1" sz="3000">
                <a:solidFill>
                  <a:srgbClr val="212121"/>
                </a:solidFill>
              </a:defRPr>
            </a:lvl7pPr>
            <a:lvl8pPr lvl="7" algn="l">
              <a:lnSpc>
                <a:spcPct val="100000"/>
              </a:lnSpc>
              <a:spcBef>
                <a:spcPts val="0"/>
              </a:spcBef>
              <a:spcAft>
                <a:spcPts val="0"/>
              </a:spcAft>
              <a:buNone/>
              <a:defRPr b="1" sz="3000">
                <a:solidFill>
                  <a:srgbClr val="212121"/>
                </a:solidFill>
              </a:defRPr>
            </a:lvl8pPr>
            <a:lvl9pPr lvl="8" algn="l">
              <a:lnSpc>
                <a:spcPct val="100000"/>
              </a:lnSpc>
              <a:spcBef>
                <a:spcPts val="0"/>
              </a:spcBef>
              <a:spcAft>
                <a:spcPts val="0"/>
              </a:spcAft>
              <a:buNone/>
              <a:defRPr b="1" sz="3000">
                <a:solidFill>
                  <a:srgbClr val="212121"/>
                </a:solidFill>
              </a:defRPr>
            </a:lvl9pPr>
          </a:lstStyle>
          <a:p/>
        </p:txBody>
      </p:sp>
      <p:sp>
        <p:nvSpPr>
          <p:cNvPr id="127" name="Google Shape;127;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0">
  <p:cSld name="AUTOLAYOUT_23">
    <p:bg>
      <p:bgPr>
        <a:solidFill>
          <a:srgbClr val="FFFFFF"/>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5037500" y="751050"/>
            <a:ext cx="3641400" cy="3641400"/>
          </a:xfrm>
          <a:prstGeom prst="rect">
            <a:avLst/>
          </a:prstGeom>
          <a:noFill/>
          <a:ln cap="flat" cmpd="thinThick" w="762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txBox="1"/>
          <p:nvPr>
            <p:ph type="title"/>
          </p:nvPr>
        </p:nvSpPr>
        <p:spPr>
          <a:xfrm>
            <a:off x="5172950" y="923700"/>
            <a:ext cx="3370500" cy="32961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32" name="Google Shape;132;p25"/>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3">
  <p:cSld name="AUTOLAYOUT_25">
    <p:spTree>
      <p:nvGrpSpPr>
        <p:cNvPr id="133" name="Shape 133"/>
        <p:cNvGrpSpPr/>
        <p:nvPr/>
      </p:nvGrpSpPr>
      <p:grpSpPr>
        <a:xfrm>
          <a:off x="0" y="0"/>
          <a:ext cx="0" cy="0"/>
          <a:chOff x="0" y="0"/>
          <a:chExt cx="0" cy="0"/>
        </a:xfrm>
      </p:grpSpPr>
      <p:sp>
        <p:nvSpPr>
          <p:cNvPr id="134" name="Google Shape;134;p26"/>
          <p:cNvSpPr/>
          <p:nvPr/>
        </p:nvSpPr>
        <p:spPr>
          <a:xfrm>
            <a:off x="0" y="0"/>
            <a:ext cx="91440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txBox="1"/>
          <p:nvPr>
            <p:ph type="ctrTitle"/>
          </p:nvPr>
        </p:nvSpPr>
        <p:spPr>
          <a:xfrm>
            <a:off x="311700" y="3537800"/>
            <a:ext cx="8097600" cy="10059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37" name="Google Shape;137;p2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5">
  <p:cSld name="AUTOLAYOUT_28">
    <p:bg>
      <p:bgPr>
        <a:solidFill>
          <a:srgbClr val="FFFFFF"/>
        </a:solidFill>
      </p:bgPr>
    </p:bg>
    <p:spTree>
      <p:nvGrpSpPr>
        <p:cNvPr id="138" name="Shape 138"/>
        <p:cNvGrpSpPr/>
        <p:nvPr/>
      </p:nvGrpSpPr>
      <p:grpSpPr>
        <a:xfrm>
          <a:off x="0" y="0"/>
          <a:ext cx="0" cy="0"/>
          <a:chOff x="0" y="0"/>
          <a:chExt cx="0" cy="0"/>
        </a:xfrm>
      </p:grpSpPr>
      <p:sp>
        <p:nvSpPr>
          <p:cNvPr id="139" name="Google Shape;139;p27"/>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txBox="1"/>
          <p:nvPr>
            <p:ph type="title"/>
          </p:nvPr>
        </p:nvSpPr>
        <p:spPr>
          <a:xfrm>
            <a:off x="836400" y="3032200"/>
            <a:ext cx="7490400" cy="15774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41" name="Google Shape;141;p2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4">
  <p:cSld name="AUTOLAYOUT_29">
    <p:bg>
      <p:bgPr>
        <a:solidFill>
          <a:srgbClr val="FFFFFF"/>
        </a:solidFill>
      </p:bgPr>
    </p:bg>
    <p:spTree>
      <p:nvGrpSpPr>
        <p:cNvPr id="142" name="Shape 142"/>
        <p:cNvGrpSpPr/>
        <p:nvPr/>
      </p:nvGrpSpPr>
      <p:grpSpPr>
        <a:xfrm>
          <a:off x="0" y="0"/>
          <a:ext cx="0" cy="0"/>
          <a:chOff x="0" y="0"/>
          <a:chExt cx="0" cy="0"/>
        </a:xfrm>
      </p:grpSpPr>
      <p:sp>
        <p:nvSpPr>
          <p:cNvPr id="143" name="Google Shape;143;p2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0" y="25"/>
            <a:ext cx="4011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txBox="1"/>
          <p:nvPr>
            <p:ph type="ctrTitle"/>
          </p:nvPr>
        </p:nvSpPr>
        <p:spPr>
          <a:xfrm>
            <a:off x="315175" y="318675"/>
            <a:ext cx="3224400" cy="3020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146" name="Google Shape;146;p2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1"/>
                </a:solidFill>
              </a:defRPr>
            </a:lvl1pPr>
            <a:lvl2pPr lvl="1" algn="r">
              <a:lnSpc>
                <a:spcPct val="100000"/>
              </a:lnSpc>
              <a:spcAft>
                <a:spcPts val="0"/>
              </a:spcAft>
              <a:buNone/>
              <a:defRPr sz="1000">
                <a:solidFill>
                  <a:schemeClr val="dk1"/>
                </a:solidFill>
              </a:defRPr>
            </a:lvl2pPr>
            <a:lvl3pPr lvl="2" algn="r">
              <a:lnSpc>
                <a:spcPct val="100000"/>
              </a:lnSpc>
              <a:spcAft>
                <a:spcPts val="0"/>
              </a:spcAft>
              <a:buNone/>
              <a:defRPr sz="1000">
                <a:solidFill>
                  <a:schemeClr val="dk1"/>
                </a:solidFill>
              </a:defRPr>
            </a:lvl3pPr>
            <a:lvl4pPr lvl="3" algn="r">
              <a:lnSpc>
                <a:spcPct val="100000"/>
              </a:lnSpc>
              <a:spcAft>
                <a:spcPts val="0"/>
              </a:spcAft>
              <a:buNone/>
              <a:defRPr sz="1000">
                <a:solidFill>
                  <a:schemeClr val="dk1"/>
                </a:solidFill>
              </a:defRPr>
            </a:lvl4pPr>
            <a:lvl5pPr lvl="4" algn="r">
              <a:lnSpc>
                <a:spcPct val="100000"/>
              </a:lnSpc>
              <a:spcAft>
                <a:spcPts val="0"/>
              </a:spcAft>
              <a:buNone/>
              <a:defRPr sz="1000">
                <a:solidFill>
                  <a:schemeClr val="dk1"/>
                </a:solidFill>
              </a:defRPr>
            </a:lvl5pPr>
            <a:lvl6pPr lvl="5" algn="r">
              <a:lnSpc>
                <a:spcPct val="100000"/>
              </a:lnSpc>
              <a:spcAft>
                <a:spcPts val="0"/>
              </a:spcAft>
              <a:buNone/>
              <a:defRPr sz="1000">
                <a:solidFill>
                  <a:schemeClr val="dk1"/>
                </a:solidFill>
              </a:defRPr>
            </a:lvl6pPr>
            <a:lvl7pPr lvl="6" algn="r">
              <a:lnSpc>
                <a:spcPct val="100000"/>
              </a:lnSpc>
              <a:spcAft>
                <a:spcPts val="0"/>
              </a:spcAft>
              <a:buNone/>
              <a:defRPr sz="1000">
                <a:solidFill>
                  <a:schemeClr val="dk1"/>
                </a:solidFill>
              </a:defRPr>
            </a:lvl7pPr>
            <a:lvl8pPr lvl="7" algn="r">
              <a:lnSpc>
                <a:spcPct val="100000"/>
              </a:lnSpc>
              <a:spcAft>
                <a:spcPts val="0"/>
              </a:spcAft>
              <a:buNone/>
              <a:defRPr sz="1000">
                <a:solidFill>
                  <a:schemeClr val="dk1"/>
                </a:solidFill>
              </a:defRPr>
            </a:lvl8pPr>
            <a:lvl9pPr lvl="8" algn="r">
              <a:lnSpc>
                <a:spcPct val="100000"/>
              </a:lnSpc>
              <a:spcAft>
                <a:spcPts val="0"/>
              </a:spcAft>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8">
  <p:cSld name="AUTOLAYOUT_32">
    <p:bg>
      <p:bgPr>
        <a:solidFill>
          <a:srgbClr val="FFFFFF"/>
        </a:solidFill>
      </p:bgPr>
    </p:bg>
    <p:spTree>
      <p:nvGrpSpPr>
        <p:cNvPr id="147" name="Shape 147"/>
        <p:cNvGrpSpPr/>
        <p:nvPr/>
      </p:nvGrpSpPr>
      <p:grpSpPr>
        <a:xfrm>
          <a:off x="0" y="0"/>
          <a:ext cx="0" cy="0"/>
          <a:chOff x="0" y="0"/>
          <a:chExt cx="0" cy="0"/>
        </a:xfrm>
      </p:grpSpPr>
      <p:sp>
        <p:nvSpPr>
          <p:cNvPr id="148" name="Google Shape;148;p29"/>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txBox="1"/>
          <p:nvPr>
            <p:ph type="title"/>
          </p:nvPr>
        </p:nvSpPr>
        <p:spPr>
          <a:xfrm>
            <a:off x="836400" y="3032200"/>
            <a:ext cx="7490400" cy="15774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50" name="Google Shape;150;p2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9">
  <p:cSld name="AUTOLAYOUT_33">
    <p:bg>
      <p:bgPr>
        <a:solidFill>
          <a:srgbClr val="FFFFFF"/>
        </a:solidFill>
      </p:bgPr>
    </p:bg>
    <p:spTree>
      <p:nvGrpSpPr>
        <p:cNvPr id="151" name="Shape 151"/>
        <p:cNvGrpSpPr/>
        <p:nvPr/>
      </p:nvGrpSpPr>
      <p:grpSpPr>
        <a:xfrm>
          <a:off x="0" y="0"/>
          <a:ext cx="0" cy="0"/>
          <a:chOff x="0" y="0"/>
          <a:chExt cx="0" cy="0"/>
        </a:xfrm>
      </p:grpSpPr>
      <p:sp>
        <p:nvSpPr>
          <p:cNvPr id="152" name="Google Shape;152;p30"/>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0"/>
          <p:cNvSpPr txBox="1"/>
          <p:nvPr>
            <p:ph type="ctrTitle"/>
          </p:nvPr>
        </p:nvSpPr>
        <p:spPr>
          <a:xfrm>
            <a:off x="1837575" y="1251525"/>
            <a:ext cx="5445900" cy="26406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000"/>
              <a:buNone/>
              <a:defRPr b="1" sz="4000">
                <a:solidFill>
                  <a:srgbClr val="FFFFFF"/>
                </a:solidFill>
              </a:defRPr>
            </a:lvl1pPr>
            <a:lvl2pPr lvl="1" algn="ctr">
              <a:lnSpc>
                <a:spcPct val="100000"/>
              </a:lnSpc>
              <a:spcBef>
                <a:spcPts val="0"/>
              </a:spcBef>
              <a:spcAft>
                <a:spcPts val="0"/>
              </a:spcAft>
              <a:buClr>
                <a:srgbClr val="FFFFFF"/>
              </a:buClr>
              <a:buSzPts val="4000"/>
              <a:buNone/>
              <a:defRPr b="1" sz="4000">
                <a:solidFill>
                  <a:srgbClr val="FFFFFF"/>
                </a:solidFill>
              </a:defRPr>
            </a:lvl2pPr>
            <a:lvl3pPr lvl="2" algn="ctr">
              <a:lnSpc>
                <a:spcPct val="100000"/>
              </a:lnSpc>
              <a:spcBef>
                <a:spcPts val="0"/>
              </a:spcBef>
              <a:spcAft>
                <a:spcPts val="0"/>
              </a:spcAft>
              <a:buClr>
                <a:srgbClr val="FFFFFF"/>
              </a:buClr>
              <a:buSzPts val="4000"/>
              <a:buNone/>
              <a:defRPr b="1" sz="4000">
                <a:solidFill>
                  <a:srgbClr val="FFFFFF"/>
                </a:solidFill>
              </a:defRPr>
            </a:lvl3pPr>
            <a:lvl4pPr lvl="3" algn="ctr">
              <a:lnSpc>
                <a:spcPct val="100000"/>
              </a:lnSpc>
              <a:spcBef>
                <a:spcPts val="0"/>
              </a:spcBef>
              <a:spcAft>
                <a:spcPts val="0"/>
              </a:spcAft>
              <a:buClr>
                <a:srgbClr val="FFFFFF"/>
              </a:buClr>
              <a:buSzPts val="4000"/>
              <a:buNone/>
              <a:defRPr b="1" sz="4000">
                <a:solidFill>
                  <a:srgbClr val="FFFFFF"/>
                </a:solidFill>
              </a:defRPr>
            </a:lvl4pPr>
            <a:lvl5pPr lvl="4" algn="ctr">
              <a:lnSpc>
                <a:spcPct val="100000"/>
              </a:lnSpc>
              <a:spcBef>
                <a:spcPts val="0"/>
              </a:spcBef>
              <a:spcAft>
                <a:spcPts val="0"/>
              </a:spcAft>
              <a:buClr>
                <a:srgbClr val="FFFFFF"/>
              </a:buClr>
              <a:buSzPts val="4000"/>
              <a:buNone/>
              <a:defRPr b="1" sz="4000">
                <a:solidFill>
                  <a:srgbClr val="FFFFFF"/>
                </a:solidFill>
              </a:defRPr>
            </a:lvl5pPr>
            <a:lvl6pPr lvl="5" algn="ctr">
              <a:lnSpc>
                <a:spcPct val="100000"/>
              </a:lnSpc>
              <a:spcBef>
                <a:spcPts val="0"/>
              </a:spcBef>
              <a:spcAft>
                <a:spcPts val="0"/>
              </a:spcAft>
              <a:buClr>
                <a:srgbClr val="FFFFFF"/>
              </a:buClr>
              <a:buSzPts val="4000"/>
              <a:buNone/>
              <a:defRPr b="1" sz="4000">
                <a:solidFill>
                  <a:srgbClr val="FFFFFF"/>
                </a:solidFill>
              </a:defRPr>
            </a:lvl6pPr>
            <a:lvl7pPr lvl="6" algn="ctr">
              <a:lnSpc>
                <a:spcPct val="100000"/>
              </a:lnSpc>
              <a:spcBef>
                <a:spcPts val="0"/>
              </a:spcBef>
              <a:spcAft>
                <a:spcPts val="0"/>
              </a:spcAft>
              <a:buClr>
                <a:srgbClr val="FFFFFF"/>
              </a:buClr>
              <a:buSzPts val="4000"/>
              <a:buNone/>
              <a:defRPr b="1" sz="4000">
                <a:solidFill>
                  <a:srgbClr val="FFFFFF"/>
                </a:solidFill>
              </a:defRPr>
            </a:lvl7pPr>
            <a:lvl8pPr lvl="7" algn="ctr">
              <a:lnSpc>
                <a:spcPct val="100000"/>
              </a:lnSpc>
              <a:spcBef>
                <a:spcPts val="0"/>
              </a:spcBef>
              <a:spcAft>
                <a:spcPts val="0"/>
              </a:spcAft>
              <a:buClr>
                <a:srgbClr val="FFFFFF"/>
              </a:buClr>
              <a:buSzPts val="4000"/>
              <a:buNone/>
              <a:defRPr b="1" sz="4000">
                <a:solidFill>
                  <a:srgbClr val="FFFFFF"/>
                </a:solidFill>
              </a:defRPr>
            </a:lvl8pPr>
            <a:lvl9pPr lvl="8" algn="ctr">
              <a:lnSpc>
                <a:spcPct val="100000"/>
              </a:lnSpc>
              <a:spcBef>
                <a:spcPts val="0"/>
              </a:spcBef>
              <a:spcAft>
                <a:spcPts val="0"/>
              </a:spcAft>
              <a:buClr>
                <a:srgbClr val="FFFFFF"/>
              </a:buClr>
              <a:buSzPts val="4000"/>
              <a:buNone/>
              <a:defRPr b="1" sz="4000">
                <a:solidFill>
                  <a:srgbClr val="FFFFFF"/>
                </a:solidFill>
              </a:defRPr>
            </a:lvl9pPr>
          </a:lstStyle>
          <a:p/>
        </p:txBody>
      </p:sp>
      <p:sp>
        <p:nvSpPr>
          <p:cNvPr id="154" name="Google Shape;154;p3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0">
  <p:cSld name="AUTOLAYOUT_34">
    <p:bg>
      <p:bgPr>
        <a:solidFill>
          <a:srgbClr val="FFFFFF"/>
        </a:solidFill>
      </p:bgPr>
    </p:bg>
    <p:spTree>
      <p:nvGrpSpPr>
        <p:cNvPr id="155" name="Shape 155"/>
        <p:cNvGrpSpPr/>
        <p:nvPr/>
      </p:nvGrpSpPr>
      <p:grpSpPr>
        <a:xfrm>
          <a:off x="0" y="0"/>
          <a:ext cx="0" cy="0"/>
          <a:chOff x="0" y="0"/>
          <a:chExt cx="0" cy="0"/>
        </a:xfrm>
      </p:grpSpPr>
      <p:sp>
        <p:nvSpPr>
          <p:cNvPr id="156" name="Google Shape;156;p3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31"/>
          <p:cNvGrpSpPr/>
          <p:nvPr/>
        </p:nvGrpSpPr>
        <p:grpSpPr>
          <a:xfrm>
            <a:off x="2" y="4713898"/>
            <a:ext cx="3047923" cy="429600"/>
            <a:chOff x="-73" y="4713898"/>
            <a:chExt cx="3047923" cy="429600"/>
          </a:xfrm>
        </p:grpSpPr>
        <p:sp>
          <p:nvSpPr>
            <p:cNvPr id="158" name="Google Shape;158;p31"/>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1"/>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1"/>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31"/>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1"/>
          <p:cNvSpPr txBox="1"/>
          <p:nvPr>
            <p:ph type="title"/>
          </p:nvPr>
        </p:nvSpPr>
        <p:spPr>
          <a:xfrm>
            <a:off x="185350" y="352000"/>
            <a:ext cx="2683200" cy="4078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3000">
                <a:solidFill>
                  <a:srgbClr val="212121"/>
                </a:solidFill>
              </a:defRPr>
            </a:lvl1pPr>
            <a:lvl2pPr lvl="1" algn="l">
              <a:lnSpc>
                <a:spcPct val="100000"/>
              </a:lnSpc>
              <a:spcBef>
                <a:spcPts val="0"/>
              </a:spcBef>
              <a:spcAft>
                <a:spcPts val="0"/>
              </a:spcAft>
              <a:buNone/>
              <a:defRPr b="1" sz="3000">
                <a:solidFill>
                  <a:srgbClr val="212121"/>
                </a:solidFill>
              </a:defRPr>
            </a:lvl2pPr>
            <a:lvl3pPr lvl="2" algn="l">
              <a:lnSpc>
                <a:spcPct val="100000"/>
              </a:lnSpc>
              <a:spcBef>
                <a:spcPts val="0"/>
              </a:spcBef>
              <a:spcAft>
                <a:spcPts val="0"/>
              </a:spcAft>
              <a:buNone/>
              <a:defRPr b="1" sz="3000">
                <a:solidFill>
                  <a:srgbClr val="212121"/>
                </a:solidFill>
              </a:defRPr>
            </a:lvl3pPr>
            <a:lvl4pPr lvl="3" algn="l">
              <a:lnSpc>
                <a:spcPct val="100000"/>
              </a:lnSpc>
              <a:spcBef>
                <a:spcPts val="0"/>
              </a:spcBef>
              <a:spcAft>
                <a:spcPts val="0"/>
              </a:spcAft>
              <a:buNone/>
              <a:defRPr b="1" sz="3000">
                <a:solidFill>
                  <a:srgbClr val="212121"/>
                </a:solidFill>
              </a:defRPr>
            </a:lvl4pPr>
            <a:lvl5pPr lvl="4" algn="l">
              <a:lnSpc>
                <a:spcPct val="100000"/>
              </a:lnSpc>
              <a:spcBef>
                <a:spcPts val="0"/>
              </a:spcBef>
              <a:spcAft>
                <a:spcPts val="0"/>
              </a:spcAft>
              <a:buNone/>
              <a:defRPr b="1" sz="3000">
                <a:solidFill>
                  <a:srgbClr val="212121"/>
                </a:solidFill>
              </a:defRPr>
            </a:lvl5pPr>
            <a:lvl6pPr lvl="5" algn="l">
              <a:lnSpc>
                <a:spcPct val="100000"/>
              </a:lnSpc>
              <a:spcBef>
                <a:spcPts val="0"/>
              </a:spcBef>
              <a:spcAft>
                <a:spcPts val="0"/>
              </a:spcAft>
              <a:buNone/>
              <a:defRPr b="1" sz="3000">
                <a:solidFill>
                  <a:srgbClr val="212121"/>
                </a:solidFill>
              </a:defRPr>
            </a:lvl6pPr>
            <a:lvl7pPr lvl="6" algn="l">
              <a:lnSpc>
                <a:spcPct val="100000"/>
              </a:lnSpc>
              <a:spcBef>
                <a:spcPts val="0"/>
              </a:spcBef>
              <a:spcAft>
                <a:spcPts val="0"/>
              </a:spcAft>
              <a:buNone/>
              <a:defRPr b="1" sz="3000">
                <a:solidFill>
                  <a:srgbClr val="212121"/>
                </a:solidFill>
              </a:defRPr>
            </a:lvl7pPr>
            <a:lvl8pPr lvl="7" algn="l">
              <a:lnSpc>
                <a:spcPct val="100000"/>
              </a:lnSpc>
              <a:spcBef>
                <a:spcPts val="0"/>
              </a:spcBef>
              <a:spcAft>
                <a:spcPts val="0"/>
              </a:spcAft>
              <a:buNone/>
              <a:defRPr b="1" sz="3000">
                <a:solidFill>
                  <a:srgbClr val="212121"/>
                </a:solidFill>
              </a:defRPr>
            </a:lvl8pPr>
            <a:lvl9pPr lvl="8" algn="l">
              <a:lnSpc>
                <a:spcPct val="100000"/>
              </a:lnSpc>
              <a:spcBef>
                <a:spcPts val="0"/>
              </a:spcBef>
              <a:spcAft>
                <a:spcPts val="0"/>
              </a:spcAft>
              <a:buNone/>
              <a:defRPr b="1" sz="3000">
                <a:solidFill>
                  <a:srgbClr val="212121"/>
                </a:solidFill>
              </a:defRPr>
            </a:lvl9pPr>
          </a:lstStyle>
          <a:p/>
        </p:txBody>
      </p:sp>
      <p:sp>
        <p:nvSpPr>
          <p:cNvPr id="164" name="Google Shape;164;p3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1">
  <p:cSld name="AUTOLAYOUT_35">
    <p:spTree>
      <p:nvGrpSpPr>
        <p:cNvPr id="165" name="Shape 165"/>
        <p:cNvGrpSpPr/>
        <p:nvPr/>
      </p:nvGrpSpPr>
      <p:grpSpPr>
        <a:xfrm>
          <a:off x="0" y="0"/>
          <a:ext cx="0" cy="0"/>
          <a:chOff x="0" y="0"/>
          <a:chExt cx="0" cy="0"/>
        </a:xfrm>
      </p:grpSpPr>
      <p:sp>
        <p:nvSpPr>
          <p:cNvPr id="166" name="Google Shape;166;p32"/>
          <p:cNvSpPr/>
          <p:nvPr/>
        </p:nvSpPr>
        <p:spPr>
          <a:xfrm>
            <a:off x="0" y="0"/>
            <a:ext cx="91440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2"/>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2"/>
          <p:cNvSpPr txBox="1"/>
          <p:nvPr>
            <p:ph type="ctrTitle"/>
          </p:nvPr>
        </p:nvSpPr>
        <p:spPr>
          <a:xfrm>
            <a:off x="311700" y="3537800"/>
            <a:ext cx="8097600" cy="10059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169" name="Google Shape;169;p3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2">
  <p:cSld name="AUTOLAYOUT_36">
    <p:bg>
      <p:bgPr>
        <a:solidFill>
          <a:srgbClr val="FFFFFF"/>
        </a:solidFill>
      </p:bgPr>
    </p:bg>
    <p:spTree>
      <p:nvGrpSpPr>
        <p:cNvPr id="170" name="Shape 170"/>
        <p:cNvGrpSpPr/>
        <p:nvPr/>
      </p:nvGrpSpPr>
      <p:grpSpPr>
        <a:xfrm>
          <a:off x="0" y="0"/>
          <a:ext cx="0" cy="0"/>
          <a:chOff x="0" y="0"/>
          <a:chExt cx="0" cy="0"/>
        </a:xfrm>
      </p:grpSpPr>
      <p:sp>
        <p:nvSpPr>
          <p:cNvPr id="171" name="Google Shape;171;p3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3"/>
          <p:cNvSpPr txBox="1"/>
          <p:nvPr>
            <p:ph type="title"/>
          </p:nvPr>
        </p:nvSpPr>
        <p:spPr>
          <a:xfrm>
            <a:off x="836400" y="3032200"/>
            <a:ext cx="7490400" cy="15774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b="1" sz="3600">
                <a:solidFill>
                  <a:schemeClr val="lt1"/>
                </a:solidFill>
              </a:defRPr>
            </a:lvl2pPr>
            <a:lvl3pPr lvl="2" algn="ctr">
              <a:lnSpc>
                <a:spcPct val="100000"/>
              </a:lnSpc>
              <a:spcBef>
                <a:spcPts val="0"/>
              </a:spcBef>
              <a:spcAft>
                <a:spcPts val="0"/>
              </a:spcAft>
              <a:buClr>
                <a:schemeClr val="lt1"/>
              </a:buClr>
              <a:buSzPts val="3600"/>
              <a:buNone/>
              <a:defRPr b="1" sz="3600">
                <a:solidFill>
                  <a:schemeClr val="lt1"/>
                </a:solidFill>
              </a:defRPr>
            </a:lvl3pPr>
            <a:lvl4pPr lvl="3" algn="ctr">
              <a:lnSpc>
                <a:spcPct val="100000"/>
              </a:lnSpc>
              <a:spcBef>
                <a:spcPts val="0"/>
              </a:spcBef>
              <a:spcAft>
                <a:spcPts val="0"/>
              </a:spcAft>
              <a:buClr>
                <a:schemeClr val="lt1"/>
              </a:buClr>
              <a:buSzPts val="3600"/>
              <a:buNone/>
              <a:defRPr b="1" sz="3600">
                <a:solidFill>
                  <a:schemeClr val="lt1"/>
                </a:solidFill>
              </a:defRPr>
            </a:lvl4pPr>
            <a:lvl5pPr lvl="4" algn="ctr">
              <a:lnSpc>
                <a:spcPct val="100000"/>
              </a:lnSpc>
              <a:spcBef>
                <a:spcPts val="0"/>
              </a:spcBef>
              <a:spcAft>
                <a:spcPts val="0"/>
              </a:spcAft>
              <a:buClr>
                <a:schemeClr val="lt1"/>
              </a:buClr>
              <a:buSzPts val="3600"/>
              <a:buNone/>
              <a:defRPr b="1" sz="3600">
                <a:solidFill>
                  <a:schemeClr val="lt1"/>
                </a:solidFill>
              </a:defRPr>
            </a:lvl5pPr>
            <a:lvl6pPr lvl="5" algn="ctr">
              <a:lnSpc>
                <a:spcPct val="100000"/>
              </a:lnSpc>
              <a:spcBef>
                <a:spcPts val="0"/>
              </a:spcBef>
              <a:spcAft>
                <a:spcPts val="0"/>
              </a:spcAft>
              <a:buClr>
                <a:schemeClr val="lt1"/>
              </a:buClr>
              <a:buSzPts val="3600"/>
              <a:buNone/>
              <a:defRPr b="1" sz="3600">
                <a:solidFill>
                  <a:schemeClr val="lt1"/>
                </a:solidFill>
              </a:defRPr>
            </a:lvl6pPr>
            <a:lvl7pPr lvl="6" algn="ctr">
              <a:lnSpc>
                <a:spcPct val="100000"/>
              </a:lnSpc>
              <a:spcBef>
                <a:spcPts val="0"/>
              </a:spcBef>
              <a:spcAft>
                <a:spcPts val="0"/>
              </a:spcAft>
              <a:buClr>
                <a:schemeClr val="lt1"/>
              </a:buClr>
              <a:buSzPts val="3600"/>
              <a:buNone/>
              <a:defRPr b="1" sz="3600">
                <a:solidFill>
                  <a:schemeClr val="lt1"/>
                </a:solidFill>
              </a:defRPr>
            </a:lvl7pPr>
            <a:lvl8pPr lvl="7" algn="ctr">
              <a:lnSpc>
                <a:spcPct val="100000"/>
              </a:lnSpc>
              <a:spcBef>
                <a:spcPts val="0"/>
              </a:spcBef>
              <a:spcAft>
                <a:spcPts val="0"/>
              </a:spcAft>
              <a:buClr>
                <a:schemeClr val="lt1"/>
              </a:buClr>
              <a:buSzPts val="3600"/>
              <a:buNone/>
              <a:defRPr b="1" sz="3600">
                <a:solidFill>
                  <a:schemeClr val="lt1"/>
                </a:solidFill>
              </a:defRPr>
            </a:lvl8pPr>
            <a:lvl9pPr lvl="8" algn="ctr">
              <a:lnSpc>
                <a:spcPct val="100000"/>
              </a:lnSpc>
              <a:spcBef>
                <a:spcPts val="0"/>
              </a:spcBef>
              <a:spcAft>
                <a:spcPts val="0"/>
              </a:spcAft>
              <a:buClr>
                <a:schemeClr val="lt1"/>
              </a:buClr>
              <a:buSzPts val="3600"/>
              <a:buNone/>
              <a:defRPr b="1" sz="3600">
                <a:solidFill>
                  <a:schemeClr val="lt1"/>
                </a:solidFill>
              </a:defRPr>
            </a:lvl9pPr>
          </a:lstStyle>
          <a:p/>
        </p:txBody>
      </p:sp>
      <p:sp>
        <p:nvSpPr>
          <p:cNvPr id="173" name="Google Shape;173;p3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37">
    <p:bg>
      <p:bgPr>
        <a:solidFill>
          <a:srgbClr val="FFFFFF"/>
        </a:solidFill>
      </p:bgPr>
    </p:bg>
    <p:spTree>
      <p:nvGrpSpPr>
        <p:cNvPr id="174" name="Shape 174"/>
        <p:cNvGrpSpPr/>
        <p:nvPr/>
      </p:nvGrpSpPr>
      <p:grpSpPr>
        <a:xfrm>
          <a:off x="0" y="0"/>
          <a:ext cx="0" cy="0"/>
          <a:chOff x="0" y="0"/>
          <a:chExt cx="0" cy="0"/>
        </a:xfrm>
      </p:grpSpPr>
      <p:sp>
        <p:nvSpPr>
          <p:cNvPr id="175" name="Google Shape;175;p3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4"/>
          <p:cNvSpPr/>
          <p:nvPr/>
        </p:nvSpPr>
        <p:spPr>
          <a:xfrm>
            <a:off x="3389100" y="0"/>
            <a:ext cx="5754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34"/>
          <p:cNvCxnSpPr/>
          <p:nvPr/>
        </p:nvCxnSpPr>
        <p:spPr>
          <a:xfrm>
            <a:off x="372950" y="511683"/>
            <a:ext cx="642300" cy="0"/>
          </a:xfrm>
          <a:prstGeom prst="straightConnector1">
            <a:avLst/>
          </a:prstGeom>
          <a:noFill/>
          <a:ln cap="flat" cmpd="sng" w="76200">
            <a:solidFill>
              <a:schemeClr val="accent5"/>
            </a:solidFill>
            <a:prstDash val="solid"/>
            <a:round/>
            <a:headEnd len="sm" w="sm" type="none"/>
            <a:tailEnd len="sm" w="sm" type="none"/>
          </a:ln>
        </p:spPr>
      </p:cxnSp>
      <p:sp>
        <p:nvSpPr>
          <p:cNvPr id="178" name="Google Shape;178;p34"/>
          <p:cNvSpPr txBox="1"/>
          <p:nvPr>
            <p:ph type="title"/>
          </p:nvPr>
        </p:nvSpPr>
        <p:spPr>
          <a:xfrm>
            <a:off x="321825" y="694100"/>
            <a:ext cx="2143800" cy="31494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2600">
                <a:solidFill>
                  <a:schemeClr val="dk1"/>
                </a:solidFill>
              </a:defRPr>
            </a:lvl1pPr>
            <a:lvl2pPr lvl="1" algn="l">
              <a:lnSpc>
                <a:spcPct val="100000"/>
              </a:lnSpc>
              <a:spcBef>
                <a:spcPts val="0"/>
              </a:spcBef>
              <a:spcAft>
                <a:spcPts val="0"/>
              </a:spcAft>
              <a:buNone/>
              <a:defRPr b="1" sz="2600">
                <a:solidFill>
                  <a:schemeClr val="dk1"/>
                </a:solidFill>
              </a:defRPr>
            </a:lvl2pPr>
            <a:lvl3pPr lvl="2" algn="l">
              <a:lnSpc>
                <a:spcPct val="100000"/>
              </a:lnSpc>
              <a:spcBef>
                <a:spcPts val="0"/>
              </a:spcBef>
              <a:spcAft>
                <a:spcPts val="0"/>
              </a:spcAft>
              <a:buNone/>
              <a:defRPr b="1" sz="2600">
                <a:solidFill>
                  <a:schemeClr val="dk1"/>
                </a:solidFill>
              </a:defRPr>
            </a:lvl3pPr>
            <a:lvl4pPr lvl="3" algn="l">
              <a:lnSpc>
                <a:spcPct val="100000"/>
              </a:lnSpc>
              <a:spcBef>
                <a:spcPts val="0"/>
              </a:spcBef>
              <a:spcAft>
                <a:spcPts val="0"/>
              </a:spcAft>
              <a:buNone/>
              <a:defRPr b="1" sz="2600">
                <a:solidFill>
                  <a:schemeClr val="dk1"/>
                </a:solidFill>
              </a:defRPr>
            </a:lvl4pPr>
            <a:lvl5pPr lvl="4" algn="l">
              <a:lnSpc>
                <a:spcPct val="100000"/>
              </a:lnSpc>
              <a:spcBef>
                <a:spcPts val="0"/>
              </a:spcBef>
              <a:spcAft>
                <a:spcPts val="0"/>
              </a:spcAft>
              <a:buNone/>
              <a:defRPr b="1" sz="2600">
                <a:solidFill>
                  <a:schemeClr val="dk1"/>
                </a:solidFill>
              </a:defRPr>
            </a:lvl5pPr>
            <a:lvl6pPr lvl="5" algn="l">
              <a:lnSpc>
                <a:spcPct val="100000"/>
              </a:lnSpc>
              <a:spcBef>
                <a:spcPts val="0"/>
              </a:spcBef>
              <a:spcAft>
                <a:spcPts val="0"/>
              </a:spcAft>
              <a:buNone/>
              <a:defRPr b="1" sz="2600">
                <a:solidFill>
                  <a:schemeClr val="dk1"/>
                </a:solidFill>
              </a:defRPr>
            </a:lvl6pPr>
            <a:lvl7pPr lvl="6" algn="l">
              <a:lnSpc>
                <a:spcPct val="100000"/>
              </a:lnSpc>
              <a:spcBef>
                <a:spcPts val="0"/>
              </a:spcBef>
              <a:spcAft>
                <a:spcPts val="0"/>
              </a:spcAft>
              <a:buNone/>
              <a:defRPr b="1" sz="2600">
                <a:solidFill>
                  <a:schemeClr val="dk1"/>
                </a:solidFill>
              </a:defRPr>
            </a:lvl7pPr>
            <a:lvl8pPr lvl="7" algn="l">
              <a:lnSpc>
                <a:spcPct val="100000"/>
              </a:lnSpc>
              <a:spcBef>
                <a:spcPts val="0"/>
              </a:spcBef>
              <a:spcAft>
                <a:spcPts val="0"/>
              </a:spcAft>
              <a:buNone/>
              <a:defRPr b="1" sz="2600">
                <a:solidFill>
                  <a:schemeClr val="dk1"/>
                </a:solidFill>
              </a:defRPr>
            </a:lvl8pPr>
            <a:lvl9pPr lvl="8" algn="l">
              <a:lnSpc>
                <a:spcPct val="100000"/>
              </a:lnSpc>
              <a:spcBef>
                <a:spcPts val="0"/>
              </a:spcBef>
              <a:spcAft>
                <a:spcPts val="0"/>
              </a:spcAft>
              <a:buNone/>
              <a:defRPr b="1" sz="2600">
                <a:solidFill>
                  <a:schemeClr val="dk1"/>
                </a:solidFill>
              </a:defRPr>
            </a:lvl9pPr>
          </a:lstStyle>
          <a:p/>
        </p:txBody>
      </p:sp>
      <p:sp>
        <p:nvSpPr>
          <p:cNvPr id="179" name="Google Shape;179;p3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ctrTitle"/>
          </p:nvPr>
        </p:nvSpPr>
        <p:spPr>
          <a:xfrm>
            <a:off x="1883125" y="1447250"/>
            <a:ext cx="5400900" cy="19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Order Management</a:t>
            </a:r>
            <a:endParaRPr>
              <a:solidFill>
                <a:schemeClr val="lt2"/>
              </a:solidFill>
            </a:endParaRPr>
          </a:p>
          <a:p>
            <a:pPr indent="0" lvl="0" marL="0" rtl="0" algn="ctr">
              <a:spcBef>
                <a:spcPts val="0"/>
              </a:spcBef>
              <a:spcAft>
                <a:spcPts val="0"/>
              </a:spcAft>
              <a:buNone/>
            </a:pPr>
            <a:r>
              <a:rPr lang="en">
                <a:solidFill>
                  <a:schemeClr val="lt2"/>
                </a:solidFill>
              </a:rPr>
              <a:t>Application</a:t>
            </a:r>
            <a:endParaRPr>
              <a:solidFill>
                <a:schemeClr val="lt2"/>
              </a:solidFill>
            </a:endParaRPr>
          </a:p>
          <a:p>
            <a:pPr indent="0" lvl="0" marL="0" rtl="0" algn="ctr">
              <a:spcBef>
                <a:spcPts val="0"/>
              </a:spcBef>
              <a:spcAft>
                <a:spcPts val="0"/>
              </a:spcAft>
              <a:buNone/>
            </a:pPr>
            <a:r>
              <a:t/>
            </a:r>
            <a:endParaRPr>
              <a:solidFill>
                <a:schemeClr val="lt2"/>
              </a:solidFill>
            </a:endParaRPr>
          </a:p>
        </p:txBody>
      </p:sp>
      <p:sp>
        <p:nvSpPr>
          <p:cNvPr id="185" name="Google Shape;185;p35"/>
          <p:cNvSpPr txBox="1"/>
          <p:nvPr>
            <p:ph idx="1" type="subTitle"/>
          </p:nvPr>
        </p:nvSpPr>
        <p:spPr>
          <a:xfrm>
            <a:off x="2429850" y="3493650"/>
            <a:ext cx="4287600" cy="7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-Anirudh Agarwal</a:t>
            </a:r>
            <a:endParaRPr/>
          </a:p>
          <a:p>
            <a:pPr indent="0" lvl="0" marL="0" rtl="0" algn="ctr">
              <a:spcBef>
                <a:spcPts val="0"/>
              </a:spcBef>
              <a:spcAft>
                <a:spcPts val="0"/>
              </a:spcAft>
              <a:buNone/>
            </a:pPr>
            <a:r>
              <a:rPr lang="en"/>
              <a:t>46022740</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44"/>
          <p:cNvPicPr preferRelativeResize="0"/>
          <p:nvPr/>
        </p:nvPicPr>
        <p:blipFill rotWithShape="1">
          <a:blip r:embed="rId3">
            <a:alphaModFix amt="50000"/>
          </a:blip>
          <a:srcRect b="0" l="1569" r="1569" t="0"/>
          <a:stretch/>
        </p:blipFill>
        <p:spPr>
          <a:xfrm>
            <a:off x="0" y="0"/>
            <a:ext cx="9144004" cy="5143497"/>
          </a:xfrm>
          <a:prstGeom prst="rect">
            <a:avLst/>
          </a:prstGeom>
          <a:noFill/>
          <a:ln>
            <a:noFill/>
          </a:ln>
        </p:spPr>
      </p:pic>
      <p:sp>
        <p:nvSpPr>
          <p:cNvPr id="244" name="Google Shape;244;p44"/>
          <p:cNvSpPr txBox="1"/>
          <p:nvPr>
            <p:ph type="ctrTitle"/>
          </p:nvPr>
        </p:nvSpPr>
        <p:spPr>
          <a:xfrm>
            <a:off x="1837575" y="1251525"/>
            <a:ext cx="5445900" cy="26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45"/>
          <p:cNvPicPr preferRelativeResize="0"/>
          <p:nvPr/>
        </p:nvPicPr>
        <p:blipFill rotWithShape="1">
          <a:blip r:embed="rId3">
            <a:alphaModFix/>
          </a:blip>
          <a:srcRect b="0" l="0" r="-826" t="0"/>
          <a:stretch/>
        </p:blipFill>
        <p:spPr>
          <a:xfrm>
            <a:off x="2408950" y="0"/>
            <a:ext cx="6637925" cy="5143500"/>
          </a:xfrm>
          <a:prstGeom prst="rect">
            <a:avLst/>
          </a:prstGeom>
          <a:noFill/>
          <a:ln>
            <a:noFill/>
          </a:ln>
        </p:spPr>
      </p:pic>
      <p:sp>
        <p:nvSpPr>
          <p:cNvPr id="250" name="Google Shape;250;p45"/>
          <p:cNvSpPr txBox="1"/>
          <p:nvPr>
            <p:ph type="title"/>
          </p:nvPr>
        </p:nvSpPr>
        <p:spPr>
          <a:xfrm>
            <a:off x="185350" y="352000"/>
            <a:ext cx="2223600" cy="4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Confirming the Order: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46"/>
          <p:cNvPicPr preferRelativeResize="0"/>
          <p:nvPr/>
        </p:nvPicPr>
        <p:blipFill rotWithShape="1">
          <a:blip r:embed="rId3">
            <a:alphaModFix/>
          </a:blip>
          <a:srcRect b="-2934" l="0" r="0" t="17864"/>
          <a:stretch/>
        </p:blipFill>
        <p:spPr>
          <a:xfrm>
            <a:off x="25" y="11275"/>
            <a:ext cx="9143982" cy="4238136"/>
          </a:xfrm>
          <a:prstGeom prst="flowChartDocument">
            <a:avLst/>
          </a:prstGeom>
          <a:noFill/>
          <a:ln>
            <a:noFill/>
          </a:ln>
        </p:spPr>
      </p:pic>
      <p:sp>
        <p:nvSpPr>
          <p:cNvPr id="256" name="Google Shape;256;p46"/>
          <p:cNvSpPr txBox="1"/>
          <p:nvPr>
            <p:ph type="ctrTitle"/>
          </p:nvPr>
        </p:nvSpPr>
        <p:spPr>
          <a:xfrm>
            <a:off x="240550" y="4249400"/>
            <a:ext cx="80976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View Page: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47"/>
          <p:cNvPicPr preferRelativeResize="0"/>
          <p:nvPr/>
        </p:nvPicPr>
        <p:blipFill rotWithShape="1">
          <a:blip r:embed="rId3">
            <a:alphaModFix/>
          </a:blip>
          <a:srcRect b="-11287" l="0" r="13837" t="-1591"/>
          <a:stretch/>
        </p:blipFill>
        <p:spPr>
          <a:xfrm>
            <a:off x="2043175" y="61000"/>
            <a:ext cx="7100825" cy="5082500"/>
          </a:xfrm>
          <a:prstGeom prst="rect">
            <a:avLst/>
          </a:prstGeom>
          <a:noFill/>
          <a:ln>
            <a:noFill/>
          </a:ln>
        </p:spPr>
      </p:pic>
      <p:sp>
        <p:nvSpPr>
          <p:cNvPr id="262" name="Google Shape;262;p47"/>
          <p:cNvSpPr txBox="1"/>
          <p:nvPr>
            <p:ph type="title"/>
          </p:nvPr>
        </p:nvSpPr>
        <p:spPr>
          <a:xfrm>
            <a:off x="175175" y="311325"/>
            <a:ext cx="2061000" cy="4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Waiting for Approval: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48"/>
          <p:cNvPicPr preferRelativeResize="0"/>
          <p:nvPr/>
        </p:nvPicPr>
        <p:blipFill rotWithShape="1">
          <a:blip r:embed="rId3">
            <a:alphaModFix/>
          </a:blip>
          <a:srcRect b="0" l="0" r="0" t="-979"/>
          <a:stretch/>
        </p:blipFill>
        <p:spPr>
          <a:xfrm>
            <a:off x="1" y="0"/>
            <a:ext cx="9143999" cy="5143499"/>
          </a:xfrm>
          <a:prstGeom prst="rect">
            <a:avLst/>
          </a:prstGeom>
          <a:noFill/>
          <a:ln>
            <a:noFill/>
          </a:ln>
        </p:spPr>
      </p:pic>
      <p:sp>
        <p:nvSpPr>
          <p:cNvPr id="268" name="Google Shape;268;p48"/>
          <p:cNvSpPr/>
          <p:nvPr/>
        </p:nvSpPr>
        <p:spPr>
          <a:xfrm>
            <a:off x="0" y="2574400"/>
            <a:ext cx="4568400" cy="17145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8"/>
          <p:cNvSpPr txBox="1"/>
          <p:nvPr>
            <p:ph type="title"/>
          </p:nvPr>
        </p:nvSpPr>
        <p:spPr>
          <a:xfrm>
            <a:off x="351600" y="2736850"/>
            <a:ext cx="3997500" cy="138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Order Products 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9"/>
          <p:cNvPicPr preferRelativeResize="0"/>
          <p:nvPr/>
        </p:nvPicPr>
        <p:blipFill rotWithShape="1">
          <a:blip r:embed="rId3">
            <a:alphaModFix/>
          </a:blip>
          <a:srcRect b="0" l="1428" r="1418" t="0"/>
          <a:stretch/>
        </p:blipFill>
        <p:spPr>
          <a:xfrm>
            <a:off x="0" y="0"/>
            <a:ext cx="9143999" cy="4970700"/>
          </a:xfrm>
          <a:prstGeom prst="rect">
            <a:avLst/>
          </a:prstGeom>
          <a:noFill/>
          <a:ln>
            <a:noFill/>
          </a:ln>
        </p:spPr>
      </p:pic>
      <p:sp>
        <p:nvSpPr>
          <p:cNvPr id="275" name="Google Shape;275;p49"/>
          <p:cNvSpPr/>
          <p:nvPr/>
        </p:nvSpPr>
        <p:spPr>
          <a:xfrm>
            <a:off x="0" y="2574400"/>
            <a:ext cx="4568400" cy="17145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9"/>
          <p:cNvSpPr txBox="1"/>
          <p:nvPr>
            <p:ph type="title"/>
          </p:nvPr>
        </p:nvSpPr>
        <p:spPr>
          <a:xfrm>
            <a:off x="351600" y="2736850"/>
            <a:ext cx="3997500" cy="138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Order Approval Page: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id="281" name="Google Shape;281;p50"/>
          <p:cNvPicPr preferRelativeResize="0"/>
          <p:nvPr/>
        </p:nvPicPr>
        <p:blipFill rotWithShape="1">
          <a:blip r:embed="rId3">
            <a:alphaModFix/>
          </a:blip>
          <a:srcRect b="0" l="-484" r="24824" t="0"/>
          <a:stretch/>
        </p:blipFill>
        <p:spPr>
          <a:xfrm>
            <a:off x="2022825" y="0"/>
            <a:ext cx="7121076" cy="5143500"/>
          </a:xfrm>
          <a:prstGeom prst="rect">
            <a:avLst/>
          </a:prstGeom>
          <a:noFill/>
          <a:ln>
            <a:noFill/>
          </a:ln>
        </p:spPr>
      </p:pic>
      <p:sp>
        <p:nvSpPr>
          <p:cNvPr id="282" name="Google Shape;282;p50"/>
          <p:cNvSpPr txBox="1"/>
          <p:nvPr>
            <p:ph type="title"/>
          </p:nvPr>
        </p:nvSpPr>
        <p:spPr>
          <a:xfrm>
            <a:off x="321825" y="694100"/>
            <a:ext cx="1701000" cy="31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Stage has been Updated after Approval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id="287" name="Google Shape;287;p51"/>
          <p:cNvPicPr preferRelativeResize="0"/>
          <p:nvPr/>
        </p:nvPicPr>
        <p:blipFill rotWithShape="1">
          <a:blip r:embed="rId3">
            <a:alphaModFix/>
          </a:blip>
          <a:srcRect b="0" l="0" r="33328" t="-1347"/>
          <a:stretch/>
        </p:blipFill>
        <p:spPr>
          <a:xfrm>
            <a:off x="3047650" y="0"/>
            <a:ext cx="6096349" cy="5143501"/>
          </a:xfrm>
          <a:prstGeom prst="rect">
            <a:avLst/>
          </a:prstGeom>
          <a:noFill/>
          <a:ln>
            <a:noFill/>
          </a:ln>
        </p:spPr>
      </p:pic>
      <p:sp>
        <p:nvSpPr>
          <p:cNvPr id="288" name="Google Shape;288;p51"/>
          <p:cNvSpPr txBox="1"/>
          <p:nvPr>
            <p:ph type="title"/>
          </p:nvPr>
        </p:nvSpPr>
        <p:spPr>
          <a:xfrm>
            <a:off x="185350" y="352000"/>
            <a:ext cx="2683200" cy="4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Invoice Generated for the Order: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52"/>
          <p:cNvPicPr preferRelativeResize="0"/>
          <p:nvPr/>
        </p:nvPicPr>
        <p:blipFill rotWithShape="1">
          <a:blip r:embed="rId3">
            <a:alphaModFix/>
          </a:blip>
          <a:srcRect b="1390" l="0" r="46521" t="-1390"/>
          <a:stretch/>
        </p:blipFill>
        <p:spPr>
          <a:xfrm>
            <a:off x="0" y="0"/>
            <a:ext cx="4828375" cy="5143500"/>
          </a:xfrm>
          <a:prstGeom prst="rect">
            <a:avLst/>
          </a:prstGeom>
          <a:noFill/>
          <a:ln>
            <a:noFill/>
          </a:ln>
        </p:spPr>
      </p:pic>
      <p:sp>
        <p:nvSpPr>
          <p:cNvPr id="294" name="Google Shape;294;p52"/>
          <p:cNvSpPr txBox="1"/>
          <p:nvPr>
            <p:ph type="title"/>
          </p:nvPr>
        </p:nvSpPr>
        <p:spPr>
          <a:xfrm>
            <a:off x="5172950" y="923700"/>
            <a:ext cx="3370500" cy="329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Order Stage Changed to Invoice Generated:</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Google Shape;299;p53"/>
          <p:cNvPicPr preferRelativeResize="0"/>
          <p:nvPr/>
        </p:nvPicPr>
        <p:blipFill rotWithShape="1">
          <a:blip r:embed="rId3">
            <a:alphaModFix/>
          </a:blip>
          <a:srcRect b="8600" l="-775" r="0" t="0"/>
          <a:stretch/>
        </p:blipFill>
        <p:spPr>
          <a:xfrm>
            <a:off x="25" y="11275"/>
            <a:ext cx="9143982" cy="4085208"/>
          </a:xfrm>
          <a:prstGeom prst="flowChartDocument">
            <a:avLst/>
          </a:prstGeom>
          <a:noFill/>
          <a:ln>
            <a:noFill/>
          </a:ln>
        </p:spPr>
      </p:pic>
      <p:sp>
        <p:nvSpPr>
          <p:cNvPr id="300" name="Google Shape;300;p53"/>
          <p:cNvSpPr txBox="1"/>
          <p:nvPr>
            <p:ph type="ctrTitle"/>
          </p:nvPr>
        </p:nvSpPr>
        <p:spPr>
          <a:xfrm>
            <a:off x="372700" y="4279850"/>
            <a:ext cx="80976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 App Notification for the Order Update:</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rot="-5400000">
            <a:off x="-620225" y="1797500"/>
            <a:ext cx="4064100" cy="150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Overview</a:t>
            </a:r>
            <a:endParaRPr/>
          </a:p>
        </p:txBody>
      </p:sp>
      <p:sp>
        <p:nvSpPr>
          <p:cNvPr id="191" name="Google Shape;191;p36"/>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a:p>
          <a:p>
            <a:pPr indent="0" lvl="0" marL="0" rtl="0" algn="just">
              <a:spcBef>
                <a:spcPts val="1600"/>
              </a:spcBef>
              <a:spcAft>
                <a:spcPts val="1600"/>
              </a:spcAft>
              <a:buNone/>
            </a:pPr>
            <a:r>
              <a:rPr lang="en"/>
              <a:t>The Order Management </a:t>
            </a:r>
            <a:r>
              <a:rPr lang="en"/>
              <a:t>Application </a:t>
            </a:r>
            <a:r>
              <a:rPr lang="en"/>
              <a:t>is a Cloud based Salesforce application which allows the user to search for the products they want to buy based on the name, brand and price range of the products along with provision to specify quantity of the products. Depending on the user’s profile, they are permitted to view, create, edit or delete data in the organization. This application also notifies selected users when an order status is updated via in-app notifications and emails.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54"/>
          <p:cNvPicPr preferRelativeResize="0"/>
          <p:nvPr/>
        </p:nvPicPr>
        <p:blipFill rotWithShape="1">
          <a:blip r:embed="rId3">
            <a:alphaModFix/>
          </a:blip>
          <a:srcRect b="2649" l="0" r="0" t="12962"/>
          <a:stretch/>
        </p:blipFill>
        <p:spPr>
          <a:xfrm>
            <a:off x="25" y="11274"/>
            <a:ext cx="9143982" cy="3648132"/>
          </a:xfrm>
          <a:prstGeom prst="flowChartDocument">
            <a:avLst/>
          </a:prstGeom>
          <a:noFill/>
          <a:ln>
            <a:noFill/>
          </a:ln>
        </p:spPr>
      </p:pic>
      <p:sp>
        <p:nvSpPr>
          <p:cNvPr id="306" name="Google Shape;306;p54"/>
          <p:cNvSpPr txBox="1"/>
          <p:nvPr>
            <p:ph type="ctrTitle"/>
          </p:nvPr>
        </p:nvSpPr>
        <p:spPr>
          <a:xfrm>
            <a:off x="311700" y="3822425"/>
            <a:ext cx="80976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Mail to the Contacts regarding Stage Update:</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55"/>
          <p:cNvPicPr preferRelativeResize="0"/>
          <p:nvPr/>
        </p:nvPicPr>
        <p:blipFill rotWithShape="1">
          <a:blip r:embed="rId3">
            <a:alphaModFix amt="90000"/>
          </a:blip>
          <a:srcRect b="31726" l="-440" r="440" t="0"/>
          <a:stretch/>
        </p:blipFill>
        <p:spPr>
          <a:xfrm>
            <a:off x="0" y="0"/>
            <a:ext cx="9143999" cy="4015175"/>
          </a:xfrm>
          <a:prstGeom prst="rect">
            <a:avLst/>
          </a:prstGeom>
          <a:noFill/>
          <a:ln>
            <a:noFill/>
          </a:ln>
        </p:spPr>
      </p:pic>
      <p:sp>
        <p:nvSpPr>
          <p:cNvPr id="312" name="Google Shape;312;p55"/>
          <p:cNvSpPr txBox="1"/>
          <p:nvPr>
            <p:ph type="title"/>
          </p:nvPr>
        </p:nvSpPr>
        <p:spPr>
          <a:xfrm>
            <a:off x="826800" y="3608575"/>
            <a:ext cx="7490400" cy="15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Invoice Payment </a:t>
            </a:r>
            <a:r>
              <a:rPr lang="en"/>
              <a:t>Received</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56"/>
          <p:cNvPicPr preferRelativeResize="0"/>
          <p:nvPr/>
        </p:nvPicPr>
        <p:blipFill rotWithShape="1">
          <a:blip r:embed="rId3">
            <a:alphaModFix/>
          </a:blip>
          <a:srcRect b="0" l="0" r="47033" t="0"/>
          <a:stretch/>
        </p:blipFill>
        <p:spPr>
          <a:xfrm>
            <a:off x="2754725" y="25"/>
            <a:ext cx="6389275" cy="5143500"/>
          </a:xfrm>
          <a:prstGeom prst="rect">
            <a:avLst/>
          </a:prstGeom>
          <a:noFill/>
          <a:ln>
            <a:noFill/>
          </a:ln>
        </p:spPr>
      </p:pic>
      <p:sp>
        <p:nvSpPr>
          <p:cNvPr id="318" name="Google Shape;318;p56"/>
          <p:cNvSpPr txBox="1"/>
          <p:nvPr>
            <p:ph type="ctrTitle"/>
          </p:nvPr>
        </p:nvSpPr>
        <p:spPr>
          <a:xfrm>
            <a:off x="315175" y="318675"/>
            <a:ext cx="3224400" cy="30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Stage Changed to Payment Received: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57"/>
          <p:cNvPicPr preferRelativeResize="0"/>
          <p:nvPr/>
        </p:nvPicPr>
        <p:blipFill rotWithShape="1">
          <a:blip r:embed="rId3">
            <a:alphaModFix amt="90000"/>
          </a:blip>
          <a:srcRect b="0" l="-281" r="-281" t="0"/>
          <a:stretch/>
        </p:blipFill>
        <p:spPr>
          <a:xfrm>
            <a:off x="0" y="0"/>
            <a:ext cx="9143999" cy="3293475"/>
          </a:xfrm>
          <a:prstGeom prst="rect">
            <a:avLst/>
          </a:prstGeom>
          <a:noFill/>
          <a:ln>
            <a:noFill/>
          </a:ln>
        </p:spPr>
      </p:pic>
      <p:sp>
        <p:nvSpPr>
          <p:cNvPr id="324" name="Google Shape;324;p57"/>
          <p:cNvSpPr txBox="1"/>
          <p:nvPr>
            <p:ph type="title"/>
          </p:nvPr>
        </p:nvSpPr>
        <p:spPr>
          <a:xfrm>
            <a:off x="938050" y="3293475"/>
            <a:ext cx="7490400" cy="15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Mail to the Contacts regarding Stage Update: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8"/>
          <p:cNvSpPr txBox="1"/>
          <p:nvPr>
            <p:ph type="title"/>
          </p:nvPr>
        </p:nvSpPr>
        <p:spPr>
          <a:xfrm>
            <a:off x="311700" y="40923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000000"/>
                </a:solidFill>
              </a:rPr>
              <a:t> </a:t>
            </a:r>
            <a:r>
              <a:rPr b="1" lang="en" u="sng">
                <a:solidFill>
                  <a:srgbClr val="000000"/>
                </a:solidFill>
              </a:rPr>
              <a:t>Validations:</a:t>
            </a:r>
            <a:endParaRPr b="1" u="sng">
              <a:solidFill>
                <a:srgbClr val="000000"/>
              </a:solidFill>
            </a:endParaRPr>
          </a:p>
        </p:txBody>
      </p:sp>
      <p:sp>
        <p:nvSpPr>
          <p:cNvPr id="330" name="Google Shape;330;p58"/>
          <p:cNvSpPr txBox="1"/>
          <p:nvPr>
            <p:ph idx="1" type="body"/>
          </p:nvPr>
        </p:nvSpPr>
        <p:spPr>
          <a:xfrm>
            <a:off x="1328200" y="1143450"/>
            <a:ext cx="6112500" cy="3416400"/>
          </a:xfrm>
          <a:prstGeom prst="rect">
            <a:avLst/>
          </a:prstGeom>
        </p:spPr>
        <p:txBody>
          <a:bodyPr anchorCtr="0" anchor="t" bIns="91425" lIns="91425" spcFirstLastPara="1" rIns="91425" wrap="square" tIns="91425">
            <a:noAutofit/>
          </a:bodyPr>
          <a:lstStyle/>
          <a:p>
            <a:pPr indent="-298450" lvl="1" marL="9144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Sales User cannot create more than 5 accounts.</a:t>
            </a:r>
            <a:endParaRPr sz="1100">
              <a:solidFill>
                <a:schemeClr val="dk1"/>
              </a:solidFill>
              <a:latin typeface="Times New Roman"/>
              <a:ea typeface="Times New Roman"/>
              <a:cs typeface="Times New Roman"/>
              <a:sym typeface="Times New Roman"/>
            </a:endParaRPr>
          </a:p>
          <a:p>
            <a:pPr indent="-298450" lvl="2" marL="13716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Trigger used on Account standard object.</a:t>
            </a:r>
            <a:endParaRPr sz="1100">
              <a:solidFill>
                <a:schemeClr val="dk1"/>
              </a:solidFill>
              <a:latin typeface="Times New Roman"/>
              <a:ea typeface="Times New Roman"/>
              <a:cs typeface="Times New Roman"/>
              <a:sym typeface="Times New Roman"/>
            </a:endParaRPr>
          </a:p>
          <a:p>
            <a:pPr indent="0" lvl="0" marL="457200" rtl="0" algn="ctr">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1" marL="9144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Business User cannot be a manager for more than 2 Sales Users.</a:t>
            </a:r>
            <a:endParaRPr sz="1100">
              <a:solidFill>
                <a:schemeClr val="dk1"/>
              </a:solidFill>
              <a:latin typeface="Times New Roman"/>
              <a:ea typeface="Times New Roman"/>
              <a:cs typeface="Times New Roman"/>
              <a:sym typeface="Times New Roman"/>
            </a:endParaRPr>
          </a:p>
          <a:p>
            <a:pPr indent="-298450" lvl="2" marL="13716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Trigger used on User standard object.</a:t>
            </a:r>
            <a:endParaRPr sz="1100">
              <a:solidFill>
                <a:schemeClr val="dk1"/>
              </a:solidFill>
              <a:latin typeface="Times New Roman"/>
              <a:ea typeface="Times New Roman"/>
              <a:cs typeface="Times New Roman"/>
              <a:sym typeface="Times New Roman"/>
            </a:endParaRPr>
          </a:p>
          <a:p>
            <a:pPr indent="0" lvl="0" marL="1828800" rtl="0" algn="ctr">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1" marL="9144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stage of the order cannot be modified to its previous stage.</a:t>
            </a:r>
            <a:endParaRPr sz="1100">
              <a:solidFill>
                <a:schemeClr val="dk1"/>
              </a:solidFill>
              <a:latin typeface="Times New Roman"/>
              <a:ea typeface="Times New Roman"/>
              <a:cs typeface="Times New Roman"/>
              <a:sym typeface="Times New Roman"/>
            </a:endParaRPr>
          </a:p>
          <a:p>
            <a:pPr indent="-298450" lvl="2" marL="13716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Trigger used on the Order standard object.</a:t>
            </a:r>
            <a:endParaRPr sz="1100">
              <a:solidFill>
                <a:schemeClr val="dk1"/>
              </a:solidFill>
              <a:latin typeface="Times New Roman"/>
              <a:ea typeface="Times New Roman"/>
              <a:cs typeface="Times New Roman"/>
              <a:sym typeface="Times New Roman"/>
            </a:endParaRPr>
          </a:p>
          <a:p>
            <a:pPr indent="0" lvl="0" marL="1828800" rtl="0" algn="ctr">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1" marL="9144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 Remark is compulsory when the stage of the order is cancelled.</a:t>
            </a:r>
            <a:endParaRPr sz="1100">
              <a:solidFill>
                <a:schemeClr val="dk1"/>
              </a:solidFill>
              <a:latin typeface="Times New Roman"/>
              <a:ea typeface="Times New Roman"/>
              <a:cs typeface="Times New Roman"/>
              <a:sym typeface="Times New Roman"/>
            </a:endParaRPr>
          </a:p>
          <a:p>
            <a:pPr indent="-298450" lvl="2" marL="13716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Validation rule on Order standard object.</a:t>
            </a:r>
            <a:endParaRPr sz="1100">
              <a:solidFill>
                <a:schemeClr val="dk1"/>
              </a:solidFill>
              <a:latin typeface="Times New Roman"/>
              <a:ea typeface="Times New Roman"/>
              <a:cs typeface="Times New Roman"/>
              <a:sym typeface="Times New Roman"/>
            </a:endParaRPr>
          </a:p>
          <a:p>
            <a:pPr indent="0" lvl="0" marL="1828800" rtl="0" algn="ctr">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1" marL="9144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Invoice Created Date Cannot Be Before Order Start Date</a:t>
            </a:r>
            <a:endParaRPr sz="1100">
              <a:solidFill>
                <a:schemeClr val="dk1"/>
              </a:solidFill>
              <a:latin typeface="Times New Roman"/>
              <a:ea typeface="Times New Roman"/>
              <a:cs typeface="Times New Roman"/>
              <a:sym typeface="Times New Roman"/>
            </a:endParaRPr>
          </a:p>
          <a:p>
            <a:pPr indent="-298450" lvl="2" marL="13716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Validation rule on Invoice custom object.</a:t>
            </a:r>
            <a:endParaRPr sz="1100">
              <a:solidFill>
                <a:schemeClr val="dk1"/>
              </a:solidFill>
              <a:latin typeface="Times New Roman"/>
              <a:ea typeface="Times New Roman"/>
              <a:cs typeface="Times New Roman"/>
              <a:sym typeface="Times New Roman"/>
            </a:endParaRPr>
          </a:p>
          <a:p>
            <a:pPr indent="0" lvl="0" marL="457200" rtl="0" algn="ctr">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1" marL="9144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Payment Due Date Cannot Be Before Invoice Created Date.</a:t>
            </a:r>
            <a:endParaRPr sz="1100">
              <a:solidFill>
                <a:schemeClr val="dk1"/>
              </a:solidFill>
              <a:latin typeface="Times New Roman"/>
              <a:ea typeface="Times New Roman"/>
              <a:cs typeface="Times New Roman"/>
              <a:sym typeface="Times New Roman"/>
            </a:endParaRPr>
          </a:p>
          <a:p>
            <a:pPr indent="-298450" lvl="2" marL="1371600" rtl="0" algn="ctr">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Validation rule on Invoice custom object.</a:t>
            </a:r>
            <a:endParaRPr sz="1100">
              <a:solidFill>
                <a:schemeClr val="dk1"/>
              </a:solidFill>
              <a:latin typeface="Times New Roman"/>
              <a:ea typeface="Times New Roman"/>
              <a:cs typeface="Times New Roman"/>
              <a:sym typeface="Times New Roman"/>
            </a:endParaRPr>
          </a:p>
          <a:p>
            <a:pPr indent="0" lvl="0" marL="457200" rtl="0" algn="ctr">
              <a:spcBef>
                <a:spcPts val="0"/>
              </a:spcBef>
              <a:spcAft>
                <a:spcPts val="1600"/>
              </a:spcAft>
              <a:buNone/>
            </a:pPr>
            <a:r>
              <a:t/>
            </a:r>
            <a:endParaRPr b="1" sz="1400">
              <a:solidFill>
                <a:schemeClr val="dk1"/>
              </a:solidFill>
              <a:latin typeface="Times New Roman"/>
              <a:ea typeface="Times New Roman"/>
              <a:cs typeface="Times New Roman"/>
              <a:sym typeface="Times New Roman"/>
            </a:endParaRPr>
          </a:p>
        </p:txBody>
      </p:sp>
      <p:cxnSp>
        <p:nvCxnSpPr>
          <p:cNvPr id="331" name="Google Shape;331;p58"/>
          <p:cNvCxnSpPr/>
          <p:nvPr/>
        </p:nvCxnSpPr>
        <p:spPr>
          <a:xfrm>
            <a:off x="406600" y="325275"/>
            <a:ext cx="8396400" cy="102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reflection blurRad="0" dir="5400000" dist="38100" endA="0" endPos="30000" fadeDir="5400012" kx="0" rotWithShape="0" algn="bl" stPos="0" sy="-100000" ky="0"/>
          </a:effectLst>
        </p:spPr>
      </p:cxnSp>
      <p:cxnSp>
        <p:nvCxnSpPr>
          <p:cNvPr id="332" name="Google Shape;332;p58"/>
          <p:cNvCxnSpPr/>
          <p:nvPr/>
        </p:nvCxnSpPr>
        <p:spPr>
          <a:xfrm rot="10800000">
            <a:off x="8813025" y="355675"/>
            <a:ext cx="10200" cy="42999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333" name="Google Shape;333;p58"/>
          <p:cNvCxnSpPr/>
          <p:nvPr/>
        </p:nvCxnSpPr>
        <p:spPr>
          <a:xfrm flipH="1" rot="10800000">
            <a:off x="365950" y="315275"/>
            <a:ext cx="30300" cy="43098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334" name="Google Shape;334;p58"/>
          <p:cNvCxnSpPr/>
          <p:nvPr/>
        </p:nvCxnSpPr>
        <p:spPr>
          <a:xfrm>
            <a:off x="365950" y="4645425"/>
            <a:ext cx="8466300" cy="303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reflection blurRad="0" dir="5400000" dist="38100" endA="0" endPos="30000" fadeDir="5400012" kx="0" rotWithShape="0" algn="bl" stPos="0" sy="-100000" ky="0"/>
          </a:effectLst>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660725" y="709300"/>
            <a:ext cx="8171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Outscope:</a:t>
            </a:r>
            <a:endParaRPr/>
          </a:p>
        </p:txBody>
      </p:sp>
      <p:sp>
        <p:nvSpPr>
          <p:cNvPr id="340" name="Google Shape;340;p59"/>
          <p:cNvSpPr txBox="1"/>
          <p:nvPr>
            <p:ph idx="1" type="body"/>
          </p:nvPr>
        </p:nvSpPr>
        <p:spPr>
          <a:xfrm>
            <a:off x="660725" y="1093250"/>
            <a:ext cx="794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u="sng"/>
          </a:p>
          <a:p>
            <a:pPr indent="0" lvl="0" marL="0" rtl="0" algn="l">
              <a:spcBef>
                <a:spcPts val="1600"/>
              </a:spcBef>
              <a:spcAft>
                <a:spcPts val="0"/>
              </a:spcAft>
              <a:buNone/>
            </a:pPr>
            <a:r>
              <a:rPr lang="en" sz="1600"/>
              <a:t>The following functionalities have not been covered under the application:</a:t>
            </a:r>
            <a:endParaRPr sz="1600"/>
          </a:p>
          <a:p>
            <a:pPr indent="-317500" lvl="1" marL="914400" rtl="0" algn="l">
              <a:spcBef>
                <a:spcPts val="1600"/>
              </a:spcBef>
              <a:spcAft>
                <a:spcPts val="0"/>
              </a:spcAft>
              <a:buSzPts val="1400"/>
              <a:buChar char="○"/>
            </a:pPr>
            <a:r>
              <a:rPr lang="en"/>
              <a:t>The application does not cover the payments of orders.</a:t>
            </a:r>
            <a:endParaRPr/>
          </a:p>
          <a:p>
            <a:pPr indent="-317500" lvl="1" marL="914400" rtl="0" algn="l">
              <a:spcBef>
                <a:spcPts val="0"/>
              </a:spcBef>
              <a:spcAft>
                <a:spcPts val="0"/>
              </a:spcAft>
              <a:buSzPts val="1400"/>
              <a:buChar char="○"/>
            </a:pPr>
            <a:r>
              <a:rPr lang="en"/>
              <a:t>Invoice creation is not automated.</a:t>
            </a:r>
            <a:endParaRPr/>
          </a:p>
          <a:p>
            <a:pPr indent="-317500" lvl="1" marL="914400" rtl="0" algn="l">
              <a:spcBef>
                <a:spcPts val="0"/>
              </a:spcBef>
              <a:spcAft>
                <a:spcPts val="0"/>
              </a:spcAft>
              <a:buSzPts val="1400"/>
              <a:buChar char="○"/>
            </a:pPr>
            <a:r>
              <a:rPr lang="en"/>
              <a:t>Transportation and shipping of products is not covered.</a:t>
            </a:r>
            <a:endParaRPr/>
          </a:p>
          <a:p>
            <a:pPr indent="-317500" lvl="1" marL="914400" rtl="0" algn="l">
              <a:spcBef>
                <a:spcPts val="0"/>
              </a:spcBef>
              <a:spcAft>
                <a:spcPts val="0"/>
              </a:spcAft>
              <a:buSzPts val="1400"/>
              <a:buChar char="○"/>
            </a:pPr>
            <a:r>
              <a:rPr lang="en"/>
              <a:t>Once the Products have been added to the Order, products cannot be changed, edited or deleted. </a:t>
            </a:r>
            <a:endParaRPr/>
          </a:p>
          <a:p>
            <a:pPr indent="0" lvl="0" marL="0" rtl="0" algn="l">
              <a:lnSpc>
                <a:spcPct val="115000"/>
              </a:lnSpc>
              <a:spcBef>
                <a:spcPts val="1600"/>
              </a:spcBef>
              <a:spcAft>
                <a:spcPts val="0"/>
              </a:spcAft>
              <a:buNone/>
            </a:pPr>
            <a:r>
              <a:t/>
            </a:r>
            <a:endParaRPr b="1" sz="1700">
              <a:solidFill>
                <a:schemeClr val="dk1"/>
              </a:solidFill>
              <a:latin typeface="Times New Roman"/>
              <a:ea typeface="Times New Roman"/>
              <a:cs typeface="Times New Roman"/>
              <a:sym typeface="Times New Roman"/>
            </a:endParaRPr>
          </a:p>
        </p:txBody>
      </p:sp>
      <p:cxnSp>
        <p:nvCxnSpPr>
          <p:cNvPr id="341" name="Google Shape;341;p59"/>
          <p:cNvCxnSpPr/>
          <p:nvPr/>
        </p:nvCxnSpPr>
        <p:spPr>
          <a:xfrm>
            <a:off x="436025" y="355675"/>
            <a:ext cx="8396400" cy="102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reflection blurRad="0" dir="5400000" dist="38100" endA="0" endPos="30000" fadeDir="5400012" kx="0" rotWithShape="0" algn="bl" stPos="0" sy="-100000" ky="0"/>
          </a:effectLst>
        </p:spPr>
      </p:cxnSp>
      <p:cxnSp>
        <p:nvCxnSpPr>
          <p:cNvPr id="342" name="Google Shape;342;p59"/>
          <p:cNvCxnSpPr/>
          <p:nvPr/>
        </p:nvCxnSpPr>
        <p:spPr>
          <a:xfrm flipH="1" rot="10800000">
            <a:off x="365950" y="371675"/>
            <a:ext cx="25800" cy="42534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343" name="Google Shape;343;p59"/>
          <p:cNvCxnSpPr/>
          <p:nvPr/>
        </p:nvCxnSpPr>
        <p:spPr>
          <a:xfrm rot="10800000">
            <a:off x="8813025" y="355675"/>
            <a:ext cx="10200" cy="42999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344" name="Google Shape;344;p59"/>
          <p:cNvCxnSpPr/>
          <p:nvPr/>
        </p:nvCxnSpPr>
        <p:spPr>
          <a:xfrm>
            <a:off x="365950" y="4645425"/>
            <a:ext cx="8466300" cy="303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reflection blurRad="0" dir="5400000" dist="38100" endA="0" endPos="30000" fadeDir="5400012" kx="0" rotWithShape="0" algn="bl" stPos="0" sy="-100000" ky="0"/>
          </a:effectLst>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60"/>
          <p:cNvSpPr txBox="1"/>
          <p:nvPr>
            <p:ph idx="1" type="body"/>
          </p:nvPr>
        </p:nvSpPr>
        <p:spPr>
          <a:xfrm>
            <a:off x="660725" y="1093250"/>
            <a:ext cx="7947000" cy="3416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4200"/>
          </a:p>
          <a:p>
            <a:pPr indent="0" lvl="0" marL="0" rtl="0" algn="ctr">
              <a:lnSpc>
                <a:spcPct val="115000"/>
              </a:lnSpc>
              <a:spcBef>
                <a:spcPts val="0"/>
              </a:spcBef>
              <a:spcAft>
                <a:spcPts val="0"/>
              </a:spcAft>
              <a:buNone/>
            </a:pPr>
            <a:r>
              <a:rPr b="1" lang="en" sz="4200"/>
              <a:t>THANK YOU !</a:t>
            </a:r>
            <a:endParaRPr b="1" sz="4300">
              <a:solidFill>
                <a:schemeClr val="dk1"/>
              </a:solidFill>
              <a:latin typeface="Times New Roman"/>
              <a:ea typeface="Times New Roman"/>
              <a:cs typeface="Times New Roman"/>
              <a:sym typeface="Times New Roman"/>
            </a:endParaRPr>
          </a:p>
        </p:txBody>
      </p:sp>
      <p:cxnSp>
        <p:nvCxnSpPr>
          <p:cNvPr id="350" name="Google Shape;350;p60"/>
          <p:cNvCxnSpPr/>
          <p:nvPr/>
        </p:nvCxnSpPr>
        <p:spPr>
          <a:xfrm>
            <a:off x="436025" y="355675"/>
            <a:ext cx="8396400" cy="102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reflection blurRad="0" dir="5400000" dist="38100" endA="0" endPos="30000" fadeDir="5400012" kx="0" rotWithShape="0" algn="bl" stPos="0" sy="-100000" ky="0"/>
          </a:effectLst>
        </p:spPr>
      </p:cxnSp>
      <p:cxnSp>
        <p:nvCxnSpPr>
          <p:cNvPr id="351" name="Google Shape;351;p60"/>
          <p:cNvCxnSpPr/>
          <p:nvPr/>
        </p:nvCxnSpPr>
        <p:spPr>
          <a:xfrm flipH="1" rot="10800000">
            <a:off x="365950" y="371675"/>
            <a:ext cx="25800" cy="42534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352" name="Google Shape;352;p60"/>
          <p:cNvCxnSpPr/>
          <p:nvPr/>
        </p:nvCxnSpPr>
        <p:spPr>
          <a:xfrm rot="10800000">
            <a:off x="8813025" y="355675"/>
            <a:ext cx="10200" cy="42999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353" name="Google Shape;353;p60"/>
          <p:cNvCxnSpPr/>
          <p:nvPr/>
        </p:nvCxnSpPr>
        <p:spPr>
          <a:xfrm>
            <a:off x="365950" y="4645425"/>
            <a:ext cx="8466300" cy="303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chemeClr val="accent1">
                <a:alpha val="50000"/>
              </a:schemeClr>
            </a:outerShdw>
            <a:reflection blurRad="0" dir="5400000" dist="38100" endA="0" endPos="30000" fadeDir="5400012" kx="0" rotWithShape="0" algn="bl" stPos="0" sy="-100000" ky="0"/>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7"/>
          <p:cNvPicPr preferRelativeResize="0"/>
          <p:nvPr/>
        </p:nvPicPr>
        <p:blipFill rotWithShape="1">
          <a:blip r:embed="rId3">
            <a:alphaModFix/>
          </a:blip>
          <a:srcRect b="0" l="1690" r="1690" t="0"/>
          <a:stretch/>
        </p:blipFill>
        <p:spPr>
          <a:xfrm>
            <a:off x="3412700" y="0"/>
            <a:ext cx="5731301" cy="5143023"/>
          </a:xfrm>
          <a:prstGeom prst="rect">
            <a:avLst/>
          </a:prstGeom>
          <a:noFill/>
          <a:ln>
            <a:noFill/>
          </a:ln>
        </p:spPr>
      </p:pic>
      <p:sp>
        <p:nvSpPr>
          <p:cNvPr id="197" name="Google Shape;197;p37"/>
          <p:cNvSpPr txBox="1"/>
          <p:nvPr>
            <p:ph type="title"/>
          </p:nvPr>
        </p:nvSpPr>
        <p:spPr>
          <a:xfrm>
            <a:off x="311700" y="5455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900" u="sng">
                <a:solidFill>
                  <a:srgbClr val="000000"/>
                </a:solidFill>
              </a:rPr>
              <a:t>Support Team:</a:t>
            </a:r>
            <a:endParaRPr b="1" sz="2900" u="sng">
              <a:solidFill>
                <a:srgbClr val="000000"/>
              </a:solidFill>
            </a:endParaRPr>
          </a:p>
        </p:txBody>
      </p:sp>
      <p:sp>
        <p:nvSpPr>
          <p:cNvPr id="198" name="Google Shape;198;p37"/>
          <p:cNvSpPr txBox="1"/>
          <p:nvPr>
            <p:ph idx="1" type="body"/>
          </p:nvPr>
        </p:nvSpPr>
        <p:spPr>
          <a:xfrm>
            <a:off x="311700" y="1389600"/>
            <a:ext cx="2808000" cy="2886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2"/>
                </a:solidFill>
              </a:rPr>
              <a:t>The Support Team can :</a:t>
            </a:r>
            <a:endParaRPr>
              <a:solidFill>
                <a:schemeClr val="dk2"/>
              </a:solidFill>
            </a:endParaRPr>
          </a:p>
          <a:p>
            <a:pPr indent="-304800" lvl="1" marL="914400" rtl="0" algn="l">
              <a:spcBef>
                <a:spcPts val="1600"/>
              </a:spcBef>
              <a:spcAft>
                <a:spcPts val="0"/>
              </a:spcAft>
              <a:buSzPts val="1200"/>
              <a:buChar char="○"/>
            </a:pPr>
            <a:r>
              <a:rPr lang="en">
                <a:solidFill>
                  <a:schemeClr val="dk2"/>
                </a:solidFill>
              </a:rPr>
              <a:t>Create/Manage Sales users and Business users.</a:t>
            </a:r>
            <a:endParaRPr>
              <a:solidFill>
                <a:schemeClr val="dk2"/>
              </a:solidFill>
            </a:endParaRPr>
          </a:p>
          <a:p>
            <a:pPr indent="-304800" lvl="1" marL="914400" rtl="0" algn="l">
              <a:spcBef>
                <a:spcPts val="1600"/>
              </a:spcBef>
              <a:spcAft>
                <a:spcPts val="0"/>
              </a:spcAft>
              <a:buSzPts val="1200"/>
              <a:buChar char="○"/>
            </a:pPr>
            <a:r>
              <a:rPr lang="en">
                <a:solidFill>
                  <a:schemeClr val="dk2"/>
                </a:solidFill>
              </a:rPr>
              <a:t>Assign roles to the created users.</a:t>
            </a:r>
            <a:endParaRPr>
              <a:solidFill>
                <a:schemeClr val="dk2"/>
              </a:solidFill>
            </a:endParaRPr>
          </a:p>
          <a:p>
            <a:pPr indent="-304800" lvl="1" marL="914400" rtl="0" algn="l">
              <a:spcBef>
                <a:spcPts val="1600"/>
              </a:spcBef>
              <a:spcAft>
                <a:spcPts val="0"/>
              </a:spcAft>
              <a:buSzPts val="1200"/>
              <a:buChar char="○"/>
            </a:pPr>
            <a:r>
              <a:rPr lang="en">
                <a:solidFill>
                  <a:schemeClr val="dk2"/>
                </a:solidFill>
              </a:rPr>
              <a:t>Can view all the data on the application.</a:t>
            </a:r>
            <a:endParaRPr>
              <a:solidFill>
                <a:schemeClr val="dk2"/>
              </a:solidFill>
            </a:endParaRPr>
          </a:p>
          <a:p>
            <a:pPr indent="-304800" lvl="1" marL="914400" rtl="0" algn="l">
              <a:spcBef>
                <a:spcPts val="1600"/>
              </a:spcBef>
              <a:spcAft>
                <a:spcPts val="1600"/>
              </a:spcAft>
              <a:buSzPts val="1200"/>
              <a:buChar char="○"/>
            </a:pPr>
            <a:r>
              <a:rPr lang="en">
                <a:solidFill>
                  <a:schemeClr val="dk2"/>
                </a:solidFill>
              </a:rPr>
              <a:t>Can delete records on the application.</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38"/>
          <p:cNvSpPr txBox="1"/>
          <p:nvPr>
            <p:ph type="title"/>
          </p:nvPr>
        </p:nvSpPr>
        <p:spPr>
          <a:xfrm>
            <a:off x="4031350" y="308100"/>
            <a:ext cx="48135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solidFill>
                  <a:srgbClr val="000000"/>
                </a:solidFill>
              </a:rPr>
              <a:t>Business Users</a:t>
            </a:r>
            <a:endParaRPr b="1" u="sng">
              <a:solidFill>
                <a:srgbClr val="000000"/>
              </a:solidFill>
            </a:endParaRPr>
          </a:p>
          <a:p>
            <a:pPr indent="0" lvl="0" marL="0" rtl="0" algn="l">
              <a:spcBef>
                <a:spcPts val="0"/>
              </a:spcBef>
              <a:spcAft>
                <a:spcPts val="0"/>
              </a:spcAft>
              <a:buNone/>
            </a:pPr>
            <a:r>
              <a:t/>
            </a:r>
            <a:endParaRPr b="1" u="sng">
              <a:solidFill>
                <a:schemeClr val="dk2"/>
              </a:solidFill>
            </a:endParaRPr>
          </a:p>
        </p:txBody>
      </p:sp>
      <p:sp>
        <p:nvSpPr>
          <p:cNvPr id="204" name="Google Shape;204;p38"/>
          <p:cNvSpPr txBox="1"/>
          <p:nvPr>
            <p:ph idx="1" type="body"/>
          </p:nvPr>
        </p:nvSpPr>
        <p:spPr>
          <a:xfrm>
            <a:off x="4083500" y="1560151"/>
            <a:ext cx="4813500" cy="25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Business user can :</a:t>
            </a:r>
            <a:endParaRPr/>
          </a:p>
          <a:p>
            <a:pPr indent="-330200" lvl="0" marL="457200" rtl="0" algn="l">
              <a:spcBef>
                <a:spcPts val="1600"/>
              </a:spcBef>
              <a:spcAft>
                <a:spcPts val="0"/>
              </a:spcAft>
              <a:buSzPts val="1600"/>
              <a:buChar char="●"/>
            </a:pPr>
            <a:r>
              <a:rPr lang="en"/>
              <a:t>Can manage upto 2 Sales Users.</a:t>
            </a:r>
            <a:endParaRPr/>
          </a:p>
          <a:p>
            <a:pPr indent="-330200" lvl="0" marL="457200" rtl="0" algn="l">
              <a:spcBef>
                <a:spcPts val="0"/>
              </a:spcBef>
              <a:spcAft>
                <a:spcPts val="0"/>
              </a:spcAft>
              <a:buSzPts val="1600"/>
              <a:buChar char="●"/>
            </a:pPr>
            <a:r>
              <a:rPr lang="en"/>
              <a:t>View the accounts, related contacts, orders and invoices only.</a:t>
            </a:r>
            <a:endParaRPr/>
          </a:p>
          <a:p>
            <a:pPr indent="-330200" lvl="0" marL="457200" rtl="0" algn="l">
              <a:spcBef>
                <a:spcPts val="0"/>
              </a:spcBef>
              <a:spcAft>
                <a:spcPts val="0"/>
              </a:spcAft>
              <a:buSzPts val="1600"/>
              <a:buChar char="●"/>
            </a:pPr>
            <a:r>
              <a:rPr lang="en"/>
              <a:t>Approve the orders booked by the sales user when the order</a:t>
            </a:r>
            <a:endParaRPr/>
          </a:p>
          <a:p>
            <a:pPr indent="0" lvl="0" marL="0" rtl="0" algn="l">
              <a:spcBef>
                <a:spcPts val="1600"/>
              </a:spcBef>
              <a:spcAft>
                <a:spcPts val="1600"/>
              </a:spcAft>
              <a:buNone/>
            </a:pPr>
            <a:r>
              <a:rPr lang="en"/>
              <a:t>            amount is greater than 100000.</a:t>
            </a:r>
            <a:endParaRPr/>
          </a:p>
        </p:txBody>
      </p:sp>
      <p:pic>
        <p:nvPicPr>
          <p:cNvPr id="205" name="Google Shape;205;p38"/>
          <p:cNvPicPr preferRelativeResize="0"/>
          <p:nvPr/>
        </p:nvPicPr>
        <p:blipFill>
          <a:blip r:embed="rId4">
            <a:alphaModFix/>
          </a:blip>
          <a:stretch>
            <a:fillRect/>
          </a:stretch>
        </p:blipFill>
        <p:spPr>
          <a:xfrm>
            <a:off x="252650" y="572625"/>
            <a:ext cx="3778700" cy="371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u="sng">
                <a:solidFill>
                  <a:srgbClr val="000000"/>
                </a:solidFill>
              </a:rPr>
              <a:t>Sales Users:</a:t>
            </a:r>
            <a:endParaRPr b="1" sz="4400" u="sng">
              <a:solidFill>
                <a:srgbClr val="000000"/>
              </a:solidFill>
            </a:endParaRPr>
          </a:p>
          <a:p>
            <a:pPr indent="0" lvl="0" marL="0" rtl="0" algn="l">
              <a:spcBef>
                <a:spcPts val="0"/>
              </a:spcBef>
              <a:spcAft>
                <a:spcPts val="0"/>
              </a:spcAft>
              <a:buNone/>
            </a:pPr>
            <a:r>
              <a:t/>
            </a:r>
            <a:endParaRPr b="1" u="sng">
              <a:solidFill>
                <a:srgbClr val="000000"/>
              </a:solidFill>
            </a:endParaRPr>
          </a:p>
        </p:txBody>
      </p:sp>
      <p:sp>
        <p:nvSpPr>
          <p:cNvPr id="211" name="Google Shape;211;p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Sales user can :</a:t>
            </a:r>
            <a:endParaRPr sz="12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Can Manage upto 5 Accounts and can view the data related to its Accounts only.</a:t>
            </a:r>
            <a:endParaRPr sz="12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Create new Orders.</a:t>
            </a:r>
            <a:endParaRPr sz="12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Search for the products after creating an Order.</a:t>
            </a:r>
            <a:endParaRPr sz="12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Specify the quantity of each product and discount as well.</a:t>
            </a:r>
            <a:endParaRPr sz="12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Remove the selected products from the list before booking.</a:t>
            </a:r>
            <a:endParaRPr sz="12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View the bookings of the orders made by them only.</a:t>
            </a:r>
            <a:endParaRPr sz="12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Create invoices for the products and order as well.</a:t>
            </a:r>
            <a:endParaRPr sz="2100"/>
          </a:p>
          <a:p>
            <a:pPr indent="0" lvl="0" marL="0" rtl="0" algn="l">
              <a:spcBef>
                <a:spcPts val="0"/>
              </a:spcBef>
              <a:spcAft>
                <a:spcPts val="1600"/>
              </a:spcAft>
              <a:buNone/>
            </a:pPr>
            <a:r>
              <a:t/>
            </a:r>
            <a:endParaRPr/>
          </a:p>
        </p:txBody>
      </p:sp>
      <p:sp>
        <p:nvSpPr>
          <p:cNvPr id="212" name="Google Shape;212;p3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39"/>
          <p:cNvPicPr preferRelativeResize="0"/>
          <p:nvPr/>
        </p:nvPicPr>
        <p:blipFill>
          <a:blip r:embed="rId3">
            <a:alphaModFix/>
          </a:blip>
          <a:stretch>
            <a:fillRect/>
          </a:stretch>
        </p:blipFill>
        <p:spPr>
          <a:xfrm>
            <a:off x="4311600" y="445025"/>
            <a:ext cx="4572000" cy="402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40"/>
          <p:cNvPicPr preferRelativeResize="0"/>
          <p:nvPr/>
        </p:nvPicPr>
        <p:blipFill rotWithShape="1">
          <a:blip r:embed="rId3">
            <a:alphaModFix amt="90000"/>
          </a:blip>
          <a:srcRect b="0" l="0" r="0" t="16268"/>
          <a:stretch/>
        </p:blipFill>
        <p:spPr>
          <a:xfrm>
            <a:off x="0" y="0"/>
            <a:ext cx="9144000" cy="3852551"/>
          </a:xfrm>
          <a:prstGeom prst="rect">
            <a:avLst/>
          </a:prstGeom>
          <a:noFill/>
          <a:ln>
            <a:noFill/>
          </a:ln>
        </p:spPr>
      </p:pic>
      <p:sp>
        <p:nvSpPr>
          <p:cNvPr id="219" name="Google Shape;219;p40"/>
          <p:cNvSpPr txBox="1"/>
          <p:nvPr>
            <p:ph type="title"/>
          </p:nvPr>
        </p:nvSpPr>
        <p:spPr>
          <a:xfrm>
            <a:off x="887225" y="3469300"/>
            <a:ext cx="7490400" cy="15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Logging in as a Sales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41"/>
          <p:cNvPicPr preferRelativeResize="0"/>
          <p:nvPr/>
        </p:nvPicPr>
        <p:blipFill rotWithShape="1">
          <a:blip r:embed="rId3">
            <a:alphaModFix/>
          </a:blip>
          <a:srcRect b="0" l="1143" r="1133" t="0"/>
          <a:stretch/>
        </p:blipFill>
        <p:spPr>
          <a:xfrm>
            <a:off x="1" y="0"/>
            <a:ext cx="9143999" cy="5143499"/>
          </a:xfrm>
          <a:prstGeom prst="rect">
            <a:avLst/>
          </a:prstGeom>
          <a:noFill/>
          <a:ln>
            <a:noFill/>
          </a:ln>
        </p:spPr>
      </p:pic>
      <p:sp>
        <p:nvSpPr>
          <p:cNvPr id="225" name="Google Shape;225;p41"/>
          <p:cNvSpPr/>
          <p:nvPr/>
        </p:nvSpPr>
        <p:spPr>
          <a:xfrm>
            <a:off x="0" y="2574400"/>
            <a:ext cx="4568400" cy="17145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1"/>
          <p:cNvSpPr txBox="1"/>
          <p:nvPr>
            <p:ph type="title"/>
          </p:nvPr>
        </p:nvSpPr>
        <p:spPr>
          <a:xfrm>
            <a:off x="351600" y="2736850"/>
            <a:ext cx="3997500" cy="138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a new Order: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42"/>
          <p:cNvPicPr preferRelativeResize="0"/>
          <p:nvPr/>
        </p:nvPicPr>
        <p:blipFill rotWithShape="1">
          <a:blip r:embed="rId3">
            <a:alphaModFix amt="90000"/>
          </a:blip>
          <a:srcRect b="685" l="0" r="0" t="13624"/>
          <a:stretch/>
        </p:blipFill>
        <p:spPr>
          <a:xfrm>
            <a:off x="0" y="0"/>
            <a:ext cx="9143999" cy="3781375"/>
          </a:xfrm>
          <a:prstGeom prst="rect">
            <a:avLst/>
          </a:prstGeom>
          <a:noFill/>
          <a:ln>
            <a:noFill/>
          </a:ln>
        </p:spPr>
      </p:pic>
      <p:sp>
        <p:nvSpPr>
          <p:cNvPr id="232" name="Google Shape;232;p42"/>
          <p:cNvSpPr txBox="1"/>
          <p:nvPr>
            <p:ph type="title"/>
          </p:nvPr>
        </p:nvSpPr>
        <p:spPr>
          <a:xfrm>
            <a:off x="826800" y="3566100"/>
            <a:ext cx="7490400" cy="15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Selecting the option to search products by: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43"/>
          <p:cNvPicPr preferRelativeResize="0"/>
          <p:nvPr/>
        </p:nvPicPr>
        <p:blipFill rotWithShape="1">
          <a:blip r:embed="rId3">
            <a:alphaModFix/>
          </a:blip>
          <a:srcRect b="789" l="0" r="0" t="-789"/>
          <a:stretch/>
        </p:blipFill>
        <p:spPr>
          <a:xfrm>
            <a:off x="2287125" y="0"/>
            <a:ext cx="6856875" cy="5143500"/>
          </a:xfrm>
          <a:prstGeom prst="rect">
            <a:avLst/>
          </a:prstGeom>
          <a:noFill/>
          <a:ln>
            <a:noFill/>
          </a:ln>
        </p:spPr>
      </p:pic>
      <p:sp>
        <p:nvSpPr>
          <p:cNvPr id="238" name="Google Shape;238;p43"/>
          <p:cNvSpPr txBox="1"/>
          <p:nvPr>
            <p:ph type="title"/>
          </p:nvPr>
        </p:nvSpPr>
        <p:spPr>
          <a:xfrm>
            <a:off x="185350" y="352000"/>
            <a:ext cx="2061000" cy="4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Showing the List of Added Products: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