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28.xml" ContentType="application/vnd.openxmlformats-officedocument.presentationml.slideLayout+xml"/>
  <Override PartName="/ppt/theme/theme20.xml" ContentType="application/vnd.openxmlformats-officedocument.theme+xml"/>
  <Override PartName="/ppt/slideLayouts/slideLayout29.xml" ContentType="application/vnd.openxmlformats-officedocument.presentationml.slideLayout+xml"/>
  <Override PartName="/ppt/theme/theme21.xml" ContentType="application/vnd.openxmlformats-officedocument.theme+xml"/>
  <Override PartName="/ppt/slideLayouts/slideLayout30.xml" ContentType="application/vnd.openxmlformats-officedocument.presentationml.slideLayout+xml"/>
  <Override PartName="/ppt/theme/theme22.xml" ContentType="application/vnd.openxmlformats-officedocument.theme+xml"/>
  <Override PartName="/ppt/slideLayouts/slideLayout31.xml" ContentType="application/vnd.openxmlformats-officedocument.presentationml.slideLayout+xml"/>
  <Override PartName="/ppt/theme/theme23.xml" ContentType="application/vnd.openxmlformats-officedocument.theme+xml"/>
  <Override PartName="/ppt/slideLayouts/slideLayout32.xml" ContentType="application/vnd.openxmlformats-officedocument.presentationml.slideLayout+xml"/>
  <Override PartName="/ppt/theme/theme24.xml" ContentType="application/vnd.openxmlformats-officedocument.theme+xml"/>
  <Override PartName="/ppt/slideLayouts/slideLayout33.xml" ContentType="application/vnd.openxmlformats-officedocument.presentationml.slideLayout+xml"/>
  <Override PartName="/ppt/theme/theme25.xml" ContentType="application/vnd.openxmlformats-officedocument.theme+xml"/>
  <Override PartName="/ppt/slideLayouts/slideLayout34.xml" ContentType="application/vnd.openxmlformats-officedocument.presentationml.slideLayout+xml"/>
  <Override PartName="/ppt/theme/theme26.xml" ContentType="application/vnd.openxmlformats-officedocument.theme+xml"/>
  <Override PartName="/ppt/slideLayouts/slideLayout35.xml" ContentType="application/vnd.openxmlformats-officedocument.presentationml.slideLayout+xml"/>
  <Override PartName="/ppt/theme/theme27.xml" ContentType="application/vnd.openxmlformats-officedocument.theme+xml"/>
  <Override PartName="/ppt/slideLayouts/slideLayout36.xml" ContentType="application/vnd.openxmlformats-officedocument.presentationml.slideLayout+xml"/>
  <Override PartName="/ppt/theme/theme28.xml" ContentType="application/vnd.openxmlformats-officedocument.theme+xml"/>
  <Override PartName="/ppt/slideLayouts/slideLayout37.xml" ContentType="application/vnd.openxmlformats-officedocument.presentationml.slideLayout+xml"/>
  <Override PartName="/ppt/theme/theme29.xml" ContentType="application/vnd.openxmlformats-officedocument.theme+xml"/>
  <Override PartName="/ppt/slideLayouts/slideLayout38.xml" ContentType="application/vnd.openxmlformats-officedocument.presentationml.slideLayout+xml"/>
  <Override PartName="/ppt/theme/theme30.xml" ContentType="application/vnd.openxmlformats-officedocument.theme+xml"/>
  <Override PartName="/ppt/slideLayouts/slideLayout39.xml" ContentType="application/vnd.openxmlformats-officedocument.presentationml.slideLayout+xml"/>
  <Override PartName="/ppt/theme/theme31.xml" ContentType="application/vnd.openxmlformats-officedocument.theme+xml"/>
  <Override PartName="/ppt/slideLayouts/slideLayout40.xml" ContentType="application/vnd.openxmlformats-officedocument.presentationml.slideLayout+xml"/>
  <Override PartName="/ppt/theme/theme32.xml" ContentType="application/vnd.openxmlformats-officedocument.theme+xml"/>
  <Override PartName="/ppt/slideLayouts/slideLayout41.xml" ContentType="application/vnd.openxmlformats-officedocument.presentationml.slideLayout+xml"/>
  <Override PartName="/ppt/theme/theme33.xml" ContentType="application/vnd.openxmlformats-officedocument.theme+xml"/>
  <Override PartName="/ppt/slideLayouts/slideLayout42.xml" ContentType="application/vnd.openxmlformats-officedocument.presentationml.slideLayout+xml"/>
  <Override PartName="/ppt/theme/theme34.xml" ContentType="application/vnd.openxmlformats-officedocument.theme+xml"/>
  <Override PartName="/ppt/slideLayouts/slideLayout43.xml" ContentType="application/vnd.openxmlformats-officedocument.presentationml.slideLayout+xml"/>
  <Override PartName="/ppt/theme/theme35.xml" ContentType="application/vnd.openxmlformats-officedocument.theme+xml"/>
  <Override PartName="/ppt/slideLayouts/slideLayout44.xml" ContentType="application/vnd.openxmlformats-officedocument.presentationml.slideLayout+xml"/>
  <Override PartName="/ppt/theme/theme36.xml" ContentType="application/vnd.openxmlformats-officedocument.theme+xml"/>
  <Override PartName="/ppt/slideLayouts/slideLayout45.xml" ContentType="application/vnd.openxmlformats-officedocument.presentationml.slideLayout+xml"/>
  <Override PartName="/ppt/theme/theme37.xml" ContentType="application/vnd.openxmlformats-officedocument.theme+xml"/>
  <Override PartName="/ppt/slideLayouts/slideLayout46.xml" ContentType="application/vnd.openxmlformats-officedocument.presentationml.slideLayout+xml"/>
  <Override PartName="/ppt/theme/theme38.xml" ContentType="application/vnd.openxmlformats-officedocument.theme+xml"/>
  <Override PartName="/ppt/slideLayouts/slideLayout47.xml" ContentType="application/vnd.openxmlformats-officedocument.presentationml.slideLayout+xml"/>
  <Override PartName="/ppt/theme/theme39.xml" ContentType="application/vnd.openxmlformats-officedocument.theme+xml"/>
  <Override PartName="/ppt/slideLayouts/slideLayout48.xml" ContentType="application/vnd.openxmlformats-officedocument.presentationml.slideLayout+xml"/>
  <Override PartName="/ppt/theme/theme40.xml" ContentType="application/vnd.openxmlformats-officedocument.theme+xml"/>
  <Override PartName="/ppt/slideLayouts/slideLayout49.xml" ContentType="application/vnd.openxmlformats-officedocument.presentationml.slideLayout+xml"/>
  <Override PartName="/ppt/theme/theme41.xml" ContentType="application/vnd.openxmlformats-officedocument.theme+xml"/>
  <Override PartName="/ppt/slideLayouts/slideLayout50.xml" ContentType="application/vnd.openxmlformats-officedocument.presentationml.slideLayout+xml"/>
  <Override PartName="/ppt/theme/theme42.xml" ContentType="application/vnd.openxmlformats-officedocument.theme+xml"/>
  <Override PartName="/ppt/slideLayouts/slideLayout51.xml" ContentType="application/vnd.openxmlformats-officedocument.presentationml.slideLayout+xml"/>
  <Override PartName="/ppt/theme/theme43.xml" ContentType="application/vnd.openxmlformats-officedocument.theme+xml"/>
  <Override PartName="/ppt/slideLayouts/slideLayout52.xml" ContentType="application/vnd.openxmlformats-officedocument.presentationml.slideLayout+xml"/>
  <Override PartName="/ppt/theme/theme44.xml" ContentType="application/vnd.openxmlformats-officedocument.theme+xml"/>
  <Override PartName="/ppt/slideLayouts/slideLayout53.xml" ContentType="application/vnd.openxmlformats-officedocument.presentationml.slideLayout+xml"/>
  <Override PartName="/ppt/theme/theme45.xml" ContentType="application/vnd.openxmlformats-officedocument.theme+xml"/>
  <Override PartName="/ppt/slideLayouts/slideLayout54.xml" ContentType="application/vnd.openxmlformats-officedocument.presentationml.slideLayout+xml"/>
  <Override PartName="/ppt/theme/theme46.xml" ContentType="application/vnd.openxmlformats-officedocument.theme+xml"/>
  <Override PartName="/ppt/slideLayouts/slideLayout55.xml" ContentType="application/vnd.openxmlformats-officedocument.presentationml.slideLayout+xml"/>
  <Override PartName="/ppt/theme/theme47.xml" ContentType="application/vnd.openxmlformats-officedocument.theme+xml"/>
  <Override PartName="/ppt/slideLayouts/slideLayout56.xml" ContentType="application/vnd.openxmlformats-officedocument.presentationml.slideLayout+xml"/>
  <Override PartName="/ppt/theme/theme48.xml" ContentType="application/vnd.openxmlformats-officedocument.theme+xml"/>
  <Override PartName="/ppt/slideLayouts/slideLayout57.xml" ContentType="application/vnd.openxmlformats-officedocument.presentationml.slideLayout+xml"/>
  <Override PartName="/ppt/theme/theme49.xml" ContentType="application/vnd.openxmlformats-officedocument.theme+xml"/>
  <Override PartName="/ppt/slideLayouts/slideLayout58.xml" ContentType="application/vnd.openxmlformats-officedocument.presentationml.slideLayout+xml"/>
  <Override PartName="/ppt/theme/theme50.xml" ContentType="application/vnd.openxmlformats-officedocument.theme+xml"/>
  <Override PartName="/ppt/slideLayouts/slideLayout59.xml" ContentType="application/vnd.openxmlformats-officedocument.presentationml.slideLayout+xml"/>
  <Override PartName="/ppt/theme/theme51.xml" ContentType="application/vnd.openxmlformats-officedocument.theme+xml"/>
  <Override PartName="/ppt/slideLayouts/slideLayout60.xml" ContentType="application/vnd.openxmlformats-officedocument.presentationml.slideLayout+xml"/>
  <Override PartName="/ppt/theme/theme5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08" r:id="rId27"/>
    <p:sldMasterId id="2147483710" r:id="rId28"/>
    <p:sldMasterId id="2147483712" r:id="rId29"/>
    <p:sldMasterId id="2147483714" r:id="rId30"/>
    <p:sldMasterId id="2147483716" r:id="rId31"/>
    <p:sldMasterId id="2147483718" r:id="rId32"/>
    <p:sldMasterId id="2147483720" r:id="rId33"/>
    <p:sldMasterId id="2147483722" r:id="rId34"/>
    <p:sldMasterId id="2147483724" r:id="rId35"/>
    <p:sldMasterId id="2147483726" r:id="rId36"/>
    <p:sldMasterId id="2147483728" r:id="rId37"/>
    <p:sldMasterId id="2147483730" r:id="rId38"/>
    <p:sldMasterId id="2147483732" r:id="rId39"/>
    <p:sldMasterId id="2147483734" r:id="rId40"/>
    <p:sldMasterId id="2147483736" r:id="rId41"/>
    <p:sldMasterId id="2147483738" r:id="rId42"/>
    <p:sldMasterId id="2147483740" r:id="rId43"/>
    <p:sldMasterId id="2147483742" r:id="rId44"/>
    <p:sldMasterId id="2147483744" r:id="rId45"/>
    <p:sldMasterId id="2147483746" r:id="rId46"/>
    <p:sldMasterId id="2147483748" r:id="rId47"/>
    <p:sldMasterId id="2147483750" r:id="rId48"/>
    <p:sldMasterId id="2147483752" r:id="rId49"/>
    <p:sldMasterId id="2147483754" r:id="rId50"/>
    <p:sldMasterId id="2147483756" r:id="rId51"/>
    <p:sldMasterId id="2147483758" r:id="rId52"/>
  </p:sldMasterIdLst>
  <p:sldIdLst>
    <p:sldId id="256" r:id="rId53"/>
    <p:sldId id="257" r:id="rId54"/>
    <p:sldId id="258" r:id="rId55"/>
    <p:sldId id="259" r:id="rId56"/>
    <p:sldId id="260" r:id="rId57"/>
    <p:sldId id="261" r:id="rId58"/>
    <p:sldId id="262" r:id="rId59"/>
    <p:sldId id="263" r:id="rId60"/>
    <p:sldId id="264" r:id="rId61"/>
    <p:sldId id="265" r:id="rId6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3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1.xml"/><Relationship Id="rId58" Type="http://schemas.openxmlformats.org/officeDocument/2006/relationships/slide" Target="slides/slide6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4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2.xml"/><Relationship Id="rId62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8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0EB2C6-6512-4F37-9225-9FA59918FD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3061806-3AD1-45B9-A7F2-E93335B476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055CC1-036C-45B6-B868-96CC7D00F5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21EDD1-0573-4639-815F-25FE6E5B61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5C29B5B5-114D-4487-8561-2136A7F11A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70CCE75-D2A5-4451-A68B-DC74CD24F1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69141D2-8B98-4CDE-9351-637B97E30F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DAAEE68-D5DC-41E1-B615-070D280658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D450036-7BB5-4555-99A7-E17F515905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BE0579-0E50-4E45-B773-73AC6813B6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15610D3-0427-4918-AD74-B38DD6B366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31575E-E464-45DC-84BC-8A21B44A7A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C4D4B20-4C06-44CE-A3DD-EDAA9746C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7674BAB-A8CE-422A-A6BA-26A7F4FD58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447A6A6-D399-4279-A504-FB16A2738F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6E83CF-A919-44E6-A24A-5B25286186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09F6C80-2843-4794-81F4-D732777554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D81FF69-89A5-4C9A-8073-4419EF7095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0ABE762-6641-44C6-84EC-F12AD25B8A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AFF474CD-5E7E-4183-8BFE-06080E558D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C961ADD-CB0B-417F-9300-51CFDFBA17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4C8C5935-D2EE-4CED-9F06-E19EB115BB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79C3F8-B1EA-4306-BB13-258070E2F5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BAC1DD97-7C7E-4769-9E17-5299D6F21A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681A7F7-28B2-4C91-B96C-3B17CABEB1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EFB2D06-6315-41FC-BE03-D7A62976F3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331AA131-6F78-487E-A026-4A13A96C12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6F528FB0-2A31-45B0-9CEA-02A9FE0C6A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5879707-525B-44C9-95F1-D7AA84109BD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9859AC2F-2066-43B0-ABA2-C9AD512565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9FB4DB77-1D7A-47E1-B72E-FE8942EDB6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A9501ED-D754-4171-AF06-288916201C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61B44B5B-F20B-4D07-9D88-4F8A5B7093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1DDA6BF-7016-44CB-8D90-9ADE0CC002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DED6CB6-0026-48BE-8E0F-985C3D2BEA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C9AC374-4635-4417-935B-2B7A465C9A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9B930C1B-E2F2-4666-BD13-5347B54787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77BA192-E010-4ADD-8367-F50EE5CDEE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4928DA44-A5E2-44B2-B572-D8779137D2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7"/>
          </p:nvPr>
        </p:nvSpPr>
        <p:spPr/>
        <p:txBody>
          <a:bodyPr/>
          <a:lstStyle/>
          <a:p>
            <a:fld id="{CFCAAF6F-CA14-4447-BE8B-0640F2AE78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1A8A4E1E-C7FA-4F4D-A445-BD0F6CFF1B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1258FCBB-981D-47C1-9278-5482B94785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lstStyle/>
          <a:p>
            <a:fld id="{ADACB7CB-6BDA-4C1C-AD8F-F5115FBE1F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9E92E6E-9019-4F3E-84FA-0B463811EE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3D579F-EF0B-4E25-97F9-15D830C68A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72B7660C-BF47-4E37-AE87-BBEE3989B4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3"/>
          </p:nvPr>
        </p:nvSpPr>
        <p:spPr/>
        <p:txBody>
          <a:bodyPr/>
          <a:lstStyle/>
          <a:p>
            <a:fld id="{BE4844A8-3454-490C-AFD9-E1EAD099E2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BFC6876A-9854-447D-937F-BFDF659DBE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50EFF80-CA9B-4C0F-AA2F-125215F9B2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7C63B164-F5F8-4053-ADA7-5CEBBC20F3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23572647-534C-4948-9AEA-C438DA50AE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F3FB81C2-B579-4AF9-91E1-8F31E201B4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fld id="{F00186F9-4695-4DB2-8992-DD453B27F6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F8CA7EAC-27A8-47DA-AC3C-7A3B9B1455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D4CEF73-8ADF-4F00-8E5D-9494A6C2FD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35B7D0-C60C-48E8-90E0-6A9A2B64AB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2"/>
          </p:nvPr>
        </p:nvSpPr>
        <p:spPr/>
        <p:txBody>
          <a:bodyPr/>
          <a:lstStyle/>
          <a:p>
            <a:fld id="{E23CA766-EFF0-4595-8057-B8CF642744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CC65822-AF32-41A7-9404-47C1762ED9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0CA6EF2-A011-4821-B195-D2BDB155CE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504522-6D15-4ED6-A963-9B2BA47AEE9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1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2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3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4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5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6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8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9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0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1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2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3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4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5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6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8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9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0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1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2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3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4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5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6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8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9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D05250-76EB-4D54-A4A5-48FA9F21923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1A2A70-D31C-41A5-BB4E-D576DE011DD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5F8D88F-BD68-48B4-9DA2-7A163119F91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3A791A6-3D82-45E5-9153-262CECBCBEA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0B90F2-91CE-43A2-B792-A26FED2C461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64E65EB-AACD-4622-85E3-22E860B14A7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608E74-E68C-48C3-BF1C-1D0F63E3189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E09901D-93DD-461E-A946-9F26AA8E82BF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4C9FF3-BDD2-45D7-AD75-B822597BA4F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BFD4E7-75FA-42C1-A255-17A526C63D8C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40" name="PlaceHolder 5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E937AB-D3EE-4AC5-BE55-FCE6021B652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BF5B091-502F-47B5-BA04-D8B0F747B18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190A6DB-A227-46FA-807B-C075F9C63ABC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3" name="PlaceHolder 6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471B0B-7584-4731-879D-965B2D003CAB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4A6179-6C2E-469D-BCAC-08070A7B63D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61F2F4-E9BD-4585-8915-D42238BA933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4" name="PlaceHolder 4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CACC8B5-1205-4668-BDD0-7FF3ADE0095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2" name="PlaceHolder 5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46FE7D-866B-47BE-8380-6205518386E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1" name="PlaceHolder 5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55A833-0EB5-44D7-B378-29D39D8619A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44C8B4-0283-4631-B10F-8BCB513D0E1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B8B6188-B595-439E-8674-E9FEB3BD3AF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3" name="PlaceHolder 6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5043CE4-38A3-4FE3-9636-6B95C0695B0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59FDE70-30A4-4C09-8928-F8C5871FDD6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0CE852A-A768-45C9-8E3B-E52649DC8DD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4EA395B-59A1-4FC0-9DDA-86FB20BDBA6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8C55315-B007-45F7-94C3-97C4853F680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09A99C7-4A82-48AF-9E8F-9553D22B1CA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9" name="PlaceHolder 3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E52200-5F45-4D16-A877-9B7400CA0DB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0FF3823-E4B7-4523-928E-55E74A46EA4B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0" name="PlaceHolder 4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C72D62-8BE3-4E24-A2DD-1FFF86264C3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0B2725-8F04-4952-9E50-ACD82CDDB33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1C799A-0D39-4919-A4AB-3C6DA53CA8C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2" name="PlaceHolder 5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2D49F35-56C1-4991-A741-680D9D3861F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BB14BE-1E03-4E4D-B3D1-7268F8F0E06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1" name="PlaceHolder 5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CE69EF-DF28-4B73-97CD-FA826388983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0" name="PlaceHolder 5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C54D60-103C-4970-9959-FD462566E58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8" name="PlaceHolder 4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ADF4DEF-3865-45EF-813E-3058AD0ED83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7" name="PlaceHolder 6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3D18A2-A8C3-47E2-9054-98FF6E336189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091052-3ABB-46CB-B417-7930604D3A8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41900C-E275-4D81-AACF-72EDBE638BA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17" name="PlaceHolder 3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9EE2A1-4ED2-4E52-891D-C0BC251F5B9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2" name="PlaceHolder 3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83306A-062F-49FD-90BD-9E3D6BE65A07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8" name="PlaceHolder 4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39B974-A99F-4C39-82A6-7EDA94177A63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7416FA3-354E-400B-A4DC-59A4AD5C7BB7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E9B5AC-AF13-4DE8-9426-E379D857390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0E589F2-7148-4FAB-9305-B3D5628C500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0" name="PlaceHolder 5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73A8EDD-7AA1-4700-8110-927FC0BC9529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9" name="PlaceHolder 5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DB3F6C-3A4D-4639-BC00-7799220937C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B1B11A-8BEB-4B1B-A1DB-77572939C73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E6001F-D62F-4EF3-AD4C-F62EF165C1D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137B92-589E-4FDD-A62A-D799A28CECF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F4AFFB-865F-4E39-B790-9EEE29525EE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58;p1"/>
          <p:cNvSpPr/>
          <p:nvPr/>
        </p:nvSpPr>
        <p:spPr>
          <a:xfrm>
            <a:off x="311760" y="230400"/>
            <a:ext cx="8517600" cy="20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CS 6476 Project 5</a:t>
            </a:r>
            <a:endParaRPr lang="en-US" sz="5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Google Shape;59;p1"/>
          <p:cNvSpPr/>
          <p:nvPr/>
        </p:nvSpPr>
        <p:spPr>
          <a:xfrm>
            <a:off x="311760" y="2320200"/>
            <a:ext cx="8517600" cy="17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[name]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[GT email]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[GT username]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[GTID]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4"/>
          <p:cNvSpPr/>
          <p:nvPr/>
        </p:nvSpPr>
        <p:spPr>
          <a:xfrm>
            <a:off x="685800" y="230400"/>
            <a:ext cx="777204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-90720" rIns="0" bIns="-9072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sz="1600"/>
            </a:br>
            <a:r>
              <a:rPr lang="en" sz="1600" b="1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" sz="1600" b="1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Gradescope</a:t>
            </a: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Additional Extra Credit (Bells &amp; Whistles)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[describe any additional extra credit you implemented]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2: Voxel Baseline Model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baseline model on test dataset]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2: Voxel Baseline Model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1818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classes does this baseline perform well for? Why?]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mode (count or occupancy) achieves higher accuracy? Why do you think this is the case?]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Google Shape;93;p 1"/>
          <p:cNvSpPr/>
          <p:nvPr/>
        </p:nvSpPr>
        <p:spPr>
          <a:xfrm>
            <a:off x="228600" y="3060720"/>
            <a:ext cx="3998160" cy="181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[What are some ways we can improve this voxel based model?]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3: Simplified PointNet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PointNet model on test dataset]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3: Simplified PointNet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classes does this model perform well for? Why?]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</a:t>
            </a: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ic</a:t>
            </a: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h classes are </a:t>
            </a: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most misclassified</a:t>
            </a: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? What were they classified as and why do you think this is the case?]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4: Analysis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visualization of critical points on the PEDESTRIAN/11.txt point cloud] 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9999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4: Analysis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114480"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visualization critical points on one other point cloud, why would it make sense for these to be selected as critical points?] 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Part 5: </a:t>
            </a:r>
            <a:r>
              <a:rPr lang="en" sz="2800" b="0" u="none" strike="noStrike" dirty="0" err="1">
                <a:solidFill>
                  <a:srgbClr val="000000"/>
                </a:solidFill>
                <a:uFillTx/>
                <a:latin typeface="Arial"/>
                <a:ea typeface="Arial"/>
              </a:rPr>
              <a:t>PointNet</a:t>
            </a: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 + T-Net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</a:t>
            </a:r>
            <a:r>
              <a:rPr lang="en" sz="1400" b="0" u="none" strike="noStrike" dirty="0" err="1">
                <a:solidFill>
                  <a:srgbClr val="595959"/>
                </a:solidFill>
                <a:uFillTx/>
                <a:latin typeface="Arial"/>
                <a:ea typeface="Arial"/>
              </a:rPr>
              <a:t>PointNet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 with T-Net on test dataset]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Part 5: </a:t>
            </a:r>
            <a:r>
              <a:rPr lang="en" sz="2800" b="0" u="none" strike="noStrike" dirty="0" err="1">
                <a:solidFill>
                  <a:srgbClr val="000000"/>
                </a:solidFill>
                <a:uFillTx/>
                <a:latin typeface="Arial"/>
                <a:ea typeface="Arial"/>
              </a:rPr>
              <a:t>PointNet</a:t>
            </a: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 + T-Net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[What is the motivation behind using T-Net in PointNet?]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Google Shape;93;p6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classes saw the most improvement from including T-Net? Why do you think this is the case?]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311</Words>
  <Application>Microsoft Macintosh PowerPoint</Application>
  <PresentationFormat>On-screen Show 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52</vt:i4>
      </vt:variant>
      <vt:variant>
        <vt:lpstr>Slide Titles</vt:lpstr>
      </vt:variant>
      <vt:variant>
        <vt:i4>10</vt:i4>
      </vt:variant>
    </vt:vector>
  </HeadingPairs>
  <TitlesOfParts>
    <vt:vector size="66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Part 2: Voxel Baseline Model</vt:lpstr>
      <vt:lpstr>Part 2: Voxel Baseline Model</vt:lpstr>
      <vt:lpstr>Part 3: Simplified PointNet</vt:lpstr>
      <vt:lpstr>Part 3: Simplified PointNet</vt:lpstr>
      <vt:lpstr>Part 4: Analysis</vt:lpstr>
      <vt:lpstr>Part 4: Analysis</vt:lpstr>
      <vt:lpstr>Part 5: PointNet + T-Net</vt:lpstr>
      <vt:lpstr>Part 5: PointNet + T-Net</vt:lpstr>
      <vt:lpstr>Additional Extra Credit (Bells &amp; Whistles)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Yang, Mengyu</cp:lastModifiedBy>
  <cp:revision>11</cp:revision>
  <dcterms:modified xsi:type="dcterms:W3CDTF">2025-04-04T19:43:21Z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