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slideLayouts/slideLayout35.xml" ContentType="application/vnd.openxmlformats-officedocument.presentationml.slideLayout+xml"/>
  <Override PartName="/ppt/theme/theme35.xml" ContentType="application/vnd.openxmlformats-officedocument.theme+xml"/>
  <Override PartName="/ppt/slideLayouts/slideLayout36.xml" ContentType="application/vnd.openxmlformats-officedocument.presentationml.slideLayout+xml"/>
  <Override PartName="/ppt/theme/theme3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 id="2147483712" r:id="rId33"/>
    <p:sldMasterId id="2147483714" r:id="rId34"/>
    <p:sldMasterId id="2147483716" r:id="rId35"/>
    <p:sldMasterId id="2147483718" r:id="rId36"/>
  </p:sldMasterIdLst>
  <p:sldIdLst>
    <p:sldId id="256" r:id="rId37"/>
    <p:sldId id="257" r:id="rId38"/>
    <p:sldId id="258" r:id="rId39"/>
    <p:sldId id="259" r:id="rId40"/>
    <p:sldId id="260" r:id="rId41"/>
    <p:sldId id="261" r:id="rId42"/>
    <p:sldId id="262" r:id="rId43"/>
    <p:sldId id="263" r:id="rId44"/>
  </p:sldIdLst>
  <p:sldSz cx="9144000" cy="5143500" type="screen16x9"/>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19"/>
    <p:restoredTop sz="94694"/>
  </p:normalViewPr>
  <p:slideViewPr>
    <p:cSldViewPr snapToGrid="0">
      <p:cViewPr varScale="1">
        <p:scale>
          <a:sx n="133" d="100"/>
          <a:sy n="133" d="100"/>
        </p:scale>
        <p:origin x="208"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3.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6.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1.xml"/><Relationship Id="rId40" Type="http://schemas.openxmlformats.org/officeDocument/2006/relationships/slide" Target="slides/slide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7.xml"/><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2.xml"/><Relationship Id="rId46"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F404E858-B3C5-4616-ABDA-6A79FCF67098}"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Tx"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54" name="PlaceHolder 2"/>
          <p:cNvSpPr>
            <a:spLocks noGrp="1"/>
          </p:cNvSpPr>
          <p:nvPr>
            <p:ph/>
          </p:nvPr>
        </p:nvSpPr>
        <p:spPr>
          <a:xfrm>
            <a:off x="31176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55" name="PlaceHolder 3"/>
          <p:cNvSpPr>
            <a:spLocks noGrp="1"/>
          </p:cNvSpPr>
          <p:nvPr>
            <p:ph/>
          </p:nvPr>
        </p:nvSpPr>
        <p:spPr>
          <a:xfrm>
            <a:off x="131148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56" name="PlaceHolder 4"/>
          <p:cNvSpPr>
            <a:spLocks noGrp="1"/>
          </p:cNvSpPr>
          <p:nvPr>
            <p:ph/>
          </p:nvPr>
        </p:nvSpPr>
        <p:spPr>
          <a:xfrm>
            <a:off x="31176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6" name="PlaceHolder 5"/>
          <p:cNvSpPr>
            <a:spLocks noGrp="1"/>
          </p:cNvSpPr>
          <p:nvPr>
            <p:ph type="sldNum" idx="10"/>
          </p:nvPr>
        </p:nvSpPr>
        <p:spPr/>
        <p:txBody>
          <a:bodyPr/>
          <a:lstStyle/>
          <a:p>
            <a:fld id="{2A213D46-BF6E-47D5-8829-015C230ADD54}"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63" name="PlaceHolder 2"/>
          <p:cNvSpPr>
            <a:spLocks noGrp="1"/>
          </p:cNvSpPr>
          <p:nvPr>
            <p:ph/>
          </p:nvPr>
        </p:nvSpPr>
        <p:spPr>
          <a:xfrm>
            <a:off x="31176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64" name="PlaceHolder 3"/>
          <p:cNvSpPr>
            <a:spLocks noGrp="1"/>
          </p:cNvSpPr>
          <p:nvPr>
            <p:ph/>
          </p:nvPr>
        </p:nvSpPr>
        <p:spPr>
          <a:xfrm>
            <a:off x="131148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65" name="PlaceHolder 4"/>
          <p:cNvSpPr>
            <a:spLocks noGrp="1"/>
          </p:cNvSpPr>
          <p:nvPr>
            <p:ph/>
          </p:nvPr>
        </p:nvSpPr>
        <p:spPr>
          <a:xfrm>
            <a:off x="131148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6" name="PlaceHolder 5"/>
          <p:cNvSpPr>
            <a:spLocks noGrp="1"/>
          </p:cNvSpPr>
          <p:nvPr>
            <p:ph type="sldNum" idx="11"/>
          </p:nvPr>
        </p:nvSpPr>
        <p:spPr/>
        <p:txBody>
          <a:bodyPr/>
          <a:lstStyle/>
          <a:p>
            <a:fld id="{0A30CB03-E97F-4C68-B92C-CD877CAFB06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72" name="PlaceHolder 2"/>
          <p:cNvSpPr>
            <a:spLocks noGrp="1"/>
          </p:cNvSpPr>
          <p:nvPr>
            <p:ph/>
          </p:nvPr>
        </p:nvSpPr>
        <p:spPr>
          <a:xfrm>
            <a:off x="31176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73" name="PlaceHolder 3"/>
          <p:cNvSpPr>
            <a:spLocks noGrp="1"/>
          </p:cNvSpPr>
          <p:nvPr>
            <p:ph/>
          </p:nvPr>
        </p:nvSpPr>
        <p:spPr>
          <a:xfrm>
            <a:off x="131148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74" name="PlaceHolder 4"/>
          <p:cNvSpPr>
            <a:spLocks noGrp="1"/>
          </p:cNvSpPr>
          <p:nvPr>
            <p:ph/>
          </p:nvPr>
        </p:nvSpPr>
        <p:spPr>
          <a:xfrm>
            <a:off x="311760" y="2936520"/>
            <a:ext cx="1951200" cy="16290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6" name="PlaceHolder 5"/>
          <p:cNvSpPr>
            <a:spLocks noGrp="1"/>
          </p:cNvSpPr>
          <p:nvPr>
            <p:ph type="sldNum" idx="12"/>
          </p:nvPr>
        </p:nvSpPr>
        <p:spPr/>
        <p:txBody>
          <a:bodyPr/>
          <a:lstStyle/>
          <a:p>
            <a:fld id="{BC408754-7453-4920-84CA-D6917EAD5953}"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lstStyle/>
          <a:p>
            <a:fld id="{2644C304-3FF1-4C8A-96D4-8A78FDD6D52C}"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Default 1">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81" name="PlaceHolder 2"/>
          <p:cNvSpPr>
            <a:spLocks noGrp="1"/>
          </p:cNvSpPr>
          <p:nvPr>
            <p:ph/>
          </p:nvPr>
        </p:nvSpPr>
        <p:spPr>
          <a:xfrm>
            <a:off x="311760" y="1152360"/>
            <a:ext cx="1951200" cy="16290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82" name="PlaceHolder 3"/>
          <p:cNvSpPr>
            <a:spLocks noGrp="1"/>
          </p:cNvSpPr>
          <p:nvPr>
            <p:ph/>
          </p:nvPr>
        </p:nvSpPr>
        <p:spPr>
          <a:xfrm>
            <a:off x="311760" y="2936520"/>
            <a:ext cx="1951200" cy="16290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5" name="PlaceHolder 4"/>
          <p:cNvSpPr>
            <a:spLocks noGrp="1"/>
          </p:cNvSpPr>
          <p:nvPr>
            <p:ph type="sldNum" idx="14"/>
          </p:nvPr>
        </p:nvSpPr>
        <p:spPr/>
        <p:txBody>
          <a:bodyPr/>
          <a:lstStyle/>
          <a:p>
            <a:fld id="{45D062BB-0E2E-43E5-A92F-AE19FEDE98E4}"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Default 2">
    <p:spTree>
      <p:nvGrpSpPr>
        <p:cNvPr id="1" name=""/>
        <p:cNvGrpSpPr/>
        <p:nvPr/>
      </p:nvGrpSpPr>
      <p:grpSpPr>
        <a:xfrm>
          <a:off x="0" y="0"/>
          <a:ext cx="0" cy="0"/>
          <a:chOff x="0" y="0"/>
          <a:chExt cx="0" cy="0"/>
        </a:xfrm>
      </p:grpSpPr>
      <p:sp>
        <p:nvSpPr>
          <p:cNvPr id="89"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90" name="PlaceHolder 2"/>
          <p:cNvSpPr>
            <a:spLocks noGrp="1"/>
          </p:cNvSpPr>
          <p:nvPr>
            <p:ph/>
          </p:nvPr>
        </p:nvSpPr>
        <p:spPr>
          <a:xfrm>
            <a:off x="31176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91" name="PlaceHolder 3"/>
          <p:cNvSpPr>
            <a:spLocks noGrp="1"/>
          </p:cNvSpPr>
          <p:nvPr>
            <p:ph/>
          </p:nvPr>
        </p:nvSpPr>
        <p:spPr>
          <a:xfrm>
            <a:off x="131148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92" name="PlaceHolder 4"/>
          <p:cNvSpPr>
            <a:spLocks noGrp="1"/>
          </p:cNvSpPr>
          <p:nvPr>
            <p:ph/>
          </p:nvPr>
        </p:nvSpPr>
        <p:spPr>
          <a:xfrm>
            <a:off x="31176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93" name="PlaceHolder 5"/>
          <p:cNvSpPr>
            <a:spLocks noGrp="1"/>
          </p:cNvSpPr>
          <p:nvPr>
            <p:ph/>
          </p:nvPr>
        </p:nvSpPr>
        <p:spPr>
          <a:xfrm>
            <a:off x="131148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7" name="PlaceHolder 6"/>
          <p:cNvSpPr>
            <a:spLocks noGrp="1"/>
          </p:cNvSpPr>
          <p:nvPr>
            <p:ph type="sldNum" idx="15"/>
          </p:nvPr>
        </p:nvSpPr>
        <p:spPr/>
        <p:txBody>
          <a:bodyPr/>
          <a:lstStyle/>
          <a:p>
            <a:fld id="{05C65416-6108-42CE-B0AA-7BF0F0650D21}"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Default 3">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lstStyle/>
          <a:p>
            <a:fld id="{E1D01B04-F2AD-4A82-9C49-9EC4BAB366A2}"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Default 4">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05" name="PlaceHolder 2"/>
          <p:cNvSpPr>
            <a:spLocks noGrp="1"/>
          </p:cNvSpPr>
          <p:nvPr>
            <p:ph/>
          </p:nvPr>
        </p:nvSpPr>
        <p:spPr>
          <a:xfrm>
            <a:off x="311760" y="1152360"/>
            <a:ext cx="195120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 name="PlaceHolder 3"/>
          <p:cNvSpPr>
            <a:spLocks noGrp="1"/>
          </p:cNvSpPr>
          <p:nvPr>
            <p:ph type="sldNum" idx="17"/>
          </p:nvPr>
        </p:nvSpPr>
        <p:spPr/>
        <p:txBody>
          <a:bodyPr/>
          <a:lstStyle/>
          <a:p>
            <a:fld id="{405A41E8-A46C-45E3-B586-F2C0FB210F04}"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Default 5">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10" name="PlaceHolder 2"/>
          <p:cNvSpPr>
            <a:spLocks noGrp="1"/>
          </p:cNvSpPr>
          <p:nvPr>
            <p:ph/>
          </p:nvPr>
        </p:nvSpPr>
        <p:spPr>
          <a:xfrm>
            <a:off x="311760" y="1152360"/>
            <a:ext cx="195120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 name="PlaceHolder 3"/>
          <p:cNvSpPr>
            <a:spLocks noGrp="1"/>
          </p:cNvSpPr>
          <p:nvPr>
            <p:ph type="sldNum" idx="18"/>
          </p:nvPr>
        </p:nvSpPr>
        <p:spPr/>
        <p:txBody>
          <a:bodyPr/>
          <a:lstStyle/>
          <a:p>
            <a:fld id="{899911A7-E34A-437E-A454-F7A42AA53BC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Default 6">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16" name="PlaceHolder 2"/>
          <p:cNvSpPr>
            <a:spLocks noGrp="1"/>
          </p:cNvSpPr>
          <p:nvPr>
            <p:ph/>
          </p:nvPr>
        </p:nvSpPr>
        <p:spPr>
          <a:xfrm>
            <a:off x="31176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117" name="PlaceHolder 3"/>
          <p:cNvSpPr>
            <a:spLocks noGrp="1"/>
          </p:cNvSpPr>
          <p:nvPr>
            <p:ph/>
          </p:nvPr>
        </p:nvSpPr>
        <p:spPr>
          <a:xfrm>
            <a:off x="131148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5" name="PlaceHolder 4"/>
          <p:cNvSpPr>
            <a:spLocks noGrp="1"/>
          </p:cNvSpPr>
          <p:nvPr>
            <p:ph type="sldNum" idx="19"/>
          </p:nvPr>
        </p:nvSpPr>
        <p:spPr/>
        <p:txBody>
          <a:bodyPr/>
          <a:lstStyle/>
          <a:p>
            <a:fld id="{960C1E10-7340-41BB-9584-1A3651F2C3C6}"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6" name="PlaceHolder 2"/>
          <p:cNvSpPr>
            <a:spLocks noGrp="1"/>
          </p:cNvSpPr>
          <p:nvPr>
            <p:ph/>
          </p:nvPr>
        </p:nvSpPr>
        <p:spPr>
          <a:xfrm>
            <a:off x="311760" y="1152360"/>
            <a:ext cx="1951200" cy="16290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7" name="PlaceHolder 3"/>
          <p:cNvSpPr>
            <a:spLocks noGrp="1"/>
          </p:cNvSpPr>
          <p:nvPr>
            <p:ph/>
          </p:nvPr>
        </p:nvSpPr>
        <p:spPr>
          <a:xfrm>
            <a:off x="311760" y="2936520"/>
            <a:ext cx="1951200" cy="16290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2" name="PlaceHolder 4"/>
          <p:cNvSpPr>
            <a:spLocks noGrp="1"/>
          </p:cNvSpPr>
          <p:nvPr>
            <p:ph type="sldNum" idx="2"/>
          </p:nvPr>
        </p:nvSpPr>
        <p:spPr/>
        <p:txBody>
          <a:bodyPr/>
          <a:lstStyle/>
          <a:p>
            <a:fld id="{EDF0C89E-EA8C-4DCC-8C88-74EBEAE5A9AF}"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Default 7">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3" name="PlaceHolder 2"/>
          <p:cNvSpPr>
            <a:spLocks noGrp="1"/>
          </p:cNvSpPr>
          <p:nvPr>
            <p:ph type="sldNum" idx="20"/>
          </p:nvPr>
        </p:nvSpPr>
        <p:spPr/>
        <p:txBody>
          <a:bodyPr/>
          <a:lstStyle/>
          <a:p>
            <a:fld id="{CC34C345-9A11-4AF4-92AC-CF1750902C7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mediaAndTx" preserve="1">
  <p:cSld name="Default 8">
    <p:spTree>
      <p:nvGrpSpPr>
        <p:cNvPr id="1" name=""/>
        <p:cNvGrpSpPr/>
        <p:nvPr/>
      </p:nvGrpSpPr>
      <p:grpSpPr>
        <a:xfrm>
          <a:off x="0" y="0"/>
          <a:ext cx="0" cy="0"/>
          <a:chOff x="0" y="0"/>
          <a:chExt cx="0" cy="0"/>
        </a:xfrm>
      </p:grpSpPr>
      <p:sp>
        <p:nvSpPr>
          <p:cNvPr id="2" name="PlaceHolder 1"/>
          <p:cNvSpPr>
            <a:spLocks noGrp="1"/>
          </p:cNvSpPr>
          <p:nvPr>
            <p:ph type="sldNum" idx="21"/>
          </p:nvPr>
        </p:nvSpPr>
        <p:spPr/>
        <p:txBody>
          <a:bodyPr/>
          <a:lstStyle/>
          <a:p>
            <a:fld id="{1A2CED83-2929-4D3A-BA25-CE0DC2EFA2E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AndTx" preserve="1">
  <p:cSld name="Default 9">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28" name="PlaceHolder 2"/>
          <p:cNvSpPr>
            <a:spLocks noGrp="1"/>
          </p:cNvSpPr>
          <p:nvPr>
            <p:ph/>
          </p:nvPr>
        </p:nvSpPr>
        <p:spPr>
          <a:xfrm>
            <a:off x="31176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29" name="PlaceHolder 3"/>
          <p:cNvSpPr>
            <a:spLocks noGrp="1"/>
          </p:cNvSpPr>
          <p:nvPr>
            <p:ph/>
          </p:nvPr>
        </p:nvSpPr>
        <p:spPr>
          <a:xfrm>
            <a:off x="131148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130" name="PlaceHolder 4"/>
          <p:cNvSpPr>
            <a:spLocks noGrp="1"/>
          </p:cNvSpPr>
          <p:nvPr>
            <p:ph/>
          </p:nvPr>
        </p:nvSpPr>
        <p:spPr>
          <a:xfrm>
            <a:off x="31176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6" name="PlaceHolder 5"/>
          <p:cNvSpPr>
            <a:spLocks noGrp="1"/>
          </p:cNvSpPr>
          <p:nvPr>
            <p:ph type="sldNum" idx="22"/>
          </p:nvPr>
        </p:nvSpPr>
        <p:spPr/>
        <p:txBody>
          <a:bodyPr/>
          <a:lstStyle/>
          <a:p>
            <a:fld id="{D6F1A631-5F25-4C11-AB89-4A7C4B52E7D8}"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reserve="1">
  <p:cSld name="Default 10">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37" name="PlaceHolder 2"/>
          <p:cNvSpPr>
            <a:spLocks noGrp="1"/>
          </p:cNvSpPr>
          <p:nvPr>
            <p:ph/>
          </p:nvPr>
        </p:nvSpPr>
        <p:spPr>
          <a:xfrm>
            <a:off x="31176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138" name="PlaceHolder 3"/>
          <p:cNvSpPr>
            <a:spLocks noGrp="1"/>
          </p:cNvSpPr>
          <p:nvPr>
            <p:ph/>
          </p:nvPr>
        </p:nvSpPr>
        <p:spPr>
          <a:xfrm>
            <a:off x="131148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39" name="PlaceHolder 4"/>
          <p:cNvSpPr>
            <a:spLocks noGrp="1"/>
          </p:cNvSpPr>
          <p:nvPr>
            <p:ph/>
          </p:nvPr>
        </p:nvSpPr>
        <p:spPr>
          <a:xfrm>
            <a:off x="131148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6" name="PlaceHolder 5"/>
          <p:cNvSpPr>
            <a:spLocks noGrp="1"/>
          </p:cNvSpPr>
          <p:nvPr>
            <p:ph type="sldNum" idx="23"/>
          </p:nvPr>
        </p:nvSpPr>
        <p:spPr/>
        <p:txBody>
          <a:bodyPr/>
          <a:lstStyle/>
          <a:p>
            <a:fld id="{D52C39C8-341E-42FB-9AF8-D480A04B1E4D}"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OverTx" preserve="1">
  <p:cSld name="Default 11">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46" name="PlaceHolder 2"/>
          <p:cNvSpPr>
            <a:spLocks noGrp="1"/>
          </p:cNvSpPr>
          <p:nvPr>
            <p:ph/>
          </p:nvPr>
        </p:nvSpPr>
        <p:spPr>
          <a:xfrm>
            <a:off x="31176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47" name="PlaceHolder 3"/>
          <p:cNvSpPr>
            <a:spLocks noGrp="1"/>
          </p:cNvSpPr>
          <p:nvPr>
            <p:ph/>
          </p:nvPr>
        </p:nvSpPr>
        <p:spPr>
          <a:xfrm>
            <a:off x="131148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48" name="PlaceHolder 4"/>
          <p:cNvSpPr>
            <a:spLocks noGrp="1"/>
          </p:cNvSpPr>
          <p:nvPr>
            <p:ph/>
          </p:nvPr>
        </p:nvSpPr>
        <p:spPr>
          <a:xfrm>
            <a:off x="311760" y="2936520"/>
            <a:ext cx="1951200" cy="16290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6" name="PlaceHolder 5"/>
          <p:cNvSpPr>
            <a:spLocks noGrp="1"/>
          </p:cNvSpPr>
          <p:nvPr>
            <p:ph type="sldNum" idx="24"/>
          </p:nvPr>
        </p:nvSpPr>
        <p:spPr/>
        <p:txBody>
          <a:bodyPr/>
          <a:lstStyle/>
          <a:p>
            <a:fld id="{BD572E68-0568-4425-956E-46B5061DF3FA}"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Default 12">
    <p:spTree>
      <p:nvGrpSpPr>
        <p:cNvPr id="1" name=""/>
        <p:cNvGrpSpPr/>
        <p:nvPr/>
      </p:nvGrpSpPr>
      <p:grpSpPr>
        <a:xfrm>
          <a:off x="0" y="0"/>
          <a:ext cx="0" cy="0"/>
          <a:chOff x="0" y="0"/>
          <a:chExt cx="0" cy="0"/>
        </a:xfrm>
      </p:grpSpPr>
      <p:sp>
        <p:nvSpPr>
          <p:cNvPr id="2" name="PlaceHolder 1"/>
          <p:cNvSpPr>
            <a:spLocks noGrp="1"/>
          </p:cNvSpPr>
          <p:nvPr>
            <p:ph type="sldNum" idx="25"/>
          </p:nvPr>
        </p:nvSpPr>
        <p:spPr/>
        <p:txBody>
          <a:bodyPr/>
          <a:lstStyle/>
          <a:p>
            <a:fld id="{AC0E2287-64CE-433D-85C1-54215A308089}" type="slidenum">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Default 13">
    <p:spTree>
      <p:nvGrpSpPr>
        <p:cNvPr id="1" name=""/>
        <p:cNvGrpSpPr/>
        <p:nvPr/>
      </p:nvGrpSpPr>
      <p:grpSpPr>
        <a:xfrm>
          <a:off x="0" y="0"/>
          <a:ext cx="0" cy="0"/>
          <a:chOff x="0" y="0"/>
          <a:chExt cx="0" cy="0"/>
        </a:xfrm>
      </p:grpSpPr>
      <p:sp>
        <p:nvSpPr>
          <p:cNvPr id="154"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55" name="PlaceHolder 2"/>
          <p:cNvSpPr>
            <a:spLocks noGrp="1"/>
          </p:cNvSpPr>
          <p:nvPr>
            <p:ph/>
          </p:nvPr>
        </p:nvSpPr>
        <p:spPr>
          <a:xfrm>
            <a:off x="311760" y="1152360"/>
            <a:ext cx="1951200" cy="16290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156" name="PlaceHolder 3"/>
          <p:cNvSpPr>
            <a:spLocks noGrp="1"/>
          </p:cNvSpPr>
          <p:nvPr>
            <p:ph/>
          </p:nvPr>
        </p:nvSpPr>
        <p:spPr>
          <a:xfrm>
            <a:off x="311760" y="2936520"/>
            <a:ext cx="1951200" cy="16290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5" name="PlaceHolder 4"/>
          <p:cNvSpPr>
            <a:spLocks noGrp="1"/>
          </p:cNvSpPr>
          <p:nvPr>
            <p:ph type="sldNum" idx="26"/>
          </p:nvPr>
        </p:nvSpPr>
        <p:spPr/>
        <p:txBody>
          <a:bodyPr/>
          <a:lstStyle/>
          <a:p>
            <a:fld id="{BB3BFC3C-173B-49A0-8A87-4E0B1BDE8B8A}" type="slidenum">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reserve="1">
  <p:cSld name="Default 14">
    <p:spTree>
      <p:nvGrpSpPr>
        <p:cNvPr id="1" name=""/>
        <p:cNvGrpSpPr/>
        <p:nvPr/>
      </p:nvGrpSpPr>
      <p:grpSpPr>
        <a:xfrm>
          <a:off x="0" y="0"/>
          <a:ext cx="0" cy="0"/>
          <a:chOff x="0" y="0"/>
          <a:chExt cx="0" cy="0"/>
        </a:xfrm>
      </p:grpSpPr>
      <p:sp>
        <p:nvSpPr>
          <p:cNvPr id="163"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64" name="PlaceHolder 2"/>
          <p:cNvSpPr>
            <a:spLocks noGrp="1"/>
          </p:cNvSpPr>
          <p:nvPr>
            <p:ph/>
          </p:nvPr>
        </p:nvSpPr>
        <p:spPr>
          <a:xfrm>
            <a:off x="31176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65" name="PlaceHolder 3"/>
          <p:cNvSpPr>
            <a:spLocks noGrp="1"/>
          </p:cNvSpPr>
          <p:nvPr>
            <p:ph/>
          </p:nvPr>
        </p:nvSpPr>
        <p:spPr>
          <a:xfrm>
            <a:off x="131148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66" name="PlaceHolder 4"/>
          <p:cNvSpPr>
            <a:spLocks noGrp="1"/>
          </p:cNvSpPr>
          <p:nvPr>
            <p:ph/>
          </p:nvPr>
        </p:nvSpPr>
        <p:spPr>
          <a:xfrm>
            <a:off x="31176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67" name="PlaceHolder 5"/>
          <p:cNvSpPr>
            <a:spLocks noGrp="1"/>
          </p:cNvSpPr>
          <p:nvPr>
            <p:ph/>
          </p:nvPr>
        </p:nvSpPr>
        <p:spPr>
          <a:xfrm>
            <a:off x="131148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7" name="PlaceHolder 6"/>
          <p:cNvSpPr>
            <a:spLocks noGrp="1"/>
          </p:cNvSpPr>
          <p:nvPr>
            <p:ph type="sldNum" idx="27"/>
          </p:nvPr>
        </p:nvSpPr>
        <p:spPr/>
        <p:txBody>
          <a:bodyPr/>
          <a:lstStyle/>
          <a:p>
            <a:fld id="{8D78AEE6-D282-48D9-BD8F-F6E503E61826}" type="slidenum">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Default 15">
    <p:spTree>
      <p:nvGrpSpPr>
        <p:cNvPr id="1" name=""/>
        <p:cNvGrpSpPr/>
        <p:nvPr/>
      </p:nvGrpSpPr>
      <p:grpSpPr>
        <a:xfrm>
          <a:off x="0" y="0"/>
          <a:ext cx="0" cy="0"/>
          <a:chOff x="0" y="0"/>
          <a:chExt cx="0" cy="0"/>
        </a:xfrm>
      </p:grpSpPr>
      <p:sp>
        <p:nvSpPr>
          <p:cNvPr id="2" name="PlaceHolder 1"/>
          <p:cNvSpPr>
            <a:spLocks noGrp="1"/>
          </p:cNvSpPr>
          <p:nvPr>
            <p:ph type="sldNum" idx="28"/>
          </p:nvPr>
        </p:nvSpPr>
        <p:spPr/>
        <p:txBody>
          <a:bodyPr/>
          <a:lstStyle/>
          <a:p>
            <a:fld id="{62846A85-088D-4FDB-BBDF-11F0A1386BD3}" type="slidenum">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Default 16">
    <p:spTree>
      <p:nvGrpSpPr>
        <p:cNvPr id="1" name=""/>
        <p:cNvGrpSpPr/>
        <p:nvPr/>
      </p:nvGrpSpPr>
      <p:grpSpPr>
        <a:xfrm>
          <a:off x="0" y="0"/>
          <a:ext cx="0" cy="0"/>
          <a:chOff x="0" y="0"/>
          <a:chExt cx="0" cy="0"/>
        </a:xfrm>
      </p:grpSpPr>
      <p:sp>
        <p:nvSpPr>
          <p:cNvPr id="178"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79" name="PlaceHolder 2"/>
          <p:cNvSpPr>
            <a:spLocks noGrp="1"/>
          </p:cNvSpPr>
          <p:nvPr>
            <p:ph/>
          </p:nvPr>
        </p:nvSpPr>
        <p:spPr>
          <a:xfrm>
            <a:off x="311760" y="1152360"/>
            <a:ext cx="195120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 name="PlaceHolder 3"/>
          <p:cNvSpPr>
            <a:spLocks noGrp="1"/>
          </p:cNvSpPr>
          <p:nvPr>
            <p:ph type="sldNum" idx="29"/>
          </p:nvPr>
        </p:nvSpPr>
        <p:spPr/>
        <p:txBody>
          <a:bodyPr/>
          <a:lstStyle/>
          <a:p>
            <a:fld id="{353A517F-5EAB-475B-A5FC-4D2BC300A167}"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5" name="PlaceHolder 2"/>
          <p:cNvSpPr>
            <a:spLocks noGrp="1"/>
          </p:cNvSpPr>
          <p:nvPr>
            <p:ph/>
          </p:nvPr>
        </p:nvSpPr>
        <p:spPr>
          <a:xfrm>
            <a:off x="31176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6" name="PlaceHolder 3"/>
          <p:cNvSpPr>
            <a:spLocks noGrp="1"/>
          </p:cNvSpPr>
          <p:nvPr>
            <p:ph/>
          </p:nvPr>
        </p:nvSpPr>
        <p:spPr>
          <a:xfrm>
            <a:off x="131148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7" name="PlaceHolder 4"/>
          <p:cNvSpPr>
            <a:spLocks noGrp="1"/>
          </p:cNvSpPr>
          <p:nvPr>
            <p:ph/>
          </p:nvPr>
        </p:nvSpPr>
        <p:spPr>
          <a:xfrm>
            <a:off x="31176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18" name="PlaceHolder 5"/>
          <p:cNvSpPr>
            <a:spLocks noGrp="1"/>
          </p:cNvSpPr>
          <p:nvPr>
            <p:ph/>
          </p:nvPr>
        </p:nvSpPr>
        <p:spPr>
          <a:xfrm>
            <a:off x="131148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7" name="PlaceHolder 6"/>
          <p:cNvSpPr>
            <a:spLocks noGrp="1"/>
          </p:cNvSpPr>
          <p:nvPr>
            <p:ph type="sldNum" idx="3"/>
          </p:nvPr>
        </p:nvSpPr>
        <p:spPr/>
        <p:txBody>
          <a:bodyPr/>
          <a:lstStyle/>
          <a:p>
            <a:fld id="{21929087-725E-4511-91B5-5768318935E3}" type="slidenum">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Default 17">
    <p:spTree>
      <p:nvGrpSpPr>
        <p:cNvPr id="1" name=""/>
        <p:cNvGrpSpPr/>
        <p:nvPr/>
      </p:nvGrpSpPr>
      <p:grpSpPr>
        <a:xfrm>
          <a:off x="0" y="0"/>
          <a:ext cx="0" cy="0"/>
          <a:chOff x="0" y="0"/>
          <a:chExt cx="0" cy="0"/>
        </a:xfrm>
      </p:grpSpPr>
      <p:sp>
        <p:nvSpPr>
          <p:cNvPr id="183"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84" name="PlaceHolder 2"/>
          <p:cNvSpPr>
            <a:spLocks noGrp="1"/>
          </p:cNvSpPr>
          <p:nvPr>
            <p:ph/>
          </p:nvPr>
        </p:nvSpPr>
        <p:spPr>
          <a:xfrm>
            <a:off x="311760" y="1152360"/>
            <a:ext cx="195120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 name="PlaceHolder 3"/>
          <p:cNvSpPr>
            <a:spLocks noGrp="1"/>
          </p:cNvSpPr>
          <p:nvPr>
            <p:ph type="sldNum" idx="30"/>
          </p:nvPr>
        </p:nvSpPr>
        <p:spPr/>
        <p:txBody>
          <a:bodyPr/>
          <a:lstStyle/>
          <a:p>
            <a:fld id="{9FB2DEA7-F18F-4583-AD40-B34B7E4A1222}" type="slidenum">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Default 18">
    <p:spTree>
      <p:nvGrpSpPr>
        <p:cNvPr id="1" name=""/>
        <p:cNvGrpSpPr/>
        <p:nvPr/>
      </p:nvGrpSpPr>
      <p:grpSpPr>
        <a:xfrm>
          <a:off x="0" y="0"/>
          <a:ext cx="0" cy="0"/>
          <a:chOff x="0" y="0"/>
          <a:chExt cx="0" cy="0"/>
        </a:xfrm>
      </p:grpSpPr>
      <p:sp>
        <p:nvSpPr>
          <p:cNvPr id="189"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190" name="PlaceHolder 2"/>
          <p:cNvSpPr>
            <a:spLocks noGrp="1"/>
          </p:cNvSpPr>
          <p:nvPr>
            <p:ph/>
          </p:nvPr>
        </p:nvSpPr>
        <p:spPr>
          <a:xfrm>
            <a:off x="31176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191" name="PlaceHolder 3"/>
          <p:cNvSpPr>
            <a:spLocks noGrp="1"/>
          </p:cNvSpPr>
          <p:nvPr>
            <p:ph/>
          </p:nvPr>
        </p:nvSpPr>
        <p:spPr>
          <a:xfrm>
            <a:off x="131148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5" name="PlaceHolder 4"/>
          <p:cNvSpPr>
            <a:spLocks noGrp="1"/>
          </p:cNvSpPr>
          <p:nvPr>
            <p:ph type="sldNum" idx="31"/>
          </p:nvPr>
        </p:nvSpPr>
        <p:spPr/>
        <p:txBody>
          <a:bodyPr/>
          <a:lstStyle/>
          <a:p>
            <a:fld id="{D5AD5599-C8FC-4204-88BB-9ACA2F51BC1B}" type="slidenum">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Default 19">
    <p:spTree>
      <p:nvGrpSpPr>
        <p:cNvPr id="1" name=""/>
        <p:cNvGrpSpPr/>
        <p:nvPr/>
      </p:nvGrpSpPr>
      <p:grpSpPr>
        <a:xfrm>
          <a:off x="0" y="0"/>
          <a:ext cx="0" cy="0"/>
          <a:chOff x="0" y="0"/>
          <a:chExt cx="0" cy="0"/>
        </a:xfrm>
      </p:grpSpPr>
      <p:sp>
        <p:nvSpPr>
          <p:cNvPr id="194"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3" name="PlaceHolder 2"/>
          <p:cNvSpPr>
            <a:spLocks noGrp="1"/>
          </p:cNvSpPr>
          <p:nvPr>
            <p:ph type="sldNum" idx="32"/>
          </p:nvPr>
        </p:nvSpPr>
        <p:spPr/>
        <p:txBody>
          <a:bodyPr/>
          <a:lstStyle/>
          <a:p>
            <a:fld id="{992A8BE7-3411-4998-841D-6941EC70EF61}" type="slidenum">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mediaAndTx" preserve="1">
  <p:cSld name="Default 20">
    <p:spTree>
      <p:nvGrpSpPr>
        <p:cNvPr id="1" name=""/>
        <p:cNvGrpSpPr/>
        <p:nvPr/>
      </p:nvGrpSpPr>
      <p:grpSpPr>
        <a:xfrm>
          <a:off x="0" y="0"/>
          <a:ext cx="0" cy="0"/>
          <a:chOff x="0" y="0"/>
          <a:chExt cx="0" cy="0"/>
        </a:xfrm>
      </p:grpSpPr>
      <p:sp>
        <p:nvSpPr>
          <p:cNvPr id="2" name="PlaceHolder 1"/>
          <p:cNvSpPr>
            <a:spLocks noGrp="1"/>
          </p:cNvSpPr>
          <p:nvPr>
            <p:ph type="sldNum" idx="33"/>
          </p:nvPr>
        </p:nvSpPr>
        <p:spPr/>
        <p:txBody>
          <a:bodyPr/>
          <a:lstStyle/>
          <a:p>
            <a:fld id="{CB20E674-A086-4157-8AE1-3C8C855CC335}" type="slidenum">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AndTx" preserve="1">
  <p:cSld name="Default 21">
    <p:spTree>
      <p:nvGrpSpPr>
        <p:cNvPr id="1" name=""/>
        <p:cNvGrpSpPr/>
        <p:nvPr/>
      </p:nvGrpSpPr>
      <p:grpSpPr>
        <a:xfrm>
          <a:off x="0" y="0"/>
          <a:ext cx="0" cy="0"/>
          <a:chOff x="0" y="0"/>
          <a:chExt cx="0" cy="0"/>
        </a:xfrm>
      </p:grpSpPr>
      <p:sp>
        <p:nvSpPr>
          <p:cNvPr id="201"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202" name="PlaceHolder 2"/>
          <p:cNvSpPr>
            <a:spLocks noGrp="1"/>
          </p:cNvSpPr>
          <p:nvPr>
            <p:ph/>
          </p:nvPr>
        </p:nvSpPr>
        <p:spPr>
          <a:xfrm>
            <a:off x="31176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203" name="PlaceHolder 3"/>
          <p:cNvSpPr>
            <a:spLocks noGrp="1"/>
          </p:cNvSpPr>
          <p:nvPr>
            <p:ph/>
          </p:nvPr>
        </p:nvSpPr>
        <p:spPr>
          <a:xfrm>
            <a:off x="131148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204" name="PlaceHolder 4"/>
          <p:cNvSpPr>
            <a:spLocks noGrp="1"/>
          </p:cNvSpPr>
          <p:nvPr>
            <p:ph/>
          </p:nvPr>
        </p:nvSpPr>
        <p:spPr>
          <a:xfrm>
            <a:off x="31176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6" name="PlaceHolder 5"/>
          <p:cNvSpPr>
            <a:spLocks noGrp="1"/>
          </p:cNvSpPr>
          <p:nvPr>
            <p:ph type="sldNum" idx="34"/>
          </p:nvPr>
        </p:nvSpPr>
        <p:spPr/>
        <p:txBody>
          <a:bodyPr/>
          <a:lstStyle/>
          <a:p>
            <a:fld id="{FBD74895-04CC-497B-AF6D-4A379D59BD42}" type="slidenum">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TwoObj" preserve="1">
  <p:cSld name="Default 22">
    <p:spTree>
      <p:nvGrpSpPr>
        <p:cNvPr id="1" name=""/>
        <p:cNvGrpSpPr/>
        <p:nvPr/>
      </p:nvGrpSpPr>
      <p:grpSpPr>
        <a:xfrm>
          <a:off x="0" y="0"/>
          <a:ext cx="0" cy="0"/>
          <a:chOff x="0" y="0"/>
          <a:chExt cx="0" cy="0"/>
        </a:xfrm>
      </p:grpSpPr>
      <p:sp>
        <p:nvSpPr>
          <p:cNvPr id="210"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211" name="PlaceHolder 2"/>
          <p:cNvSpPr>
            <a:spLocks noGrp="1"/>
          </p:cNvSpPr>
          <p:nvPr>
            <p:ph/>
          </p:nvPr>
        </p:nvSpPr>
        <p:spPr>
          <a:xfrm>
            <a:off x="31176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212" name="PlaceHolder 3"/>
          <p:cNvSpPr>
            <a:spLocks noGrp="1"/>
          </p:cNvSpPr>
          <p:nvPr>
            <p:ph/>
          </p:nvPr>
        </p:nvSpPr>
        <p:spPr>
          <a:xfrm>
            <a:off x="131148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213" name="PlaceHolder 4"/>
          <p:cNvSpPr>
            <a:spLocks noGrp="1"/>
          </p:cNvSpPr>
          <p:nvPr>
            <p:ph/>
          </p:nvPr>
        </p:nvSpPr>
        <p:spPr>
          <a:xfrm>
            <a:off x="1311480" y="293652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6" name="PlaceHolder 5"/>
          <p:cNvSpPr>
            <a:spLocks noGrp="1"/>
          </p:cNvSpPr>
          <p:nvPr>
            <p:ph type="sldNum" idx="35"/>
          </p:nvPr>
        </p:nvSpPr>
        <p:spPr/>
        <p:txBody>
          <a:bodyPr/>
          <a:lstStyle/>
          <a:p>
            <a:fld id="{76335523-1D98-4011-93B6-637A07618E3E}" type="slidenum">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OverTx" preserve="1">
  <p:cSld name="Default 23">
    <p:spTree>
      <p:nvGrpSpPr>
        <p:cNvPr id="1" name=""/>
        <p:cNvGrpSpPr/>
        <p:nvPr/>
      </p:nvGrpSpPr>
      <p:grpSpPr>
        <a:xfrm>
          <a:off x="0" y="0"/>
          <a:ext cx="0" cy="0"/>
          <a:chOff x="0" y="0"/>
          <a:chExt cx="0" cy="0"/>
        </a:xfrm>
      </p:grpSpPr>
      <p:sp>
        <p:nvSpPr>
          <p:cNvPr id="219"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220" name="PlaceHolder 2"/>
          <p:cNvSpPr>
            <a:spLocks noGrp="1"/>
          </p:cNvSpPr>
          <p:nvPr>
            <p:ph/>
          </p:nvPr>
        </p:nvSpPr>
        <p:spPr>
          <a:xfrm>
            <a:off x="31176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221" name="PlaceHolder 3"/>
          <p:cNvSpPr>
            <a:spLocks noGrp="1"/>
          </p:cNvSpPr>
          <p:nvPr>
            <p:ph/>
          </p:nvPr>
        </p:nvSpPr>
        <p:spPr>
          <a:xfrm>
            <a:off x="1311480" y="1152360"/>
            <a:ext cx="951840" cy="1629000"/>
          </a:xfrm>
          <a:prstGeom prst="rect">
            <a:avLst/>
          </a:prstGeom>
          <a:noFill/>
          <a:ln w="0">
            <a:noFill/>
          </a:ln>
        </p:spPr>
        <p:txBody>
          <a:bodyPr lIns="0" tIns="0" rIns="0" bIns="0" anchor="t">
            <a:normAutofit fontScale="87480"/>
          </a:bodyPr>
          <a:lstStyle/>
          <a:p>
            <a:pPr indent="0">
              <a:lnSpc>
                <a:spcPct val="90000"/>
              </a:lnSpc>
              <a:spcBef>
                <a:spcPts val="1417"/>
              </a:spcBef>
              <a:buNone/>
            </a:pPr>
            <a:endParaRPr lang="en-US" sz="2800" b="0" strike="noStrike" spc="-1">
              <a:solidFill>
                <a:schemeClr val="dk1"/>
              </a:solidFill>
              <a:latin typeface="Arial"/>
            </a:endParaRPr>
          </a:p>
        </p:txBody>
      </p:sp>
      <p:sp>
        <p:nvSpPr>
          <p:cNvPr id="222" name="PlaceHolder 4"/>
          <p:cNvSpPr>
            <a:spLocks noGrp="1"/>
          </p:cNvSpPr>
          <p:nvPr>
            <p:ph/>
          </p:nvPr>
        </p:nvSpPr>
        <p:spPr>
          <a:xfrm>
            <a:off x="311760" y="2936520"/>
            <a:ext cx="1951200" cy="162900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6" name="PlaceHolder 5"/>
          <p:cNvSpPr>
            <a:spLocks noGrp="1"/>
          </p:cNvSpPr>
          <p:nvPr>
            <p:ph type="sldNum" idx="36"/>
          </p:nvPr>
        </p:nvSpPr>
        <p:spPr/>
        <p:txBody>
          <a:bodyPr/>
          <a:lstStyle/>
          <a:p>
            <a:fld id="{5D71F58C-B2BC-4960-84A4-68287934D74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A323C4B6-0227-4551-8F14-B6ADEE7463E2}"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31" name="PlaceHolder 2"/>
          <p:cNvSpPr>
            <a:spLocks noGrp="1"/>
          </p:cNvSpPr>
          <p:nvPr>
            <p:ph/>
          </p:nvPr>
        </p:nvSpPr>
        <p:spPr>
          <a:xfrm>
            <a:off x="311760" y="1152360"/>
            <a:ext cx="195120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 name="PlaceHolder 3"/>
          <p:cNvSpPr>
            <a:spLocks noGrp="1"/>
          </p:cNvSpPr>
          <p:nvPr>
            <p:ph type="sldNum" idx="5"/>
          </p:nvPr>
        </p:nvSpPr>
        <p:spPr/>
        <p:txBody>
          <a:bodyPr/>
          <a:lstStyle/>
          <a:p>
            <a:fld id="{1CA182BF-26F4-4300-8A55-11F611EF6CEA}"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36" name="PlaceHolder 2"/>
          <p:cNvSpPr>
            <a:spLocks noGrp="1"/>
          </p:cNvSpPr>
          <p:nvPr>
            <p:ph/>
          </p:nvPr>
        </p:nvSpPr>
        <p:spPr>
          <a:xfrm>
            <a:off x="311760" y="1152360"/>
            <a:ext cx="195120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 name="PlaceHolder 3"/>
          <p:cNvSpPr>
            <a:spLocks noGrp="1"/>
          </p:cNvSpPr>
          <p:nvPr>
            <p:ph type="sldNum" idx="6"/>
          </p:nvPr>
        </p:nvSpPr>
        <p:spPr/>
        <p:txBody>
          <a:bodyPr/>
          <a:lstStyle/>
          <a:p>
            <a:fld id="{E1420B66-C26E-42C8-BE65-6804B916AE9C}"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42" name="PlaceHolder 2"/>
          <p:cNvSpPr>
            <a:spLocks noGrp="1"/>
          </p:cNvSpPr>
          <p:nvPr>
            <p:ph/>
          </p:nvPr>
        </p:nvSpPr>
        <p:spPr>
          <a:xfrm>
            <a:off x="31176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43" name="PlaceHolder 3"/>
          <p:cNvSpPr>
            <a:spLocks noGrp="1"/>
          </p:cNvSpPr>
          <p:nvPr>
            <p:ph/>
          </p:nvPr>
        </p:nvSpPr>
        <p:spPr>
          <a:xfrm>
            <a:off x="1311480" y="1152360"/>
            <a:ext cx="951840" cy="341568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Arial"/>
            </a:endParaRPr>
          </a:p>
        </p:txBody>
      </p:sp>
      <p:sp>
        <p:nvSpPr>
          <p:cNvPr id="5" name="PlaceHolder 4"/>
          <p:cNvSpPr>
            <a:spLocks noGrp="1"/>
          </p:cNvSpPr>
          <p:nvPr>
            <p:ph type="sldNum" idx="7"/>
          </p:nvPr>
        </p:nvSpPr>
        <p:spPr/>
        <p:txBody>
          <a:bodyPr/>
          <a:lstStyle/>
          <a:p>
            <a:fld id="{4F06927D-7359-4400-AE72-5F055C1D96CF}"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Arial"/>
            </a:endParaRPr>
          </a:p>
        </p:txBody>
      </p:sp>
      <p:sp>
        <p:nvSpPr>
          <p:cNvPr id="3" name="PlaceHolder 2"/>
          <p:cNvSpPr>
            <a:spLocks noGrp="1"/>
          </p:cNvSpPr>
          <p:nvPr>
            <p:ph type="sldNum" idx="8"/>
          </p:nvPr>
        </p:nvSpPr>
        <p:spPr/>
        <p:txBody>
          <a:bodyPr/>
          <a:lstStyle/>
          <a:p>
            <a:fld id="{28FC3052-B9BF-47A1-8036-777E02AD44B8}"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mediaAndTx" preserve="1">
  <p:cSld name="Centered Tex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lstStyle/>
          <a:p>
            <a:fld id="{9E044192-CD8D-4155-B195-D5A9656A5A1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35.xml"/></Relationships>
</file>

<file path=ppt/slideMasters/_rels/slideMaster36.xml.rels><?xml version="1.0" encoding="UTF-8" standalone="yes"?>
<Relationships xmlns="http://schemas.openxmlformats.org/package/2006/relationships"><Relationship Id="rId2" Type="http://schemas.openxmlformats.org/officeDocument/2006/relationships/theme" Target="../theme/theme36.xml"/><Relationship Id="rId1"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sldNum" idx="1"/>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5948BFFC-DEF9-46F6-B4F7-9D042BD613F6}"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49" name="PlaceHolder 2"/>
          <p:cNvSpPr>
            <a:spLocks noGrp="1"/>
          </p:cNvSpPr>
          <p:nvPr>
            <p:ph type="body"/>
          </p:nvPr>
        </p:nvSpPr>
        <p:spPr>
          <a:xfrm>
            <a:off x="31176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50" name="PlaceHolder 3"/>
          <p:cNvSpPr>
            <a:spLocks noGrp="1"/>
          </p:cNvSpPr>
          <p:nvPr>
            <p:ph type="body"/>
          </p:nvPr>
        </p:nvSpPr>
        <p:spPr>
          <a:xfrm>
            <a:off x="236124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51" name="PlaceHolder 4"/>
          <p:cNvSpPr>
            <a:spLocks noGrp="1"/>
          </p:cNvSpPr>
          <p:nvPr>
            <p:ph type="body"/>
          </p:nvPr>
        </p:nvSpPr>
        <p:spPr>
          <a:xfrm>
            <a:off x="31176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52" name="PlaceHolder 5"/>
          <p:cNvSpPr>
            <a:spLocks noGrp="1"/>
          </p:cNvSpPr>
          <p:nvPr>
            <p:ph type="sldNum" idx="10"/>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3BCE5AE2-D64E-46D4-B8A1-C05B003C63CA}"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58" name="PlaceHolder 2"/>
          <p:cNvSpPr>
            <a:spLocks noGrp="1"/>
          </p:cNvSpPr>
          <p:nvPr>
            <p:ph type="body"/>
          </p:nvPr>
        </p:nvSpPr>
        <p:spPr>
          <a:xfrm>
            <a:off x="31176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59" name="PlaceHolder 3"/>
          <p:cNvSpPr>
            <a:spLocks noGrp="1"/>
          </p:cNvSpPr>
          <p:nvPr>
            <p:ph type="body"/>
          </p:nvPr>
        </p:nvSpPr>
        <p:spPr>
          <a:xfrm>
            <a:off x="236124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60" name="PlaceHolder 4"/>
          <p:cNvSpPr>
            <a:spLocks noGrp="1"/>
          </p:cNvSpPr>
          <p:nvPr>
            <p:ph type="body"/>
          </p:nvPr>
        </p:nvSpPr>
        <p:spPr>
          <a:xfrm>
            <a:off x="236124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61" name="PlaceHolder 5"/>
          <p:cNvSpPr>
            <a:spLocks noGrp="1"/>
          </p:cNvSpPr>
          <p:nvPr>
            <p:ph type="sldNum" idx="11"/>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E1A9CBA3-F892-4A7E-A225-CDEDB1A46FC1}"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67" name="PlaceHolder 2"/>
          <p:cNvSpPr>
            <a:spLocks noGrp="1"/>
          </p:cNvSpPr>
          <p:nvPr>
            <p:ph type="body"/>
          </p:nvPr>
        </p:nvSpPr>
        <p:spPr>
          <a:xfrm>
            <a:off x="31176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68" name="PlaceHolder 3"/>
          <p:cNvSpPr>
            <a:spLocks noGrp="1"/>
          </p:cNvSpPr>
          <p:nvPr>
            <p:ph type="body"/>
          </p:nvPr>
        </p:nvSpPr>
        <p:spPr>
          <a:xfrm>
            <a:off x="236124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69" name="PlaceHolder 4"/>
          <p:cNvSpPr>
            <a:spLocks noGrp="1"/>
          </p:cNvSpPr>
          <p:nvPr>
            <p:ph type="body"/>
          </p:nvPr>
        </p:nvSpPr>
        <p:spPr>
          <a:xfrm>
            <a:off x="311760" y="2936880"/>
            <a:ext cx="3999240" cy="1629000"/>
          </a:xfrm>
          <a:prstGeom prst="rect">
            <a:avLst/>
          </a:prstGeom>
          <a:noFill/>
          <a:ln w="0">
            <a:noFill/>
          </a:ln>
        </p:spPr>
        <p:txBody>
          <a:bodyPr lIns="0" tIns="0" rIns="0" bIns="0" anchor="t">
            <a:normAutofit fontScale="62222"/>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70" name="PlaceHolder 5"/>
          <p:cNvSpPr>
            <a:spLocks noGrp="1"/>
          </p:cNvSpPr>
          <p:nvPr>
            <p:ph type="sldNum" idx="12"/>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AB610289-F1AD-4C46-9FE9-F8D59B9D3F47}"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 name="PlaceHolder 1"/>
          <p:cNvSpPr>
            <a:spLocks noGrp="1"/>
          </p:cNvSpPr>
          <p:nvPr>
            <p:ph type="sldNum" idx="13"/>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3117C853-B260-4776-A4C4-FB2D68FBEC11}"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77" name="PlaceHolder 2"/>
          <p:cNvSpPr>
            <a:spLocks noGrp="1"/>
          </p:cNvSpPr>
          <p:nvPr>
            <p:ph type="body"/>
          </p:nvPr>
        </p:nvSpPr>
        <p:spPr>
          <a:xfrm>
            <a:off x="311760" y="1152360"/>
            <a:ext cx="3999240" cy="1629000"/>
          </a:xfrm>
          <a:prstGeom prst="rect">
            <a:avLst/>
          </a:prstGeom>
          <a:noFill/>
          <a:ln w="0">
            <a:noFill/>
          </a:ln>
        </p:spPr>
        <p:txBody>
          <a:bodyPr lIns="0" tIns="0" rIns="0" bIns="0" anchor="t">
            <a:normAutofit fontScale="62222"/>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78" name="PlaceHolder 3"/>
          <p:cNvSpPr>
            <a:spLocks noGrp="1"/>
          </p:cNvSpPr>
          <p:nvPr>
            <p:ph type="body"/>
          </p:nvPr>
        </p:nvSpPr>
        <p:spPr>
          <a:xfrm>
            <a:off x="311760" y="2936880"/>
            <a:ext cx="3999240" cy="1629000"/>
          </a:xfrm>
          <a:prstGeom prst="rect">
            <a:avLst/>
          </a:prstGeom>
          <a:noFill/>
          <a:ln w="0">
            <a:noFill/>
          </a:ln>
        </p:spPr>
        <p:txBody>
          <a:bodyPr lIns="0" tIns="0" rIns="0" bIns="0" anchor="t">
            <a:normAutofit fontScale="62222"/>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79" name="PlaceHolder 4"/>
          <p:cNvSpPr>
            <a:spLocks noGrp="1"/>
          </p:cNvSpPr>
          <p:nvPr>
            <p:ph type="sldNum" idx="14"/>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98D19512-5DC2-4688-9C67-37265010BDBF}"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84" name="PlaceHolder 2"/>
          <p:cNvSpPr>
            <a:spLocks noGrp="1"/>
          </p:cNvSpPr>
          <p:nvPr>
            <p:ph type="body"/>
          </p:nvPr>
        </p:nvSpPr>
        <p:spPr>
          <a:xfrm>
            <a:off x="31176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85" name="PlaceHolder 3"/>
          <p:cNvSpPr>
            <a:spLocks noGrp="1"/>
          </p:cNvSpPr>
          <p:nvPr>
            <p:ph type="body"/>
          </p:nvPr>
        </p:nvSpPr>
        <p:spPr>
          <a:xfrm>
            <a:off x="236124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86" name="PlaceHolder 4"/>
          <p:cNvSpPr>
            <a:spLocks noGrp="1"/>
          </p:cNvSpPr>
          <p:nvPr>
            <p:ph type="body"/>
          </p:nvPr>
        </p:nvSpPr>
        <p:spPr>
          <a:xfrm>
            <a:off x="31176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87" name="PlaceHolder 5"/>
          <p:cNvSpPr>
            <a:spLocks noGrp="1"/>
          </p:cNvSpPr>
          <p:nvPr>
            <p:ph type="body"/>
          </p:nvPr>
        </p:nvSpPr>
        <p:spPr>
          <a:xfrm>
            <a:off x="236124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88" name="PlaceHolder 6"/>
          <p:cNvSpPr>
            <a:spLocks noGrp="1"/>
          </p:cNvSpPr>
          <p:nvPr>
            <p:ph type="sldNum" idx="15"/>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917454A0-1D4D-4B75-9EB6-FA8642B5071A}"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95" name="PlaceHolder 2"/>
          <p:cNvSpPr>
            <a:spLocks noGrp="1"/>
          </p:cNvSpPr>
          <p:nvPr>
            <p:ph type="body"/>
          </p:nvPr>
        </p:nvSpPr>
        <p:spPr>
          <a:xfrm>
            <a:off x="311760" y="115236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96" name="PlaceHolder 3"/>
          <p:cNvSpPr>
            <a:spLocks noGrp="1"/>
          </p:cNvSpPr>
          <p:nvPr>
            <p:ph type="body"/>
          </p:nvPr>
        </p:nvSpPr>
        <p:spPr>
          <a:xfrm>
            <a:off x="1664280" y="115236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97" name="PlaceHolder 4"/>
          <p:cNvSpPr>
            <a:spLocks noGrp="1"/>
          </p:cNvSpPr>
          <p:nvPr>
            <p:ph type="body"/>
          </p:nvPr>
        </p:nvSpPr>
        <p:spPr>
          <a:xfrm>
            <a:off x="3016800" y="115236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98" name="PlaceHolder 5"/>
          <p:cNvSpPr>
            <a:spLocks noGrp="1"/>
          </p:cNvSpPr>
          <p:nvPr>
            <p:ph type="body"/>
          </p:nvPr>
        </p:nvSpPr>
        <p:spPr>
          <a:xfrm>
            <a:off x="311760" y="293688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99" name="PlaceHolder 6"/>
          <p:cNvSpPr>
            <a:spLocks noGrp="1"/>
          </p:cNvSpPr>
          <p:nvPr>
            <p:ph type="body"/>
          </p:nvPr>
        </p:nvSpPr>
        <p:spPr>
          <a:xfrm>
            <a:off x="1664280" y="293688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00" name="PlaceHolder 7"/>
          <p:cNvSpPr>
            <a:spLocks noGrp="1"/>
          </p:cNvSpPr>
          <p:nvPr>
            <p:ph type="body"/>
          </p:nvPr>
        </p:nvSpPr>
        <p:spPr>
          <a:xfrm>
            <a:off x="3016800" y="293688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01" name="PlaceHolder 8"/>
          <p:cNvSpPr>
            <a:spLocks noGrp="1"/>
          </p:cNvSpPr>
          <p:nvPr>
            <p:ph type="sldNum" idx="16"/>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026312D8-A709-4DCE-AF7B-11634F63D9F7}"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03" name="PlaceHolder 2"/>
          <p:cNvSpPr>
            <a:spLocks noGrp="1"/>
          </p:cNvSpPr>
          <p:nvPr>
            <p:ph type="sldNum" idx="17"/>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F96C5675-B9F2-4946-97A5-979F380EBB61}"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07" name="PlaceHolder 2"/>
          <p:cNvSpPr>
            <a:spLocks noGrp="1"/>
          </p:cNvSpPr>
          <p:nvPr>
            <p:ph type="body"/>
          </p:nvPr>
        </p:nvSpPr>
        <p:spPr>
          <a:xfrm>
            <a:off x="311760" y="1152360"/>
            <a:ext cx="3999240" cy="34156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08" name="PlaceHolder 3"/>
          <p:cNvSpPr>
            <a:spLocks noGrp="1"/>
          </p:cNvSpPr>
          <p:nvPr>
            <p:ph type="sldNum" idx="18"/>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F01CA078-D600-4F30-B387-C42629A9118A}"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12" name="PlaceHolder 2"/>
          <p:cNvSpPr>
            <a:spLocks noGrp="1"/>
          </p:cNvSpPr>
          <p:nvPr>
            <p:ph type="body"/>
          </p:nvPr>
        </p:nvSpPr>
        <p:spPr>
          <a:xfrm>
            <a:off x="31176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13" name="PlaceHolder 3"/>
          <p:cNvSpPr>
            <a:spLocks noGrp="1"/>
          </p:cNvSpPr>
          <p:nvPr>
            <p:ph type="body"/>
          </p:nvPr>
        </p:nvSpPr>
        <p:spPr>
          <a:xfrm>
            <a:off x="236124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14" name="PlaceHolder 4"/>
          <p:cNvSpPr>
            <a:spLocks noGrp="1"/>
          </p:cNvSpPr>
          <p:nvPr>
            <p:ph type="sldNum" idx="19"/>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B7E17422-C98C-4CB8-932C-8EE13D0DEECA}"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2" name="PlaceHolder 2"/>
          <p:cNvSpPr>
            <a:spLocks noGrp="1"/>
          </p:cNvSpPr>
          <p:nvPr>
            <p:ph type="body"/>
          </p:nvPr>
        </p:nvSpPr>
        <p:spPr>
          <a:xfrm>
            <a:off x="311760" y="1152360"/>
            <a:ext cx="3999240" cy="1629000"/>
          </a:xfrm>
          <a:prstGeom prst="rect">
            <a:avLst/>
          </a:prstGeom>
          <a:noFill/>
          <a:ln w="0">
            <a:noFill/>
          </a:ln>
        </p:spPr>
        <p:txBody>
          <a:bodyPr lIns="0" tIns="0" rIns="0" bIns="0" anchor="t">
            <a:normAutofit fontScale="62222"/>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3" name="PlaceHolder 3"/>
          <p:cNvSpPr>
            <a:spLocks noGrp="1"/>
          </p:cNvSpPr>
          <p:nvPr>
            <p:ph type="body"/>
          </p:nvPr>
        </p:nvSpPr>
        <p:spPr>
          <a:xfrm>
            <a:off x="311760" y="2936880"/>
            <a:ext cx="3999240" cy="1629000"/>
          </a:xfrm>
          <a:prstGeom prst="rect">
            <a:avLst/>
          </a:prstGeom>
          <a:noFill/>
          <a:ln w="0">
            <a:noFill/>
          </a:ln>
        </p:spPr>
        <p:txBody>
          <a:bodyPr lIns="0" tIns="0" rIns="0" bIns="0" anchor="t">
            <a:normAutofit fontScale="62222"/>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4" name="PlaceHolder 4"/>
          <p:cNvSpPr>
            <a:spLocks noGrp="1"/>
          </p:cNvSpPr>
          <p:nvPr>
            <p:ph type="sldNum" idx="2"/>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13B7AFDA-CB10-4562-8E94-01CCB3E870B7}"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19" name="PlaceHolder 2"/>
          <p:cNvSpPr>
            <a:spLocks noGrp="1"/>
          </p:cNvSpPr>
          <p:nvPr>
            <p:ph type="sldNum" idx="20"/>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D75515E9-D17E-49A3-9F54-AFBBE6258F12}"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 name="PlaceHolder 1"/>
          <p:cNvSpPr>
            <a:spLocks noGrp="1"/>
          </p:cNvSpPr>
          <p:nvPr>
            <p:ph type="sldNum" idx="21"/>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69F6EB0F-165D-4A89-84D5-23651E68EA21}"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23" name="PlaceHolder 2"/>
          <p:cNvSpPr>
            <a:spLocks noGrp="1"/>
          </p:cNvSpPr>
          <p:nvPr>
            <p:ph type="body"/>
          </p:nvPr>
        </p:nvSpPr>
        <p:spPr>
          <a:xfrm>
            <a:off x="31176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24" name="PlaceHolder 3"/>
          <p:cNvSpPr>
            <a:spLocks noGrp="1"/>
          </p:cNvSpPr>
          <p:nvPr>
            <p:ph type="body"/>
          </p:nvPr>
        </p:nvSpPr>
        <p:spPr>
          <a:xfrm>
            <a:off x="236124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25" name="PlaceHolder 4"/>
          <p:cNvSpPr>
            <a:spLocks noGrp="1"/>
          </p:cNvSpPr>
          <p:nvPr>
            <p:ph type="body"/>
          </p:nvPr>
        </p:nvSpPr>
        <p:spPr>
          <a:xfrm>
            <a:off x="31176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26" name="PlaceHolder 5"/>
          <p:cNvSpPr>
            <a:spLocks noGrp="1"/>
          </p:cNvSpPr>
          <p:nvPr>
            <p:ph type="sldNum" idx="22"/>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145EB69D-5ABF-4B6B-9066-12834858A613}"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32" name="PlaceHolder 2"/>
          <p:cNvSpPr>
            <a:spLocks noGrp="1"/>
          </p:cNvSpPr>
          <p:nvPr>
            <p:ph type="body"/>
          </p:nvPr>
        </p:nvSpPr>
        <p:spPr>
          <a:xfrm>
            <a:off x="31176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33" name="PlaceHolder 3"/>
          <p:cNvSpPr>
            <a:spLocks noGrp="1"/>
          </p:cNvSpPr>
          <p:nvPr>
            <p:ph type="body"/>
          </p:nvPr>
        </p:nvSpPr>
        <p:spPr>
          <a:xfrm>
            <a:off x="236124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34" name="PlaceHolder 4"/>
          <p:cNvSpPr>
            <a:spLocks noGrp="1"/>
          </p:cNvSpPr>
          <p:nvPr>
            <p:ph type="body"/>
          </p:nvPr>
        </p:nvSpPr>
        <p:spPr>
          <a:xfrm>
            <a:off x="236124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35" name="PlaceHolder 5"/>
          <p:cNvSpPr>
            <a:spLocks noGrp="1"/>
          </p:cNvSpPr>
          <p:nvPr>
            <p:ph type="sldNum" idx="23"/>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17CF17EB-65A0-4971-87CC-86CEB0791C59}"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41" name="PlaceHolder 2"/>
          <p:cNvSpPr>
            <a:spLocks noGrp="1"/>
          </p:cNvSpPr>
          <p:nvPr>
            <p:ph type="body"/>
          </p:nvPr>
        </p:nvSpPr>
        <p:spPr>
          <a:xfrm>
            <a:off x="31176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42" name="PlaceHolder 3"/>
          <p:cNvSpPr>
            <a:spLocks noGrp="1"/>
          </p:cNvSpPr>
          <p:nvPr>
            <p:ph type="body"/>
          </p:nvPr>
        </p:nvSpPr>
        <p:spPr>
          <a:xfrm>
            <a:off x="236124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43" name="PlaceHolder 4"/>
          <p:cNvSpPr>
            <a:spLocks noGrp="1"/>
          </p:cNvSpPr>
          <p:nvPr>
            <p:ph type="body"/>
          </p:nvPr>
        </p:nvSpPr>
        <p:spPr>
          <a:xfrm>
            <a:off x="311760" y="2936880"/>
            <a:ext cx="3999240" cy="1629000"/>
          </a:xfrm>
          <a:prstGeom prst="rect">
            <a:avLst/>
          </a:prstGeom>
          <a:noFill/>
          <a:ln w="0">
            <a:noFill/>
          </a:ln>
        </p:spPr>
        <p:txBody>
          <a:bodyPr lIns="0" tIns="0" rIns="0" bIns="0" anchor="t">
            <a:normAutofit fontScale="62222"/>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44" name="PlaceHolder 5"/>
          <p:cNvSpPr>
            <a:spLocks noGrp="1"/>
          </p:cNvSpPr>
          <p:nvPr>
            <p:ph type="sldNum" idx="24"/>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3D0A6E76-90ED-4D4F-AED2-11382417B274}"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PlaceHolder 1"/>
          <p:cNvSpPr>
            <a:spLocks noGrp="1"/>
          </p:cNvSpPr>
          <p:nvPr>
            <p:ph type="sldNum" idx="25"/>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BD7F0B6F-1B06-4F45-A638-A35D9A5E1333}"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51" name="PlaceHolder 2"/>
          <p:cNvSpPr>
            <a:spLocks noGrp="1"/>
          </p:cNvSpPr>
          <p:nvPr>
            <p:ph type="body"/>
          </p:nvPr>
        </p:nvSpPr>
        <p:spPr>
          <a:xfrm>
            <a:off x="311760" y="1152360"/>
            <a:ext cx="3999240" cy="1629000"/>
          </a:xfrm>
          <a:prstGeom prst="rect">
            <a:avLst/>
          </a:prstGeom>
          <a:noFill/>
          <a:ln w="0">
            <a:noFill/>
          </a:ln>
        </p:spPr>
        <p:txBody>
          <a:bodyPr lIns="0" tIns="0" rIns="0" bIns="0" anchor="t">
            <a:normAutofit fontScale="62222"/>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52" name="PlaceHolder 3"/>
          <p:cNvSpPr>
            <a:spLocks noGrp="1"/>
          </p:cNvSpPr>
          <p:nvPr>
            <p:ph type="body"/>
          </p:nvPr>
        </p:nvSpPr>
        <p:spPr>
          <a:xfrm>
            <a:off x="311760" y="2936880"/>
            <a:ext cx="3999240" cy="1629000"/>
          </a:xfrm>
          <a:prstGeom prst="rect">
            <a:avLst/>
          </a:prstGeom>
          <a:noFill/>
          <a:ln w="0">
            <a:noFill/>
          </a:ln>
        </p:spPr>
        <p:txBody>
          <a:bodyPr lIns="0" tIns="0" rIns="0" bIns="0" anchor="t">
            <a:normAutofit fontScale="62222"/>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53" name="PlaceHolder 4"/>
          <p:cNvSpPr>
            <a:spLocks noGrp="1"/>
          </p:cNvSpPr>
          <p:nvPr>
            <p:ph type="sldNum" idx="26"/>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38AD7885-748D-445F-826E-896235606EE1}"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58" name="PlaceHolder 2"/>
          <p:cNvSpPr>
            <a:spLocks noGrp="1"/>
          </p:cNvSpPr>
          <p:nvPr>
            <p:ph type="body"/>
          </p:nvPr>
        </p:nvSpPr>
        <p:spPr>
          <a:xfrm>
            <a:off x="31176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59" name="PlaceHolder 3"/>
          <p:cNvSpPr>
            <a:spLocks noGrp="1"/>
          </p:cNvSpPr>
          <p:nvPr>
            <p:ph type="body"/>
          </p:nvPr>
        </p:nvSpPr>
        <p:spPr>
          <a:xfrm>
            <a:off x="236124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60" name="PlaceHolder 4"/>
          <p:cNvSpPr>
            <a:spLocks noGrp="1"/>
          </p:cNvSpPr>
          <p:nvPr>
            <p:ph type="body"/>
          </p:nvPr>
        </p:nvSpPr>
        <p:spPr>
          <a:xfrm>
            <a:off x="31176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61" name="PlaceHolder 5"/>
          <p:cNvSpPr>
            <a:spLocks noGrp="1"/>
          </p:cNvSpPr>
          <p:nvPr>
            <p:ph type="body"/>
          </p:nvPr>
        </p:nvSpPr>
        <p:spPr>
          <a:xfrm>
            <a:off x="236124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62" name="PlaceHolder 6"/>
          <p:cNvSpPr>
            <a:spLocks noGrp="1"/>
          </p:cNvSpPr>
          <p:nvPr>
            <p:ph type="sldNum" idx="27"/>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0BD34392-F3FD-489E-8B27-749E100C242A}"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69" name="PlaceHolder 2"/>
          <p:cNvSpPr>
            <a:spLocks noGrp="1"/>
          </p:cNvSpPr>
          <p:nvPr>
            <p:ph type="body"/>
          </p:nvPr>
        </p:nvSpPr>
        <p:spPr>
          <a:xfrm>
            <a:off x="311760" y="115236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70" name="PlaceHolder 3"/>
          <p:cNvSpPr>
            <a:spLocks noGrp="1"/>
          </p:cNvSpPr>
          <p:nvPr>
            <p:ph type="body"/>
          </p:nvPr>
        </p:nvSpPr>
        <p:spPr>
          <a:xfrm>
            <a:off x="1664280" y="115236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71" name="PlaceHolder 4"/>
          <p:cNvSpPr>
            <a:spLocks noGrp="1"/>
          </p:cNvSpPr>
          <p:nvPr>
            <p:ph type="body"/>
          </p:nvPr>
        </p:nvSpPr>
        <p:spPr>
          <a:xfrm>
            <a:off x="3016800" y="115236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72" name="PlaceHolder 5"/>
          <p:cNvSpPr>
            <a:spLocks noGrp="1"/>
          </p:cNvSpPr>
          <p:nvPr>
            <p:ph type="body"/>
          </p:nvPr>
        </p:nvSpPr>
        <p:spPr>
          <a:xfrm>
            <a:off x="311760" y="293688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73" name="PlaceHolder 6"/>
          <p:cNvSpPr>
            <a:spLocks noGrp="1"/>
          </p:cNvSpPr>
          <p:nvPr>
            <p:ph type="body"/>
          </p:nvPr>
        </p:nvSpPr>
        <p:spPr>
          <a:xfrm>
            <a:off x="1664280" y="293688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74" name="PlaceHolder 7"/>
          <p:cNvSpPr>
            <a:spLocks noGrp="1"/>
          </p:cNvSpPr>
          <p:nvPr>
            <p:ph type="body"/>
          </p:nvPr>
        </p:nvSpPr>
        <p:spPr>
          <a:xfrm>
            <a:off x="3016800" y="293688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75" name="PlaceHolder 8"/>
          <p:cNvSpPr>
            <a:spLocks noGrp="1"/>
          </p:cNvSpPr>
          <p:nvPr>
            <p:ph type="sldNum" idx="28"/>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0E6BF142-D4E1-4663-8F20-8A120B3C7D32}"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77" name="PlaceHolder 2"/>
          <p:cNvSpPr>
            <a:spLocks noGrp="1"/>
          </p:cNvSpPr>
          <p:nvPr>
            <p:ph type="sldNum" idx="29"/>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4CD7549D-FF94-4106-B222-900A96AB924E}"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9" name="PlaceHolder 2"/>
          <p:cNvSpPr>
            <a:spLocks noGrp="1"/>
          </p:cNvSpPr>
          <p:nvPr>
            <p:ph type="body"/>
          </p:nvPr>
        </p:nvSpPr>
        <p:spPr>
          <a:xfrm>
            <a:off x="31176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0" name="PlaceHolder 3"/>
          <p:cNvSpPr>
            <a:spLocks noGrp="1"/>
          </p:cNvSpPr>
          <p:nvPr>
            <p:ph type="body"/>
          </p:nvPr>
        </p:nvSpPr>
        <p:spPr>
          <a:xfrm>
            <a:off x="236124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1" name="PlaceHolder 4"/>
          <p:cNvSpPr>
            <a:spLocks noGrp="1"/>
          </p:cNvSpPr>
          <p:nvPr>
            <p:ph type="body"/>
          </p:nvPr>
        </p:nvSpPr>
        <p:spPr>
          <a:xfrm>
            <a:off x="31176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2" name="PlaceHolder 5"/>
          <p:cNvSpPr>
            <a:spLocks noGrp="1"/>
          </p:cNvSpPr>
          <p:nvPr>
            <p:ph type="body"/>
          </p:nvPr>
        </p:nvSpPr>
        <p:spPr>
          <a:xfrm>
            <a:off x="236124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3" name="PlaceHolder 6"/>
          <p:cNvSpPr>
            <a:spLocks noGrp="1"/>
          </p:cNvSpPr>
          <p:nvPr>
            <p:ph type="sldNum" idx="3"/>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27566494-107A-450E-83F1-98BBC1F9EC82}"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81" name="PlaceHolder 2"/>
          <p:cNvSpPr>
            <a:spLocks noGrp="1"/>
          </p:cNvSpPr>
          <p:nvPr>
            <p:ph type="body"/>
          </p:nvPr>
        </p:nvSpPr>
        <p:spPr>
          <a:xfrm>
            <a:off x="311760" y="1152360"/>
            <a:ext cx="3999240" cy="34156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82" name="PlaceHolder 3"/>
          <p:cNvSpPr>
            <a:spLocks noGrp="1"/>
          </p:cNvSpPr>
          <p:nvPr>
            <p:ph type="sldNum" idx="30"/>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641929DD-9F09-41DE-BC73-DA21E4437225}"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86" name="PlaceHolder 2"/>
          <p:cNvSpPr>
            <a:spLocks noGrp="1"/>
          </p:cNvSpPr>
          <p:nvPr>
            <p:ph type="body"/>
          </p:nvPr>
        </p:nvSpPr>
        <p:spPr>
          <a:xfrm>
            <a:off x="31176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87" name="PlaceHolder 3"/>
          <p:cNvSpPr>
            <a:spLocks noGrp="1"/>
          </p:cNvSpPr>
          <p:nvPr>
            <p:ph type="body"/>
          </p:nvPr>
        </p:nvSpPr>
        <p:spPr>
          <a:xfrm>
            <a:off x="236124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88" name="PlaceHolder 4"/>
          <p:cNvSpPr>
            <a:spLocks noGrp="1"/>
          </p:cNvSpPr>
          <p:nvPr>
            <p:ph type="sldNum" idx="31"/>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83A9E6B6-3446-4F9C-AF8A-D516C9E69B99}"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93" name="PlaceHolder 2"/>
          <p:cNvSpPr>
            <a:spLocks noGrp="1"/>
          </p:cNvSpPr>
          <p:nvPr>
            <p:ph type="sldNum" idx="32"/>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60232C39-277B-47B7-AEB5-7B823C4433B1}"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5" name="PlaceHolder 1"/>
          <p:cNvSpPr>
            <a:spLocks noGrp="1"/>
          </p:cNvSpPr>
          <p:nvPr>
            <p:ph type="sldNum" idx="33"/>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1CECEC92-2B13-4AB1-9809-20E413CFBAEB}"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6"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197" name="PlaceHolder 2"/>
          <p:cNvSpPr>
            <a:spLocks noGrp="1"/>
          </p:cNvSpPr>
          <p:nvPr>
            <p:ph type="body"/>
          </p:nvPr>
        </p:nvSpPr>
        <p:spPr>
          <a:xfrm>
            <a:off x="31176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98" name="PlaceHolder 3"/>
          <p:cNvSpPr>
            <a:spLocks noGrp="1"/>
          </p:cNvSpPr>
          <p:nvPr>
            <p:ph type="body"/>
          </p:nvPr>
        </p:nvSpPr>
        <p:spPr>
          <a:xfrm>
            <a:off x="236124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199" name="PlaceHolder 4"/>
          <p:cNvSpPr>
            <a:spLocks noGrp="1"/>
          </p:cNvSpPr>
          <p:nvPr>
            <p:ph type="body"/>
          </p:nvPr>
        </p:nvSpPr>
        <p:spPr>
          <a:xfrm>
            <a:off x="31176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00" name="PlaceHolder 5"/>
          <p:cNvSpPr>
            <a:spLocks noGrp="1"/>
          </p:cNvSpPr>
          <p:nvPr>
            <p:ph type="sldNum" idx="34"/>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DE7D4450-A59E-4EB0-A5EF-9F0F95E993F4}"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206" name="PlaceHolder 2"/>
          <p:cNvSpPr>
            <a:spLocks noGrp="1"/>
          </p:cNvSpPr>
          <p:nvPr>
            <p:ph type="body"/>
          </p:nvPr>
        </p:nvSpPr>
        <p:spPr>
          <a:xfrm>
            <a:off x="31176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07" name="PlaceHolder 3"/>
          <p:cNvSpPr>
            <a:spLocks noGrp="1"/>
          </p:cNvSpPr>
          <p:nvPr>
            <p:ph type="body"/>
          </p:nvPr>
        </p:nvSpPr>
        <p:spPr>
          <a:xfrm>
            <a:off x="236124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08" name="PlaceHolder 4"/>
          <p:cNvSpPr>
            <a:spLocks noGrp="1"/>
          </p:cNvSpPr>
          <p:nvPr>
            <p:ph type="body"/>
          </p:nvPr>
        </p:nvSpPr>
        <p:spPr>
          <a:xfrm>
            <a:off x="2361240" y="293688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09" name="PlaceHolder 5"/>
          <p:cNvSpPr>
            <a:spLocks noGrp="1"/>
          </p:cNvSpPr>
          <p:nvPr>
            <p:ph type="sldNum" idx="35"/>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58CFC10A-2638-45E4-9EDD-98C173747C5B}"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215" name="PlaceHolder 2"/>
          <p:cNvSpPr>
            <a:spLocks noGrp="1"/>
          </p:cNvSpPr>
          <p:nvPr>
            <p:ph type="body"/>
          </p:nvPr>
        </p:nvSpPr>
        <p:spPr>
          <a:xfrm>
            <a:off x="31176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16" name="PlaceHolder 3"/>
          <p:cNvSpPr>
            <a:spLocks noGrp="1"/>
          </p:cNvSpPr>
          <p:nvPr>
            <p:ph type="body"/>
          </p:nvPr>
        </p:nvSpPr>
        <p:spPr>
          <a:xfrm>
            <a:off x="2361240" y="1152360"/>
            <a:ext cx="1951200" cy="1629000"/>
          </a:xfrm>
          <a:prstGeom prst="rect">
            <a:avLst/>
          </a:prstGeom>
          <a:noFill/>
          <a:ln w="0">
            <a:noFill/>
          </a:ln>
        </p:spPr>
        <p:txBody>
          <a:bodyPr lIns="0" tIns="0" rIns="0" bIns="0" anchor="t">
            <a:normAutofit fontScale="6111"/>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17" name="PlaceHolder 4"/>
          <p:cNvSpPr>
            <a:spLocks noGrp="1"/>
          </p:cNvSpPr>
          <p:nvPr>
            <p:ph type="body"/>
          </p:nvPr>
        </p:nvSpPr>
        <p:spPr>
          <a:xfrm>
            <a:off x="311760" y="2936880"/>
            <a:ext cx="3999240" cy="1629000"/>
          </a:xfrm>
          <a:prstGeom prst="rect">
            <a:avLst/>
          </a:prstGeom>
          <a:noFill/>
          <a:ln w="0">
            <a:noFill/>
          </a:ln>
        </p:spPr>
        <p:txBody>
          <a:bodyPr lIns="0" tIns="0" rIns="0" bIns="0" anchor="t">
            <a:normAutofit fontScale="62222"/>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18" name="PlaceHolder 5"/>
          <p:cNvSpPr>
            <a:spLocks noGrp="1"/>
          </p:cNvSpPr>
          <p:nvPr>
            <p:ph type="sldNum" idx="36"/>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EB95E61C-6D3F-49C7-B91E-4E35FFF0C53C}"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20" name="PlaceHolder 2"/>
          <p:cNvSpPr>
            <a:spLocks noGrp="1"/>
          </p:cNvSpPr>
          <p:nvPr>
            <p:ph type="body"/>
          </p:nvPr>
        </p:nvSpPr>
        <p:spPr>
          <a:xfrm>
            <a:off x="311760" y="115236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1" name="PlaceHolder 3"/>
          <p:cNvSpPr>
            <a:spLocks noGrp="1"/>
          </p:cNvSpPr>
          <p:nvPr>
            <p:ph type="body"/>
          </p:nvPr>
        </p:nvSpPr>
        <p:spPr>
          <a:xfrm>
            <a:off x="1664280" y="115236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2" name="PlaceHolder 4"/>
          <p:cNvSpPr>
            <a:spLocks noGrp="1"/>
          </p:cNvSpPr>
          <p:nvPr>
            <p:ph type="body"/>
          </p:nvPr>
        </p:nvSpPr>
        <p:spPr>
          <a:xfrm>
            <a:off x="3016800" y="115236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3" name="PlaceHolder 5"/>
          <p:cNvSpPr>
            <a:spLocks noGrp="1"/>
          </p:cNvSpPr>
          <p:nvPr>
            <p:ph type="body"/>
          </p:nvPr>
        </p:nvSpPr>
        <p:spPr>
          <a:xfrm>
            <a:off x="311760" y="293688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4" name="PlaceHolder 6"/>
          <p:cNvSpPr>
            <a:spLocks noGrp="1"/>
          </p:cNvSpPr>
          <p:nvPr>
            <p:ph type="body"/>
          </p:nvPr>
        </p:nvSpPr>
        <p:spPr>
          <a:xfrm>
            <a:off x="1664280" y="293688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5" name="PlaceHolder 7"/>
          <p:cNvSpPr>
            <a:spLocks noGrp="1"/>
          </p:cNvSpPr>
          <p:nvPr>
            <p:ph type="body"/>
          </p:nvPr>
        </p:nvSpPr>
        <p:spPr>
          <a:xfrm>
            <a:off x="3016800" y="2936880"/>
            <a:ext cx="1287360" cy="1629000"/>
          </a:xfrm>
          <a:prstGeom prst="rect">
            <a:avLst/>
          </a:prstGeom>
          <a:noFill/>
          <a:ln w="0">
            <a:noFill/>
          </a:ln>
        </p:spPr>
        <p:txBody>
          <a:bodyPr lIns="0" tIns="0" rIns="0" bIns="0" anchor="t">
            <a:normAutofit fontScale="6111" lnSpcReduction="1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26" name="PlaceHolder 8"/>
          <p:cNvSpPr>
            <a:spLocks noGrp="1"/>
          </p:cNvSpPr>
          <p:nvPr>
            <p:ph type="sldNum" idx="4"/>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08AD0F6D-495C-4CD0-9B0B-2DF56984ADC7}"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28" name="PlaceHolder 2"/>
          <p:cNvSpPr>
            <a:spLocks noGrp="1"/>
          </p:cNvSpPr>
          <p:nvPr>
            <p:ph type="sldNum" idx="5"/>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C7A78FF9-B49B-4B95-916B-FC1271EBBA67}"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
        <p:nvSpPr>
          <p:cNvPr id="29"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33" name="PlaceHolder 2"/>
          <p:cNvSpPr>
            <a:spLocks noGrp="1"/>
          </p:cNvSpPr>
          <p:nvPr>
            <p:ph type="body"/>
          </p:nvPr>
        </p:nvSpPr>
        <p:spPr>
          <a:xfrm>
            <a:off x="311760" y="1152360"/>
            <a:ext cx="3999240" cy="34156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34" name="PlaceHolder 3"/>
          <p:cNvSpPr>
            <a:spLocks noGrp="1"/>
          </p:cNvSpPr>
          <p:nvPr>
            <p:ph type="sldNum" idx="6"/>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C14D09B0-AD48-41FD-93C7-A289B3939A48}"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38" name="PlaceHolder 2"/>
          <p:cNvSpPr>
            <a:spLocks noGrp="1"/>
          </p:cNvSpPr>
          <p:nvPr>
            <p:ph type="body"/>
          </p:nvPr>
        </p:nvSpPr>
        <p:spPr>
          <a:xfrm>
            <a:off x="31176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39" name="PlaceHolder 3"/>
          <p:cNvSpPr>
            <a:spLocks noGrp="1"/>
          </p:cNvSpPr>
          <p:nvPr>
            <p:ph type="body"/>
          </p:nvPr>
        </p:nvSpPr>
        <p:spPr>
          <a:xfrm>
            <a:off x="2361240" y="1152360"/>
            <a:ext cx="1951200" cy="3415680"/>
          </a:xfrm>
          <a:prstGeom prst="rect">
            <a:avLst/>
          </a:prstGeom>
          <a:noFill/>
          <a:ln w="0">
            <a:noFill/>
          </a:ln>
        </p:spPr>
        <p:txBody>
          <a:bodyPr lIns="0" tIns="0" rIns="0" bIns="0" anchor="t">
            <a:normAutofit fontScale="21111" lnSpcReduction="20000"/>
          </a:bodyPr>
          <a:lstStyle/>
          <a:p>
            <a:pPr marL="432000" indent="-324000">
              <a:lnSpc>
                <a:spcPct val="90000"/>
              </a:lnSpc>
              <a:spcBef>
                <a:spcPts val="1417"/>
              </a:spcBef>
              <a:buClr>
                <a:srgbClr val="000000"/>
              </a:buClr>
              <a:buSzPct val="45000"/>
              <a:buFont typeface="Wingdings" charset="2"/>
              <a:buChar char=""/>
            </a:pPr>
            <a:r>
              <a:rPr lang="en-US" sz="1800" b="0" strike="noStrike" spc="-1">
                <a:solidFill>
                  <a:schemeClr val="dk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800" b="0" strike="noStrike" spc="-1">
                <a:solidFill>
                  <a:schemeClr val="dk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1800" b="0" strike="noStrike" spc="-1">
                <a:solidFill>
                  <a:schemeClr val="dk1"/>
                </a:solidFill>
                <a:latin typeface="Arial"/>
              </a:rPr>
              <a:t>Seventh Outline Level</a:t>
            </a:r>
          </a:p>
        </p:txBody>
      </p:sp>
      <p:sp>
        <p:nvSpPr>
          <p:cNvPr id="40" name="PlaceHolder 4"/>
          <p:cNvSpPr>
            <a:spLocks noGrp="1"/>
          </p:cNvSpPr>
          <p:nvPr>
            <p:ph type="sldNum" idx="7"/>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4F33FB67-575A-4D4D-AF3B-DA515C0B16E0}"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4400" b="0" strike="noStrike" spc="-1">
                <a:solidFill>
                  <a:schemeClr val="dk1"/>
                </a:solidFill>
                <a:latin typeface="Arial"/>
              </a:rPr>
              <a:t>Click to edit the title text format</a:t>
            </a:r>
          </a:p>
        </p:txBody>
      </p:sp>
      <p:sp>
        <p:nvSpPr>
          <p:cNvPr id="45" name="PlaceHolder 2"/>
          <p:cNvSpPr>
            <a:spLocks noGrp="1"/>
          </p:cNvSpPr>
          <p:nvPr>
            <p:ph type="sldNum" idx="8"/>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99EDB498-4FB9-4A96-9723-EE293A23309C}"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PlaceHolder 1"/>
          <p:cNvSpPr>
            <a:spLocks noGrp="1"/>
          </p:cNvSpPr>
          <p:nvPr>
            <p:ph type="sldNum" idx="9"/>
          </p:nvPr>
        </p:nvSpPr>
        <p:spPr>
          <a:xfrm>
            <a:off x="8472600" y="4663080"/>
            <a:ext cx="547920" cy="392760"/>
          </a:xfrm>
          <a:prstGeom prst="rect">
            <a:avLst/>
          </a:prstGeom>
          <a:noFill/>
          <a:ln w="0">
            <a:noFill/>
          </a:ln>
        </p:spPr>
        <p:txBody>
          <a:bodyPr lIns="90000" tIns="91440" rIns="90000" bIns="91440" anchor="ctr">
            <a:noAutofit/>
          </a:bodyPr>
          <a:lstStyle>
            <a:lvl1pPr indent="0" algn="r" defTabSz="914400">
              <a:lnSpc>
                <a:spcPct val="100000"/>
              </a:lnSpc>
              <a:buNone/>
              <a:tabLst>
                <a:tab pos="0" algn="l"/>
              </a:tabLst>
              <a:defRPr lang="en" sz="1000" b="0" strike="noStrike" spc="-1">
                <a:solidFill>
                  <a:srgbClr val="595959"/>
                </a:solidFill>
                <a:latin typeface="Arial"/>
                <a:ea typeface="Arial"/>
              </a:defRPr>
            </a:lvl1pPr>
          </a:lstStyle>
          <a:p>
            <a:pPr indent="0" algn="r" defTabSz="914400">
              <a:lnSpc>
                <a:spcPct val="100000"/>
              </a:lnSpc>
              <a:buNone/>
              <a:tabLst>
                <a:tab pos="0" algn="l"/>
              </a:tabLst>
            </a:pPr>
            <a:fld id="{8B66A8A2-40EF-4538-B79D-CEB28FBA9BCF}"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311760" y="744480"/>
            <a:ext cx="8519760" cy="2052000"/>
          </a:xfrm>
          <a:prstGeom prst="rect">
            <a:avLst/>
          </a:prstGeom>
          <a:noFill/>
          <a:ln w="0">
            <a:noFill/>
          </a:ln>
        </p:spPr>
        <p:txBody>
          <a:bodyPr lIns="0" tIns="91440" rIns="0" bIns="91440" anchor="b">
            <a:noAutofit/>
          </a:bodyPr>
          <a:lstStyle/>
          <a:p>
            <a:pPr indent="0" algn="ctr" defTabSz="914400">
              <a:lnSpc>
                <a:spcPct val="100000"/>
              </a:lnSpc>
              <a:buNone/>
              <a:tabLst>
                <a:tab pos="0" algn="l"/>
              </a:tabLst>
            </a:pPr>
            <a:r>
              <a:rPr lang="en" sz="5200" b="0" strike="noStrike" spc="-1" dirty="0">
                <a:solidFill>
                  <a:srgbClr val="000000"/>
                </a:solidFill>
                <a:latin typeface="Arial"/>
                <a:ea typeface="Arial"/>
              </a:rPr>
              <a:t>CS </a:t>
            </a:r>
            <a:r>
              <a:rPr lang="en" sz="5200" spc="-1" dirty="0">
                <a:solidFill>
                  <a:srgbClr val="000000"/>
                </a:solidFill>
                <a:latin typeface="Arial"/>
                <a:ea typeface="Arial"/>
              </a:rPr>
              <a:t>6476</a:t>
            </a:r>
            <a:r>
              <a:rPr lang="en" sz="5200" b="0" strike="noStrike" spc="-1" dirty="0">
                <a:solidFill>
                  <a:srgbClr val="000000"/>
                </a:solidFill>
                <a:latin typeface="Arial"/>
                <a:ea typeface="Arial"/>
              </a:rPr>
              <a:t> Project 4</a:t>
            </a:r>
            <a:endParaRPr lang="en-US" sz="5200" b="0" strike="noStrike" spc="-1" dirty="0">
              <a:solidFill>
                <a:schemeClr val="dk1"/>
              </a:solidFill>
              <a:latin typeface="Arial"/>
            </a:endParaRPr>
          </a:p>
        </p:txBody>
      </p:sp>
      <p:sp>
        <p:nvSpPr>
          <p:cNvPr id="224" name="PlaceHolder 2"/>
          <p:cNvSpPr>
            <a:spLocks noGrp="1"/>
          </p:cNvSpPr>
          <p:nvPr>
            <p:ph type="subTitle"/>
          </p:nvPr>
        </p:nvSpPr>
        <p:spPr>
          <a:xfrm>
            <a:off x="311760" y="2834280"/>
            <a:ext cx="8519760" cy="792000"/>
          </a:xfrm>
          <a:prstGeom prst="rect">
            <a:avLst/>
          </a:prstGeom>
          <a:noFill/>
          <a:ln w="0">
            <a:noFill/>
          </a:ln>
        </p:spPr>
        <p:txBody>
          <a:bodyPr lIns="0" tIns="91440" rIns="0" bIns="91440" anchor="t">
            <a:noAutofit/>
          </a:bodyPr>
          <a:lstStyle/>
          <a:p>
            <a:pPr marL="228600" indent="-228600" algn="ctr" defTabSz="914400">
              <a:lnSpc>
                <a:spcPct val="100000"/>
              </a:lnSpc>
              <a:spcBef>
                <a:spcPts val="1001"/>
              </a:spcBef>
              <a:buNone/>
              <a:tabLst>
                <a:tab pos="0" algn="l"/>
              </a:tabLst>
            </a:pPr>
            <a:r>
              <a:rPr lang="en-US" sz="2800" b="0" strike="noStrike" spc="-1" dirty="0">
                <a:solidFill>
                  <a:srgbClr val="595959"/>
                </a:solidFill>
                <a:latin typeface="Arial"/>
                <a:ea typeface="Arial"/>
              </a:rPr>
              <a:t>Anirudh Arunkumar</a:t>
            </a:r>
            <a:endParaRPr lang="en-US" sz="2800" b="0" strike="noStrike" spc="-1" dirty="0">
              <a:solidFill>
                <a:srgbClr val="000000"/>
              </a:solidFill>
              <a:latin typeface="Arial"/>
            </a:endParaRPr>
          </a:p>
          <a:p>
            <a:pPr marL="228600" indent="-228600" algn="ctr" defTabSz="914400">
              <a:lnSpc>
                <a:spcPct val="100000"/>
              </a:lnSpc>
              <a:spcBef>
                <a:spcPts val="1001"/>
              </a:spcBef>
              <a:buNone/>
              <a:tabLst>
                <a:tab pos="0" algn="l"/>
              </a:tabLst>
            </a:pPr>
            <a:r>
              <a:rPr lang="en" sz="2800" spc="-1" dirty="0">
                <a:solidFill>
                  <a:srgbClr val="595959"/>
                </a:solidFill>
                <a:latin typeface="Arial"/>
              </a:rPr>
              <a:t>aarunkumar8@gatech.edu</a:t>
            </a:r>
            <a:endParaRPr lang="en-US" sz="2800" b="0" strike="noStrike" spc="-1" dirty="0">
              <a:solidFill>
                <a:srgbClr val="000000"/>
              </a:solidFill>
              <a:latin typeface="Arial"/>
            </a:endParaRPr>
          </a:p>
          <a:p>
            <a:pPr marL="228600" indent="-228600" algn="ctr" defTabSz="914400">
              <a:lnSpc>
                <a:spcPct val="100000"/>
              </a:lnSpc>
              <a:spcBef>
                <a:spcPts val="1001"/>
              </a:spcBef>
              <a:buNone/>
              <a:tabLst>
                <a:tab pos="0" algn="l"/>
              </a:tabLst>
            </a:pPr>
            <a:r>
              <a:rPr lang="en" sz="2800" spc="-1" dirty="0">
                <a:solidFill>
                  <a:srgbClr val="595959"/>
                </a:solidFill>
                <a:latin typeface="Arial"/>
              </a:rPr>
              <a:t>aarunkumar8</a:t>
            </a:r>
            <a:endParaRPr lang="en-US" sz="2800" b="0" strike="noStrike" spc="-1" dirty="0">
              <a:solidFill>
                <a:srgbClr val="000000"/>
              </a:solidFill>
              <a:latin typeface="Arial"/>
            </a:endParaRPr>
          </a:p>
          <a:p>
            <a:pPr marL="228600" indent="-228600" algn="ctr" defTabSz="914400">
              <a:lnSpc>
                <a:spcPct val="100000"/>
              </a:lnSpc>
              <a:spcBef>
                <a:spcPts val="1001"/>
              </a:spcBef>
              <a:buNone/>
              <a:tabLst>
                <a:tab pos="0" algn="l"/>
              </a:tabLst>
            </a:pPr>
            <a:r>
              <a:rPr lang="en" sz="2800" spc="-1" dirty="0">
                <a:solidFill>
                  <a:srgbClr val="595959"/>
                </a:solidFill>
                <a:latin typeface="Arial"/>
              </a:rPr>
              <a:t>903572206</a:t>
            </a:r>
            <a:endParaRPr lang="en-US" sz="2800" b="0" strike="noStrike" spc="-1" dirty="0">
              <a:solidFill>
                <a:srgbClr val="000000"/>
              </a:solidFill>
              <a:latin typeface="Arial"/>
            </a:endParaRPr>
          </a:p>
          <a:p>
            <a:pPr marL="228600" indent="-228600" algn="ctr" defTabSz="914400">
              <a:lnSpc>
                <a:spcPct val="100000"/>
              </a:lnSpc>
              <a:spcBef>
                <a:spcPts val="1001"/>
              </a:spcBef>
              <a:buNone/>
              <a:tabLst>
                <a:tab pos="0" algn="l"/>
              </a:tabLst>
            </a:pPr>
            <a:endParaRPr lang="en-US" sz="2800" b="0" strike="noStrike" spc="-1" dirty="0">
              <a:solidFill>
                <a:srgbClr val="000000"/>
              </a:solidFill>
              <a:latin typeface="Arial"/>
            </a:endParaRPr>
          </a:p>
        </p:txBody>
      </p:sp>
      <p:sp>
        <p:nvSpPr>
          <p:cNvPr id="225" name="PlaceHolder 3"/>
          <p:cNvSpPr txBox="1"/>
          <p:nvPr/>
        </p:nvSpPr>
        <p:spPr>
          <a:xfrm>
            <a:off x="311760" y="122400"/>
            <a:ext cx="8519760" cy="792000"/>
          </a:xfrm>
          <a:prstGeom prst="rect">
            <a:avLst/>
          </a:prstGeom>
          <a:noFill/>
          <a:ln w="0">
            <a:noFill/>
          </a:ln>
        </p:spPr>
        <p:txBody>
          <a:bodyPr lIns="0" tIns="91440" rIns="0" bIns="91440" anchor="t">
            <a:noAutofit/>
          </a:bodyPr>
          <a:lstStyle/>
          <a:p>
            <a:pPr marL="228600" indent="-228600" algn="ctr" defTabSz="914400">
              <a:lnSpc>
                <a:spcPct val="100000"/>
              </a:lnSpc>
              <a:spcBef>
                <a:spcPts val="1001"/>
              </a:spcBef>
              <a:tabLst>
                <a:tab pos="0" algn="l"/>
              </a:tabLst>
            </a:pPr>
            <a:r>
              <a:rPr lang="en" sz="2000" b="0" strike="noStrike" spc="-1" dirty="0">
                <a:solidFill>
                  <a:srgbClr val="C9211E"/>
                </a:solidFill>
                <a:latin typeface="Arial"/>
                <a:ea typeface="Arial"/>
              </a:rPr>
              <a:t>Warning: Do not delete slides.</a:t>
            </a:r>
            <a:br>
              <a:rPr sz="2000" dirty="0"/>
            </a:br>
            <a:r>
              <a:rPr lang="en" sz="2000" b="1" strike="noStrike" spc="-1" dirty="0">
                <a:solidFill>
                  <a:srgbClr val="C9211E"/>
                </a:solidFill>
                <a:latin typeface="Arial"/>
                <a:ea typeface="Arial"/>
              </a:rPr>
              <a:t>This includes extra credit slides and any problems you do not complete</a:t>
            </a:r>
            <a:r>
              <a:rPr lang="en" sz="2000" b="0" strike="noStrike" spc="-1" dirty="0">
                <a:solidFill>
                  <a:srgbClr val="C9211E"/>
                </a:solidFill>
                <a:latin typeface="Arial"/>
                <a:ea typeface="Arial"/>
              </a:rPr>
              <a:t>. </a:t>
            </a:r>
            <a:r>
              <a:rPr lang="en" sz="2000" b="1" strike="noStrike" spc="-1" dirty="0">
                <a:solidFill>
                  <a:srgbClr val="C9211E"/>
                </a:solidFill>
                <a:latin typeface="Arial"/>
                <a:ea typeface="Arial"/>
              </a:rPr>
              <a:t>All problems, including extra credit, must be assigned to a slide on Gradescope</a:t>
            </a:r>
            <a:r>
              <a:rPr lang="en" sz="2000" b="0" strike="noStrike" spc="-1" dirty="0">
                <a:solidFill>
                  <a:srgbClr val="C9211E"/>
                </a:solidFill>
                <a:latin typeface="Arial"/>
                <a:ea typeface="Arial"/>
              </a:rPr>
              <a:t>. Failure to follow this will result in a penalty</a:t>
            </a:r>
            <a:endParaRPr lang="en-US" sz="2000" b="0" strike="noStrike" spc="-1" dirty="0">
              <a:solidFill>
                <a:srgbClr val="C9211E"/>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311760" y="444960"/>
            <a:ext cx="8519760" cy="572040"/>
          </a:xfrm>
          <a:prstGeom prst="rect">
            <a:avLst/>
          </a:prstGeom>
          <a:noFill/>
          <a:ln w="0">
            <a:noFill/>
          </a:ln>
        </p:spPr>
        <p:txBody>
          <a:bodyPr lIns="0" tIns="91440" rIns="0" bIns="91440" anchor="t">
            <a:noAutofit/>
          </a:bodyPr>
          <a:lstStyle/>
          <a:p>
            <a:pPr indent="0" defTabSz="914400">
              <a:lnSpc>
                <a:spcPct val="100000"/>
              </a:lnSpc>
              <a:buNone/>
              <a:tabLst>
                <a:tab pos="0" algn="l"/>
              </a:tabLst>
            </a:pPr>
            <a:r>
              <a:rPr lang="en" sz="2800" b="0" strike="noStrike" spc="-1">
                <a:solidFill>
                  <a:srgbClr val="000000"/>
                </a:solidFill>
                <a:latin typeface="Arial"/>
                <a:ea typeface="Arial"/>
              </a:rPr>
              <a:t>Parts 4 &amp; 5: mIoU of different models</a:t>
            </a:r>
            <a:endParaRPr lang="en-US" sz="2800" b="0" strike="noStrike" spc="-1">
              <a:solidFill>
                <a:schemeClr val="dk1"/>
              </a:solidFill>
              <a:latin typeface="Arial"/>
            </a:endParaRPr>
          </a:p>
          <a:p>
            <a:pPr indent="0" defTabSz="914400">
              <a:lnSpc>
                <a:spcPct val="100000"/>
              </a:lnSpc>
              <a:buNone/>
              <a:tabLst>
                <a:tab pos="0" algn="l"/>
              </a:tabLst>
            </a:pPr>
            <a:endParaRPr lang="en-US" sz="2800" b="0" strike="noStrike" spc="-1">
              <a:solidFill>
                <a:schemeClr val="dk1"/>
              </a:solidFill>
              <a:latin typeface="Arial"/>
            </a:endParaRPr>
          </a:p>
        </p:txBody>
      </p:sp>
      <p:sp>
        <p:nvSpPr>
          <p:cNvPr id="227" name="PlaceHolder 2"/>
          <p:cNvSpPr>
            <a:spLocks noGrp="1"/>
          </p:cNvSpPr>
          <p:nvPr>
            <p:ph/>
          </p:nvPr>
        </p:nvSpPr>
        <p:spPr>
          <a:xfrm>
            <a:off x="311760" y="1152360"/>
            <a:ext cx="8519760" cy="3415680"/>
          </a:xfrm>
          <a:prstGeom prst="rect">
            <a:avLst/>
          </a:prstGeom>
          <a:noFill/>
          <a:ln w="0">
            <a:noFill/>
          </a:ln>
        </p:spPr>
        <p:txBody>
          <a:bodyPr lIns="0" tIns="91440" rIns="0" bIns="91440" anchor="t">
            <a:noAutofit/>
          </a:bodyPr>
          <a:lstStyle/>
          <a:p>
            <a:pPr indent="0" defTabSz="914400">
              <a:lnSpc>
                <a:spcPct val="115000"/>
              </a:lnSpc>
              <a:buNone/>
              <a:tabLst>
                <a:tab pos="0" algn="l"/>
              </a:tabLst>
            </a:pPr>
            <a:r>
              <a:rPr lang="en" sz="1800" b="0" strike="noStrike" spc="-1">
                <a:solidFill>
                  <a:srgbClr val="595959"/>
                </a:solidFill>
                <a:latin typeface="Arial"/>
                <a:ea typeface="Arial"/>
              </a:rPr>
              <a:t>Add each of the following (keeping the changes as you move to the next row):</a:t>
            </a:r>
            <a:endParaRPr lang="en-US" sz="1800" b="0" strike="noStrike" spc="-1">
              <a:solidFill>
                <a:schemeClr val="dk1"/>
              </a:solidFill>
              <a:latin typeface="Arial"/>
            </a:endParaRPr>
          </a:p>
        </p:txBody>
      </p:sp>
      <p:graphicFrame>
        <p:nvGraphicFramePr>
          <p:cNvPr id="228" name="Google Shape;107;p26"/>
          <p:cNvGraphicFramePr/>
          <p:nvPr>
            <p:extLst>
              <p:ext uri="{D42A27DB-BD31-4B8C-83A1-F6EECF244321}">
                <p14:modId xmlns:p14="http://schemas.microsoft.com/office/powerpoint/2010/main" val="4267801692"/>
              </p:ext>
            </p:extLst>
          </p:nvPr>
        </p:nvGraphicFramePr>
        <p:xfrm>
          <a:off x="595440" y="1693440"/>
          <a:ext cx="7872480" cy="3058920"/>
        </p:xfrm>
        <a:graphic>
          <a:graphicData uri="http://schemas.openxmlformats.org/drawingml/2006/table">
            <a:tbl>
              <a:tblPr/>
              <a:tblGrid>
                <a:gridCol w="4955760">
                  <a:extLst>
                    <a:ext uri="{9D8B030D-6E8A-4147-A177-3AD203B41FA5}">
                      <a16:colId xmlns:a16="http://schemas.microsoft.com/office/drawing/2014/main" val="20000"/>
                    </a:ext>
                  </a:extLst>
                </a:gridCol>
                <a:gridCol w="1315440">
                  <a:extLst>
                    <a:ext uri="{9D8B030D-6E8A-4147-A177-3AD203B41FA5}">
                      <a16:colId xmlns:a16="http://schemas.microsoft.com/office/drawing/2014/main" val="20001"/>
                    </a:ext>
                  </a:extLst>
                </a:gridCol>
                <a:gridCol w="1601280">
                  <a:extLst>
                    <a:ext uri="{9D8B030D-6E8A-4147-A177-3AD203B41FA5}">
                      <a16:colId xmlns:a16="http://schemas.microsoft.com/office/drawing/2014/main" val="20002"/>
                    </a:ext>
                  </a:extLst>
                </a:gridCol>
              </a:tblGrid>
              <a:tr h="609480">
                <a:tc>
                  <a:txBody>
                    <a:bodyPr/>
                    <a:lstStyle/>
                    <a:p>
                      <a:endParaRPr lang="en-US" sz="1800" b="0" strike="noStrike" spc="-1">
                        <a:solidFill>
                          <a:schemeClr val="dk1"/>
                        </a:solidFill>
                        <a:latin typeface="Arial"/>
                        <a:ea typeface="DejaVu Sans"/>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1400" b="0" strike="noStrike" spc="-1">
                          <a:solidFill>
                            <a:srgbClr val="000000"/>
                          </a:solidFill>
                          <a:latin typeface="Arial"/>
                          <a:ea typeface="Arial"/>
                        </a:rPr>
                        <a:t>Training mIoU</a:t>
                      </a:r>
                      <a:endParaRPr lang="en-US" sz="14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1400" b="0" strike="noStrike" spc="-1">
                          <a:solidFill>
                            <a:srgbClr val="000000"/>
                          </a:solidFill>
                          <a:latin typeface="Arial"/>
                          <a:ea typeface="Arial"/>
                        </a:rPr>
                        <a:t>Validation mIoU</a:t>
                      </a:r>
                      <a:endParaRPr lang="en-US" sz="14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0"/>
                  </a:ext>
                </a:extLst>
              </a:tr>
              <a:tr h="396000">
                <a:tc>
                  <a:txBody>
                    <a:bodyPr/>
                    <a:lstStyle/>
                    <a:p>
                      <a:pPr marL="228600" defTabSz="914400">
                        <a:lnSpc>
                          <a:spcPct val="100000"/>
                        </a:lnSpc>
                        <a:tabLst>
                          <a:tab pos="0" algn="l"/>
                        </a:tabLst>
                      </a:pPr>
                      <a:r>
                        <a:rPr lang="en" sz="1400" b="0" strike="noStrike" spc="-1">
                          <a:solidFill>
                            <a:srgbClr val="000000"/>
                          </a:solidFill>
                          <a:latin typeface="Arial"/>
                          <a:ea typeface="Arial"/>
                        </a:rPr>
                        <a:t>Simple Segmentation Net (no pretrained weights)</a:t>
                      </a:r>
                      <a:endParaRPr lang="en-US" sz="14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0.2410</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0.3295</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1"/>
                  </a:ext>
                </a:extLst>
              </a:tr>
              <a:tr h="396000">
                <a:tc>
                  <a:txBody>
                    <a:bodyPr/>
                    <a:lstStyle/>
                    <a:p>
                      <a:pPr marL="457200" indent="-317520" defTabSz="914400">
                        <a:lnSpc>
                          <a:spcPct val="100000"/>
                        </a:lnSpc>
                        <a:buClr>
                          <a:srgbClr val="000000"/>
                        </a:buClr>
                        <a:buFont typeface="Arial"/>
                        <a:buChar char="+"/>
                      </a:pPr>
                      <a:r>
                        <a:rPr lang="en" sz="1400" b="0" strike="noStrike" spc="-1">
                          <a:solidFill>
                            <a:srgbClr val="000000"/>
                          </a:solidFill>
                          <a:latin typeface="Arial"/>
                          <a:ea typeface="Arial"/>
                        </a:rPr>
                        <a:t>ImageNet-Pretrained backbone</a:t>
                      </a:r>
                      <a:endParaRPr lang="en-US" sz="14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0.5328</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0.6178</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2"/>
                  </a:ext>
                </a:extLst>
              </a:tr>
              <a:tr h="411120">
                <a:tc>
                  <a:txBody>
                    <a:bodyPr/>
                    <a:lstStyle/>
                    <a:p>
                      <a:pPr marL="457200" indent="-317520" defTabSz="914400">
                        <a:lnSpc>
                          <a:spcPct val="100000"/>
                        </a:lnSpc>
                        <a:buClr>
                          <a:srgbClr val="000000"/>
                        </a:buClr>
                        <a:buFont typeface="Arial"/>
                        <a:buChar char="+"/>
                      </a:pPr>
                      <a:r>
                        <a:rPr lang="en" sz="1400" b="0" strike="noStrike" spc="-1">
                          <a:solidFill>
                            <a:srgbClr val="000000"/>
                          </a:solidFill>
                          <a:latin typeface="Arial"/>
                          <a:ea typeface="Arial"/>
                        </a:rPr>
                        <a:t>Data augmentation</a:t>
                      </a:r>
                      <a:endParaRPr lang="en-US" sz="14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0.4461</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0.5370</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3"/>
                  </a:ext>
                </a:extLst>
              </a:tr>
              <a:tr h="453600">
                <a:tc>
                  <a:txBody>
                    <a:bodyPr/>
                    <a:lstStyle/>
                    <a:p>
                      <a:pPr defTabSz="914400">
                        <a:lnSpc>
                          <a:spcPct val="100000"/>
                        </a:lnSpc>
                        <a:tabLst>
                          <a:tab pos="0" algn="l"/>
                        </a:tabLst>
                      </a:pPr>
                      <a:r>
                        <a:rPr lang="en" sz="1400" b="0" strike="noStrike" spc="-1">
                          <a:solidFill>
                            <a:srgbClr val="000000"/>
                          </a:solidFill>
                          <a:latin typeface="Arial"/>
                          <a:ea typeface="Arial"/>
                        </a:rPr>
                        <a:t>    ImageNet-Pretrained PSPNet w/ Data Aug. without PPM</a:t>
                      </a:r>
                      <a:endParaRPr lang="en-US" sz="14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0.4637</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0.5246</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4"/>
                  </a:ext>
                </a:extLst>
              </a:tr>
              <a:tr h="396000">
                <a:tc>
                  <a:txBody>
                    <a:bodyPr/>
                    <a:lstStyle/>
                    <a:p>
                      <a:pPr marL="457200" indent="-317520" defTabSz="914400">
                        <a:lnSpc>
                          <a:spcPct val="100000"/>
                        </a:lnSpc>
                        <a:buClr>
                          <a:srgbClr val="000000"/>
                        </a:buClr>
                        <a:buFont typeface="Arial"/>
                        <a:buChar char="+"/>
                      </a:pPr>
                      <a:r>
                        <a:rPr lang="en" sz="1400" b="0" strike="noStrike" spc="-1">
                          <a:solidFill>
                            <a:srgbClr val="000000"/>
                          </a:solidFill>
                          <a:latin typeface="Arial"/>
                          <a:ea typeface="Arial"/>
                        </a:rPr>
                        <a:t>PSPNet with PPM</a:t>
                      </a:r>
                      <a:endParaRPr lang="en-US" sz="14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0.5879</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0.6781</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5"/>
                  </a:ext>
                </a:extLst>
              </a:tr>
              <a:tr h="396720">
                <a:tc>
                  <a:txBody>
                    <a:bodyPr/>
                    <a:lstStyle/>
                    <a:p>
                      <a:pPr marL="457200" indent="-317520" defTabSz="914400">
                        <a:lnSpc>
                          <a:spcPct val="100000"/>
                        </a:lnSpc>
                        <a:buClr>
                          <a:srgbClr val="000000"/>
                        </a:buClr>
                        <a:buFont typeface="Arial"/>
                        <a:buChar char="+"/>
                      </a:pPr>
                      <a:r>
                        <a:rPr lang="en" sz="1400" b="0" strike="noStrike" spc="-1">
                          <a:solidFill>
                            <a:srgbClr val="000000"/>
                          </a:solidFill>
                          <a:latin typeface="Arial"/>
                          <a:ea typeface="Arial"/>
                        </a:rPr>
                        <a:t>PSPNet with auxiliary loss</a:t>
                      </a:r>
                      <a:endParaRPr lang="en-US" sz="14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0.6523</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0.7487</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311760" y="114840"/>
            <a:ext cx="8519760" cy="572040"/>
          </a:xfrm>
          <a:prstGeom prst="rect">
            <a:avLst/>
          </a:prstGeom>
          <a:noFill/>
          <a:ln w="0">
            <a:noFill/>
          </a:ln>
        </p:spPr>
        <p:txBody>
          <a:bodyPr lIns="0" tIns="91440" rIns="0" bIns="91440" anchor="t">
            <a:noAutofit/>
          </a:bodyPr>
          <a:lstStyle/>
          <a:p>
            <a:pPr indent="0" defTabSz="914400">
              <a:lnSpc>
                <a:spcPct val="100000"/>
              </a:lnSpc>
              <a:buNone/>
              <a:tabLst>
                <a:tab pos="0" algn="l"/>
              </a:tabLst>
            </a:pPr>
            <a:r>
              <a:rPr lang="en" sz="2800" b="0" strike="noStrike" spc="-1">
                <a:solidFill>
                  <a:srgbClr val="000000"/>
                </a:solidFill>
                <a:latin typeface="Arial"/>
                <a:ea typeface="Arial"/>
              </a:rPr>
              <a:t>Parts 4 &amp; 5: Per class IoUs</a:t>
            </a:r>
            <a:endParaRPr lang="en-US" sz="2800" b="0" strike="noStrike" spc="-1">
              <a:solidFill>
                <a:schemeClr val="dk1"/>
              </a:solidFill>
              <a:latin typeface="Arial"/>
            </a:endParaRPr>
          </a:p>
        </p:txBody>
      </p:sp>
      <p:sp>
        <p:nvSpPr>
          <p:cNvPr id="230" name="PlaceHolder 2"/>
          <p:cNvSpPr>
            <a:spLocks noGrp="1"/>
          </p:cNvSpPr>
          <p:nvPr>
            <p:ph/>
          </p:nvPr>
        </p:nvSpPr>
        <p:spPr>
          <a:xfrm>
            <a:off x="311760" y="622800"/>
            <a:ext cx="8519760" cy="656280"/>
          </a:xfrm>
          <a:prstGeom prst="rect">
            <a:avLst/>
          </a:prstGeom>
          <a:noFill/>
          <a:ln w="0">
            <a:noFill/>
          </a:ln>
        </p:spPr>
        <p:txBody>
          <a:bodyPr lIns="0" tIns="91440" rIns="0" bIns="91440" anchor="t">
            <a:noAutofit/>
          </a:bodyPr>
          <a:lstStyle/>
          <a:p>
            <a:pPr indent="0" defTabSz="914400">
              <a:lnSpc>
                <a:spcPct val="115000"/>
              </a:lnSpc>
              <a:buNone/>
              <a:tabLst>
                <a:tab pos="0" algn="l"/>
              </a:tabLst>
            </a:pPr>
            <a:r>
              <a:rPr lang="en" sz="1400" b="0" strike="noStrike" spc="-1">
                <a:solidFill>
                  <a:srgbClr val="595959"/>
                </a:solidFill>
                <a:latin typeface="Arial"/>
                <a:ea typeface="Arial"/>
              </a:rPr>
              <a:t>Report your model’s IoU for the 11 Camvid classes (you can find the order they are listed in at dataset_lists/camvid-11/camvid-11_names.txt):</a:t>
            </a:r>
            <a:endParaRPr lang="en-US" sz="1400" b="0" strike="noStrike" spc="-1">
              <a:solidFill>
                <a:schemeClr val="dk1"/>
              </a:solidFill>
              <a:latin typeface="Arial"/>
            </a:endParaRPr>
          </a:p>
        </p:txBody>
      </p:sp>
      <p:graphicFrame>
        <p:nvGraphicFramePr>
          <p:cNvPr id="231" name="Google Shape;114;p27"/>
          <p:cNvGraphicFramePr/>
          <p:nvPr>
            <p:extLst>
              <p:ext uri="{D42A27DB-BD31-4B8C-83A1-F6EECF244321}">
                <p14:modId xmlns:p14="http://schemas.microsoft.com/office/powerpoint/2010/main" val="3343588225"/>
              </p:ext>
            </p:extLst>
          </p:nvPr>
        </p:nvGraphicFramePr>
        <p:xfrm>
          <a:off x="612360" y="1279080"/>
          <a:ext cx="7918560" cy="3624600"/>
        </p:xfrm>
        <a:graphic>
          <a:graphicData uri="http://schemas.openxmlformats.org/drawingml/2006/table">
            <a:tbl>
              <a:tblPr/>
              <a:tblGrid>
                <a:gridCol w="1238040">
                  <a:extLst>
                    <a:ext uri="{9D8B030D-6E8A-4147-A177-3AD203B41FA5}">
                      <a16:colId xmlns:a16="http://schemas.microsoft.com/office/drawing/2014/main" val="20000"/>
                    </a:ext>
                  </a:extLst>
                </a:gridCol>
                <a:gridCol w="1650600">
                  <a:extLst>
                    <a:ext uri="{9D8B030D-6E8A-4147-A177-3AD203B41FA5}">
                      <a16:colId xmlns:a16="http://schemas.microsoft.com/office/drawing/2014/main" val="20001"/>
                    </a:ext>
                  </a:extLst>
                </a:gridCol>
                <a:gridCol w="3241800">
                  <a:extLst>
                    <a:ext uri="{9D8B030D-6E8A-4147-A177-3AD203B41FA5}">
                      <a16:colId xmlns:a16="http://schemas.microsoft.com/office/drawing/2014/main" val="20002"/>
                    </a:ext>
                  </a:extLst>
                </a:gridCol>
                <a:gridCol w="1788120">
                  <a:extLst>
                    <a:ext uri="{9D8B030D-6E8A-4147-A177-3AD203B41FA5}">
                      <a16:colId xmlns:a16="http://schemas.microsoft.com/office/drawing/2014/main" val="20003"/>
                    </a:ext>
                  </a:extLst>
                </a:gridCol>
              </a:tblGrid>
              <a:tr h="271800">
                <a:tc>
                  <a:txBody>
                    <a:bodyPr/>
                    <a:lstStyle/>
                    <a:p>
                      <a:pPr defTabSz="914400">
                        <a:lnSpc>
                          <a:spcPct val="100000"/>
                        </a:lnSpc>
                        <a:tabLst>
                          <a:tab pos="0" algn="l"/>
                        </a:tabLst>
                      </a:pPr>
                      <a:r>
                        <a:rPr lang="en" sz="700" b="0" strike="noStrike" spc="-1">
                          <a:solidFill>
                            <a:srgbClr val="000000"/>
                          </a:solidFill>
                          <a:latin typeface="Arial"/>
                          <a:ea typeface="Arial"/>
                        </a:rPr>
                        <a:t>Class Index</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Class name</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dirty="0">
                          <a:solidFill>
                            <a:srgbClr val="000000"/>
                          </a:solidFill>
                          <a:latin typeface="Arial"/>
                          <a:ea typeface="Arial"/>
                        </a:rPr>
                        <a:t>Simple Segmentation Net Class IoU</a:t>
                      </a:r>
                      <a:endParaRPr lang="en-US" sz="700" b="0" strike="noStrike" spc="-1" dirty="0">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PSPNet Class IoU</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0"/>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0</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Building</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0.8834</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0.8868</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1"/>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1</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Tree</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0.8431</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0.9072</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2"/>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2</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Sky</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0.9112</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0.9025</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3"/>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3</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Car</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0.8235</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0.7622</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4"/>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4</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SignSymbol</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0.0000</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0.0000</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5"/>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5</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Road</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0.9058</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0.9382</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6"/>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6</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Pedestrian</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0.3677</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0.2655</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7"/>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7</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Fence</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0.4495</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0.7468</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8"/>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8</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Column_Pole</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0.0000</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0.0000</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9"/>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9</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Sidewalk</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0.8087</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0.8006</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10"/>
                  </a:ext>
                </a:extLst>
              </a:tr>
              <a:tr h="271800">
                <a:tc>
                  <a:txBody>
                    <a:bodyPr/>
                    <a:lstStyle/>
                    <a:p>
                      <a:pPr defTabSz="914400">
                        <a:lnSpc>
                          <a:spcPct val="100000"/>
                        </a:lnSpc>
                        <a:tabLst>
                          <a:tab pos="0" algn="l"/>
                        </a:tabLst>
                      </a:pPr>
                      <a:r>
                        <a:rPr lang="en" sz="700" b="0" strike="noStrike" spc="-1">
                          <a:solidFill>
                            <a:srgbClr val="000000"/>
                          </a:solidFill>
                          <a:latin typeface="Arial"/>
                          <a:ea typeface="Arial"/>
                        </a:rPr>
                        <a:t>10</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700" b="0" strike="noStrike" spc="-1">
                          <a:solidFill>
                            <a:srgbClr val="000000"/>
                          </a:solidFill>
                          <a:latin typeface="Arial"/>
                          <a:ea typeface="Arial"/>
                        </a:rPr>
                        <a:t>Bicyclist</a:t>
                      </a:r>
                      <a:endParaRPr lang="en-US" sz="7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0.5231</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400" b="0" strike="noStrike" spc="-1" dirty="0">
                          <a:solidFill>
                            <a:schemeClr val="dk1"/>
                          </a:solidFill>
                          <a:latin typeface="Arial"/>
                          <a:ea typeface="DejaVu Sans"/>
                        </a:rPr>
                        <a:t>0.5877</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311760" y="444960"/>
            <a:ext cx="8519760" cy="572040"/>
          </a:xfrm>
          <a:prstGeom prst="rect">
            <a:avLst/>
          </a:prstGeom>
          <a:noFill/>
          <a:ln w="0">
            <a:noFill/>
          </a:ln>
        </p:spPr>
        <p:txBody>
          <a:bodyPr lIns="0" tIns="91440" rIns="0" bIns="91440" anchor="t">
            <a:noAutofit/>
          </a:bodyPr>
          <a:lstStyle/>
          <a:p>
            <a:pPr indent="0" defTabSz="914400">
              <a:lnSpc>
                <a:spcPct val="100000"/>
              </a:lnSpc>
              <a:buNone/>
              <a:tabLst>
                <a:tab pos="0" algn="l"/>
              </a:tabLst>
            </a:pPr>
            <a:r>
              <a:rPr lang="en" sz="2800" b="0" strike="noStrike" spc="-1">
                <a:solidFill>
                  <a:srgbClr val="000000"/>
                </a:solidFill>
                <a:latin typeface="Arial"/>
                <a:ea typeface="Arial"/>
              </a:rPr>
              <a:t>Parts 4 &amp; 5: Most difficult classes</a:t>
            </a:r>
            <a:endParaRPr lang="en-US" sz="2800" b="0" strike="noStrike" spc="-1">
              <a:solidFill>
                <a:schemeClr val="dk1"/>
              </a:solidFill>
              <a:latin typeface="Arial"/>
            </a:endParaRPr>
          </a:p>
        </p:txBody>
      </p:sp>
      <p:sp>
        <p:nvSpPr>
          <p:cNvPr id="233" name="PlaceHolder 2"/>
          <p:cNvSpPr>
            <a:spLocks noGrp="1"/>
          </p:cNvSpPr>
          <p:nvPr>
            <p:ph/>
          </p:nvPr>
        </p:nvSpPr>
        <p:spPr>
          <a:xfrm>
            <a:off x="311760" y="1152361"/>
            <a:ext cx="8519760" cy="2033602"/>
          </a:xfrm>
          <a:prstGeom prst="rect">
            <a:avLst/>
          </a:prstGeom>
          <a:noFill/>
          <a:ln w="0">
            <a:noFill/>
          </a:ln>
        </p:spPr>
        <p:txBody>
          <a:bodyPr lIns="0" tIns="91440" rIns="0" bIns="91440" anchor="t">
            <a:noAutofit/>
          </a:bodyPr>
          <a:lstStyle/>
          <a:p>
            <a:pPr indent="0" defTabSz="914400">
              <a:lnSpc>
                <a:spcPct val="115000"/>
              </a:lnSpc>
              <a:buNone/>
              <a:tabLst>
                <a:tab pos="0" algn="l"/>
              </a:tabLst>
            </a:pPr>
            <a:r>
              <a:rPr lang="en" sz="1600" b="0" strike="noStrike" spc="-1" dirty="0">
                <a:solidFill>
                  <a:srgbClr val="595959"/>
                </a:solidFill>
                <a:latin typeface="Arial"/>
                <a:ea typeface="Arial"/>
              </a:rPr>
              <a:t>[Which classes have the lowest </a:t>
            </a:r>
            <a:r>
              <a:rPr lang="en" sz="1600" b="0" strike="noStrike" spc="-1" dirty="0" err="1">
                <a:solidFill>
                  <a:srgbClr val="595959"/>
                </a:solidFill>
                <a:latin typeface="Arial"/>
                <a:ea typeface="Arial"/>
              </a:rPr>
              <a:t>mIoU</a:t>
            </a:r>
            <a:r>
              <a:rPr lang="en" sz="1600" b="0" strike="noStrike" spc="-1" dirty="0">
                <a:solidFill>
                  <a:srgbClr val="595959"/>
                </a:solidFill>
                <a:latin typeface="Arial"/>
                <a:ea typeface="Arial"/>
              </a:rPr>
              <a:t>? Why might they be the most difficult? Provide an example RGB image from </a:t>
            </a:r>
            <a:r>
              <a:rPr lang="en" sz="1600" b="0" strike="noStrike" spc="-1" dirty="0" err="1">
                <a:solidFill>
                  <a:srgbClr val="595959"/>
                </a:solidFill>
                <a:latin typeface="Arial"/>
                <a:ea typeface="Arial"/>
              </a:rPr>
              <a:t>Camvid</a:t>
            </a:r>
            <a:r>
              <a:rPr lang="en" sz="1600" b="0" strike="noStrike" spc="-1" dirty="0">
                <a:solidFill>
                  <a:srgbClr val="595959"/>
                </a:solidFill>
                <a:latin typeface="Arial"/>
                <a:ea typeface="Arial"/>
              </a:rPr>
              <a:t> that illustrates your point]</a:t>
            </a:r>
            <a:endParaRPr lang="en" sz="1600" spc="-1" dirty="0">
              <a:solidFill>
                <a:srgbClr val="595959"/>
              </a:solidFill>
              <a:latin typeface="Arial"/>
            </a:endParaRPr>
          </a:p>
          <a:p>
            <a:pPr indent="0" defTabSz="914400">
              <a:lnSpc>
                <a:spcPct val="115000"/>
              </a:lnSpc>
              <a:buNone/>
              <a:tabLst>
                <a:tab pos="0" algn="l"/>
              </a:tabLst>
            </a:pPr>
            <a:r>
              <a:rPr lang="en" sz="1600" b="0" strike="noStrike" spc="-1" dirty="0">
                <a:solidFill>
                  <a:srgbClr val="595959"/>
                </a:solidFill>
                <a:latin typeface="Arial"/>
              </a:rPr>
              <a:t>The </a:t>
            </a:r>
            <a:r>
              <a:rPr lang="en" sz="1600" b="0" strike="noStrike" spc="-1" dirty="0" err="1">
                <a:solidFill>
                  <a:srgbClr val="595959"/>
                </a:solidFill>
                <a:latin typeface="Arial"/>
              </a:rPr>
              <a:t>SignSymbol</a:t>
            </a:r>
            <a:r>
              <a:rPr lang="en" sz="1600" b="0" strike="noStrike" spc="-1" dirty="0">
                <a:solidFill>
                  <a:srgbClr val="595959"/>
                </a:solidFill>
                <a:latin typeface="Arial"/>
              </a:rPr>
              <a:t> class has one of the lowest </a:t>
            </a:r>
            <a:r>
              <a:rPr lang="en" sz="1600" b="0" strike="noStrike" spc="-1" dirty="0" err="1">
                <a:solidFill>
                  <a:srgbClr val="595959"/>
                </a:solidFill>
                <a:latin typeface="Arial"/>
              </a:rPr>
              <a:t>mloU</a:t>
            </a:r>
            <a:r>
              <a:rPr lang="en" sz="1600" b="0" strike="noStrike" spc="-1" dirty="0">
                <a:solidFill>
                  <a:srgbClr val="595959"/>
                </a:solidFill>
                <a:latin typeface="Arial"/>
              </a:rPr>
              <a:t> alongside </a:t>
            </a:r>
            <a:r>
              <a:rPr lang="en" sz="1600" b="0" strike="noStrike" spc="-1" dirty="0" err="1">
                <a:solidFill>
                  <a:srgbClr val="595959"/>
                </a:solidFill>
                <a:latin typeface="Arial"/>
              </a:rPr>
              <a:t>Column_Pole</a:t>
            </a:r>
            <a:r>
              <a:rPr lang="en" sz="1600" b="0" strike="noStrike" spc="-1" dirty="0">
                <a:solidFill>
                  <a:srgbClr val="595959"/>
                </a:solidFill>
                <a:latin typeface="Arial"/>
              </a:rPr>
              <a:t> (0.0000). The signs and the column poles are not as apparent in the picture. Signs are small and distant. The poles are vertical objects and thin which is hard to classify. These small classes can easily blend into the background making it difficult to detect. Check red dot in image for sign</a:t>
            </a:r>
            <a:endParaRPr lang="en-US" sz="1600" b="0" strike="noStrike" spc="-1" dirty="0">
              <a:solidFill>
                <a:schemeClr val="dk1"/>
              </a:solidFill>
              <a:latin typeface="Arial"/>
            </a:endParaRPr>
          </a:p>
        </p:txBody>
      </p:sp>
      <p:pic>
        <p:nvPicPr>
          <p:cNvPr id="1026" name="Picture 2">
            <a:extLst>
              <a:ext uri="{FF2B5EF4-FFF2-40B4-BE49-F238E27FC236}">
                <a16:creationId xmlns:a16="http://schemas.microsoft.com/office/drawing/2014/main" id="{5FB77732-2696-39B2-7E20-4CAFB85124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2312" b="52530"/>
          <a:stretch/>
        </p:blipFill>
        <p:spPr bwMode="auto">
          <a:xfrm>
            <a:off x="0" y="2974338"/>
            <a:ext cx="5631309" cy="203360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4174F739-2344-C647-D7E7-F5111BB14D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15" t="6943" r="79965" b="81149"/>
          <a:stretch/>
        </p:blipFill>
        <p:spPr bwMode="auto">
          <a:xfrm>
            <a:off x="6403641" y="3206625"/>
            <a:ext cx="2225749" cy="18148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311760" y="444960"/>
            <a:ext cx="8519760" cy="572040"/>
          </a:xfrm>
          <a:prstGeom prst="rect">
            <a:avLst/>
          </a:prstGeom>
          <a:noFill/>
          <a:ln w="0">
            <a:noFill/>
          </a:ln>
        </p:spPr>
        <p:txBody>
          <a:bodyPr lIns="0" tIns="91440" rIns="0" bIns="91440" anchor="t">
            <a:noAutofit/>
          </a:bodyPr>
          <a:lstStyle/>
          <a:p>
            <a:pPr indent="0" defTabSz="914400">
              <a:lnSpc>
                <a:spcPct val="100000"/>
              </a:lnSpc>
              <a:buNone/>
              <a:tabLst>
                <a:tab pos="0" algn="l"/>
              </a:tabLst>
            </a:pPr>
            <a:r>
              <a:rPr lang="en" sz="2800" b="0" strike="noStrike" spc="-1">
                <a:solidFill>
                  <a:srgbClr val="000000"/>
                </a:solidFill>
                <a:latin typeface="Arial"/>
                <a:ea typeface="Arial"/>
              </a:rPr>
              <a:t>Part 4: Simple segmentation net qualitative results</a:t>
            </a:r>
            <a:endParaRPr lang="en-US" sz="2800" b="0" strike="noStrike" spc="-1">
              <a:solidFill>
                <a:schemeClr val="dk1"/>
              </a:solidFill>
              <a:latin typeface="Arial"/>
            </a:endParaRPr>
          </a:p>
        </p:txBody>
      </p:sp>
      <p:sp>
        <p:nvSpPr>
          <p:cNvPr id="235" name="PlaceHolder 2"/>
          <p:cNvSpPr>
            <a:spLocks noGrp="1"/>
          </p:cNvSpPr>
          <p:nvPr>
            <p:ph/>
          </p:nvPr>
        </p:nvSpPr>
        <p:spPr>
          <a:xfrm>
            <a:off x="311760" y="1152360"/>
            <a:ext cx="8519760" cy="3415680"/>
          </a:xfrm>
          <a:prstGeom prst="rect">
            <a:avLst/>
          </a:prstGeom>
          <a:noFill/>
          <a:ln w="0">
            <a:noFill/>
          </a:ln>
        </p:spPr>
        <p:txBody>
          <a:bodyPr lIns="0" tIns="91440" rIns="0" bIns="91440" anchor="t">
            <a:noAutofit/>
          </a:bodyPr>
          <a:lstStyle/>
          <a:p>
            <a:pPr indent="0" defTabSz="914400">
              <a:lnSpc>
                <a:spcPct val="115000"/>
              </a:lnSpc>
              <a:buNone/>
              <a:tabLst>
                <a:tab pos="0" algn="l"/>
              </a:tabLst>
            </a:pPr>
            <a:r>
              <a:rPr lang="en" sz="1800" b="0" strike="noStrike" spc="-1">
                <a:solidFill>
                  <a:srgbClr val="595959"/>
                </a:solidFill>
                <a:latin typeface="Arial"/>
                <a:ea typeface="Arial"/>
              </a:rPr>
              <a:t>[Paste a figure of the generated semantic segmentation from Colab. It should be a 2x3 grid, with ground truth on the top row, and your predictions on the bottom row.]</a:t>
            </a:r>
            <a:endParaRPr lang="en-US" sz="1800" b="0" strike="noStrike" spc="-1">
              <a:solidFill>
                <a:schemeClr val="dk1"/>
              </a:solidFill>
              <a:latin typeface="Arial"/>
            </a:endParaRPr>
          </a:p>
        </p:txBody>
      </p:sp>
      <p:pic>
        <p:nvPicPr>
          <p:cNvPr id="2052" name="Picture 4">
            <a:extLst>
              <a:ext uri="{FF2B5EF4-FFF2-40B4-BE49-F238E27FC236}">
                <a16:creationId xmlns:a16="http://schemas.microsoft.com/office/drawing/2014/main" id="{13F6379C-8DF0-9C5B-CE54-36B617FBB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015" y="1152360"/>
            <a:ext cx="7328470" cy="3773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311760" y="444960"/>
            <a:ext cx="8519760" cy="572040"/>
          </a:xfrm>
          <a:prstGeom prst="rect">
            <a:avLst/>
          </a:prstGeom>
          <a:noFill/>
          <a:ln w="0">
            <a:noFill/>
          </a:ln>
        </p:spPr>
        <p:txBody>
          <a:bodyPr lIns="0" tIns="91440" rIns="0" bIns="91440" anchor="t">
            <a:noAutofit/>
          </a:bodyPr>
          <a:lstStyle/>
          <a:p>
            <a:pPr indent="0" defTabSz="914400">
              <a:lnSpc>
                <a:spcPct val="100000"/>
              </a:lnSpc>
              <a:buNone/>
              <a:tabLst>
                <a:tab pos="0" algn="l"/>
              </a:tabLst>
            </a:pPr>
            <a:r>
              <a:rPr lang="en" sz="2800" b="0" strike="noStrike" spc="-1">
                <a:solidFill>
                  <a:srgbClr val="000000"/>
                </a:solidFill>
                <a:latin typeface="Arial"/>
                <a:ea typeface="Arial"/>
              </a:rPr>
              <a:t>Part 5: PSPNet qualitative results</a:t>
            </a:r>
            <a:endParaRPr lang="en-US" sz="2800" b="0" strike="noStrike" spc="-1">
              <a:solidFill>
                <a:schemeClr val="dk1"/>
              </a:solidFill>
              <a:latin typeface="Arial"/>
            </a:endParaRPr>
          </a:p>
        </p:txBody>
      </p:sp>
      <p:sp>
        <p:nvSpPr>
          <p:cNvPr id="237" name="PlaceHolder 2"/>
          <p:cNvSpPr>
            <a:spLocks noGrp="1"/>
          </p:cNvSpPr>
          <p:nvPr>
            <p:ph/>
          </p:nvPr>
        </p:nvSpPr>
        <p:spPr>
          <a:xfrm>
            <a:off x="311760" y="1152360"/>
            <a:ext cx="8519760" cy="3415680"/>
          </a:xfrm>
          <a:prstGeom prst="rect">
            <a:avLst/>
          </a:prstGeom>
          <a:noFill/>
          <a:ln w="0">
            <a:noFill/>
          </a:ln>
        </p:spPr>
        <p:txBody>
          <a:bodyPr lIns="0" tIns="91440" rIns="0" bIns="91440" anchor="t">
            <a:noAutofit/>
          </a:bodyPr>
          <a:lstStyle/>
          <a:p>
            <a:pPr indent="0" defTabSz="914400">
              <a:lnSpc>
                <a:spcPct val="115000"/>
              </a:lnSpc>
              <a:buNone/>
              <a:tabLst>
                <a:tab pos="0" algn="l"/>
              </a:tabLst>
            </a:pPr>
            <a:r>
              <a:rPr lang="en" sz="1800" b="0" strike="noStrike" spc="-1">
                <a:solidFill>
                  <a:srgbClr val="595959"/>
                </a:solidFill>
                <a:latin typeface="Arial"/>
                <a:ea typeface="Arial"/>
              </a:rPr>
              <a:t>[Paste a figure of the generated semantic segmentation from Colab. It should be a 2x3 grid, with ground truth on the top row, and your predictions on the bottom row.]</a:t>
            </a:r>
            <a:endParaRPr lang="en-US" sz="1800" b="0" strike="noStrike" spc="-1">
              <a:solidFill>
                <a:schemeClr val="dk1"/>
              </a:solidFill>
              <a:latin typeface="Arial"/>
            </a:endParaRPr>
          </a:p>
        </p:txBody>
      </p:sp>
      <p:pic>
        <p:nvPicPr>
          <p:cNvPr id="3074" name="Picture 2">
            <a:extLst>
              <a:ext uri="{FF2B5EF4-FFF2-40B4-BE49-F238E27FC236}">
                <a16:creationId xmlns:a16="http://schemas.microsoft.com/office/drawing/2014/main" id="{E7C6C540-D921-787E-EA93-194968B4B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70" y="1152360"/>
            <a:ext cx="7328470" cy="37736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311760" y="415080"/>
            <a:ext cx="8519760" cy="572040"/>
          </a:xfrm>
          <a:prstGeom prst="rect">
            <a:avLst/>
          </a:prstGeom>
          <a:noFill/>
          <a:ln w="0">
            <a:noFill/>
          </a:ln>
        </p:spPr>
        <p:txBody>
          <a:bodyPr lIns="0" tIns="91440" rIns="0" bIns="91440" anchor="t">
            <a:noAutofit/>
          </a:bodyPr>
          <a:lstStyle/>
          <a:p>
            <a:pPr indent="0" defTabSz="914400">
              <a:lnSpc>
                <a:spcPct val="100000"/>
              </a:lnSpc>
              <a:buNone/>
            </a:pPr>
            <a:r>
              <a:rPr lang="en" sz="2800" b="0" strike="noStrike" spc="-1" dirty="0">
                <a:solidFill>
                  <a:srgbClr val="000000"/>
                </a:solidFill>
                <a:latin typeface="Arial"/>
                <a:ea typeface="Arial"/>
              </a:rPr>
              <a:t>Part 6: Transfer Learning</a:t>
            </a:r>
            <a:endParaRPr lang="en-US" sz="2800" b="0" strike="noStrike" spc="-1" dirty="0">
              <a:solidFill>
                <a:schemeClr val="dk1"/>
              </a:solidFill>
              <a:latin typeface="Arial"/>
            </a:endParaRPr>
          </a:p>
        </p:txBody>
      </p:sp>
      <p:sp>
        <p:nvSpPr>
          <p:cNvPr id="239" name="PlaceHolder 2"/>
          <p:cNvSpPr>
            <a:spLocks noGrp="1"/>
          </p:cNvSpPr>
          <p:nvPr>
            <p:ph/>
          </p:nvPr>
        </p:nvSpPr>
        <p:spPr>
          <a:xfrm>
            <a:off x="311760" y="1044360"/>
            <a:ext cx="8519760" cy="656280"/>
          </a:xfrm>
          <a:prstGeom prst="rect">
            <a:avLst/>
          </a:prstGeom>
          <a:noFill/>
          <a:ln w="0">
            <a:noFill/>
          </a:ln>
        </p:spPr>
        <p:txBody>
          <a:bodyPr lIns="0" tIns="91440" rIns="0" bIns="91440" anchor="t">
            <a:noAutofit/>
          </a:bodyPr>
          <a:lstStyle/>
          <a:p>
            <a:pPr indent="0" defTabSz="914400">
              <a:lnSpc>
                <a:spcPct val="115000"/>
              </a:lnSpc>
              <a:buNone/>
              <a:tabLst>
                <a:tab pos="0" algn="l"/>
              </a:tabLst>
            </a:pPr>
            <a:r>
              <a:rPr lang="en" sz="1400" b="0" strike="noStrike" spc="-1">
                <a:solidFill>
                  <a:srgbClr val="595959"/>
                </a:solidFill>
                <a:latin typeface="Arial"/>
                <a:ea typeface="Arial"/>
              </a:rPr>
              <a:t>Report your model’s IoU for the Kitti Dataset.</a:t>
            </a:r>
            <a:endParaRPr lang="en-US" sz="1400" b="0" strike="noStrike" spc="-1">
              <a:solidFill>
                <a:schemeClr val="dk1"/>
              </a:solidFill>
              <a:latin typeface="Arial"/>
            </a:endParaRPr>
          </a:p>
          <a:p>
            <a:pPr indent="0" defTabSz="914400">
              <a:lnSpc>
                <a:spcPct val="114000"/>
              </a:lnSpc>
              <a:buNone/>
              <a:tabLst>
                <a:tab pos="0" algn="l"/>
              </a:tabLst>
            </a:pPr>
            <a:endParaRPr lang="en-US" sz="1400" b="0" strike="noStrike" spc="-1">
              <a:solidFill>
                <a:schemeClr val="dk1"/>
              </a:solidFill>
              <a:latin typeface="Arial"/>
            </a:endParaRPr>
          </a:p>
          <a:p>
            <a:pPr indent="0" defTabSz="914400">
              <a:lnSpc>
                <a:spcPct val="114000"/>
              </a:lnSpc>
              <a:buNone/>
              <a:tabLst>
                <a:tab pos="0" algn="l"/>
              </a:tabLst>
            </a:pPr>
            <a:endParaRPr lang="en-US" sz="1400" b="0" strike="noStrike" spc="-1">
              <a:solidFill>
                <a:schemeClr val="dk1"/>
              </a:solidFill>
              <a:latin typeface="Arial"/>
            </a:endParaRPr>
          </a:p>
        </p:txBody>
      </p:sp>
      <p:graphicFrame>
        <p:nvGraphicFramePr>
          <p:cNvPr id="240" name="Google Shape;114;p27"/>
          <p:cNvGraphicFramePr/>
          <p:nvPr>
            <p:extLst>
              <p:ext uri="{D42A27DB-BD31-4B8C-83A1-F6EECF244321}">
                <p14:modId xmlns:p14="http://schemas.microsoft.com/office/powerpoint/2010/main" val="2247001203"/>
              </p:ext>
            </p:extLst>
          </p:nvPr>
        </p:nvGraphicFramePr>
        <p:xfrm>
          <a:off x="612360" y="3385800"/>
          <a:ext cx="7918560" cy="1003320"/>
        </p:xfrm>
        <a:graphic>
          <a:graphicData uri="http://schemas.openxmlformats.org/drawingml/2006/table">
            <a:tbl>
              <a:tblPr/>
              <a:tblGrid>
                <a:gridCol w="1238040">
                  <a:extLst>
                    <a:ext uri="{9D8B030D-6E8A-4147-A177-3AD203B41FA5}">
                      <a16:colId xmlns:a16="http://schemas.microsoft.com/office/drawing/2014/main" val="20000"/>
                    </a:ext>
                  </a:extLst>
                </a:gridCol>
                <a:gridCol w="1650240">
                  <a:extLst>
                    <a:ext uri="{9D8B030D-6E8A-4147-A177-3AD203B41FA5}">
                      <a16:colId xmlns:a16="http://schemas.microsoft.com/office/drawing/2014/main" val="20001"/>
                    </a:ext>
                  </a:extLst>
                </a:gridCol>
                <a:gridCol w="2441520">
                  <a:extLst>
                    <a:ext uri="{9D8B030D-6E8A-4147-A177-3AD203B41FA5}">
                      <a16:colId xmlns:a16="http://schemas.microsoft.com/office/drawing/2014/main" val="20002"/>
                    </a:ext>
                  </a:extLst>
                </a:gridCol>
                <a:gridCol w="2588760">
                  <a:extLst>
                    <a:ext uri="{9D8B030D-6E8A-4147-A177-3AD203B41FA5}">
                      <a16:colId xmlns:a16="http://schemas.microsoft.com/office/drawing/2014/main" val="20003"/>
                    </a:ext>
                  </a:extLst>
                </a:gridCol>
              </a:tblGrid>
              <a:tr h="271800">
                <a:tc>
                  <a:txBody>
                    <a:bodyPr/>
                    <a:lstStyle/>
                    <a:p>
                      <a:pPr defTabSz="914400">
                        <a:lnSpc>
                          <a:spcPct val="100000"/>
                        </a:lnSpc>
                        <a:tabLst>
                          <a:tab pos="0" algn="l"/>
                        </a:tabLst>
                      </a:pPr>
                      <a:r>
                        <a:rPr lang="en" sz="900" b="0" strike="noStrike" spc="-1">
                          <a:solidFill>
                            <a:srgbClr val="000000"/>
                          </a:solidFill>
                          <a:latin typeface="Arial"/>
                          <a:ea typeface="Arial"/>
                        </a:rPr>
                        <a:t>Class Index</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900" b="0" strike="noStrike" spc="-1">
                          <a:solidFill>
                            <a:srgbClr val="000000"/>
                          </a:solidFill>
                          <a:latin typeface="Arial"/>
                          <a:ea typeface="Arial"/>
                        </a:rPr>
                        <a:t>Class name</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900" b="0" strike="noStrike" spc="-1">
                          <a:solidFill>
                            <a:srgbClr val="000000"/>
                          </a:solidFill>
                          <a:latin typeface="Arial"/>
                          <a:ea typeface="Arial"/>
                        </a:rPr>
                        <a:t>iou</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900" b="0" strike="noStrike" spc="-1">
                          <a:solidFill>
                            <a:srgbClr val="000000"/>
                          </a:solidFill>
                          <a:latin typeface="Arial"/>
                          <a:ea typeface="Arial"/>
                        </a:rPr>
                        <a:t>accuracy </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0"/>
                  </a:ext>
                </a:extLst>
              </a:tr>
              <a:tr h="271800">
                <a:tc>
                  <a:txBody>
                    <a:bodyPr/>
                    <a:lstStyle/>
                    <a:p>
                      <a:pPr defTabSz="914400">
                        <a:lnSpc>
                          <a:spcPct val="100000"/>
                        </a:lnSpc>
                        <a:tabLst>
                          <a:tab pos="0" algn="l"/>
                        </a:tabLst>
                      </a:pPr>
                      <a:r>
                        <a:rPr lang="en" sz="900" b="0" strike="noStrike" spc="-1">
                          <a:solidFill>
                            <a:srgbClr val="000000"/>
                          </a:solidFill>
                          <a:latin typeface="Arial"/>
                          <a:ea typeface="Arial"/>
                        </a:rPr>
                        <a:t>0</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900" b="0" strike="noStrike" spc="-1">
                          <a:solidFill>
                            <a:srgbClr val="000000"/>
                          </a:solidFill>
                          <a:latin typeface="Arial"/>
                          <a:ea typeface="Arial"/>
                        </a:rPr>
                        <a:t>Road </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0.8773</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0.9250</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1"/>
                  </a:ext>
                </a:extLst>
              </a:tr>
              <a:tr h="271800">
                <a:tc>
                  <a:txBody>
                    <a:bodyPr/>
                    <a:lstStyle/>
                    <a:p>
                      <a:pPr defTabSz="914400">
                        <a:lnSpc>
                          <a:spcPct val="100000"/>
                        </a:lnSpc>
                        <a:tabLst>
                          <a:tab pos="0" algn="l"/>
                        </a:tabLst>
                      </a:pPr>
                      <a:r>
                        <a:rPr lang="en" sz="900" b="0" strike="noStrike" spc="-1">
                          <a:solidFill>
                            <a:srgbClr val="000000"/>
                          </a:solidFill>
                          <a:latin typeface="Arial"/>
                          <a:ea typeface="Arial"/>
                        </a:rPr>
                        <a:t>1</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900" b="0" strike="noStrike" spc="-1">
                          <a:solidFill>
                            <a:srgbClr val="000000"/>
                          </a:solidFill>
                          <a:latin typeface="Arial"/>
                          <a:ea typeface="Arial"/>
                        </a:rPr>
                        <a:t>Not_Road </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0.9721</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0.9881</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2"/>
                  </a:ext>
                </a:extLst>
              </a:tr>
            </a:tbl>
          </a:graphicData>
        </a:graphic>
      </p:graphicFrame>
      <p:graphicFrame>
        <p:nvGraphicFramePr>
          <p:cNvPr id="241" name="Google Shape;114;p27"/>
          <p:cNvGraphicFramePr/>
          <p:nvPr>
            <p:extLst>
              <p:ext uri="{D42A27DB-BD31-4B8C-83A1-F6EECF244321}">
                <p14:modId xmlns:p14="http://schemas.microsoft.com/office/powerpoint/2010/main" val="591873667"/>
              </p:ext>
            </p:extLst>
          </p:nvPr>
        </p:nvGraphicFramePr>
        <p:xfrm>
          <a:off x="612360" y="1700640"/>
          <a:ext cx="7918560" cy="1097280"/>
        </p:xfrm>
        <a:graphic>
          <a:graphicData uri="http://schemas.openxmlformats.org/drawingml/2006/table">
            <a:tbl>
              <a:tblPr/>
              <a:tblGrid>
                <a:gridCol w="1238040">
                  <a:extLst>
                    <a:ext uri="{9D8B030D-6E8A-4147-A177-3AD203B41FA5}">
                      <a16:colId xmlns:a16="http://schemas.microsoft.com/office/drawing/2014/main" val="20000"/>
                    </a:ext>
                  </a:extLst>
                </a:gridCol>
                <a:gridCol w="1650240">
                  <a:extLst>
                    <a:ext uri="{9D8B030D-6E8A-4147-A177-3AD203B41FA5}">
                      <a16:colId xmlns:a16="http://schemas.microsoft.com/office/drawing/2014/main" val="20001"/>
                    </a:ext>
                  </a:extLst>
                </a:gridCol>
                <a:gridCol w="2382480">
                  <a:extLst>
                    <a:ext uri="{9D8B030D-6E8A-4147-A177-3AD203B41FA5}">
                      <a16:colId xmlns:a16="http://schemas.microsoft.com/office/drawing/2014/main" val="20002"/>
                    </a:ext>
                  </a:extLst>
                </a:gridCol>
                <a:gridCol w="2647800">
                  <a:extLst>
                    <a:ext uri="{9D8B030D-6E8A-4147-A177-3AD203B41FA5}">
                      <a16:colId xmlns:a16="http://schemas.microsoft.com/office/drawing/2014/main" val="20003"/>
                    </a:ext>
                  </a:extLst>
                </a:gridCol>
              </a:tblGrid>
              <a:tr h="271800">
                <a:tc>
                  <a:txBody>
                    <a:bodyPr/>
                    <a:lstStyle/>
                    <a:p>
                      <a:endParaRPr lang="en-US" sz="1800" b="0" strike="noStrike" spc="-1">
                        <a:solidFill>
                          <a:schemeClr val="dk1"/>
                        </a:solidFill>
                        <a:latin typeface="Arial"/>
                        <a:ea typeface="DejaVu Sans"/>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900" b="0" strike="noStrike" spc="-1">
                          <a:solidFill>
                            <a:srgbClr val="000000"/>
                          </a:solidFill>
                          <a:latin typeface="Arial"/>
                          <a:ea typeface="Arial"/>
                        </a:rPr>
                        <a:t>mIoU</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900" b="0" strike="noStrike" spc="-1">
                          <a:solidFill>
                            <a:srgbClr val="000000"/>
                          </a:solidFill>
                          <a:latin typeface="Arial"/>
                          <a:ea typeface="Arial"/>
                        </a:rPr>
                        <a:t>mAcc/</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pPr defTabSz="914400">
                        <a:lnSpc>
                          <a:spcPct val="100000"/>
                        </a:lnSpc>
                        <a:tabLst>
                          <a:tab pos="0" algn="l"/>
                        </a:tabLst>
                      </a:pPr>
                      <a:r>
                        <a:rPr lang="en" sz="900" b="0" strike="noStrike" spc="-1">
                          <a:solidFill>
                            <a:srgbClr val="000000"/>
                          </a:solidFill>
                          <a:latin typeface="Arial"/>
                          <a:ea typeface="Arial"/>
                        </a:rPr>
                        <a:t>allAcc</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0"/>
                  </a:ext>
                </a:extLst>
              </a:tr>
              <a:tr h="271800">
                <a:tc>
                  <a:txBody>
                    <a:bodyPr/>
                    <a:lstStyle/>
                    <a:p>
                      <a:pPr defTabSz="914400">
                        <a:lnSpc>
                          <a:spcPct val="100000"/>
                        </a:lnSpc>
                        <a:tabLst>
                          <a:tab pos="0" algn="l"/>
                        </a:tabLst>
                      </a:pPr>
                      <a:r>
                        <a:rPr lang="en" sz="900" b="0" strike="noStrike" spc="-1">
                          <a:solidFill>
                            <a:srgbClr val="000000"/>
                          </a:solidFill>
                          <a:latin typeface="Arial"/>
                          <a:ea typeface="Arial"/>
                        </a:rPr>
                        <a:t>Train result</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0.9335</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0.9622</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0.9787</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1"/>
                  </a:ext>
                </a:extLst>
              </a:tr>
              <a:tr h="271800">
                <a:tc>
                  <a:txBody>
                    <a:bodyPr/>
                    <a:lstStyle/>
                    <a:p>
                      <a:pPr defTabSz="914400">
                        <a:lnSpc>
                          <a:spcPct val="100000"/>
                        </a:lnSpc>
                        <a:tabLst>
                          <a:tab pos="0" algn="l"/>
                        </a:tabLst>
                      </a:pPr>
                      <a:r>
                        <a:rPr lang="en" sz="900" b="0" strike="noStrike" spc="-1">
                          <a:solidFill>
                            <a:srgbClr val="000000"/>
                          </a:solidFill>
                          <a:latin typeface="Arial"/>
                          <a:ea typeface="Arial"/>
                        </a:rPr>
                        <a:t>Val result</a:t>
                      </a:r>
                      <a:endParaRPr lang="en-US" sz="900" b="0" strike="noStrike" spc="-1">
                        <a:solidFill>
                          <a:srgbClr val="000000"/>
                        </a:solidFill>
                        <a:latin typeface="Arial"/>
                      </a:endParaRP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0.9247</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0.9565</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tc>
                  <a:txBody>
                    <a:bodyPr/>
                    <a:lstStyle/>
                    <a:p>
                      <a:r>
                        <a:rPr lang="en-US" sz="1800" b="0" strike="noStrike" spc="-1" dirty="0">
                          <a:solidFill>
                            <a:schemeClr val="dk1"/>
                          </a:solidFill>
                          <a:latin typeface="Arial"/>
                          <a:ea typeface="DejaVu Sans"/>
                        </a:rPr>
                        <a:t>0.9767</a:t>
                      </a:r>
                    </a:p>
                  </a:txBody>
                  <a:tcPr marL="91080" marR="91080">
                    <a:lnL w="9360">
                      <a:solidFill>
                        <a:srgbClr val="9E9E9E"/>
                      </a:solidFill>
                      <a:prstDash val="solid"/>
                    </a:lnL>
                    <a:lnR w="9360">
                      <a:solidFill>
                        <a:srgbClr val="9E9E9E"/>
                      </a:solidFill>
                      <a:prstDash val="solid"/>
                    </a:lnR>
                    <a:lnT w="9360">
                      <a:solidFill>
                        <a:srgbClr val="9E9E9E"/>
                      </a:solidFill>
                      <a:prstDash val="solid"/>
                    </a:lnT>
                    <a:lnB w="9360">
                      <a:solidFill>
                        <a:srgbClr val="9E9E9E"/>
                      </a:solidFill>
                      <a:prstDash val="soli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311760" y="374400"/>
            <a:ext cx="8519760" cy="572040"/>
          </a:xfrm>
          <a:prstGeom prst="rect">
            <a:avLst/>
          </a:prstGeom>
          <a:noFill/>
          <a:ln w="0">
            <a:noFill/>
          </a:ln>
        </p:spPr>
        <p:txBody>
          <a:bodyPr lIns="0" tIns="91440" rIns="0" bIns="91440" anchor="t">
            <a:noAutofit/>
          </a:bodyPr>
          <a:lstStyle/>
          <a:p>
            <a:pPr indent="0" defTabSz="914400">
              <a:lnSpc>
                <a:spcPct val="100000"/>
              </a:lnSpc>
              <a:buNone/>
            </a:pPr>
            <a:r>
              <a:rPr lang="en" sz="2800" b="0" strike="noStrike" spc="-1" dirty="0">
                <a:solidFill>
                  <a:srgbClr val="000000"/>
                </a:solidFill>
                <a:latin typeface="Arial"/>
                <a:ea typeface="Arial"/>
              </a:rPr>
              <a:t>Part 6: Transfer Learning</a:t>
            </a:r>
            <a:endParaRPr lang="en-US" sz="2800" b="0" strike="noStrike" spc="-1" dirty="0">
              <a:solidFill>
                <a:schemeClr val="dk1"/>
              </a:solidFill>
              <a:latin typeface="Arial"/>
            </a:endParaRPr>
          </a:p>
        </p:txBody>
      </p:sp>
      <p:sp>
        <p:nvSpPr>
          <p:cNvPr id="243" name="PlaceHolder 2"/>
          <p:cNvSpPr>
            <a:spLocks noGrp="1"/>
          </p:cNvSpPr>
          <p:nvPr>
            <p:ph/>
          </p:nvPr>
        </p:nvSpPr>
        <p:spPr>
          <a:xfrm>
            <a:off x="311760" y="959228"/>
            <a:ext cx="8519760" cy="3478017"/>
          </a:xfrm>
          <a:prstGeom prst="rect">
            <a:avLst/>
          </a:prstGeom>
          <a:noFill/>
          <a:ln w="0">
            <a:noFill/>
          </a:ln>
        </p:spPr>
        <p:txBody>
          <a:bodyPr lIns="0" tIns="91440" rIns="0" bIns="91440" anchor="t">
            <a:noAutofit/>
          </a:bodyPr>
          <a:lstStyle/>
          <a:p>
            <a:pPr indent="0" defTabSz="914400">
              <a:lnSpc>
                <a:spcPct val="114000"/>
              </a:lnSpc>
              <a:buNone/>
              <a:tabLst>
                <a:tab pos="0" algn="l"/>
              </a:tabLst>
            </a:pPr>
            <a:r>
              <a:rPr lang="en" sz="1400" b="0" strike="noStrike" spc="-1" dirty="0">
                <a:solidFill>
                  <a:srgbClr val="595959"/>
                </a:solidFill>
                <a:latin typeface="Arial"/>
                <a:ea typeface="Arial"/>
              </a:rPr>
              <a:t>Compare the training loss generated when training on Kitti dataset and </a:t>
            </a:r>
            <a:r>
              <a:rPr lang="en" sz="1400" b="0" strike="noStrike" spc="-1" dirty="0" err="1">
                <a:solidFill>
                  <a:srgbClr val="595959"/>
                </a:solidFill>
                <a:latin typeface="Arial"/>
                <a:ea typeface="Arial"/>
              </a:rPr>
              <a:t>Camvid</a:t>
            </a:r>
            <a:r>
              <a:rPr lang="en" sz="1400" b="0" strike="noStrike" spc="-1" dirty="0">
                <a:solidFill>
                  <a:srgbClr val="595959"/>
                </a:solidFill>
                <a:latin typeface="Arial"/>
                <a:ea typeface="Arial"/>
              </a:rPr>
              <a:t> dataset. Which decreases at a faster rate? If </a:t>
            </a:r>
            <a:r>
              <a:rPr lang="en" sz="1400" b="0" strike="noStrike" spc="-1" dirty="0" err="1">
                <a:solidFill>
                  <a:srgbClr val="595959"/>
                </a:solidFill>
                <a:latin typeface="Arial"/>
                <a:ea typeface="Arial"/>
              </a:rPr>
              <a:t>Camvid</a:t>
            </a:r>
            <a:r>
              <a:rPr lang="en" sz="1400" b="0" strike="noStrike" spc="-1" dirty="0">
                <a:solidFill>
                  <a:srgbClr val="595959"/>
                </a:solidFill>
                <a:latin typeface="Arial"/>
                <a:ea typeface="Arial"/>
              </a:rPr>
              <a:t> or Kitti training loss decreases at a faster rate than the other, why do you think this happened? Or, if the loss decreases at a similar rate, why do you think that is so?</a:t>
            </a:r>
          </a:p>
          <a:p>
            <a:pPr indent="0" defTabSz="914400">
              <a:lnSpc>
                <a:spcPct val="114000"/>
              </a:lnSpc>
              <a:buNone/>
              <a:tabLst>
                <a:tab pos="0" algn="l"/>
              </a:tabLst>
            </a:pPr>
            <a:endParaRPr lang="en" sz="1400" spc="-1" dirty="0">
              <a:solidFill>
                <a:srgbClr val="595959"/>
              </a:solidFill>
              <a:latin typeface="Arial"/>
            </a:endParaRPr>
          </a:p>
          <a:p>
            <a:pPr indent="0" defTabSz="914400">
              <a:lnSpc>
                <a:spcPct val="114000"/>
              </a:lnSpc>
              <a:buNone/>
              <a:tabLst>
                <a:tab pos="0" algn="l"/>
              </a:tabLst>
            </a:pPr>
            <a:r>
              <a:rPr lang="en" sz="1400" b="0" strike="noStrike" spc="-1" dirty="0">
                <a:solidFill>
                  <a:srgbClr val="595959"/>
                </a:solidFill>
                <a:latin typeface="Arial"/>
              </a:rPr>
              <a:t>The </a:t>
            </a:r>
            <a:r>
              <a:rPr lang="en" sz="1400" b="0" strike="noStrike" spc="-1" dirty="0" err="1">
                <a:solidFill>
                  <a:srgbClr val="595959"/>
                </a:solidFill>
                <a:latin typeface="Arial"/>
              </a:rPr>
              <a:t>Camvid</a:t>
            </a:r>
            <a:r>
              <a:rPr lang="en" sz="1400" b="0" strike="noStrike" spc="-1" dirty="0">
                <a:solidFill>
                  <a:srgbClr val="595959"/>
                </a:solidFill>
                <a:latin typeface="Arial"/>
              </a:rPr>
              <a:t> had an average loss of 0.0166 per epoc</a:t>
            </a:r>
            <a:r>
              <a:rPr lang="en" sz="1400" spc="-1" dirty="0">
                <a:solidFill>
                  <a:srgbClr val="595959"/>
                </a:solidFill>
                <a:latin typeface="Arial"/>
              </a:rPr>
              <a:t>h and the Kitti had a 0.0169 average loss. Both of these rates are similar but the Kitti decreases slightly faster. Kitti was trained on 20 epochs and </a:t>
            </a:r>
            <a:r>
              <a:rPr lang="en" sz="1400" spc="-1" dirty="0" err="1">
                <a:solidFill>
                  <a:srgbClr val="595959"/>
                </a:solidFill>
                <a:latin typeface="Arial"/>
              </a:rPr>
              <a:t>Camvid</a:t>
            </a:r>
            <a:r>
              <a:rPr lang="en" sz="1400" spc="-1" dirty="0">
                <a:solidFill>
                  <a:srgbClr val="595959"/>
                </a:solidFill>
                <a:latin typeface="Arial"/>
              </a:rPr>
              <a:t> was 50 epochs. Both the losses are at the same rate so the model architecture and training hyperparameters are cons</a:t>
            </a:r>
            <a:r>
              <a:rPr lang="en-US" sz="1400" spc="-1" dirty="0">
                <a:solidFill>
                  <a:srgbClr val="595959"/>
                </a:solidFill>
                <a:latin typeface="Arial"/>
              </a:rPr>
              <a:t>is</a:t>
            </a:r>
            <a:r>
              <a:rPr lang="en" sz="1400" spc="-1" dirty="0">
                <a:solidFill>
                  <a:srgbClr val="595959"/>
                </a:solidFill>
                <a:latin typeface="Arial"/>
              </a:rPr>
              <a:t>tent across both tasks. </a:t>
            </a:r>
            <a:r>
              <a:rPr lang="en-US" sz="1400" spc="-1" dirty="0">
                <a:solidFill>
                  <a:srgbClr val="595959"/>
                </a:solidFill>
                <a:latin typeface="Arial"/>
              </a:rPr>
              <a:t>This tells us that the dataset used for Kitti can be easier to learn but by a negligible amount. This means that the datasets are well structures and provide the sufficient indications for learning. The model slightly benefits from </a:t>
            </a:r>
            <a:r>
              <a:rPr lang="en-US" sz="1400" spc="-1">
                <a:solidFill>
                  <a:srgbClr val="595959"/>
                </a:solidFill>
                <a:latin typeface="Arial"/>
              </a:rPr>
              <a:t>transfer learning.</a:t>
            </a:r>
            <a:endParaRPr lang="en-US" sz="1400" b="0" strike="noStrike" spc="-1" dirty="0">
              <a:solidFill>
                <a:schemeClr val="dk1"/>
              </a:solidFill>
              <a:latin typeface="Arial"/>
            </a:endParaRPr>
          </a:p>
          <a:p>
            <a:pPr indent="0" defTabSz="914400">
              <a:lnSpc>
                <a:spcPct val="114000"/>
              </a:lnSpc>
              <a:buNone/>
              <a:tabLst>
                <a:tab pos="0" algn="l"/>
              </a:tabLst>
            </a:pPr>
            <a:endParaRPr lang="en-US" sz="1400" b="0" strike="noStrike" spc="-1" dirty="0">
              <a:solidFill>
                <a:schemeClr val="dk1"/>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4.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5.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6.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TotalTime>
  <Words>641</Words>
  <Application>Microsoft Macintosh PowerPoint</Application>
  <PresentationFormat>On-screen Show (16:9)</PresentationFormat>
  <Paragraphs>114</Paragraphs>
  <Slides>8</Slides>
  <Notes>0</Notes>
  <HiddenSlides>0</HiddenSlides>
  <MMClips>0</MMClips>
  <ScaleCrop>false</ScaleCrop>
  <HeadingPairs>
    <vt:vector size="6" baseType="variant">
      <vt:variant>
        <vt:lpstr>Fonts Used</vt:lpstr>
      </vt:variant>
      <vt:variant>
        <vt:i4>4</vt:i4>
      </vt:variant>
      <vt:variant>
        <vt:lpstr>Theme</vt:lpstr>
      </vt:variant>
      <vt:variant>
        <vt:i4>36</vt:i4>
      </vt:variant>
      <vt:variant>
        <vt:lpstr>Slide Titles</vt:lpstr>
      </vt:variant>
      <vt:variant>
        <vt:i4>8</vt:i4>
      </vt:variant>
    </vt:vector>
  </HeadingPairs>
  <TitlesOfParts>
    <vt:vector size="48" baseType="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CS 6476 Project 4</vt:lpstr>
      <vt:lpstr>Parts 4 &amp; 5: mIoU of different models </vt:lpstr>
      <vt:lpstr>Parts 4 &amp; 5: Per class IoUs</vt:lpstr>
      <vt:lpstr>Parts 4 &amp; 5: Most difficult classes</vt:lpstr>
      <vt:lpstr>Part 4: Simple segmentation net qualitative results</vt:lpstr>
      <vt:lpstr>Part 5: PSPNet qualitative results</vt:lpstr>
      <vt:lpstr>Part 6: Transfer Learning</vt:lpstr>
      <vt:lpstr>Part 6: Transfer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6</dc:title>
  <dc:subject/>
  <dc:creator/>
  <dc:description/>
  <cp:lastModifiedBy>Arunkumar, Anirudh</cp:lastModifiedBy>
  <cp:revision>82</cp:revision>
  <dcterms:modified xsi:type="dcterms:W3CDTF">2025-04-08T01:04:30Z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On-screen Show (16:9)</vt:lpwstr>
  </property>
  <property fmtid="{D5CDD505-2E9C-101B-9397-08002B2CF9AE}" pid="4" name="Slides">
    <vt:i4>8</vt:i4>
  </property>
</Properties>
</file>